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sldIdLst>
    <p:sldId id="256" r:id="rId2"/>
    <p:sldId id="267" r:id="rId3"/>
    <p:sldId id="260" r:id="rId4"/>
    <p:sldId id="257" r:id="rId5"/>
    <p:sldId id="271" r:id="rId6"/>
    <p:sldId id="259" r:id="rId7"/>
    <p:sldId id="261" r:id="rId8"/>
    <p:sldId id="268" r:id="rId9"/>
    <p:sldId id="269" r:id="rId10"/>
    <p:sldId id="262" r:id="rId11"/>
    <p:sldId id="270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375"/>
  </p:normalViewPr>
  <p:slideViewPr>
    <p:cSldViewPr snapToGrid="0" snapToObjects="1">
      <p:cViewPr varScale="1">
        <p:scale>
          <a:sx n="72" d="100"/>
          <a:sy n="72" d="100"/>
        </p:scale>
        <p:origin x="1400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3747"/>
            <a:ext cx="12188825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1" y="6349622"/>
            <a:ext cx="12188825" cy="64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ctr" anchorCtr="1"/>
          <a:lstStyle>
            <a:lvl1pPr>
              <a:defRPr>
                <a:ln>
                  <a:noFill/>
                </a:ln>
              </a:defRPr>
            </a:lvl1pPr>
          </a:lstStyle>
          <a:p>
            <a:fld id="{4BDF68E2-58F2-4D09-BE8B-E3BD06533059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anchor="ctr" anchorCtr="1"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 smtClean="0"/>
              <a:t>Clique para editar os estilos de texto mestres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86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b="1"/>
              <a:t>CURSO </a:t>
            </a:r>
            <a:r>
              <a:rPr lang="pt-BR" sz="7200" b="1" smtClean="0"/>
              <a:t>XAMARIN</a:t>
            </a:r>
            <a:endParaRPr lang="pt-BR" sz="7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943975" y="66008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721809" y="5906125"/>
            <a:ext cx="24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Instrutor: Carlos Gabriel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96" y="758952"/>
            <a:ext cx="2891367" cy="133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</a:t>
            </a:r>
            <a:r>
              <a:rPr lang="pt-BR" dirty="0" err="1" smtClean="0"/>
              <a:t>Behavior</a:t>
            </a:r>
            <a:r>
              <a:rPr lang="pt-BR" dirty="0" smtClean="0"/>
              <a:t> no XAML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dirty="0" smtClean="0">
                <a:solidFill>
                  <a:schemeClr val="tx1"/>
                </a:solidFill>
              </a:rPr>
              <a:t>A classe do </a:t>
            </a:r>
            <a:r>
              <a:rPr lang="pt-BR" dirty="0" err="1" smtClean="0">
                <a:solidFill>
                  <a:schemeClr val="tx1"/>
                </a:solidFill>
              </a:rPr>
              <a:t>Behavior</a:t>
            </a:r>
            <a:r>
              <a:rPr lang="pt-BR" dirty="0" smtClean="0">
                <a:solidFill>
                  <a:schemeClr val="tx1"/>
                </a:solidFill>
              </a:rPr>
              <a:t> deve ser vinculado ao seu código XAML: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dirty="0" smtClean="0">
                <a:solidFill>
                  <a:srgbClr val="FFC000"/>
                </a:solidFill>
              </a:rPr>
              <a:t>&lt;?</a:t>
            </a:r>
            <a:r>
              <a:rPr lang="pt-BR" dirty="0" err="1">
                <a:solidFill>
                  <a:srgbClr val="FFC000"/>
                </a:solidFill>
              </a:rPr>
              <a:t>xml</a:t>
            </a:r>
            <a:r>
              <a:rPr lang="pt-BR" dirty="0">
                <a:solidFill>
                  <a:srgbClr val="FFC000"/>
                </a:solidFill>
              </a:rPr>
              <a:t> </a:t>
            </a:r>
            <a:r>
              <a:rPr lang="pt-BR" dirty="0" err="1">
                <a:solidFill>
                  <a:srgbClr val="FFC000"/>
                </a:solidFill>
              </a:rPr>
              <a:t>version</a:t>
            </a:r>
            <a:r>
              <a:rPr lang="pt-BR" dirty="0">
                <a:solidFill>
                  <a:srgbClr val="FFC000"/>
                </a:solidFill>
              </a:rPr>
              <a:t>="1.0" </a:t>
            </a:r>
            <a:r>
              <a:rPr lang="pt-BR" dirty="0" err="1">
                <a:solidFill>
                  <a:srgbClr val="FFC000"/>
                </a:solidFill>
              </a:rPr>
              <a:t>encoding</a:t>
            </a:r>
            <a:r>
              <a:rPr lang="pt-BR" dirty="0">
                <a:solidFill>
                  <a:srgbClr val="FFC000"/>
                </a:solidFill>
              </a:rPr>
              <a:t>="UTF-8</a:t>
            </a:r>
            <a:r>
              <a:rPr lang="pt-BR" dirty="0" smtClean="0">
                <a:solidFill>
                  <a:srgbClr val="FFC000"/>
                </a:solidFill>
              </a:rPr>
              <a:t>"?&gt;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dirty="0" smtClean="0">
                <a:solidFill>
                  <a:srgbClr val="FFC000"/>
                </a:solidFill>
              </a:rPr>
              <a:t>&lt;</a:t>
            </a:r>
            <a:r>
              <a:rPr lang="pt-BR" dirty="0" err="1">
                <a:solidFill>
                  <a:srgbClr val="FFC000"/>
                </a:solidFill>
              </a:rPr>
              <a:t>ContentPage</a:t>
            </a:r>
            <a:r>
              <a:rPr lang="pt-BR" dirty="0">
                <a:solidFill>
                  <a:srgbClr val="FFC000"/>
                </a:solidFill>
              </a:rPr>
              <a:t> </a:t>
            </a:r>
            <a:endParaRPr lang="pt-BR" dirty="0" smtClean="0">
              <a:solidFill>
                <a:srgbClr val="FFC000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solidFill>
                  <a:srgbClr val="FFC000"/>
                </a:solidFill>
              </a:rPr>
              <a:t> </a:t>
            </a:r>
            <a:r>
              <a:rPr lang="pt-BR" dirty="0" smtClean="0">
                <a:solidFill>
                  <a:srgbClr val="FFC000"/>
                </a:solidFill>
              </a:rPr>
              <a:t>               </a:t>
            </a:r>
            <a:r>
              <a:rPr lang="pt-BR" dirty="0" err="1" smtClean="0">
                <a:solidFill>
                  <a:srgbClr val="FFC000"/>
                </a:solidFill>
              </a:rPr>
              <a:t>xmlns</a:t>
            </a:r>
            <a:r>
              <a:rPr lang="pt-BR" dirty="0" smtClean="0">
                <a:solidFill>
                  <a:srgbClr val="FFC000"/>
                </a:solidFill>
              </a:rPr>
              <a:t>=“http</a:t>
            </a:r>
            <a:r>
              <a:rPr lang="pt-BR" dirty="0">
                <a:solidFill>
                  <a:srgbClr val="FFC000"/>
                </a:solidFill>
              </a:rPr>
              <a:t>://</a:t>
            </a:r>
            <a:r>
              <a:rPr lang="pt-BR" dirty="0" smtClean="0">
                <a:solidFill>
                  <a:srgbClr val="FFC000"/>
                </a:solidFill>
              </a:rPr>
              <a:t>xamarin.com/schemas/2014/forms”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solidFill>
                  <a:srgbClr val="FFC000"/>
                </a:solidFill>
              </a:rPr>
              <a:t>	</a:t>
            </a:r>
            <a:r>
              <a:rPr lang="pt-BR" dirty="0" err="1" smtClean="0">
                <a:solidFill>
                  <a:srgbClr val="FFC000"/>
                </a:solidFill>
              </a:rPr>
              <a:t>xmlns:x</a:t>
            </a:r>
            <a:r>
              <a:rPr lang="pt-BR" dirty="0" smtClean="0">
                <a:solidFill>
                  <a:srgbClr val="FFC000"/>
                </a:solidFill>
              </a:rPr>
              <a:t>=“http</a:t>
            </a:r>
            <a:r>
              <a:rPr lang="pt-BR" dirty="0">
                <a:solidFill>
                  <a:srgbClr val="FFC000"/>
                </a:solidFill>
              </a:rPr>
              <a:t>://</a:t>
            </a:r>
            <a:r>
              <a:rPr lang="pt-BR" dirty="0" smtClean="0">
                <a:solidFill>
                  <a:srgbClr val="FFC000"/>
                </a:solidFill>
              </a:rPr>
              <a:t>schemas.microsoft.com/winfx/2009/xaml”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solidFill>
                  <a:srgbClr val="FFC000"/>
                </a:solidFill>
              </a:rPr>
              <a:t>	</a:t>
            </a:r>
            <a:r>
              <a:rPr lang="pt-BR" dirty="0" err="1">
                <a:solidFill>
                  <a:srgbClr val="FFC000"/>
                </a:solidFill>
              </a:rPr>
              <a:t>x:Class</a:t>
            </a:r>
            <a:r>
              <a:rPr lang="pt-BR" dirty="0" smtClean="0">
                <a:solidFill>
                  <a:srgbClr val="FFC000"/>
                </a:solidFill>
              </a:rPr>
              <a:t>=”</a:t>
            </a:r>
            <a:r>
              <a:rPr lang="pt-BR" dirty="0" err="1" smtClean="0">
                <a:solidFill>
                  <a:srgbClr val="FFC000"/>
                </a:solidFill>
              </a:rPr>
              <a:t>MeuProjeto.Views.MinhaView</a:t>
            </a:r>
            <a:r>
              <a:rPr lang="pt-BR" dirty="0" smtClean="0">
                <a:solidFill>
                  <a:srgbClr val="FFC000"/>
                </a:solidFill>
              </a:rPr>
              <a:t>”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solidFill>
                  <a:srgbClr val="FFC000"/>
                </a:solidFill>
              </a:rPr>
              <a:t> </a:t>
            </a:r>
            <a:r>
              <a:rPr lang="pt-BR" dirty="0" smtClean="0">
                <a:solidFill>
                  <a:srgbClr val="FFC000"/>
                </a:solidFill>
              </a:rPr>
              <a:t>               </a:t>
            </a:r>
            <a:r>
              <a:rPr lang="pt-BR" dirty="0" err="1" smtClean="0">
                <a:solidFill>
                  <a:srgbClr val="FF0000"/>
                </a:solidFill>
              </a:rPr>
              <a:t>xmlns:local</a:t>
            </a:r>
            <a:r>
              <a:rPr lang="pt-BR" dirty="0">
                <a:solidFill>
                  <a:srgbClr val="FF0000"/>
                </a:solidFill>
              </a:rPr>
              <a:t>="</a:t>
            </a:r>
            <a:r>
              <a:rPr lang="pt-BR" dirty="0" err="1" smtClean="0">
                <a:solidFill>
                  <a:srgbClr val="FF0000"/>
                </a:solidFill>
              </a:rPr>
              <a:t>clr-namespace:MeuProjeto.Helpers.Behaviors:assembly</a:t>
            </a:r>
            <a:r>
              <a:rPr lang="pt-BR" dirty="0" smtClean="0">
                <a:solidFill>
                  <a:srgbClr val="FF0000"/>
                </a:solidFill>
              </a:rPr>
              <a:t>=</a:t>
            </a:r>
            <a:r>
              <a:rPr lang="pt-BR" dirty="0" err="1" smtClean="0">
                <a:solidFill>
                  <a:srgbClr val="FF0000"/>
                </a:solidFill>
              </a:rPr>
              <a:t>MeuProjeto</a:t>
            </a:r>
            <a:r>
              <a:rPr lang="pt-BR" dirty="0" smtClean="0">
                <a:solidFill>
                  <a:srgbClr val="FF0000"/>
                </a:solidFill>
              </a:rPr>
              <a:t>”</a:t>
            </a:r>
            <a:r>
              <a:rPr lang="pt-BR" dirty="0" smtClean="0">
                <a:solidFill>
                  <a:srgbClr val="FFC000"/>
                </a:solidFill>
              </a:rPr>
              <a:t>&gt;</a:t>
            </a:r>
            <a:r>
              <a:rPr lang="pt-BR" dirty="0">
                <a:solidFill>
                  <a:srgbClr val="FFC000"/>
                </a:solidFill>
              </a:rPr>
              <a:t>	</a:t>
            </a:r>
            <a:endParaRPr lang="pt-BR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1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</a:t>
            </a:r>
            <a:r>
              <a:rPr lang="pt-BR" dirty="0" err="1" smtClean="0"/>
              <a:t>Behavior</a:t>
            </a:r>
            <a:r>
              <a:rPr lang="pt-BR" dirty="0" smtClean="0"/>
              <a:t> no XAML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dirty="0" smtClean="0">
                <a:solidFill>
                  <a:srgbClr val="FFC000"/>
                </a:solidFill>
              </a:rPr>
              <a:t>&lt;</a:t>
            </a:r>
            <a:r>
              <a:rPr lang="pt-BR" dirty="0">
                <a:solidFill>
                  <a:srgbClr val="FFC000"/>
                </a:solidFill>
              </a:rPr>
              <a:t>Button </a:t>
            </a:r>
            <a:r>
              <a:rPr lang="pt-BR" dirty="0" err="1">
                <a:solidFill>
                  <a:srgbClr val="FFC000"/>
                </a:solidFill>
              </a:rPr>
              <a:t>Text</a:t>
            </a:r>
            <a:r>
              <a:rPr lang="pt-BR" dirty="0">
                <a:solidFill>
                  <a:srgbClr val="FFC000"/>
                </a:solidFill>
              </a:rPr>
              <a:t>="Esqueci minha </a:t>
            </a:r>
            <a:r>
              <a:rPr lang="pt-BR" dirty="0" smtClean="0">
                <a:solidFill>
                  <a:srgbClr val="FFC000"/>
                </a:solidFill>
              </a:rPr>
              <a:t>senha”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solidFill>
                  <a:srgbClr val="FFC000"/>
                </a:solidFill>
              </a:rPr>
              <a:t>	</a:t>
            </a:r>
            <a:r>
              <a:rPr lang="pt-BR" dirty="0" smtClean="0">
                <a:solidFill>
                  <a:srgbClr val="FFC000"/>
                </a:solidFill>
              </a:rPr>
              <a:t>&lt;</a:t>
            </a:r>
            <a:r>
              <a:rPr lang="pt-BR" dirty="0" err="1">
                <a:solidFill>
                  <a:srgbClr val="FFC000"/>
                </a:solidFill>
              </a:rPr>
              <a:t>Button.Behaviors</a:t>
            </a:r>
            <a:r>
              <a:rPr lang="pt-BR" dirty="0">
                <a:solidFill>
                  <a:srgbClr val="FFC000"/>
                </a:solidFill>
              </a:rPr>
              <a:t>&gt;						</a:t>
            </a:r>
            <a:r>
              <a:rPr lang="pt-BR" dirty="0" smtClean="0">
                <a:solidFill>
                  <a:srgbClr val="FFC000"/>
                </a:solidFill>
              </a:rPr>
              <a:t>  				&lt;</a:t>
            </a:r>
            <a:r>
              <a:rPr lang="pt-BR" dirty="0" err="1">
                <a:solidFill>
                  <a:srgbClr val="FFC000"/>
                </a:solidFill>
              </a:rPr>
              <a:t>local:ButtonBehavior</a:t>
            </a:r>
            <a:r>
              <a:rPr lang="pt-BR" dirty="0">
                <a:solidFill>
                  <a:srgbClr val="FFC000"/>
                </a:solidFill>
              </a:rPr>
              <a:t> /&gt;					</a:t>
            </a:r>
            <a:endParaRPr lang="pt-BR" dirty="0" smtClean="0">
              <a:solidFill>
                <a:srgbClr val="FFC000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BR" dirty="0" smtClean="0">
                <a:solidFill>
                  <a:srgbClr val="FFC000"/>
                </a:solidFill>
              </a:rPr>
              <a:t>	&lt;/</a:t>
            </a:r>
            <a:r>
              <a:rPr lang="pt-BR" dirty="0" err="1">
                <a:solidFill>
                  <a:srgbClr val="FFC000"/>
                </a:solidFill>
              </a:rPr>
              <a:t>Button.Behaviors</a:t>
            </a:r>
            <a:r>
              <a:rPr lang="pt-BR" dirty="0">
                <a:solidFill>
                  <a:srgbClr val="FFC000"/>
                </a:solidFill>
              </a:rPr>
              <a:t>&gt;				</a:t>
            </a:r>
            <a:endParaRPr lang="pt-BR" dirty="0" smtClean="0">
              <a:solidFill>
                <a:srgbClr val="FFC000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BR" dirty="0" smtClean="0">
                <a:solidFill>
                  <a:srgbClr val="FFC000"/>
                </a:solidFill>
              </a:rPr>
              <a:t>&lt;/</a:t>
            </a:r>
            <a:r>
              <a:rPr lang="pt-BR" dirty="0">
                <a:solidFill>
                  <a:srgbClr val="FFC000"/>
                </a:solidFill>
              </a:rPr>
              <a:t>Button&gt;</a:t>
            </a:r>
            <a:endParaRPr lang="pt-BR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</a:t>
            </a:r>
            <a:r>
              <a:rPr lang="pt-BR" dirty="0" err="1" smtClean="0"/>
              <a:t>Behavior</a:t>
            </a:r>
            <a:r>
              <a:rPr lang="pt-BR" dirty="0" smtClean="0"/>
              <a:t> no CODE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dirty="0"/>
              <a:t>var </a:t>
            </a:r>
            <a:r>
              <a:rPr lang="pt-BR" dirty="0" err="1"/>
              <a:t>button</a:t>
            </a:r>
            <a:r>
              <a:rPr lang="pt-BR" dirty="0"/>
              <a:t> = new Button{ </a:t>
            </a:r>
            <a:r>
              <a:rPr lang="pt-BR" dirty="0" err="1"/>
              <a:t>Text</a:t>
            </a:r>
            <a:r>
              <a:rPr lang="pt-BR" dirty="0"/>
              <a:t>= ”Click aqui!!" };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err="1"/>
              <a:t>ButtonBehavior.SetAttachBehavior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button</a:t>
            </a:r>
            <a:r>
              <a:rPr lang="pt-BR" dirty="0" smtClean="0"/>
              <a:t>, </a:t>
            </a:r>
            <a:r>
              <a:rPr lang="pt-BR" dirty="0" err="1"/>
              <a:t>true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242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BEHAVIOR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32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t-BR" sz="6000" dirty="0" smtClean="0"/>
              <a:t>TRADUÇÃO</a:t>
            </a:r>
          </a:p>
        </p:txBody>
      </p:sp>
    </p:spTree>
    <p:extLst>
      <p:ext uri="{BB962C8B-B14F-4D97-AF65-F5344CB8AC3E}">
        <p14:creationId xmlns:p14="http://schemas.microsoft.com/office/powerpoint/2010/main" val="3609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behaviors?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>
              <a:lnSpc>
                <a:spcPct val="150000"/>
              </a:lnSpc>
            </a:pPr>
            <a:r>
              <a:rPr lang="pt-BR" dirty="0" smtClean="0"/>
              <a:t>Behaviors são comportamentos que permitem implementar código </a:t>
            </a:r>
            <a:r>
              <a:rPr lang="pt-BR" dirty="0"/>
              <a:t>que </a:t>
            </a:r>
            <a:r>
              <a:rPr lang="pt-BR" dirty="0" smtClean="0"/>
              <a:t>normalmente seria escrito no código-</a:t>
            </a:r>
            <a:r>
              <a:rPr lang="pt-BR" dirty="0" err="1" smtClean="0"/>
              <a:t>behind</a:t>
            </a:r>
            <a:r>
              <a:rPr lang="pt-BR" dirty="0" smtClean="0"/>
              <a:t>.  Os behaviors  interagem </a:t>
            </a:r>
            <a:r>
              <a:rPr lang="pt-BR" dirty="0"/>
              <a:t>diretamente com a API do controle de tal forma que </a:t>
            </a:r>
            <a:r>
              <a:rPr lang="pt-BR" dirty="0" smtClean="0"/>
              <a:t>eles podem </a:t>
            </a:r>
            <a:r>
              <a:rPr lang="pt-BR" dirty="0"/>
              <a:t>ser concisamente anexado ao controle e </a:t>
            </a:r>
            <a:r>
              <a:rPr lang="pt-BR" dirty="0" smtClean="0"/>
              <a:t>encapsulados para </a:t>
            </a:r>
            <a:r>
              <a:rPr lang="pt-BR" dirty="0"/>
              <a:t>reutilização em mais de um </a:t>
            </a:r>
            <a:r>
              <a:rPr lang="pt-BR" dirty="0" smtClean="0"/>
              <a:t>controle ou aplicativo.</a:t>
            </a:r>
            <a:r>
              <a:rPr lang="pt-BR" dirty="0"/>
              <a:t> Eles podem ser usados ​​para fornecer uma gama completa de funcionalidade para </a:t>
            </a:r>
            <a:r>
              <a:rPr lang="pt-BR" dirty="0" smtClean="0"/>
              <a:t>controles.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1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aplicar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/>
              <a:t>Adicionar um validador de </a:t>
            </a:r>
            <a:r>
              <a:rPr lang="pt-BR" dirty="0" smtClean="0"/>
              <a:t>e-mail </a:t>
            </a:r>
            <a:r>
              <a:rPr lang="pt-BR" dirty="0"/>
              <a:t>a um </a:t>
            </a:r>
            <a:r>
              <a:rPr lang="pt-BR" dirty="0" smtClean="0"/>
              <a:t>controle</a:t>
            </a:r>
            <a:r>
              <a:rPr lang="pt-BR" dirty="0"/>
              <a:t> </a:t>
            </a:r>
            <a:r>
              <a:rPr lang="pt-BR" dirty="0" err="1" smtClean="0"/>
              <a:t>Entry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Criando um controle de classificação usando um reconhecedor de gestos de toque.</a:t>
            </a:r>
          </a:p>
          <a:p>
            <a:r>
              <a:rPr lang="pt-BR" dirty="0"/>
              <a:t>Controlando uma animação.</a:t>
            </a:r>
          </a:p>
          <a:p>
            <a:r>
              <a:rPr lang="pt-BR" dirty="0"/>
              <a:t>Adicionando um efeito a um controle.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255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165847"/>
            <a:ext cx="330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 </a:t>
            </a:r>
            <a:r>
              <a:rPr lang="pt-BR" dirty="0" err="1" smtClean="0"/>
              <a:t>behavior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r>
              <a:rPr lang="pt-BR" dirty="0" err="1"/>
              <a:t>public</a:t>
            </a:r>
            <a:r>
              <a:rPr lang="pt-BR" dirty="0"/>
              <a:t> </a:t>
            </a:r>
            <a:r>
              <a:rPr lang="pt-BR" dirty="0" err="1"/>
              <a:t>class</a:t>
            </a:r>
            <a:r>
              <a:rPr lang="pt-BR" dirty="0"/>
              <a:t> </a:t>
            </a:r>
            <a:r>
              <a:rPr lang="pt-BR" dirty="0" err="1"/>
              <a:t>ButtonLinkBehavior</a:t>
            </a:r>
            <a:r>
              <a:rPr lang="pt-BR" dirty="0"/>
              <a:t> : </a:t>
            </a:r>
            <a:r>
              <a:rPr lang="pt-BR" dirty="0" err="1"/>
              <a:t>Behavior</a:t>
            </a:r>
            <a:r>
              <a:rPr lang="pt-BR" dirty="0"/>
              <a:t>&lt;Button&gt;</a:t>
            </a:r>
            <a:br>
              <a:rPr lang="pt-BR" dirty="0"/>
            </a:br>
            <a:r>
              <a:rPr lang="pt-BR" dirty="0"/>
              <a:t>    {</a:t>
            </a:r>
            <a:br>
              <a:rPr lang="pt-BR" dirty="0"/>
            </a:br>
            <a:r>
              <a:rPr lang="pt-BR" dirty="0"/>
              <a:t>        </a:t>
            </a:r>
            <a:r>
              <a:rPr lang="pt-BR" dirty="0" err="1"/>
              <a:t>protected</a:t>
            </a:r>
            <a:r>
              <a:rPr lang="pt-BR" dirty="0"/>
              <a:t> </a:t>
            </a:r>
            <a:r>
              <a:rPr lang="pt-BR" dirty="0" err="1"/>
              <a:t>override</a:t>
            </a:r>
            <a:r>
              <a:rPr lang="pt-BR" dirty="0"/>
              <a:t> </a:t>
            </a:r>
            <a:r>
              <a:rPr lang="pt-BR" dirty="0" err="1"/>
              <a:t>void</a:t>
            </a:r>
            <a:r>
              <a:rPr lang="pt-BR" dirty="0"/>
              <a:t> </a:t>
            </a:r>
            <a:r>
              <a:rPr lang="pt-BR" dirty="0" err="1"/>
              <a:t>OnAttachedTo</a:t>
            </a:r>
            <a:r>
              <a:rPr lang="pt-BR" dirty="0"/>
              <a:t>(Button </a:t>
            </a:r>
            <a:r>
              <a:rPr lang="pt-BR" dirty="0" err="1"/>
              <a:t>bindable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        {</a:t>
            </a:r>
            <a:br>
              <a:rPr lang="pt-BR" dirty="0"/>
            </a:br>
            <a:r>
              <a:rPr lang="pt-BR" dirty="0"/>
              <a:t>            </a:t>
            </a:r>
            <a:r>
              <a:rPr lang="pt-BR" dirty="0" err="1"/>
              <a:t>bindable.Clicked</a:t>
            </a:r>
            <a:r>
              <a:rPr lang="pt-BR" dirty="0"/>
              <a:t> += </a:t>
            </a:r>
            <a:r>
              <a:rPr lang="pt-BR" dirty="0" err="1"/>
              <a:t>Handle_Clicked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            </a:t>
            </a:r>
            <a:r>
              <a:rPr lang="pt-BR" dirty="0" err="1"/>
              <a:t>base.OnAttachedTo</a:t>
            </a:r>
            <a:r>
              <a:rPr lang="pt-BR" dirty="0"/>
              <a:t>(</a:t>
            </a:r>
            <a:r>
              <a:rPr lang="pt-BR" dirty="0" err="1"/>
              <a:t>bindable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        }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    </a:t>
            </a:r>
            <a:r>
              <a:rPr lang="pt-BR" dirty="0" err="1"/>
              <a:t>protected</a:t>
            </a:r>
            <a:r>
              <a:rPr lang="pt-BR" dirty="0"/>
              <a:t> </a:t>
            </a:r>
            <a:r>
              <a:rPr lang="pt-BR" dirty="0" err="1"/>
              <a:t>override</a:t>
            </a:r>
            <a:r>
              <a:rPr lang="pt-BR" dirty="0"/>
              <a:t> </a:t>
            </a:r>
            <a:r>
              <a:rPr lang="pt-BR" dirty="0" err="1"/>
              <a:t>void</a:t>
            </a:r>
            <a:r>
              <a:rPr lang="pt-BR" dirty="0"/>
              <a:t> </a:t>
            </a:r>
            <a:r>
              <a:rPr lang="pt-BR" dirty="0" err="1"/>
              <a:t>OnDetachingFrom</a:t>
            </a:r>
            <a:r>
              <a:rPr lang="pt-BR" dirty="0"/>
              <a:t>(Button </a:t>
            </a:r>
            <a:r>
              <a:rPr lang="pt-BR" dirty="0" err="1"/>
              <a:t>bindable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        {</a:t>
            </a:r>
            <a:br>
              <a:rPr lang="pt-BR" dirty="0"/>
            </a:br>
            <a:r>
              <a:rPr lang="pt-BR" dirty="0"/>
              <a:t>            </a:t>
            </a:r>
            <a:r>
              <a:rPr lang="pt-BR" dirty="0" err="1"/>
              <a:t>bindable.Clicked</a:t>
            </a:r>
            <a:r>
              <a:rPr lang="pt-BR" dirty="0"/>
              <a:t> -= </a:t>
            </a:r>
            <a:r>
              <a:rPr lang="pt-BR" dirty="0" err="1"/>
              <a:t>Handle_Clicked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            </a:t>
            </a:r>
            <a:r>
              <a:rPr lang="pt-BR" dirty="0" err="1"/>
              <a:t>base.OnDetachingFrom</a:t>
            </a:r>
            <a:r>
              <a:rPr lang="pt-BR" dirty="0"/>
              <a:t>(</a:t>
            </a:r>
            <a:r>
              <a:rPr lang="pt-BR" dirty="0" err="1"/>
              <a:t>bindable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        }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    </a:t>
            </a:r>
            <a:r>
              <a:rPr lang="pt-BR" dirty="0" err="1"/>
              <a:t>async</a:t>
            </a:r>
            <a:r>
              <a:rPr lang="pt-BR" dirty="0"/>
              <a:t> </a:t>
            </a:r>
            <a:r>
              <a:rPr lang="pt-BR" dirty="0" err="1"/>
              <a:t>void</a:t>
            </a:r>
            <a:r>
              <a:rPr lang="pt-BR" dirty="0"/>
              <a:t> </a:t>
            </a:r>
            <a:r>
              <a:rPr lang="pt-BR" dirty="0" err="1"/>
              <a:t>Handle_Clicked</a:t>
            </a:r>
            <a:r>
              <a:rPr lang="pt-BR" dirty="0"/>
              <a:t>(</a:t>
            </a:r>
            <a:r>
              <a:rPr lang="pt-BR" dirty="0" err="1"/>
              <a:t>object</a:t>
            </a:r>
            <a:r>
              <a:rPr lang="pt-BR" dirty="0"/>
              <a:t> </a:t>
            </a:r>
            <a:r>
              <a:rPr lang="pt-BR" dirty="0" err="1"/>
              <a:t>sender</a:t>
            </a:r>
            <a:r>
              <a:rPr lang="pt-BR" dirty="0"/>
              <a:t>, </a:t>
            </a:r>
            <a:r>
              <a:rPr lang="pt-BR" dirty="0" err="1"/>
              <a:t>System.EventArgs</a:t>
            </a:r>
            <a:r>
              <a:rPr lang="pt-BR" dirty="0"/>
              <a:t> e)</a:t>
            </a:r>
            <a:br>
              <a:rPr lang="pt-BR" dirty="0"/>
            </a:br>
            <a:r>
              <a:rPr lang="pt-BR" dirty="0"/>
              <a:t>        {</a:t>
            </a:r>
            <a:br>
              <a:rPr lang="pt-BR" dirty="0"/>
            </a:br>
            <a:r>
              <a:rPr lang="pt-BR" dirty="0"/>
              <a:t>            var </a:t>
            </a:r>
            <a:r>
              <a:rPr lang="pt-BR" dirty="0" err="1"/>
              <a:t>control</a:t>
            </a:r>
            <a:r>
              <a:rPr lang="pt-BR" dirty="0"/>
              <a:t> = ((Button)</a:t>
            </a:r>
            <a:r>
              <a:rPr lang="pt-BR" dirty="0" err="1"/>
              <a:t>sender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        </a:t>
            </a:r>
            <a:r>
              <a:rPr lang="pt-BR" dirty="0" err="1"/>
              <a:t>control.TextColor</a:t>
            </a:r>
            <a:r>
              <a:rPr lang="pt-BR" dirty="0"/>
              <a:t> = </a:t>
            </a:r>
            <a:r>
              <a:rPr lang="pt-BR" dirty="0" err="1"/>
              <a:t>Color.Orange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            </a:t>
            </a:r>
            <a:r>
              <a:rPr lang="pt-BR" dirty="0" err="1"/>
              <a:t>await</a:t>
            </a:r>
            <a:r>
              <a:rPr lang="pt-BR" dirty="0"/>
              <a:t> </a:t>
            </a:r>
            <a:r>
              <a:rPr lang="pt-BR" dirty="0" err="1"/>
              <a:t>Task.Delay</a:t>
            </a:r>
            <a:r>
              <a:rPr lang="pt-BR" dirty="0"/>
              <a:t>(200);</a:t>
            </a:r>
            <a:br>
              <a:rPr lang="pt-BR" dirty="0"/>
            </a:br>
            <a:r>
              <a:rPr lang="pt-BR" dirty="0"/>
              <a:t>            </a:t>
            </a:r>
            <a:r>
              <a:rPr lang="pt-BR" dirty="0" err="1"/>
              <a:t>control.TextColor</a:t>
            </a:r>
            <a:r>
              <a:rPr lang="pt-BR" dirty="0"/>
              <a:t> = </a:t>
            </a:r>
            <a:r>
              <a:rPr lang="pt-BR" dirty="0" err="1"/>
              <a:t>Color.Default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        }</a:t>
            </a:r>
            <a:br>
              <a:rPr lang="pt-BR" dirty="0"/>
            </a:br>
            <a:r>
              <a:rPr lang="pt-BR" dirty="0"/>
              <a:t>    } </a:t>
            </a:r>
          </a:p>
        </p:txBody>
      </p:sp>
    </p:spTree>
    <p:extLst>
      <p:ext uri="{BB962C8B-B14F-4D97-AF65-F5344CB8AC3E}">
        <p14:creationId xmlns:p14="http://schemas.microsoft.com/office/powerpoint/2010/main" val="19903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 </a:t>
            </a:r>
            <a:r>
              <a:rPr lang="pt-BR" dirty="0" err="1" smtClean="0"/>
              <a:t>behavior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pt-BR" i="1" dirty="0" smtClean="0"/>
              <a:t>        </a:t>
            </a:r>
            <a:r>
              <a:rPr lang="pt-BR" i="1" dirty="0" smtClean="0">
                <a:solidFill>
                  <a:srgbClr val="7030A0"/>
                </a:solidFill>
              </a:rPr>
              <a:t>//</a:t>
            </a:r>
            <a:r>
              <a:rPr lang="pt-BR" i="1" dirty="0">
                <a:solidFill>
                  <a:srgbClr val="7030A0"/>
                </a:solidFill>
              </a:rPr>
              <a:t>Método responsável por vincular o evento de "</a:t>
            </a:r>
            <a:r>
              <a:rPr lang="pt-BR" i="1" dirty="0" err="1">
                <a:solidFill>
                  <a:srgbClr val="7030A0"/>
                </a:solidFill>
              </a:rPr>
              <a:t>TextChanged</a:t>
            </a:r>
            <a:r>
              <a:rPr lang="pt-BR" i="1" dirty="0">
                <a:solidFill>
                  <a:srgbClr val="7030A0"/>
                </a:solidFill>
              </a:rPr>
              <a:t>" ao </a:t>
            </a:r>
            <a:r>
              <a:rPr lang="pt-BR" i="1" dirty="0" err="1">
                <a:solidFill>
                  <a:srgbClr val="7030A0"/>
                </a:solidFill>
              </a:rPr>
              <a:t>Entry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      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protected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override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void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OnAttachedTo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(Button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bindable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       {</a:t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          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bindable.Clicked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+=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Handle_Clicked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;</a:t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          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base.OnAttachedTo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bindable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);</a:t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       }</a:t>
            </a: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  <a:p>
            <a:r>
              <a:rPr lang="pt-BR" dirty="0" smtClean="0"/>
              <a:t>        </a:t>
            </a:r>
            <a:r>
              <a:rPr lang="pt-BR" i="1" dirty="0">
                <a:solidFill>
                  <a:srgbClr val="7030A0"/>
                </a:solidFill>
              </a:rPr>
              <a:t>//Método responsável por desvincular o evento de "</a:t>
            </a:r>
            <a:r>
              <a:rPr lang="pt-BR" i="1" dirty="0" err="1">
                <a:solidFill>
                  <a:srgbClr val="7030A0"/>
                </a:solidFill>
              </a:rPr>
              <a:t>TextChanged</a:t>
            </a:r>
            <a:r>
              <a:rPr lang="pt-BR" i="1" dirty="0">
                <a:solidFill>
                  <a:srgbClr val="7030A0"/>
                </a:solidFill>
              </a:rPr>
              <a:t>" ao </a:t>
            </a:r>
            <a:r>
              <a:rPr lang="pt-BR" i="1" dirty="0" err="1">
                <a:solidFill>
                  <a:srgbClr val="7030A0"/>
                </a:solidFill>
              </a:rPr>
              <a:t>Entry</a:t>
            </a:r>
            <a:r>
              <a:rPr lang="pt-BR" i="1" dirty="0">
                <a:solidFill>
                  <a:srgbClr val="7030A0"/>
                </a:solidFill>
              </a:rPr>
              <a:t> </a:t>
            </a:r>
            <a:br>
              <a:rPr lang="pt-BR" i="1" dirty="0">
                <a:solidFill>
                  <a:srgbClr val="7030A0"/>
                </a:solidFill>
              </a:rPr>
            </a:br>
            <a:r>
              <a:rPr lang="pt-BR" dirty="0"/>
              <a:t>  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    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protected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override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void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OnDetachingFrom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(Button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bindable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       {</a:t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          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bindable.Clicked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-=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Handle_Clicked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;</a:t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          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base.OnDetachingFrom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bindable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);</a:t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       }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0038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 </a:t>
            </a:r>
            <a:r>
              <a:rPr lang="pt-BR" dirty="0" err="1" smtClean="0"/>
              <a:t>behavior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       </a:t>
            </a:r>
            <a:r>
              <a:rPr lang="pt-BR" i="1" dirty="0" smtClean="0">
                <a:solidFill>
                  <a:srgbClr val="7030A0"/>
                </a:solidFill>
              </a:rPr>
              <a:t>//</a:t>
            </a:r>
            <a:r>
              <a:rPr lang="pt-BR" i="1" dirty="0">
                <a:solidFill>
                  <a:srgbClr val="7030A0"/>
                </a:solidFill>
              </a:rPr>
              <a:t>Método responsável por </a:t>
            </a:r>
            <a:r>
              <a:rPr lang="pt-BR" i="1" dirty="0" smtClean="0">
                <a:solidFill>
                  <a:srgbClr val="7030A0"/>
                </a:solidFill>
              </a:rPr>
              <a:t>definir o comportamento do controle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     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async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void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Handle_Clicked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object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sender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,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System.EventArgs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e)</a:t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       {</a:t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           var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control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= ((Button)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sender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);</a:t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          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control.TextColor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=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Color.Orange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;</a:t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          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await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Task.Delay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(200);</a:t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          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control.TextColor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=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Color.Default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;</a:t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       }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145013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o">
  <a:themeElements>
    <a:clrScheme name="Retrospect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294</TotalTime>
  <Words>166</Words>
  <Application>Microsoft Macintosh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Retrospecto</vt:lpstr>
      <vt:lpstr>CURSO XAMARIN</vt:lpstr>
      <vt:lpstr>BEHAVIOR</vt:lpstr>
      <vt:lpstr>Apresentação do PowerPoint</vt:lpstr>
      <vt:lpstr>O que são behaviors?</vt:lpstr>
      <vt:lpstr>Onde aplicar</vt:lpstr>
      <vt:lpstr>Apresentação do PowerPoint</vt:lpstr>
      <vt:lpstr>Estrutura de um behavior</vt:lpstr>
      <vt:lpstr>Estrutura de um behavior</vt:lpstr>
      <vt:lpstr>Estrutura de um behavior</vt:lpstr>
      <vt:lpstr>Utilizando Behavior no XAML</vt:lpstr>
      <vt:lpstr>Utilizando Behavior no XAML</vt:lpstr>
      <vt:lpstr>Utilizando Behavior no CODE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XAMARIN FORMS</dc:title>
  <dc:creator>Carlos Henrique Rocha Gabriel</dc:creator>
  <cp:lastModifiedBy>Carlos Henrique Rocha Gabriel</cp:lastModifiedBy>
  <cp:revision>26</cp:revision>
  <dcterms:created xsi:type="dcterms:W3CDTF">2017-02-18T01:47:58Z</dcterms:created>
  <dcterms:modified xsi:type="dcterms:W3CDTF">2017-04-30T17:12:33Z</dcterms:modified>
</cp:coreProperties>
</file>