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67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375"/>
  </p:normalViewPr>
  <p:slideViewPr>
    <p:cSldViewPr snapToGrid="0" snapToObjects="1">
      <p:cViewPr varScale="1">
        <p:scale>
          <a:sx n="71" d="100"/>
          <a:sy n="71" d="100"/>
        </p:scale>
        <p:origin x="19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b="1" dirty="0"/>
              <a:t>CURSO </a:t>
            </a:r>
            <a:r>
              <a:rPr lang="pt-BR" sz="7200" b="1" dirty="0" smtClean="0"/>
              <a:t>XAMARIN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815896"/>
            <a:ext cx="2891367" cy="13306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contexto?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O código XAML representa uma classe escrita em código de marcação.  Umas da vantagens do código XAML é a utilização do padrão de projeto MVVM(</a:t>
            </a:r>
            <a:r>
              <a:rPr lang="pt-BR" dirty="0" err="1" smtClean="0">
                <a:solidFill>
                  <a:schemeClr val="tx1"/>
                </a:solidFill>
              </a:rPr>
              <a:t>Model-View-ViewModel</a:t>
            </a:r>
            <a:r>
              <a:rPr lang="pt-BR" dirty="0" smtClean="0">
                <a:solidFill>
                  <a:schemeClr val="tx1"/>
                </a:solidFill>
              </a:rPr>
              <a:t>) para construção das interações da telas.  A classe XAML pode receber além do </a:t>
            </a:r>
            <a:r>
              <a:rPr lang="pt-BR" dirty="0" err="1" smtClean="0">
                <a:solidFill>
                  <a:schemeClr val="tx1"/>
                </a:solidFill>
              </a:rPr>
              <a:t>code-behind</a:t>
            </a:r>
            <a:r>
              <a:rPr lang="pt-BR" dirty="0" smtClean="0">
                <a:solidFill>
                  <a:schemeClr val="tx1"/>
                </a:solidFill>
              </a:rPr>
              <a:t> para tratamento de eventos, ela contém a propriedade ”</a:t>
            </a:r>
            <a:r>
              <a:rPr lang="pt-BR" dirty="0" err="1" smtClean="0">
                <a:solidFill>
                  <a:schemeClr val="tx1"/>
                </a:solidFill>
              </a:rPr>
              <a:t>BindingContext</a:t>
            </a:r>
            <a:r>
              <a:rPr lang="pt-BR" dirty="0" smtClean="0">
                <a:solidFill>
                  <a:schemeClr val="tx1"/>
                </a:solidFill>
              </a:rPr>
              <a:t>” que permite vincular outra classe de controle a classe XAML. O contexto da classe XAML representa os vínculos da classe XAML. Uma característica importante do contexto é que todos os controles do XAML contem um contexto próprio.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contexto?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Imagine um XAML simples: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ContentPage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Label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=“teste” /&gt;</a:t>
            </a:r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ContentPage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Tanto o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ContentPage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 o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abel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possuem um contexto próprio. Quando utilizamos uma propriedade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bindable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(vinculável) ela busca o contexto preenchido no controle mais próximo disponível.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19200" y="2026023"/>
            <a:ext cx="1828800" cy="385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317811" y="2548808"/>
            <a:ext cx="1670125" cy="29913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contexto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37129" y="2008094"/>
            <a:ext cx="150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XAML</a:t>
            </a:r>
            <a:endParaRPr lang="pt-BR" sz="2000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905908" y="2823702"/>
            <a:ext cx="125505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77553" y="2535218"/>
            <a:ext cx="155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Contexto</a:t>
            </a:r>
          </a:p>
          <a:p>
            <a:r>
              <a:rPr lang="pt-BR" sz="2000" dirty="0" smtClean="0"/>
              <a:t>Preenchido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1399838" y="3759044"/>
            <a:ext cx="1506070" cy="717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469091" y="3917577"/>
            <a:ext cx="103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Label</a:t>
            </a:r>
            <a:endParaRPr lang="pt-BR" sz="2000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886635" y="4117632"/>
            <a:ext cx="125505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177553" y="3922059"/>
            <a:ext cx="12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Contexto</a:t>
            </a:r>
            <a:endParaRPr lang="pt-BR" sz="2000" dirty="0"/>
          </a:p>
          <a:p>
            <a:r>
              <a:rPr lang="pt-BR" sz="2000" dirty="0" smtClean="0"/>
              <a:t>Vazio</a:t>
            </a:r>
            <a:endParaRPr lang="pt-BR" sz="2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26480" y="2845004"/>
            <a:ext cx="5029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/>
              <a:t>Caso exista uma propriedade </a:t>
            </a:r>
            <a:r>
              <a:rPr lang="pt-BR" sz="2000" dirty="0" err="1" smtClean="0"/>
              <a:t>bindable</a:t>
            </a:r>
            <a:r>
              <a:rPr lang="pt-BR" sz="2000" dirty="0" smtClean="0"/>
              <a:t> na </a:t>
            </a:r>
            <a:r>
              <a:rPr lang="pt-BR" sz="2000" dirty="0" err="1" smtClean="0"/>
              <a:t>Label</a:t>
            </a:r>
            <a:r>
              <a:rPr lang="pt-BR" sz="2000" dirty="0" smtClean="0"/>
              <a:t>, a mesma procuraria um contexto preenchido na </a:t>
            </a:r>
            <a:r>
              <a:rPr lang="pt-BR" sz="2000" dirty="0" err="1" smtClean="0"/>
              <a:t>Label</a:t>
            </a:r>
            <a:r>
              <a:rPr lang="pt-BR" sz="2000" dirty="0" smtClean="0"/>
              <a:t> e caso não o encontre procura  no próximo controle pai da </a:t>
            </a:r>
            <a:r>
              <a:rPr lang="pt-BR" sz="2000" dirty="0" err="1" smtClean="0"/>
              <a:t>label</a:t>
            </a:r>
            <a:r>
              <a:rPr lang="pt-BR" sz="2000" dirty="0" smtClean="0"/>
              <a:t> e assim consecutivamente.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34395" y="2695076"/>
            <a:ext cx="158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ContentPage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1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</TotalTime>
  <Words>59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Retrospecto</vt:lpstr>
      <vt:lpstr>CURSO XAMARIN</vt:lpstr>
      <vt:lpstr>Contexto</vt:lpstr>
      <vt:lpstr>O que o contexto?</vt:lpstr>
      <vt:lpstr>O que o contexto?</vt:lpstr>
      <vt:lpstr>Representação do contexto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31</cp:revision>
  <dcterms:created xsi:type="dcterms:W3CDTF">2017-02-18T01:47:58Z</dcterms:created>
  <dcterms:modified xsi:type="dcterms:W3CDTF">2017-05-01T02:48:34Z</dcterms:modified>
</cp:coreProperties>
</file>