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67" r:id="rId3"/>
    <p:sldId id="260" r:id="rId4"/>
    <p:sldId id="263" r:id="rId5"/>
    <p:sldId id="274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375"/>
  </p:normalViewPr>
  <p:slideViewPr>
    <p:cSldViewPr snapToGrid="0" snapToObjects="1">
      <p:cViewPr varScale="1">
        <p:scale>
          <a:sx n="71" d="100"/>
          <a:sy n="71" d="100"/>
        </p:scale>
        <p:origin x="19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6349622"/>
            <a:ext cx="12188825" cy="64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fld id="{4BDF68E2-58F2-4D09-BE8B-E3BD06533059}" type="datetimeFigureOut">
              <a:rPr lang="en-US" smtClean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1"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os estilos de texto mestres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b="1" dirty="0"/>
              <a:t>CURSO </a:t>
            </a:r>
            <a:r>
              <a:rPr lang="pt-BR" sz="7200" b="1" dirty="0" smtClean="0"/>
              <a:t>XAMARIN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6" y="815896"/>
            <a:ext cx="2891367" cy="133062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3975" y="6600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721809" y="5906125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Instrutor: Carlos 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br>
              <a:rPr lang="pt-BR" dirty="0" smtClean="0"/>
            </a:br>
            <a:r>
              <a:rPr lang="pt-BR" dirty="0" smtClean="0"/>
              <a:t>VINCULAVEIS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6000" dirty="0" smtClean="0"/>
              <a:t>TRADUÇÃO</a:t>
            </a:r>
          </a:p>
        </p:txBody>
      </p:sp>
    </p:spTree>
    <p:extLst>
      <p:ext uri="{BB962C8B-B14F-4D97-AF65-F5344CB8AC3E}">
        <p14:creationId xmlns:p14="http://schemas.microsoft.com/office/powerpoint/2010/main" val="3609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</a:t>
            </a:r>
            <a:r>
              <a:rPr lang="pt-BR" dirty="0" err="1" smtClean="0"/>
              <a:t>Bindables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dirty="0"/>
              <a:t>Em </a:t>
            </a:r>
            <a:r>
              <a:rPr lang="pt-BR" dirty="0" err="1"/>
              <a:t>Xamarin.Forms</a:t>
            </a:r>
            <a:r>
              <a:rPr lang="pt-BR" dirty="0"/>
              <a:t>, a funcionalidade de 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 (CLR) propriedades é estendida por propriedades vinculáveis. Uma propriedade vinculável é um tipo especial de propriedade, onde o valor da propriedade é rastreado pelo sistema de propriedade </a:t>
            </a:r>
            <a:r>
              <a:rPr lang="pt-BR" dirty="0" err="1"/>
              <a:t>Xamarin.Forms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As propriedades vinculáveis ​​estendem a funcionalidade da propriedade CLR fazendo um backup de uma propriedade com </a:t>
            </a:r>
            <a:r>
              <a:rPr lang="pt-BR" dirty="0" smtClean="0">
                <a:solidFill>
                  <a:schemeClr val="tx1"/>
                </a:solidFill>
              </a:rPr>
              <a:t>um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tipo </a:t>
            </a:r>
            <a:r>
              <a:rPr lang="pt-BR" dirty="0" err="1" smtClean="0">
                <a:solidFill>
                  <a:schemeClr val="tx1"/>
                </a:solidFill>
              </a:rPr>
              <a:t>BindableProperty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/>
              <a:t>em vez de fazer o backup de uma propriedade com um campo. O objetivo das propriedades vinculáveis ​​é fornecer um sistema de propriedade que ofereça suporte à vinculação de dados, estilos, modelos e valores definidos por relações de pai-filho. Além disso, as propriedades vinculáveis ​​podem fornecer valores padrão, validação de valores de propriedade e </a:t>
            </a:r>
            <a:r>
              <a:rPr lang="pt-BR" dirty="0" err="1"/>
              <a:t>callbacks</a:t>
            </a:r>
            <a:r>
              <a:rPr lang="pt-BR" dirty="0"/>
              <a:t> que monitoram alterações de propriedade.</a:t>
            </a:r>
          </a:p>
        </p:txBody>
      </p:sp>
    </p:spTree>
    <p:extLst>
      <p:ext uri="{BB962C8B-B14F-4D97-AF65-F5344CB8AC3E}">
        <p14:creationId xmlns:p14="http://schemas.microsoft.com/office/powerpoint/2010/main" val="7225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aplicar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Controles Customizados</a:t>
            </a:r>
          </a:p>
          <a:p>
            <a:r>
              <a:rPr lang="pt-BR" dirty="0" smtClean="0"/>
              <a:t>Behaviors</a:t>
            </a:r>
          </a:p>
          <a:p>
            <a:r>
              <a:rPr lang="pt-BR" dirty="0" smtClean="0"/>
              <a:t>Controles Customizados em cada plataforma</a:t>
            </a:r>
          </a:p>
          <a:p>
            <a:r>
              <a:rPr lang="pt-BR" dirty="0" smtClean="0"/>
              <a:t>Triggers</a:t>
            </a:r>
          </a:p>
          <a:p>
            <a:r>
              <a:rPr lang="pt-BR" smtClean="0"/>
              <a:t>ViewCell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0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propriedades </a:t>
            </a:r>
            <a:r>
              <a:rPr lang="pt-BR" dirty="0" err="1" smtClean="0"/>
              <a:t>bindable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static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readonly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=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BindableProperty.Create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",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), 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MinhaClasse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default(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));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get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{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GetValue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 }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set {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base.SetValue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 }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Lenght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” representa o nome da propriedade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 do XAML</a:t>
            </a:r>
          </a:p>
          <a:p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representa o tipo da propriedade</a:t>
            </a:r>
          </a:p>
          <a:p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MinhaClasse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representa a classe que esta implementando a propriedade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default(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valor padrão da propriedade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static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readonly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BindableProperty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=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BindableProperty.Create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",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), 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MinhaClasse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default(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));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get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{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GetValue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 }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 set {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base.SetValue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LengthProperty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 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); }</a:t>
            </a:r>
            <a:br>
              <a:rPr lang="pt-B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Lenght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” representa o nome da propriedade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Bindable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 do XAML</a:t>
            </a:r>
          </a:p>
          <a:p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representa o tipo da propriedade</a:t>
            </a:r>
          </a:p>
          <a:p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typeof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</a:rPr>
              <a:t>MinhaClasse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representa a classe que esta implementando a propriedade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default(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) valor padrão da propriedade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Retrospect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</TotalTime>
  <Words>47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Retrospecto</vt:lpstr>
      <vt:lpstr>CURSO XAMARIN</vt:lpstr>
      <vt:lpstr>PROPRIEDADES VINCULAVEIS</vt:lpstr>
      <vt:lpstr>Apresentação do PowerPoint</vt:lpstr>
      <vt:lpstr>Propriedades Bindables</vt:lpstr>
      <vt:lpstr>Onde aplicar</vt:lpstr>
      <vt:lpstr>Estrutura das propriedades bindable</vt:lpstr>
      <vt:lpstr>Apresentação do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XAMARIN FORMS</dc:title>
  <dc:creator>Carlos Henrique Rocha Gabriel</dc:creator>
  <cp:lastModifiedBy>Carlos Henrique Rocha Gabriel</cp:lastModifiedBy>
  <cp:revision>27</cp:revision>
  <dcterms:created xsi:type="dcterms:W3CDTF">2017-02-18T01:47:58Z</dcterms:created>
  <dcterms:modified xsi:type="dcterms:W3CDTF">2017-04-30T22:08:42Z</dcterms:modified>
</cp:coreProperties>
</file>