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82"/>
  </p:normalViewPr>
  <p:slideViewPr>
    <p:cSldViewPr snapToGrid="0" snapToObjects="1">
      <p:cViewPr varScale="1">
        <p:scale>
          <a:sx n="140" d="100"/>
          <a:sy n="140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nayus/elastic-worksh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app-sear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C91-826A-2040-989F-1763A49EC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400" cap="none" dirty="0"/>
              <a:t>Spring </a:t>
            </a:r>
            <a:r>
              <a:rPr lang="tr-TR" sz="4400" cap="none" dirty="0" err="1"/>
              <a:t>Meetup</a:t>
            </a:r>
            <a:r>
              <a:rPr lang="tr-TR" sz="4400" cap="none" dirty="0"/>
              <a:t> - </a:t>
            </a:r>
            <a:r>
              <a:rPr lang="tr-TR" sz="4400" cap="none" dirty="0" err="1"/>
              <a:t>Elasticsearch</a:t>
            </a:r>
            <a:endParaRPr lang="tr-TR" sz="44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2DB73-4154-DB40-B406-0F7F20F65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14 May 2020</a:t>
            </a:r>
          </a:p>
          <a:p>
            <a:endParaRPr lang="tr-TR" dirty="0"/>
          </a:p>
          <a:p>
            <a:r>
              <a:rPr lang="tr-TR" dirty="0"/>
              <a:t>Erdem </a:t>
            </a:r>
            <a:r>
              <a:rPr lang="tr-TR" dirty="0" err="1"/>
              <a:t>GünaY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518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73A8-C4DC-CE48-A7F6-F4A87EC0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Agenda</a:t>
            </a:r>
            <a:endParaRPr lang="tr-TR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D430F-BF13-0A4F-AE3A-A05C0804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cap="none" dirty="0" err="1"/>
              <a:t>analyzers</a:t>
            </a:r>
            <a:r>
              <a:rPr lang="tr-TR" cap="none" dirty="0"/>
              <a:t> : [</a:t>
            </a:r>
            <a:r>
              <a:rPr lang="tr-TR" cap="none" dirty="0" err="1"/>
              <a:t>character</a:t>
            </a:r>
            <a:r>
              <a:rPr lang="tr-TR" cap="none" dirty="0"/>
              <a:t> </a:t>
            </a:r>
            <a:r>
              <a:rPr lang="tr-TR" cap="none" dirty="0" err="1"/>
              <a:t>filter</a:t>
            </a:r>
            <a:r>
              <a:rPr lang="tr-TR" cap="none" dirty="0"/>
              <a:t>]* + [</a:t>
            </a:r>
            <a:r>
              <a:rPr lang="tr-TR" cap="none" dirty="0" err="1"/>
              <a:t>tokenizer</a:t>
            </a:r>
            <a:r>
              <a:rPr lang="tr-TR" cap="none" dirty="0"/>
              <a:t>] + [</a:t>
            </a:r>
            <a:r>
              <a:rPr lang="tr-TR" cap="none" dirty="0" err="1"/>
              <a:t>token</a:t>
            </a:r>
            <a:r>
              <a:rPr lang="tr-TR" cap="none" dirty="0"/>
              <a:t> </a:t>
            </a:r>
            <a:r>
              <a:rPr lang="tr-TR" cap="none" dirty="0" err="1"/>
              <a:t>filter</a:t>
            </a:r>
            <a:r>
              <a:rPr lang="tr-TR" cap="none" dirty="0"/>
              <a:t>]*</a:t>
            </a:r>
          </a:p>
          <a:p>
            <a:r>
              <a:rPr lang="tr-TR" cap="none" dirty="0" err="1"/>
              <a:t>scoring</a:t>
            </a:r>
            <a:r>
              <a:rPr lang="tr-TR" cap="none" dirty="0"/>
              <a:t> </a:t>
            </a:r>
            <a:r>
              <a:rPr lang="tr-TR" cap="none" dirty="0" err="1"/>
              <a:t>based</a:t>
            </a:r>
            <a:r>
              <a:rPr lang="tr-TR" cap="none" dirty="0"/>
              <a:t> on </a:t>
            </a:r>
            <a:r>
              <a:rPr lang="tr-TR" cap="none" dirty="0" err="1"/>
              <a:t>ranking</a:t>
            </a:r>
            <a:endParaRPr lang="tr-TR" cap="none" dirty="0"/>
          </a:p>
          <a:p>
            <a:r>
              <a:rPr lang="tr-TR" cap="none" dirty="0" err="1"/>
              <a:t>personalization</a:t>
            </a:r>
            <a:r>
              <a:rPr lang="tr-TR" cap="none" dirty="0"/>
              <a:t> </a:t>
            </a:r>
            <a:r>
              <a:rPr lang="tr-TR" cap="none" dirty="0" err="1"/>
              <a:t>based</a:t>
            </a:r>
            <a:r>
              <a:rPr lang="tr-TR" cap="none" dirty="0"/>
              <a:t> on </a:t>
            </a:r>
            <a:r>
              <a:rPr lang="tr-TR" cap="none" dirty="0" err="1"/>
              <a:t>user</a:t>
            </a:r>
            <a:r>
              <a:rPr lang="tr-TR" cap="none" dirty="0"/>
              <a:t> </a:t>
            </a:r>
            <a:r>
              <a:rPr lang="tr-TR" cap="none" dirty="0" err="1"/>
              <a:t>behaviour</a:t>
            </a:r>
            <a:r>
              <a:rPr lang="tr-TR" cap="none" dirty="0"/>
              <a:t> </a:t>
            </a:r>
          </a:p>
          <a:p>
            <a:endParaRPr lang="tr-TR" cap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7E938-DD07-9746-A4AD-8AF7C7B2DCBD}"/>
              </a:ext>
            </a:extLst>
          </p:cNvPr>
          <p:cNvSpPr/>
          <p:nvPr/>
        </p:nvSpPr>
        <p:spPr>
          <a:xfrm>
            <a:off x="1424877" y="2666999"/>
            <a:ext cx="5307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2"/>
              </a:rPr>
              <a:t>https://github.com/gunayus/elastic-workshop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614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73A8-C4DC-CE48-A7F6-F4A87EC0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/>
              <a:t>1. </a:t>
            </a:r>
            <a:r>
              <a:rPr lang="tr-TR" cap="none" dirty="0" err="1"/>
              <a:t>Analyzers</a:t>
            </a:r>
            <a:endParaRPr lang="tr-TR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D430F-BF13-0A4F-AE3A-A05C0804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cap="none" dirty="0" err="1"/>
              <a:t>appsearch</a:t>
            </a:r>
            <a:r>
              <a:rPr lang="tr-TR" cap="none" dirty="0"/>
              <a:t> </a:t>
            </a:r>
          </a:p>
          <a:p>
            <a:r>
              <a:rPr lang="tr-TR" cap="none" dirty="0"/>
              <a:t>Index </a:t>
            </a:r>
            <a:r>
              <a:rPr lang="tr-TR" cap="none" dirty="0" err="1"/>
              <a:t>documents</a:t>
            </a:r>
            <a:r>
              <a:rPr lang="tr-TR" cap="none" dirty="0"/>
              <a:t> </a:t>
            </a:r>
            <a:r>
              <a:rPr lang="tr-TR" cap="none" dirty="0" err="1"/>
              <a:t>with</a:t>
            </a:r>
            <a:r>
              <a:rPr lang="tr-TR" cap="none" dirty="0"/>
              <a:t> </a:t>
            </a:r>
            <a:r>
              <a:rPr lang="tr-TR" cap="none" dirty="0" err="1"/>
              <a:t>default</a:t>
            </a:r>
            <a:r>
              <a:rPr lang="tr-TR" cap="none" dirty="0"/>
              <a:t> </a:t>
            </a:r>
            <a:r>
              <a:rPr lang="tr-TR" cap="none" dirty="0" err="1"/>
              <a:t>analyzer</a:t>
            </a:r>
            <a:endParaRPr lang="tr-TR" cap="none" dirty="0"/>
          </a:p>
          <a:p>
            <a:r>
              <a:rPr lang="tr-TR" cap="none" dirty="0" err="1"/>
              <a:t>Search</a:t>
            </a:r>
            <a:r>
              <a:rPr lang="tr-TR" cap="none" dirty="0"/>
              <a:t> </a:t>
            </a:r>
            <a:r>
              <a:rPr lang="tr-TR" cap="none" dirty="0" err="1"/>
              <a:t>prefix</a:t>
            </a:r>
            <a:r>
              <a:rPr lang="tr-TR" cap="none" dirty="0"/>
              <a:t> : s, se, sez, seze, … </a:t>
            </a:r>
            <a:r>
              <a:rPr lang="tr-TR" cap="none" dirty="0" err="1"/>
              <a:t>no</a:t>
            </a:r>
            <a:r>
              <a:rPr lang="tr-TR" cap="none" dirty="0"/>
              <a:t> </a:t>
            </a:r>
            <a:r>
              <a:rPr lang="tr-TR" cap="none" dirty="0" err="1"/>
              <a:t>luck</a:t>
            </a:r>
            <a:r>
              <a:rPr lang="tr-TR" cap="none" dirty="0"/>
              <a:t>!</a:t>
            </a:r>
          </a:p>
          <a:p>
            <a:r>
              <a:rPr lang="tr-TR" cap="none" dirty="0" err="1"/>
              <a:t>search</a:t>
            </a:r>
            <a:r>
              <a:rPr lang="tr-TR" cap="none" dirty="0"/>
              <a:t> : sezen, </a:t>
            </a:r>
            <a:r>
              <a:rPr lang="tr-TR" cap="none" dirty="0" err="1"/>
              <a:t>helene</a:t>
            </a:r>
            <a:r>
              <a:rPr lang="tr-TR" cap="none" dirty="0"/>
              <a:t>, </a:t>
            </a:r>
            <a:r>
              <a:rPr lang="tr-TR" cap="none" dirty="0" err="1"/>
              <a:t>Hélène</a:t>
            </a:r>
            <a:endParaRPr lang="tr-TR" cap="none" dirty="0"/>
          </a:p>
          <a:p>
            <a:r>
              <a:rPr lang="tr-TR" cap="none" dirty="0" err="1"/>
              <a:t>char</a:t>
            </a:r>
            <a:r>
              <a:rPr lang="tr-TR" cap="none" dirty="0"/>
              <a:t> </a:t>
            </a:r>
            <a:r>
              <a:rPr lang="tr-TR" cap="none" dirty="0" err="1"/>
              <a:t>filters</a:t>
            </a:r>
            <a:r>
              <a:rPr lang="tr-TR" cap="none" dirty="0"/>
              <a:t>, </a:t>
            </a:r>
            <a:r>
              <a:rPr lang="tr-TR" cap="none" dirty="0" err="1"/>
              <a:t>token</a:t>
            </a:r>
            <a:r>
              <a:rPr lang="tr-TR" cap="none" dirty="0"/>
              <a:t> </a:t>
            </a:r>
            <a:r>
              <a:rPr lang="tr-TR" cap="none" dirty="0" err="1"/>
              <a:t>filters</a:t>
            </a:r>
            <a:endParaRPr lang="tr-TR" cap="none" dirty="0"/>
          </a:p>
          <a:p>
            <a:r>
              <a:rPr lang="tr-TR" cap="none" dirty="0" err="1"/>
              <a:t>create</a:t>
            </a:r>
            <a:r>
              <a:rPr lang="tr-TR" cap="none" dirty="0"/>
              <a:t> </a:t>
            </a:r>
            <a:r>
              <a:rPr lang="tr-TR" cap="none" dirty="0" err="1"/>
              <a:t>index</a:t>
            </a:r>
            <a:r>
              <a:rPr lang="tr-TR" cap="none" dirty="0"/>
              <a:t> </a:t>
            </a:r>
            <a:r>
              <a:rPr lang="tr-TR" cap="none" dirty="0" err="1"/>
              <a:t>with</a:t>
            </a:r>
            <a:r>
              <a:rPr lang="tr-TR" cap="none" dirty="0"/>
              <a:t> </a:t>
            </a:r>
            <a:r>
              <a:rPr lang="tr-TR" cap="none" dirty="0" err="1"/>
              <a:t>settings</a:t>
            </a:r>
            <a:r>
              <a:rPr lang="tr-TR" cap="none" dirty="0"/>
              <a:t> </a:t>
            </a:r>
            <a:r>
              <a:rPr lang="tr-TR" cap="none" dirty="0" err="1"/>
              <a:t>and</a:t>
            </a:r>
            <a:r>
              <a:rPr lang="tr-TR" cap="none" dirty="0"/>
              <a:t> </a:t>
            </a:r>
            <a:r>
              <a:rPr lang="tr-TR" cap="none" dirty="0" err="1"/>
              <a:t>field</a:t>
            </a:r>
            <a:r>
              <a:rPr lang="tr-TR" cap="none" dirty="0"/>
              <a:t> </a:t>
            </a:r>
            <a:r>
              <a:rPr lang="tr-TR" cap="none" dirty="0" err="1"/>
              <a:t>mappings</a:t>
            </a:r>
            <a:endParaRPr lang="tr-TR" cap="none" dirty="0"/>
          </a:p>
          <a:p>
            <a:r>
              <a:rPr lang="tr-TR" cap="none" dirty="0" err="1"/>
              <a:t>fuzziness</a:t>
            </a:r>
            <a:r>
              <a:rPr lang="tr-TR" cap="none" dirty="0"/>
              <a:t>? not </a:t>
            </a:r>
            <a:r>
              <a:rPr lang="tr-TR" cap="none" dirty="0" err="1"/>
              <a:t>too</a:t>
            </a:r>
            <a:r>
              <a:rPr lang="tr-TR" cap="none" dirty="0"/>
              <a:t> </a:t>
            </a:r>
            <a:r>
              <a:rPr lang="tr-TR" cap="none" dirty="0" err="1"/>
              <a:t>much</a:t>
            </a:r>
            <a:r>
              <a:rPr lang="tr-TR" cap="none" dirty="0"/>
              <a:t> </a:t>
            </a:r>
          </a:p>
          <a:p>
            <a:r>
              <a:rPr lang="tr-TR" cap="none" dirty="0" err="1"/>
              <a:t>multiple</a:t>
            </a:r>
            <a:r>
              <a:rPr lang="tr-TR" cap="none" dirty="0"/>
              <a:t> </a:t>
            </a:r>
            <a:r>
              <a:rPr lang="tr-TR" cap="none" dirty="0" err="1"/>
              <a:t>analyzers</a:t>
            </a:r>
            <a:r>
              <a:rPr lang="tr-TR" cap="none" dirty="0"/>
              <a:t>, </a:t>
            </a:r>
            <a:r>
              <a:rPr lang="tr-TR" cap="none" dirty="0" err="1"/>
              <a:t>multiple</a:t>
            </a:r>
            <a:r>
              <a:rPr lang="tr-TR" cap="none" dirty="0"/>
              <a:t> </a:t>
            </a:r>
            <a:r>
              <a:rPr lang="tr-TR" cap="none" dirty="0" err="1"/>
              <a:t>fields</a:t>
            </a:r>
            <a:r>
              <a:rPr lang="tr-TR" cap="none" dirty="0"/>
              <a:t>, </a:t>
            </a:r>
            <a:r>
              <a:rPr lang="tr-TR" cap="none" dirty="0" err="1"/>
              <a:t>different</a:t>
            </a:r>
            <a:r>
              <a:rPr lang="tr-TR" cap="none" dirty="0"/>
              <a:t> </a:t>
            </a:r>
            <a:r>
              <a:rPr lang="tr-TR" cap="none" dirty="0" err="1"/>
              <a:t>boost</a:t>
            </a:r>
            <a:r>
              <a:rPr lang="tr-TR" cap="none" dirty="0"/>
              <a:t> </a:t>
            </a:r>
            <a:r>
              <a:rPr lang="tr-TR" cap="none" dirty="0" err="1"/>
              <a:t>factors</a:t>
            </a:r>
            <a:endParaRPr lang="tr-TR" cap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5BBB6F-611C-8D48-9380-953E2B36609D}"/>
              </a:ext>
            </a:extLst>
          </p:cNvPr>
          <p:cNvSpPr/>
          <p:nvPr/>
        </p:nvSpPr>
        <p:spPr>
          <a:xfrm>
            <a:off x="3004673" y="2666999"/>
            <a:ext cx="422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2"/>
              </a:rPr>
              <a:t>https://www.elastic.co/app-search/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835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73A8-C4DC-CE48-A7F6-F4A87EC0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/>
              <a:t>2. </a:t>
            </a:r>
            <a:r>
              <a:rPr lang="tr-TR" cap="none" dirty="0" err="1"/>
              <a:t>ranking</a:t>
            </a:r>
            <a:r>
              <a:rPr lang="tr-TR" cap="none" dirty="0"/>
              <a:t> </a:t>
            </a:r>
            <a:r>
              <a:rPr lang="tr-TR" cap="none" dirty="0" err="1"/>
              <a:t>based</a:t>
            </a:r>
            <a:r>
              <a:rPr lang="tr-TR" cap="none" dirty="0"/>
              <a:t> </a:t>
            </a:r>
            <a:r>
              <a:rPr lang="tr-TR" cap="none" dirty="0" err="1"/>
              <a:t>boosting</a:t>
            </a:r>
            <a:endParaRPr lang="tr-TR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D430F-BF13-0A4F-AE3A-A05C0804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cap="none" dirty="0"/>
              <a:t>listen-</a:t>
            </a:r>
            <a:r>
              <a:rPr lang="tr-TR" cap="none" dirty="0" err="1"/>
              <a:t>events</a:t>
            </a:r>
            <a:r>
              <a:rPr lang="tr-TR" cap="none" dirty="0"/>
              <a:t> – </a:t>
            </a:r>
            <a:r>
              <a:rPr lang="tr-TR" cap="none" dirty="0" err="1"/>
              <a:t>java</a:t>
            </a:r>
            <a:r>
              <a:rPr lang="tr-TR" cap="none" dirty="0"/>
              <a:t> </a:t>
            </a:r>
            <a:r>
              <a:rPr lang="tr-TR" cap="none" dirty="0" err="1"/>
              <a:t>spring</a:t>
            </a:r>
            <a:r>
              <a:rPr lang="tr-TR" cap="none" dirty="0"/>
              <a:t> </a:t>
            </a:r>
            <a:r>
              <a:rPr lang="tr-TR" cap="none" dirty="0" err="1"/>
              <a:t>project</a:t>
            </a:r>
            <a:endParaRPr lang="tr-TR" cap="none" dirty="0"/>
          </a:p>
          <a:p>
            <a:r>
              <a:rPr lang="tr-TR" cap="none" dirty="0"/>
              <a:t>artist </a:t>
            </a:r>
            <a:r>
              <a:rPr lang="tr-TR" cap="none" dirty="0" err="1"/>
              <a:t>rankings</a:t>
            </a:r>
            <a:r>
              <a:rPr lang="tr-TR" cap="none" dirty="0"/>
              <a:t> </a:t>
            </a:r>
            <a:r>
              <a:rPr lang="tr-TR" cap="none" dirty="0" err="1"/>
              <a:t>are</a:t>
            </a:r>
            <a:r>
              <a:rPr lang="tr-TR" cap="none" dirty="0"/>
              <a:t> </a:t>
            </a:r>
            <a:r>
              <a:rPr lang="tr-TR" cap="none" dirty="0" err="1"/>
              <a:t>updated</a:t>
            </a:r>
            <a:r>
              <a:rPr lang="tr-TR" cap="none" dirty="0"/>
              <a:t> </a:t>
            </a:r>
          </a:p>
          <a:p>
            <a:r>
              <a:rPr lang="tr-TR" cap="none" dirty="0" err="1"/>
              <a:t>search</a:t>
            </a:r>
            <a:r>
              <a:rPr lang="tr-TR" cap="none" dirty="0"/>
              <a:t> </a:t>
            </a:r>
            <a:r>
              <a:rPr lang="tr-TR" cap="none" dirty="0" err="1"/>
              <a:t>artists</a:t>
            </a:r>
            <a:r>
              <a:rPr lang="tr-TR" cap="none" dirty="0"/>
              <a:t> </a:t>
            </a:r>
            <a:r>
              <a:rPr lang="tr-TR" cap="none" dirty="0" err="1"/>
              <a:t>based</a:t>
            </a:r>
            <a:r>
              <a:rPr lang="tr-TR" cap="none" dirty="0"/>
              <a:t> on </a:t>
            </a:r>
            <a:r>
              <a:rPr lang="tr-TR" cap="none" dirty="0" err="1"/>
              <a:t>rankings</a:t>
            </a:r>
            <a:endParaRPr lang="tr-TR" cap="none" dirty="0"/>
          </a:p>
          <a:p>
            <a:r>
              <a:rPr lang="tr-TR" cap="none" dirty="0" err="1"/>
              <a:t>the</a:t>
            </a:r>
            <a:r>
              <a:rPr lang="tr-TR" cap="none" dirty="0"/>
              <a:t> </a:t>
            </a:r>
            <a:r>
              <a:rPr lang="tr-TR" cap="none" dirty="0" err="1"/>
              <a:t>more</a:t>
            </a:r>
            <a:r>
              <a:rPr lang="tr-TR" cap="none" dirty="0"/>
              <a:t> an artist is </a:t>
            </a:r>
            <a:r>
              <a:rPr lang="tr-TR" cap="none" dirty="0" err="1"/>
              <a:t>listened</a:t>
            </a:r>
            <a:r>
              <a:rPr lang="tr-TR" cap="none" dirty="0"/>
              <a:t>, </a:t>
            </a:r>
            <a:r>
              <a:rPr lang="tr-TR" cap="none" dirty="0" err="1"/>
              <a:t>the</a:t>
            </a:r>
            <a:r>
              <a:rPr lang="tr-TR" cap="none" dirty="0"/>
              <a:t> </a:t>
            </a:r>
            <a:r>
              <a:rPr lang="tr-TR" cap="none" dirty="0" err="1"/>
              <a:t>higher</a:t>
            </a:r>
            <a:r>
              <a:rPr lang="tr-TR" cap="none" dirty="0"/>
              <a:t> </a:t>
            </a:r>
            <a:r>
              <a:rPr lang="tr-TR" cap="none" dirty="0" err="1"/>
              <a:t>search</a:t>
            </a:r>
            <a:r>
              <a:rPr lang="tr-TR" cap="none" dirty="0"/>
              <a:t> </a:t>
            </a:r>
            <a:r>
              <a:rPr lang="tr-TR" cap="none" dirty="0" err="1"/>
              <a:t>score</a:t>
            </a:r>
            <a:r>
              <a:rPr lang="tr-TR" cap="none" dirty="0"/>
              <a:t> it </a:t>
            </a:r>
            <a:r>
              <a:rPr lang="tr-TR" cap="none" dirty="0" err="1"/>
              <a:t>gets</a:t>
            </a:r>
            <a:endParaRPr lang="tr-TR" cap="none" dirty="0"/>
          </a:p>
          <a:p>
            <a:r>
              <a:rPr lang="tr-TR" cap="none" dirty="0"/>
              <a:t>listen-</a:t>
            </a:r>
            <a:r>
              <a:rPr lang="tr-TR" cap="none" dirty="0" err="1"/>
              <a:t>event</a:t>
            </a:r>
            <a:r>
              <a:rPr lang="tr-TR" cap="none" dirty="0"/>
              <a:t> </a:t>
            </a:r>
            <a:r>
              <a:rPr lang="tr-TR" cap="none" dirty="0" err="1"/>
              <a:t>indices</a:t>
            </a:r>
            <a:r>
              <a:rPr lang="tr-TR" cap="none" dirty="0"/>
              <a:t> – </a:t>
            </a:r>
            <a:r>
              <a:rPr lang="tr-TR" cap="none" dirty="0" err="1"/>
              <a:t>hourly</a:t>
            </a:r>
            <a:r>
              <a:rPr lang="tr-TR" cap="none" dirty="0"/>
              <a:t>, </a:t>
            </a:r>
            <a:r>
              <a:rPr lang="tr-TR" cap="none" dirty="0" err="1"/>
              <a:t>daily</a:t>
            </a:r>
            <a:r>
              <a:rPr lang="tr-TR" cap="none" dirty="0"/>
              <a:t>?</a:t>
            </a:r>
          </a:p>
          <a:p>
            <a:r>
              <a:rPr lang="tr-TR" cap="none" dirty="0"/>
              <a:t>artist-</a:t>
            </a:r>
            <a:r>
              <a:rPr lang="tr-TR" cap="none" dirty="0" err="1"/>
              <a:t>ranking</a:t>
            </a:r>
            <a:r>
              <a:rPr lang="tr-TR" cap="none" dirty="0"/>
              <a:t> </a:t>
            </a:r>
            <a:r>
              <a:rPr lang="tr-TR" cap="none" dirty="0" err="1"/>
              <a:t>indices</a:t>
            </a:r>
            <a:r>
              <a:rPr lang="tr-TR" cap="none" dirty="0"/>
              <a:t> – </a:t>
            </a:r>
            <a:r>
              <a:rPr lang="tr-TR" cap="none" dirty="0" err="1"/>
              <a:t>daily</a:t>
            </a:r>
            <a:r>
              <a:rPr lang="tr-TR" cap="none" dirty="0"/>
              <a:t>, </a:t>
            </a:r>
            <a:r>
              <a:rPr lang="tr-TR" cap="none" dirty="0" err="1"/>
              <a:t>weekly</a:t>
            </a:r>
            <a:r>
              <a:rPr lang="tr-TR" cap="non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009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73A8-C4DC-CE48-A7F6-F4A87EC0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/>
              <a:t>3. </a:t>
            </a:r>
            <a:r>
              <a:rPr lang="tr-TR" cap="none" dirty="0" err="1"/>
              <a:t>user</a:t>
            </a:r>
            <a:r>
              <a:rPr lang="tr-TR" cap="none" dirty="0"/>
              <a:t>-profile </a:t>
            </a:r>
            <a:r>
              <a:rPr lang="tr-TR" cap="none" dirty="0" err="1"/>
              <a:t>based</a:t>
            </a:r>
            <a:r>
              <a:rPr lang="tr-TR" cap="none" dirty="0"/>
              <a:t> </a:t>
            </a:r>
            <a:r>
              <a:rPr lang="tr-TR" cap="none" dirty="0" err="1"/>
              <a:t>boosting</a:t>
            </a:r>
            <a:endParaRPr lang="tr-TR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D430F-BF13-0A4F-AE3A-A05C0804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cap="none" dirty="0" err="1"/>
              <a:t>find</a:t>
            </a:r>
            <a:r>
              <a:rPr lang="tr-TR" cap="none" dirty="0"/>
              <a:t> a </a:t>
            </a:r>
            <a:r>
              <a:rPr lang="tr-TR" cap="none" dirty="0" err="1"/>
              <a:t>relationship</a:t>
            </a:r>
            <a:r>
              <a:rPr lang="tr-TR" cap="none" dirty="0"/>
              <a:t> </a:t>
            </a:r>
            <a:r>
              <a:rPr lang="tr-TR" cap="none" dirty="0" err="1"/>
              <a:t>between</a:t>
            </a:r>
            <a:r>
              <a:rPr lang="tr-TR" cap="none" dirty="0"/>
              <a:t> </a:t>
            </a:r>
            <a:r>
              <a:rPr lang="tr-TR" cap="none" dirty="0" err="1"/>
              <a:t>user</a:t>
            </a:r>
            <a:r>
              <a:rPr lang="tr-TR" cap="none" dirty="0"/>
              <a:t> </a:t>
            </a:r>
            <a:r>
              <a:rPr lang="tr-TR" cap="none" dirty="0" err="1"/>
              <a:t>profiles</a:t>
            </a:r>
            <a:r>
              <a:rPr lang="tr-TR" cap="none" dirty="0"/>
              <a:t> </a:t>
            </a:r>
            <a:r>
              <a:rPr lang="tr-TR" cap="none" dirty="0" err="1"/>
              <a:t>and</a:t>
            </a:r>
            <a:r>
              <a:rPr lang="tr-TR" cap="none" dirty="0"/>
              <a:t> </a:t>
            </a:r>
            <a:r>
              <a:rPr lang="tr-TR" cap="none" dirty="0" err="1"/>
              <a:t>content</a:t>
            </a:r>
            <a:r>
              <a:rPr lang="tr-TR" cap="none" dirty="0"/>
              <a:t> </a:t>
            </a:r>
            <a:r>
              <a:rPr lang="tr-TR" cap="none" dirty="0" err="1"/>
              <a:t>profiles</a:t>
            </a:r>
            <a:endParaRPr lang="tr-TR" cap="none" dirty="0"/>
          </a:p>
          <a:p>
            <a:r>
              <a:rPr lang="tr-TR" cap="none" dirty="0" err="1"/>
              <a:t>user</a:t>
            </a:r>
            <a:r>
              <a:rPr lang="tr-TR" cap="none" dirty="0"/>
              <a:t>-profile </a:t>
            </a:r>
            <a:r>
              <a:rPr lang="tr-TR" cap="none" dirty="0" err="1"/>
              <a:t>index</a:t>
            </a:r>
            <a:r>
              <a:rPr lang="tr-TR" cap="none" dirty="0"/>
              <a:t> – </a:t>
            </a:r>
            <a:r>
              <a:rPr lang="tr-TR" cap="none" dirty="0" err="1"/>
              <a:t>java</a:t>
            </a:r>
            <a:r>
              <a:rPr lang="tr-TR" cap="none" dirty="0"/>
              <a:t> </a:t>
            </a:r>
            <a:r>
              <a:rPr lang="tr-TR" cap="none" dirty="0" err="1"/>
              <a:t>spring</a:t>
            </a:r>
            <a:r>
              <a:rPr lang="tr-TR" cap="none" dirty="0"/>
              <a:t> </a:t>
            </a:r>
            <a:r>
              <a:rPr lang="tr-TR" cap="none" dirty="0" err="1"/>
              <a:t>project</a:t>
            </a:r>
            <a:endParaRPr lang="tr-TR" cap="none" dirty="0"/>
          </a:p>
          <a:p>
            <a:r>
              <a:rPr lang="tr-TR" cap="none" dirty="0" err="1"/>
              <a:t>user</a:t>
            </a:r>
            <a:r>
              <a:rPr lang="tr-TR" cap="none" dirty="0"/>
              <a:t> </a:t>
            </a:r>
            <a:r>
              <a:rPr lang="tr-TR" cap="none" dirty="0" err="1"/>
              <a:t>profiles</a:t>
            </a:r>
            <a:r>
              <a:rPr lang="tr-TR" cap="none" dirty="0"/>
              <a:t> </a:t>
            </a:r>
            <a:r>
              <a:rPr lang="tr-TR" cap="none" dirty="0" err="1"/>
              <a:t>are</a:t>
            </a:r>
            <a:r>
              <a:rPr lang="tr-TR" cap="none" dirty="0"/>
              <a:t> </a:t>
            </a:r>
            <a:r>
              <a:rPr lang="tr-TR" cap="none" dirty="0" err="1"/>
              <a:t>updated</a:t>
            </a:r>
            <a:r>
              <a:rPr lang="tr-TR" cap="none" dirty="0"/>
              <a:t> </a:t>
            </a:r>
          </a:p>
          <a:p>
            <a:r>
              <a:rPr lang="tr-TR" cap="none" dirty="0" err="1"/>
              <a:t>search</a:t>
            </a:r>
            <a:r>
              <a:rPr lang="tr-TR" cap="none" dirty="0"/>
              <a:t> </a:t>
            </a:r>
            <a:r>
              <a:rPr lang="tr-TR" cap="none" dirty="0" err="1"/>
              <a:t>artists</a:t>
            </a:r>
            <a:r>
              <a:rPr lang="tr-TR" cap="none" dirty="0"/>
              <a:t> </a:t>
            </a:r>
            <a:r>
              <a:rPr lang="tr-TR" cap="none" dirty="0" err="1"/>
              <a:t>based</a:t>
            </a:r>
            <a:r>
              <a:rPr lang="tr-TR" cap="none" dirty="0"/>
              <a:t> on </a:t>
            </a:r>
            <a:r>
              <a:rPr lang="tr-TR" cap="none" dirty="0" err="1"/>
              <a:t>user</a:t>
            </a:r>
            <a:r>
              <a:rPr lang="tr-TR" cap="none" dirty="0"/>
              <a:t> </a:t>
            </a:r>
            <a:r>
              <a:rPr lang="tr-TR" cap="none" dirty="0" err="1"/>
              <a:t>profiles</a:t>
            </a:r>
            <a:endParaRPr lang="tr-TR" cap="none" dirty="0"/>
          </a:p>
          <a:p>
            <a:r>
              <a:rPr lang="tr-TR" cap="none" dirty="0" err="1"/>
              <a:t>the</a:t>
            </a:r>
            <a:r>
              <a:rPr lang="tr-TR" cap="none" dirty="0"/>
              <a:t> </a:t>
            </a:r>
            <a:r>
              <a:rPr lang="tr-TR" cap="none" dirty="0" err="1"/>
              <a:t>more</a:t>
            </a:r>
            <a:r>
              <a:rPr lang="tr-TR" cap="none" dirty="0"/>
              <a:t> a </a:t>
            </a:r>
            <a:r>
              <a:rPr lang="tr-TR" cap="none" dirty="0" err="1"/>
              <a:t>user</a:t>
            </a:r>
            <a:r>
              <a:rPr lang="tr-TR" cap="none" dirty="0"/>
              <a:t> </a:t>
            </a:r>
            <a:r>
              <a:rPr lang="tr-TR" cap="none" dirty="0" err="1"/>
              <a:t>listens</a:t>
            </a:r>
            <a:r>
              <a:rPr lang="tr-TR" cap="none" dirty="0"/>
              <a:t> </a:t>
            </a:r>
            <a:r>
              <a:rPr lang="tr-TR" cap="none" dirty="0" err="1"/>
              <a:t>to</a:t>
            </a:r>
            <a:r>
              <a:rPr lang="tr-TR" cap="none" dirty="0"/>
              <a:t> an artist, </a:t>
            </a:r>
            <a:r>
              <a:rPr lang="tr-TR" cap="none" dirty="0" err="1"/>
              <a:t>the</a:t>
            </a:r>
            <a:r>
              <a:rPr lang="tr-TR" cap="none" dirty="0"/>
              <a:t> </a:t>
            </a:r>
            <a:r>
              <a:rPr lang="tr-TR" cap="none" dirty="0" err="1"/>
              <a:t>higher</a:t>
            </a:r>
            <a:r>
              <a:rPr lang="tr-TR" cap="none" dirty="0"/>
              <a:t> </a:t>
            </a:r>
            <a:r>
              <a:rPr lang="tr-TR" cap="none" dirty="0" err="1"/>
              <a:t>search</a:t>
            </a:r>
            <a:r>
              <a:rPr lang="tr-TR" cap="none" dirty="0"/>
              <a:t> </a:t>
            </a:r>
            <a:r>
              <a:rPr lang="tr-TR" cap="none" dirty="0" err="1"/>
              <a:t>score</a:t>
            </a:r>
            <a:r>
              <a:rPr lang="tr-TR" cap="none" dirty="0"/>
              <a:t> </a:t>
            </a:r>
            <a:r>
              <a:rPr lang="tr-TR" cap="none" dirty="0" err="1"/>
              <a:t>that</a:t>
            </a:r>
            <a:r>
              <a:rPr lang="tr-TR" cap="none" dirty="0"/>
              <a:t> artist </a:t>
            </a:r>
            <a:r>
              <a:rPr lang="tr-TR" cap="none" dirty="0" err="1"/>
              <a:t>gets</a:t>
            </a:r>
            <a:endParaRPr lang="tr-TR" cap="none" dirty="0"/>
          </a:p>
        </p:txBody>
      </p:sp>
    </p:spTree>
    <p:extLst>
      <p:ext uri="{BB962C8B-B14F-4D97-AF65-F5344CB8AC3E}">
        <p14:creationId xmlns:p14="http://schemas.microsoft.com/office/powerpoint/2010/main" val="112271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73A8-C4DC-CE48-A7F6-F4A87EC0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what’s</a:t>
            </a:r>
            <a:r>
              <a:rPr lang="tr-TR" cap="none" dirty="0"/>
              <a:t> </a:t>
            </a:r>
            <a:r>
              <a:rPr lang="tr-TR" cap="none" dirty="0" err="1"/>
              <a:t>next</a:t>
            </a:r>
            <a:r>
              <a:rPr lang="tr-TR" cap="none" dirty="0"/>
              <a:t> </a:t>
            </a:r>
            <a:r>
              <a:rPr lang="tr-TR" cap="none" dirty="0" err="1"/>
              <a:t>from</a:t>
            </a:r>
            <a:r>
              <a:rPr lang="tr-TR" cap="none" dirty="0"/>
              <a:t>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D430F-BF13-0A4F-AE3A-A05C0804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cap="none" dirty="0" err="1"/>
              <a:t>enhance</a:t>
            </a:r>
            <a:r>
              <a:rPr lang="tr-TR" cap="none" dirty="0"/>
              <a:t> </a:t>
            </a:r>
            <a:r>
              <a:rPr lang="tr-TR" cap="none" dirty="0" err="1"/>
              <a:t>full</a:t>
            </a:r>
            <a:r>
              <a:rPr lang="tr-TR" cap="none" dirty="0"/>
              <a:t> </a:t>
            </a:r>
            <a:r>
              <a:rPr lang="tr-TR" cap="none" dirty="0" err="1"/>
              <a:t>text</a:t>
            </a:r>
            <a:r>
              <a:rPr lang="tr-TR" cap="none" dirty="0"/>
              <a:t> </a:t>
            </a:r>
            <a:r>
              <a:rPr lang="tr-TR" cap="none" dirty="0" err="1"/>
              <a:t>search</a:t>
            </a:r>
            <a:r>
              <a:rPr lang="tr-TR" cap="none" dirty="0"/>
              <a:t> </a:t>
            </a:r>
            <a:r>
              <a:rPr lang="tr-TR" cap="none" dirty="0" err="1"/>
              <a:t>capabilities</a:t>
            </a:r>
            <a:r>
              <a:rPr lang="tr-TR" cap="none" dirty="0"/>
              <a:t>, </a:t>
            </a:r>
            <a:r>
              <a:rPr lang="tr-TR" cap="none" dirty="0" err="1"/>
              <a:t>analyzers</a:t>
            </a:r>
            <a:r>
              <a:rPr lang="tr-TR" cap="none" dirty="0"/>
              <a:t>, </a:t>
            </a:r>
            <a:r>
              <a:rPr lang="tr-TR" cap="none" dirty="0" err="1"/>
              <a:t>fields</a:t>
            </a:r>
            <a:r>
              <a:rPr lang="tr-TR" cap="none" dirty="0"/>
              <a:t>, </a:t>
            </a:r>
            <a:r>
              <a:rPr lang="tr-TR" cap="none" dirty="0" err="1"/>
              <a:t>boost</a:t>
            </a:r>
            <a:r>
              <a:rPr lang="tr-TR" cap="none" dirty="0"/>
              <a:t> </a:t>
            </a:r>
            <a:r>
              <a:rPr lang="tr-TR" cap="none" dirty="0" err="1"/>
              <a:t>factors</a:t>
            </a:r>
            <a:r>
              <a:rPr lang="tr-TR" cap="none" dirty="0"/>
              <a:t>, </a:t>
            </a:r>
            <a:r>
              <a:rPr lang="tr-TR" cap="none" dirty="0" err="1"/>
              <a:t>etc</a:t>
            </a:r>
            <a:r>
              <a:rPr lang="tr-TR" cap="none" dirty="0"/>
              <a:t>. </a:t>
            </a:r>
          </a:p>
          <a:p>
            <a:r>
              <a:rPr lang="tr-TR" cap="none" dirty="0" err="1"/>
              <a:t>find</a:t>
            </a:r>
            <a:r>
              <a:rPr lang="tr-TR" cap="none" dirty="0"/>
              <a:t> </a:t>
            </a:r>
            <a:r>
              <a:rPr lang="tr-TR" cap="none" dirty="0" err="1"/>
              <a:t>other</a:t>
            </a:r>
            <a:r>
              <a:rPr lang="tr-TR" cap="none" dirty="0"/>
              <a:t> </a:t>
            </a:r>
            <a:r>
              <a:rPr lang="tr-TR" cap="none" dirty="0" err="1"/>
              <a:t>ways</a:t>
            </a:r>
            <a:r>
              <a:rPr lang="tr-TR" cap="none" dirty="0"/>
              <a:t> of </a:t>
            </a:r>
            <a:r>
              <a:rPr lang="tr-TR" cap="none" dirty="0" err="1"/>
              <a:t>profiling</a:t>
            </a:r>
            <a:r>
              <a:rPr lang="tr-TR" cap="none" dirty="0"/>
              <a:t> </a:t>
            </a:r>
            <a:r>
              <a:rPr lang="tr-TR" cap="none" dirty="0" err="1"/>
              <a:t>content</a:t>
            </a:r>
            <a:r>
              <a:rPr lang="tr-TR" cap="none" dirty="0"/>
              <a:t> </a:t>
            </a:r>
            <a:r>
              <a:rPr lang="tr-TR" cap="none" dirty="0" err="1"/>
              <a:t>and</a:t>
            </a:r>
            <a:r>
              <a:rPr lang="tr-TR" cap="none" dirty="0"/>
              <a:t> </a:t>
            </a:r>
            <a:r>
              <a:rPr lang="tr-TR" cap="none" dirty="0" err="1"/>
              <a:t>users</a:t>
            </a:r>
            <a:endParaRPr lang="tr-TR" cap="none" dirty="0"/>
          </a:p>
          <a:p>
            <a:pPr lvl="1"/>
            <a:r>
              <a:rPr lang="tr-TR" cap="none" dirty="0"/>
              <a:t>artist </a:t>
            </a:r>
            <a:r>
              <a:rPr lang="tr-TR" cap="none" dirty="0" err="1"/>
              <a:t>clustering</a:t>
            </a:r>
            <a:r>
              <a:rPr lang="tr-TR" cap="none" dirty="0"/>
              <a:t> </a:t>
            </a:r>
            <a:r>
              <a:rPr lang="tr-TR" cap="none" dirty="0" err="1"/>
              <a:t>by</a:t>
            </a:r>
            <a:r>
              <a:rPr lang="tr-TR" cap="none" dirty="0"/>
              <a:t> </a:t>
            </a:r>
            <a:r>
              <a:rPr lang="tr-TR" cap="none" dirty="0" err="1"/>
              <a:t>collaborative</a:t>
            </a:r>
            <a:r>
              <a:rPr lang="tr-TR" cap="none" dirty="0"/>
              <a:t> </a:t>
            </a:r>
            <a:r>
              <a:rPr lang="tr-TR" cap="none" dirty="0" err="1"/>
              <a:t>filtering</a:t>
            </a:r>
            <a:endParaRPr lang="tr-TR" cap="none" dirty="0"/>
          </a:p>
          <a:p>
            <a:pPr lvl="1"/>
            <a:r>
              <a:rPr lang="tr-TR" cap="none" dirty="0" err="1"/>
              <a:t>genres</a:t>
            </a:r>
            <a:r>
              <a:rPr lang="tr-TR" cap="none" dirty="0"/>
              <a:t>, </a:t>
            </a:r>
            <a:r>
              <a:rPr lang="tr-TR" cap="none" dirty="0" err="1"/>
              <a:t>microgenres</a:t>
            </a:r>
            <a:endParaRPr lang="tr-TR" cap="none" dirty="0"/>
          </a:p>
          <a:p>
            <a:pPr lvl="1"/>
            <a:r>
              <a:rPr lang="tr-TR" cap="none" dirty="0" err="1"/>
              <a:t>audio</a:t>
            </a:r>
            <a:r>
              <a:rPr lang="tr-TR" cap="none" dirty="0"/>
              <a:t> </a:t>
            </a:r>
            <a:r>
              <a:rPr lang="tr-TR" cap="none" dirty="0" err="1"/>
              <a:t>acoustics</a:t>
            </a:r>
            <a:r>
              <a:rPr lang="tr-TR" cap="none" dirty="0"/>
              <a:t> </a:t>
            </a:r>
            <a:r>
              <a:rPr lang="tr-TR" cap="none" dirty="0" err="1"/>
              <a:t>analysis</a:t>
            </a:r>
            <a:endParaRPr lang="tr-TR" cap="none" dirty="0"/>
          </a:p>
          <a:p>
            <a:r>
              <a:rPr lang="tr-TR" cap="none" dirty="0" err="1"/>
              <a:t>scaleable</a:t>
            </a:r>
            <a:r>
              <a:rPr lang="tr-TR" cap="none" dirty="0"/>
              <a:t> </a:t>
            </a:r>
            <a:r>
              <a:rPr lang="tr-TR" cap="none" dirty="0" err="1"/>
              <a:t>event</a:t>
            </a:r>
            <a:r>
              <a:rPr lang="tr-TR" cap="none" dirty="0"/>
              <a:t> </a:t>
            </a:r>
            <a:r>
              <a:rPr lang="tr-TR" cap="none" dirty="0" err="1"/>
              <a:t>processing</a:t>
            </a:r>
            <a:r>
              <a:rPr lang="tr-TR" cap="none" dirty="0"/>
              <a:t> - </a:t>
            </a:r>
            <a:r>
              <a:rPr lang="tr-TR" cap="none" dirty="0" err="1"/>
              <a:t>kafka</a:t>
            </a:r>
            <a:r>
              <a:rPr lang="tr-TR" cap="none" dirty="0"/>
              <a:t>?</a:t>
            </a:r>
          </a:p>
          <a:p>
            <a:r>
              <a:rPr lang="tr-TR" cap="none" dirty="0" err="1"/>
              <a:t>elastic</a:t>
            </a:r>
            <a:r>
              <a:rPr lang="tr-TR" cap="none" dirty="0"/>
              <a:t> </a:t>
            </a:r>
            <a:r>
              <a:rPr lang="tr-TR" cap="none" dirty="0" err="1"/>
              <a:t>cluster</a:t>
            </a:r>
            <a:r>
              <a:rPr lang="tr-TR" cap="none" dirty="0"/>
              <a:t> </a:t>
            </a:r>
            <a:r>
              <a:rPr lang="tr-TR" cap="none" dirty="0" err="1"/>
              <a:t>configuration</a:t>
            </a:r>
            <a:r>
              <a:rPr lang="tr-TR" cap="none" dirty="0"/>
              <a:t>, </a:t>
            </a:r>
            <a:r>
              <a:rPr lang="tr-TR" cap="none" dirty="0" err="1"/>
              <a:t>high</a:t>
            </a:r>
            <a:r>
              <a:rPr lang="tr-TR" cap="none" dirty="0"/>
              <a:t> </a:t>
            </a:r>
            <a:r>
              <a:rPr lang="tr-TR" cap="none" dirty="0" err="1"/>
              <a:t>availability</a:t>
            </a:r>
            <a:r>
              <a:rPr lang="tr-TR" cap="none" dirty="0"/>
              <a:t>, </a:t>
            </a:r>
            <a:r>
              <a:rPr lang="tr-TR" cap="none" dirty="0" err="1"/>
              <a:t>etc</a:t>
            </a:r>
            <a:r>
              <a:rPr lang="tr-TR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643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C91-826A-2040-989F-1763A49EC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400" cap="none" dirty="0" err="1"/>
              <a:t>thanks</a:t>
            </a:r>
            <a:r>
              <a:rPr lang="tr-TR" sz="4400" cap="none" dirty="0"/>
              <a:t> </a:t>
            </a:r>
            <a:r>
              <a:rPr lang="tr-TR" sz="4400" cap="none" dirty="0" err="1"/>
              <a:t>for</a:t>
            </a:r>
            <a:r>
              <a:rPr lang="tr-TR" sz="4400" cap="none" dirty="0"/>
              <a:t> </a:t>
            </a:r>
            <a:r>
              <a:rPr lang="tr-TR" sz="4400" cap="none" dirty="0" err="1"/>
              <a:t>watching</a:t>
            </a:r>
            <a:br>
              <a:rPr lang="tr-TR" sz="4400" cap="none" dirty="0"/>
            </a:br>
            <a:br>
              <a:rPr lang="tr-TR" sz="4400" cap="none" dirty="0"/>
            </a:br>
            <a:r>
              <a:rPr lang="tr-TR" sz="4400" cap="none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02713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FF1780B-B54C-3E4E-BE5D-77AFB302F327}">
  <we:reference id="f9ac8e4d-ed29-46df-aca6-61a4f7a9a1d6" version="1.0.0.0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4889</TotalTime>
  <Words>258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Spring Meetup - Elasticsearch</vt:lpstr>
      <vt:lpstr>Agenda</vt:lpstr>
      <vt:lpstr>1. Analyzers</vt:lpstr>
      <vt:lpstr>2. ranking based boosting</vt:lpstr>
      <vt:lpstr>3. user-profile based boosting</vt:lpstr>
      <vt:lpstr>what’s next from here</vt:lpstr>
      <vt:lpstr>thanks for watching 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26</cp:revision>
  <dcterms:created xsi:type="dcterms:W3CDTF">2020-02-02T06:12:18Z</dcterms:created>
  <dcterms:modified xsi:type="dcterms:W3CDTF">2020-05-14T12:56:04Z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DENTIFIER">
    <vt:lpwstr>5E720B0D-D2B8-4F15-B15C-00FFCC37611C</vt:lpwstr>
  </property>
  <property fmtid="{D5CDD505-2E9C-101B-9397-08002B2CF9AE}" pid="3" name="Classification">
    <vt:lpwstr>K-01cxt53b</vt:lpwstr>
  </property>
</Properties>
</file>