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jpe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70" r:id="rId4"/>
    <p:sldId id="260" r:id="rId5"/>
    <p:sldId id="262" r:id="rId6"/>
    <p:sldId id="261" r:id="rId7"/>
    <p:sldId id="268" r:id="rId8"/>
    <p:sldId id="271" r:id="rId9"/>
    <p:sldId id="269" r:id="rId10"/>
    <p:sldId id="266" r:id="rId11"/>
    <p:sldId id="265" r:id="rId12"/>
    <p:sldId id="257" r:id="rId13"/>
    <p:sldId id="263" r:id="rId14"/>
    <p:sldId id="264" r:id="rId15"/>
    <p:sldId id="267" r:id="rId16"/>
    <p:sldId id="272" r:id="rId17"/>
    <p:sldId id="273" r:id="rId18"/>
    <p:sldId id="274" r:id="rId19"/>
    <p:sldId id="275" r:id="rId20"/>
    <p:sldId id="278" r:id="rId21"/>
    <p:sldId id="279" r:id="rId22"/>
    <p:sldId id="280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theme" Target="theme/theme1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presProps" Target="presProps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tableStyles" Target="tableStyles.xml" 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5T06:35:29.6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1019 54 4801,'0'0'0,"0"0"392,0 0-120,0 0 8,0 0-280,0 0 360,0-5 168,0-1 208,0 1 176,0 0 104,0 5-15,0-6-57,0 1-160,0-1-168,0 6-136,0-5-136,-3 5-40,0-5-7,-2 5-9,0-6-24,-4 6 40,-1 0-32,-1 0 0,0 0 56,0 0-40,0 0 56,-10 0 0,13 0-16,-3 0-32,11 0-296,-22 0 280,14 0 8,-3 0-8,-16 0 32,17 0-15,-17 0-41,16 3-8,-16 0 8,27-3-256,-11 2 264,-16 1 24,16 0-16,-16-1-24,16 1-24,-16 0-40,6 5-32,-1 0-24,22-8-128,-24 8 136,0 0-8,-1 0-16,1 0 24,0 0-40,-1 1 0,4-1 56,-1 2-80,22-10-72,-21 22 88,10-14-48,-16 3-16,16 11 80,-16-14-56,16 2 32,-16 15-24,19-17-40,8-8-16,-21 27 40,12-16-16,1 16-16,-2-17 56,1 17-32,1-16 0,6 14 24,2-17 24,0-8-80,0 24 96,0-16 64,0 16 1,5-16 31,0 17-16,17-17-16,-17 3 8,22 10-80,-27-21-88,9 8 184,28 3-112,-7 11 24,2-14 40,1 3-40,5 10 80,-3-15-16,0 2 8,-3 3-24,-32-11-144,33 10 152,-4 1-64,-2 0 80,0 0-72,-2 0 16,-1-1 96,0 1-104,-2 0 72,-22-11-176,21 11 136,-15 0-32,15-1 40,-15 1-112,-1 0 16,1 0 8,-1 0-32,0-1 120,-5-10-144,0 11 64,0 0-24,0 0-16,0 0 40,0 10 16,-2-13 0,-6 3-56,0 11-8,8-22-16,-9 8 24,-12 3 16,13 10 16,-17-13-48,15 3-32,-23 11-24,4-14-16,-9 19-64,38-27 128,-38 11-144,0 13-72,-2-13-16,2 16 72,3-19-120,0 16-16,2-16-88,1 14-16,32-22 400,-33 8-344,4 0-264,-1 3-48,0 0-185,3-3-199,0 0-40,0 0-248,0 0-281,27-8 1609,-24 5-1912,2-2-337,12 0-175,-17 0 63,19-3 305,-1 0 560,-1 2 359,-1-2-2607,11 0 3744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5T06:37:05.9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356 22 4416,'0'0'0,"0"0"224,0 0-15,0 0 87,0-5 112,0 5 112,0-6 56,0 6-576,0 0 680,0-5 40,-2 5 64,2-5 9,0 5-89,-3 0-32,0 0-40,1 0-24,2 0-608,0 0 600,0 0-8,-3 0-16,0 0 33,1 0-49,-1 0-40,0 0-64,0 0-96,3 0-360,-2 0 336,-1 0-8,0 0-64,1 0-48,-1 0-32,-2 2-16,-1 1 8,1 0 24,5-3-200,-6 2 192,-2 1-7,0 0 39,0-1 32,3 4-32,-1-1-16,-2 1-56,0-1-40,8-5-112,-11 8 168,0 0-32,1 0 24,-1 3-24,0 0 8,0-3 0,0 3-32,3 0 56,8-11-168,-10 10 104,-1 1 64,0 0 8,3 0-64,0 0 24,0-1-88,0 1 56,-1 0-24,1 0-24,0 0 48,3-1-48,-1 1 48,4-3-8,-1 0 8,3 1-8,0-1 32,0 0 16,0-8-144,0 8 152,5 0 24,1 0-32,-1 0-7,1 0-1,2 0-24,0 0 64,13 1-120,-21-9-56,6 8 64,2-3 112,0 0-72,16 1 104,-18-1-16,15 1-56,-15-1 16,2 0 40,-8-5-192,8 6 112,14-1 8,-17 1 8,3-1-48,0 1 96,14-1-96,-17 0 56,3 1-72,-8-6-64,8 5 72,14 0 16,-22 1-32,8 2 32,-3-3-104,-5 3 64,6 1-88,-6-1 48,0-8-8,5 8 24,-5 0 8,0 0-8,0 0 0,0 0 0,-2 0-24,-1 0-16,-3 0-40,6-8 56,-5 9-64,0 1-56,-1 1-8,-2 0-16,-13 0-32,12 0-48,1-1-152,-13 1-72,13 0-40,-14 0-48,14 10 63,-16-15-95,16 5-176,-19-1-104,18 1-176,-15 0-80,24-11 1104,-8 11-1169,-16 0-191,16-1-64,-14 1-49,19-3-95,-5 0-8,0 1-25,0-1 65,8-8 1536,-8 8-1296,0 0 352,2 0 191,1 0-2775,5-8 3528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5T07:25:12.7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125 44 4232,'0'0'0,"-3"0"424,3 0 57,0 0 71,0 0 96,0 0 80,0-5 104,0 5-832,0 0 904,0-6-23,6 6-57,-6-5-152,5 5-96,1-5-56,-6 5 16,5-6 0,-5 6-536,5 0 592,-5-5 65,6 5-57,-1 0 0,1 0-48,-1 0-96,0 0 0,1-6 8,-6 6-464,5 0 384,1 0 0,-1 0-31,0 0-57,1-5 32,-1 5-32,1 0 48,-1 0 0,-5 0-344,5 0 336,3 0-56,1 0-64,-4 0-72,0 0-8,3 0 40,-2 0-16,2 0-56,-3 0-8,1 0 0,-1 0 0,1 0 64,-1 0-48,0 0 16,1 0-24,-1 0 40,-5 0-144,6 3 128,-6-1-64,5 1 8,-5 0-8,0-1 40,0 4-7,0 2 39,0 0-32,0-8-104,0 8 96,-3 0 32,-2 0-72,-1 3 8,-2 11-8,0-14 8,0 3 48,0 10-32,8-21-80,-8 8 56,0 3-8,0 11-24,0-17 48,0 3-32,-1 3 24,1 0 16,3 0-80,5-11 0,-3 10 8,1 1 16,-1-3-72,3 0 168,0 1-8,0-1-48,0 0 32,0-3-56,0-5-40,0 6 0,0-1 24,0-2 16,0-1-32,0 1-8,5 0 40,1-1 8,-1 1-16,0-3-24,-5 0-8,9 0-24,-1 0-8,0 0-48,0 0 80,0 0-168,0 0 0,0 0-24,0 0-96,-8 0 288,8 0-360,0 0-160,1 0-121,-1-5-159,0 5 0,0-6-104,0 6-120,0-5-153,-8 5 1177,8-5-1336,0 5-136,0-6-145,0 6-95,-2-5-64,-1 5-33,1-6 65,-1 6 336,-5 0 1408,5-5-1097,1 5-2839,-6 0 3936</inkml:trace>
  <inkml:trace contextRef="#ctx0" brushRef="#br0" timeOffset="1">4 511 4440,'0'0'0,"0"0"657,0 0-81,0 0-96,0 0 144,0 0 112,-3 0 88,3 0 144,0 3 33,0 0-57,0-1 40,0 1-152,0 0-88,5-1-47,-5 1-113,6 0 48,-6 0 16,5-1 56,-5-2-704,5 3 672,1 0 16,-6-1-63,5-2-57,3 0 32,0 3-160,14-3 8,-22 0-48,8 0-72,14 0 40,-17 0-64,3 0-24,17 0 32,-20 0-32,17 0-23,-17 0-25,17 0-104,-17 0 32,17 0 16,-17-5-128,17 5 16,-17-6 0,17 6-152,-17-5 144,-5 5-56,22 0 40,-14-6-48,16 6 16,-19-5-8,20 5 0,-17-5-40,13 5 48,-15-6-88,-6 6 80,21 0-56,-15-5-8,15 5-32,-15-6-16,15 6-120,-15-5-24,2 5-17,0-5-71,-8 5 344,22 0-360,-17-6-96,0 6-16,3-5-40,1 5-56,-1-6-32,0 6-88,-3 0-73,-5 0 761,6 0-752,-1-5-48,0 5-72,1 0-16,-6 0-24,5-5 39,-5 5-15,6 0 40,-6 0 848,0-6-840,5 6 0,-5 0 87,5 0 89,-5 0 56,6-5 88,-6 5 64,0 0 64,0 0 80,0-6 32,0 6 24,0 0 48,0 0-8,0 0 16,0 0-32,0 0 8,0-5-1,0 5 9,-3 0 24,0 0 16,1 0 56,-1 0 32,0 0 48,1 0 16,2 0 24,-3 0-24,0 0 16,0 0 8,1 0 0,-1 0 8,0 0 0,-2 0 0,0 0 8,5 0-16,-6 0 16,1 0 24,-1 0 8,1 3 48,0-1 40,-1 1 16,1 0 48,-1 0 48,6-3-248,-5 2 305,0 1 47,-1 0 48,1-1-24,-1 1 16,1 0 16,0-1 32,-1 4 80,6-6-520,-8 5 528,0 1 16,3-1 25,-1 0 7,1 1-8,-1-3 48,-2 2-64,3 0 16,5-5-568,-6 6 576,1-1-16,0-2 49,-1 2-33,1 1-32,-1-1 0,1-2-24,0 2-32,5-5-488,-6 6 480,1-1-64,-1 0 40,4 1-32,-1-1 1,0 1-17,-2-1-88,0 0 32,5-5-352,-3 6 328,0-1 16,0 1 24,-2 2-40,2 2 0,1 1 8,-1-3-16,0 3-64,1-3-16,-1 0 16,0 0-40,0 1 33,1-1-17,2 0-24,0 0 16,0 0 40,0 0-64,0-8-200,0 8 216,0 0-32,0 0-56,0 0 88,0 1-48,0-1-48,5 0 48,-5 0-144,0-8-24,6 5 32,-1 1 0,0-1-16,1 0 40,-1 1-40,3-3 32,0-1-16,0 1-96,-8-3 64,9 3-88,-1-1-88,0 1-136,0 0-48,13-3-136,-15 0-168,2 0-81,16 0-287,-24 0 1032,6 0-1192,15 0-184,-15 0-337,15 0-127,-15 0-241,15-6-167,-15 1 120,15 0 207,-21 5 1921,8-6-1680,22-2 432,-22 0 279,22 0-2847,-30 8 3816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5T07:25:13.6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112 66 3424,'0'0'0,"0"0"192,0 0 56,0 0 88,0 0 64,0 0 41,0 0-441,0 0 448,0 0-8,0 0-16,0 0-16,0 0-40,0 0-16,0 0 8,0 0 16,0 0-3552,0 0 6760,0 0-3152,0-6 1,0 6-1,0 0-40,0 0-16,0-5-8,0 5-32,0 0-336,0 0 368,5-5 0,-5 5 48,5 0 8,-5-6 72,6 6 16,-6-5-111,5 5 23,-5 0-424,0 0 360,6-6-72,-1 6 48,0-5-32,1 5-64,2-5 48,0 5-8,0 0-16,-8 0-264,8-6 240,0 6-24,14-5-96,-17 5 24,3 0-64,0-6-16,14 6 24,-17 0-88,-5 0 0,22 0 16,-17-5-64,17 5 40,-17 0-72,17 0-40,-17 0-80,17 0-176,-17 0-168,-5 0 544,22 0-680,-17 0-136,17 0-72,-17 0-33,4 0-63,-1 0-32,13 0-48,-15 0-33,-1 0-15,3 0 40,0 0 16,0 0 112,-2 0 175,-1 0 209,1 0 160,-6 0-2960,0 0 3360</inkml:trace>
  <inkml:trace contextRef="#ctx0" brushRef="#br0" timeOffset="1422">1 249 3448,'0'0'0,"0"0"0,0 0 424,0 0-96,0 0 64,0 0 81,0 0 79,0 0 80,0 0 8,0 0 8,0 0-4737,0 0 8794,0 0-4145,0 0-64,0 0-47,0 0 23,0 0 32,0 0 88,0 3 80,0-3-24,0 0-648,0 0 648,5 3 665,1 0-673,-1-3-32,0 0-24,1 2-56,-1-2 56,-5 0-584,8 0 480,0 0-112,1 0 32,-1 0-159,0 0 119,0 0 32,0 0-120,14 0 32,-22 0-304,5 0 168,3 0 32,0 0 24,14 0-96,-17 0 8,17 0-56,-17 0-8,17 0 8,-22 0-80,5 0 64,17 0-24,-17 0 16,17 0 16,-17 0-56,3 0 8,14 0-48,-17 0 0,-5 0 24,8 0 48,0 0-40,1 0 32,-1 3-16,0-3 16,0 3 16,0-3 0,-3 2-16,-5-2-40,6 3 8,-1 0 48,-5-1-96,0 1 88,0 0-16,0 0-48,0-1 72,0 1-56,0 0 56,-3-1-168,-5 1 192,0 0-152,0-1 144,0 4 56,0 2-96,0 0 40,8-8-72,-8 8-104,0 0 208,-3 0-216,0 0 56,0 1 24,0-1-112,1 2 136,-1 1 64,11-11-56,-11 8 64,0 3-40,3 0 80,0-3-64,0 0 16,0 0 88,0 0-40,0 0 72,2 1 56,1-1-136,2 0 120,3 0-7,0 0-49,0-3 24,0 1-152,0-1 8,8 1 56,0-4 16,0 1 24,1 0 24,-1-1-88,16-2 16,-19 0-48,17 0-8,-22 0-32,5 0 0,17 0 72,-17 0 72,17-5-88,-17 0 16,17-1-120,-17 1 24,17-1 48,-22 6-24,5-5-16,17 0 8,-17-1-104,3 1 8,1-3 24,12 2-56,-15-2-56,-1 3-104,-5 5 296,8-8-336,0 2-41,-2 1 33,-1-3-32,0 2-104,1-2 8,-6 3-88,0-1 0,0 1-40,0 0-120,0-1-57,0 1-135,0-1-88,-3 1-80,0-3-144,1 3-25,2 5 1249,-3-6-1296,0 1-56,1-1 31,-1 1 81,0 0 104,0-1 104,1 1 175,-1-1 185,3 6 672,0-5-488,0-1-16,0 1-2488,0 5 2992</inkml:trace>
  <inkml:trace contextRef="#ctx0" brushRef="#br0" timeOffset="1423">635 58 3360,'0'0'0,"-2"0"280,2 0-16,0 0 128,0 0-392,0 0 529,0 0 95,0 0 104,0 0 32,0 0 24,0 0 16,0 0-48,0 0-39,0 0-6403,0 0 12012,0 0-5730,-3 0 48,3 0 24,0 0 72,-3 2-16,3-2-23,0 3-25,0-3-672,0 3 640,0-1-16,0 1-16,0 0-56,0 0-56,0-1-15,0 1-81,0 0-8,0-3-392,-2 2 344,2 1-16,0 0-24,0 0-24,-3-1-16,0 4-80,3-1-8,-3 0-8,3-5-168,0 8 168,-2 1 8,2-1-16,0 0-56,-3 0-32,3 0 16,0 0-8,-3 0-32,3-8-48,0 11 72,0 0-72,-2 0 24,2-1 24,-3 1-40,0 0 24,3 0-40,0 0 8,-2-1-32,2-10 32,-3 25-40,0-17 48,3 13 8,0-12 24,-3 12-24,1-13-64,-1 3 96,0 11 0,3-22-48,-2 8 64,2 3 48,-3 10-112,3-13 24,0 3-64,-3 11 8,1-14-16,2 3-8,0-11 56,0 21-48,-3-13 40,3 0 40,0 3-40,-3 0 0,3 0-40,0 0 0,0-3 32,-3 0 0,3 0-88,0 0 40,0 0-40,0 0 16,0-2 64,0-1-96,0 0-8,0 1 40,0-4 40,0 1 0,0 0 40,0 0-40,0-1 0,0 1 64,0 0-16,0-3 0,0 0 16,0 0 32,6 0-24,-6 0 48,0 0 0,5 0-72,-5-6 24,0 1-16,0 5-8,6-6 40,-6 1-16,5 0-8,-5-1-40,5 1 16,-5-1-8,6 1-40,-6 0 80,0 5-24,5-8-32,-5-1 56,6-12 64,-6 21-24,5-8 0,-5-14-24,5 22 40,1-8-64,-1 0 8,1-14-32,-6 17-24,5 0 64,0-4-16,1 1 24,-1 0-64,1 0 32,-6 8-8,5-8 8,0 0-40,1 0 32,-1 0-8,1 0 8,-1 0-48,-5-1 112,5 1-120,-5 8 56,6-8 16,-6 0 24,5 0-48,1 3 40,-6-1-64,5 1 32,0-1-8,-5 1 48,0 5-40,6-5 8,-6-1-16,5 1-8,-5-1 16,6 1 24,-1 0 48,-5-1-104,0 6 32,5-5 0,-5-1 24,6 1-48,-6 0 56,5-1-8,-5 1 32,6-1 40,-6 1-24,0 5-72,5-5 56,-5-1 16,5 1 24,-5-1 0,6 1-8,-6 0-32,5-1-8,-5 6 48,0 0-96,6-5 80,-6 5 25,5-6-57,-5 6-32,6-5 80,-6 5-40,0-5 40,0 5-40,0 0-56,5-6 48,-5 6 16,0-5 16,0 5 16,0-6-48,5 6 24,-5-5-32,0 5-8,0 0-32,0 0 80,0 0-72,0 0 48,0 0-8,0 0-56,0 0 48,0 0-16,0 0-272,0 0 544,0 0-288,0 0 8,0 0-40,0 0 40,0 3 56,0 2-112,0 3 80,0 0-48,0 0-32,0 0 128,0 1-56,0 1-40,0 1 8,0 0-88,0 0 72,0 0-24,0 10-16,0-13 40,0 14-56,0-14 136,0 14 0,-2-14-16,2 13 32,0-21-80,0 8-32,0 17-8,0-17-8,-3 3-40,3 13 16,0-16 8,0 14 40,0-14-8,0-8 32,0 21-56,0-13-16,-3 3-48,3 11 24,-2-14 16,-1 3-32,3 13-24,-3-16-8,3-8 144,0 11-209,-3 11 65,3-14-48,-2 2-24,2 12 24,-3-14-48,0 3 72,3 11-56,0-22 224,-2 8-256,2 2 0,-3 12-24,0-14 32,3 0 24,-3 3 24,3 0-8,-2 0 96,2-11 112,-3 10-128,0 1-56,1 0 64,2 0-16,-3-3 88,0 0 40,1 0-32,-1 0 16,3-8 24,-3 8-88,0 0 64,1 1 8,-1-1-8,0-3 56,1 0 16,-1 1 24,0-1-16,1 1 8,-1-4 8,-3 1 16,1 0 32,0-1 8,-1 1 0,1 0 8,-1 0 24,6-3-160,-5 2 152,0 1 24,-3 0-32,2-1 0,-2 1 16,0 0 8,0-1-16,0 1-32,8-3-120,-8 0 128,0 3-16,2 0 32,1-1 8,-3 1 0,0 0-48,2-1 32,-2 1-32,3 0-16,5-3-88,-8 2 96,2 1-56,1 0 40,-1 0 48,1-1-56,0 1 64,-1 0-32,1-1-15,5-2-89,-6 6 152,1-4-56,2 4 80,1-3-64,-1-1 16,0 1 8,3 0-8,0-1-48,0 1 0,0 0 32,0-1-40,6 1 48,2 0-16,0 0-32,0-3 88,0 0-104,-8 0-56,8 0 40,0 0-48,14 0-48,-17 0 72,3-6 0,0 1 112,14-1-104,-17 1 8,-5 5-32,8-5 8,1-1-8,12 1 8,-15-1-32,2 1 24,0 5 0,0-5 48,0-1-40,-8 6-8,8-5 40,0-1-32,0 1 0,0 0 24,-2-1-16,-1 1-16,1-1 8,-1 1-48,-5 5 40,0-5-32,5-1-128,-5 1 48,0-1 32,0 1-64,0 0 64,0-1-168,0 1-32,0 5 280,0-6-360,0 1-40,0 0 39,-2-1-55,-4 1-32,1-1-72,-1 6-56,-2-5-136,8 5 712,-8-5-776,0-1-128,0 1-169,0-1-111,0 1-240,0 5-225,0-5-263,0-1-40,-1 1 31,1-1 153,3 1 424,0 0 343,-1-1-2207,6 6 3208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5T07:25:16.2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33 0 3536,'0'0'0,"0"0"0,0 0 192,0 0 48,0 0 104,0 0 89,0 0 55,0 0 32,0 0 8,0 0-32,0 0-3737,0 0 6954,0 0-3265,0 0-40,5 0 8,-5 0 32,5 0 57,-5 0 63,0 0-568,6 0 560,-6 0 24,5 0 0,-5 0-40,6 0 112,-1 0-64,0 0 25,1 0 47,2 0-112,-8 0-552,8 0 560,0 0-48,0 0-56,0 0 24,14 0-48,-17 0-24,3 0 24,0 0-95,-8 0-337,22 0 296,-17 0-8,4 0-88,-1 0 8,13 0-40,-15 0-24,2 0-16,0 0 0,-8 0-128,21 0 120,-15 0-32,2 0 0,0 0-24,0 0-40,0 0 8,0 0 8,0 0 8,-8 0-48,9 0 80,-4 0 0,0 0-72,1 0 24,-1 0 16,1 0-72,-1 0 128,-5 0-72,0 0-32,5 0-8,-5 0 72,6 0-80,-6 0 56,0 0-56,0 0-8,0 0 8,0 0-16,0 0 32,0 0 16,0 0 24,0 0 0,-3 0-40,0 0 72,-5 0-64,0 0 16,0 3-48,8-3 24,-8 3 8,0 0 8,0-1-8,0 1 16,0 0-32,-3-1 48,0 1 32,0 0 24,11-3-96,-11 2 88,1 1-56,-1 0 32,0-1-16,0 4 24,0-1-16,1 1 8,-1-1 0,0 0 40,3 1-8,0-1-80,0 1 0,0-1-16,-1 1 40,1-1 40,0 0 0,8-5-80,-8 6 72,3-1-48,-1 1 56,1-1-16,2 0-24,0 1 32,1-1-24,-1 0 24,3-5-72,-3 6 40,1-1-24,2 1-24,0-1 56,0 1 25,0-1-65,0 0 8,0 1-8,0-6-8,0 5-16,0 1 80,0-4-40,8 1-56,0 0 0,0-1 0,0 1-17,0 0 25,-8-3 24,8 2-104,0 1-40,1 0 32,12-3-56,-15 0 40,2 0-64,0 0-40,13 0-8,-21 0 240,6 0-272,2 0 48,0 0-80,0 0 32,0 0-8,0 0-24,0 0 96,0 0-72,1 0 0,-1 0 40,0 0-16,0 0 48,-3 0-17,1 0-31,-1 0-8,0 0 40,1 0 24,-1 0 40,1 0 64,-1 0 16,0 0 8,1 0 8,-1 0-32,-5 0-8,6 0 40,-6 0 0,5 0 16,-5 0 16,5-6 0,-5 6 24,0 0 0,0 0-32,0 0 40,0 0 8,0 0 0,0 0 16,0 0 64,0 0-32,0 0-32,0 0 32,0 0 40,0 0-456,0 0 808,0 0-352,0 0-8,-2 0-8,-1 0 40,0 0 8,1 3-48,-1 0-8,3-3-72,-3 2 40,1 1 40,-1 0 8,0 0-32,0-1 8,1 1 0,-1 0-16,0-1 56,3-2-104,-2 3 80,-1 0 0,0 2 24,1 1-7,-1-1 47,-3 0-128,1 1 48,0-1-40,-1 1-16,1-1 80,-1 0-48,1 1-8,0-1-8,-1 1 16,1-1-16,-1 0 40,1 1-48,0-1 0,-1 1 32,1-1-32,-1 0 40,1 1-40,0-1-24,-1 1 80,1-1-48,5-5-24,-6 5 32,1 1-24,0-1-8,-3 1-16,-1-1 48,1 0-8,-2 1-40,1-1 56,9-5-40,-8 6 0,0-1-24,0 0-24,0 1-8,0-1 0,0 1 40,0-1 80,0 0-32,-1 1 24,1-1 40,0 1-16,0-1 40,0 0 16,3 1 16,-1-3-40,1-1 40,5-2-152,-5 3 144,-1 0-24,1-1 56,2 1-72,0 0 32,1-1 40,-1 1-64,0 0 32,3-3-144,-3 3 120,1-1-16,-1 1 56,3 0-24,0-3-8,0 2 24,0-2 0,0 0 16,0 0-168,0 0 208,0 0-64,0 3-16,0-3 24,0 0-15,0 0 79,0 0-88,0 3 8,0-3-136,5 0 152,-5 0-16,6 2 24,-1-2-64,3 0-16,1 0 48,-1 3 32,0-3-48,-8 0-112,8 0 80,16 0-48,-19 0 8,17 0 56,-16 3 48,15-3 56,-13 0 16,19 0-40,-19 3 16,22-3-136,-22 0-8,22 0-8,-9 2-40,1 1 32,0-3-40,-1 3 56,-21-3-48,22 0-16,-14 2 56,24-2 48,-10 3-112,-14-3 56,24 3-80,-10-3 48,-14 0-16,22 0 48,-22 2-16,22-2-48,-22 0 104,19 0-48,-19 0 8,16 0-8,-16 0 8,17 0-40,-20 0 8,17 0 16,-17 0-72,3 0 32,0 0-24,0 0-8,-2 0 8,-6 0 48,5 0-56,0 3 24,1-3 40,-6 0-40,0 0 48,0 3-56,0-3 32,0 0 40,0 0-32,0 3-8,0-1-16,0 1 40,-3-3-16,0 3 8,-2-1-72,0 1 64,5-3 0,-6 3-16,1-1 72,-3 1-32,0 0-120,0 0 72,-1-1-32,1 1 104,0 0-24,0-1-8,0 1-16,-3 0-32,-10-1 120,13 1-96,-3 3 24,-11-1-48,14 0 32,8-5 0,-11 6 24,-10-1-24,13 1 8,-3 2 16,-11 0-16,14 0-24,-3 0 56,-10 0-64,21-8 24,-8 11-40,-3 0 88,-11-1-24,14 1-64,-3 0 56,-10 0-48,13 0 48,-3-1 24,11-10-40,-22 11 64,17 0-40,-3 11 8,-3-14 40,0 3 8,0-1-24,3 12-16,0-17 40,0 3 0,0 3 72,2 0-48,1 0 0,2 0 8,3-1-16,0 1 0,0-3 32,0-8-128,0 8 136,6 1-16,2-1 81,0 0-17,0-3-72,0 1-24,14-1 8,-17-2 32,17-1-8,-17 1-40,17 0-16,-17-3-96,17 0 104,-17 0 16,17 0-56,-17 0 48,19 0-64,-18 0 0,15-6 0,-15 6 16,15-5-40,-15 0 16,15-1 64,-15 1-24,-6 5-48,8-6 56,0 1-40,14 0-8,-22-1 64,8 1-80,0-1 0,0 1-8,-3 0-64,-5 5 80,6-6-72,-1 1-16,-5-1-96,0 6 40,0-5-48,0 0 0,0 5-8,-3-6-161,3 6 361,-2-5-336,-6-1-96,0 6-56,-1-5-16,-1 0-104,-1-1-40,-11 6-64,14-5-128,-3-1-137,-10 6-191,13-5-240,-3 5-201,-11-5-279,14-1-224,-3 6-257,-10-5-55,13-1 143,8 6 2281,-8 0-1912,-3-5 559,0 0 385,3-1-2048,8 6 3016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5T07:25:17.9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63 106 4576,'0'0'0,"0"2"441,0-2-441,0 0 392,0 0 16,0 0 48,0 0 72,0 0 56,0 0 80,0 0 16,0 0-47,0 0-4978,0 0 9250,0 0-4465,0-5-48,0 5 16,0 0-40,0 0 16,5 0 8,1 0 8,-6 0-400,5 0 432,3 0 56,0-5 33,1 5 23,12 0 40,-15-6 24,15 6-40,-13-5-32,-8 5-536,27 0 528,-19-6-48,22 6-8,-22-5-23,22 5-81,-8-5-32,2 5-16,0-6-16,3 6 16,6-5-40,-1-1-48,0 6-48,1-5-16,-4 5-56,-2-5-56,0 5-24,0-6-64,0 6 120,-2 0-56,-4 0-24,4 0 0,-17 0-88,19-5 16,-19 5-32,-8 0 96,24 0-168,-16 0-136,22 0-80,-22 0-136,16 0-176,-18 0-193,2 0-159,0 0-152,-8 0 1200,22 0-1296,-17 0-145,0 0-127,3 0-8,-2 0-1,-1 0 105,-5 0 128,6 0 256,-6 0 1088,0 0-2153,0 0 2153</inkml:trace>
  <inkml:trace contextRef="#ctx0" brushRef="#br0" timeOffset="2107">6 413 4897,'0'0'0,"0"0"416,0 0-80,0 0-336,0 0 304,0 0 48,-2 0 104,-1 0 72,3 0 96,0 0-8,0 3-8,0 0-23,0-3-585,0 0 504,0 3-32,0-1 16,0-2 16,0 3 64,0-3 16,0 0-8,0 0-576,5 0 1129,1 0-481,-1 0-8,3 0 16,0 0-64,0 0-40,1 0 16,-1 0-55,-8 0-513,24 0 496,-19 0-48,17 0-40,-17 0 8,3-5-16,17 5-64,-17-6 0,19 1 8,-27 5-344,8-6 320,22 6 0,-22-5-72,27 0-56,-13-1-16,-1 1-40,1 5-23,-1-6-73,-21 6-40,22 0 16,0-5 64,-1 5-16,3-5 104,-2 5-64,0-6-32,-1 6 24,-13-5-64,-8 5-32,25 0 80,-17-6-80,16 6-32,-16 0 80,19 0-16,-19 0-8,17 0-8,-17 0-32,-8 0 16,24 0-32,-16 0 32,14 0 16,-17 0-16,17 0 8,-17 0 16,17 0 40,-17 0-8,-5 0-56,8 0-48,0 0 48,0 0-40,-2 0 40,-1 0 64,1 0-72,-1 0 32,-5 0 8,0 0-32,5 0 16,1 3-40,-6 0-48,0 5 64,0 0 16,-3 0 0,0 0-80,3-8 72,-8 8-48,0 0-48,-3 0 0,-10 3 8,13 11-32,-3-14 48,-16 3-8,16 10 8,-16-15-32,27-6 104,-11 11-113,-18 10-31,7-13 48,0 3-56,12 11-24,-20-14 56,8 0-56,11 13 72,11-21 104,-32 6-88,8 2-40,-1 14 16,4-14-8,-1 0 16,1 3-16,-1-1 48,11 1-8,-16 0 8,16 0 64,-13 0-24,16-1 32,-14 1 8,17-3 0,-3 0 16,-3 0 32,11-8-56,-11 9-16,0-1 8,3-3 0,0 0 40,0 1 16,0-1-48,0 1-8,3-4-16,5-2 24,-3 3 64,0 0-32,0-1 16,1 1-24,-1 0-8,0-3 112,1 0-40,-1 0 0,3 0-88,0 0 120,0 0-64,0 0 80,0 0-32,5 0-32,1-6 24,-1 1-24,1 0 40,-6 5-112,5-6 96,3 1-48,14-1 0,-17 1 8,22 0 64,-19-1-40,22 1 16,-22 5-64,-8 0-32,30-6 9,-22 1 47,21 0-16,-4-1-24,-1 1 64,0-1-8,1 6 32,-1-5 32,-24 5-136,30-5 32,-1-1 16,7-2-32,1 0 8,1 3 0,-3-3-24,0 2-32,-2 1 8,-33 5 24,29-6-16,-2 1-24,0 0 64,-2-1-24,-1 6-40,-16-5-72,22 5-40,-25 0-64,-5 0 216,8 0-361,0 0-47,1 0-208,-1 0-192,0 0-192,0 0-336,0 0-209,0 0-223,-8 0 1768,5 0-1953,-5 0-23,6 0-16,-6 0 95,0 0 257,0 0 368,0 0-2273,0 0 3545</inkml:trace>
  <inkml:trace contextRef="#ctx0" brushRef="#br0" timeOffset="2108">725 632 4985,'0'0'0,"0"0"744,0 0-136,-3 0-72,0 0 64,1 3 96,2-3-696,-3 3 840,0-1 97,0 1 31,1 0 8,-4-1-88,1 1-104,2 2-63,-2 4-65,5-9-656,-6 8 624,1 0-16,0 0-24,2 0-40,-2 3-16,-1 10-16,1-13-31,-1 3 15,1 11-120,0-14-64,-1 3-48,1 10-48,2-13 16,-2 3-40,-1 11-48,1-14-56,5-8-88,-6 11 56,1 10 32,0-13-24,2 3-56,0 11 48,-2-14 8,-1 3-16,4 0 32,2-11-80,-6 10 24,4 1-56,-1 0 72,-2 0-96,-1 0 16,3-1 56,1 1-24,-1 0 120,3-11-112,-3 8 0,1 0-48,-1 0-56,-2 0 0,-1 0 96,3 1-8,-2-1-24,0 0-64,5-8 104,-6 8-184,-2 0 64,0 0-8,0 0 48,0 0 24,0 0-56,0-2 72,0-1-48,8-5 88,-9 6-96,1-1 16,0 0-16,0 1 48,0-1 40,0 1-16,0-1-8,0 0-16,8-5 48,-8 3 24,-3 0 8,3 0-16,-3-1 32,0 1-40,3 0 40,0-1 48,-3 1-24,11-3-72,-8 0 80,-3 0 8,0 0 8,3 0 64,0 0-16,0 0 8,0-5 24,0 5 16,0-6 32,8 6-224,-3 0 144,0-5 0,1 5-16,-1-6 8,0 6 24,3-5-8,0 5-32,0-5 40,0 5-160,0 0 232,0-6-64,0 6-8,8-5 1,0 5 7,1-6 8,-1 6 0,13-5-72,-21 5-104,6 0 72,15 0 24,-15 0 32,21-5 32,-19 5-40,22-6-8,-6 6 56,0-5 16,-24 5-184,27 0 184,8-6-8,0 1-80,6 0-16,-1-1-8,-2 1 0,5-1-32,-2 1-24,-41 5-16,40-8 104,-2 2 8,-3 1-48,3 0-32,0-1-40,-6 1-32,-2-1 48,0 1-64,-30 5 56,8-5-224,24-1-48,-24 1-56,25-1-40,-12 1-56,1 0-120,-14-1-249,22 1-263,-30 5 1056,8-6-1408,24 1-408,-24 5-361,22-5-327,-22-1-105,19 1 40,-19-1 289,16 1 552,-24 5 1728,6-5-4337,-6 5 4337</inkml:trace>
  <inkml:trace contextRef="#ctx0" brushRef="#br0" timeOffset="2109">1373 368 5553,'0'0'0,"0"2"624,0-2-624,0 3 456,0-3 32,-3 0 120,0 0 184,1 0 185,-1 0 63,0 0 8,3 0-136,0 0-912,0 0 800,-3 0-88,3-5-79,0 5-25,0 0-80,0 0 8,0 0 24,0 0-8,0 0-552,0 0 568,6-6-56,-1 6-31,1 0 39,2 0-80,0 0 40,0 0-88,14 0-24,-22 0-368,5 0 408,3 0-56,0 0 8,14 0-16,-17 0-64,3 0-8,14 0 17,-17 0-81,-5 0-208,22 0 216,-17 0 16,17 0-32,-17 0 56,17 0-80,-17 3-80,17 0 24,-17 5-48,-5-8-72,22 8 112,-17 0 32,3 0-80,14 0 0,-17 0 0,1 3-40,2 11-8,-3-14-16,1 2 40,-6 12 8,0-14-48,0 16-40,0-15-56,0 15 24,0-16 24,-3 19 48,-2-16-104,-4 18-88,1-18 8,0 16-72,-3-16-8,1 16-64,-12-16-120,14 16-57,-3-16-103,11-11 608,-21 27-696,12-17-160,-1 15-224,-1-17-257,0 16-239,3-16-208,0 3-201,0 11-23,8-22 2008,-8 5-1993,2 3 73,4-2 312,-1-1 367,0-2-2767,3-3 4008</inkml:trace>
  <inkml:trace contextRef="#ctx0" brushRef="#br0" timeOffset="2110">2059 44 5673,'0'0'0,"0"0"1000,0 0-336,5 0 160,0-6 248,1 1 137,-6 5-1209,5-6 1296,1 1-24,-6 0-15,5 5-105,-5-6-168,5 6-152,-5-5-184,6 5-80,-6 0-568,0-6 569,5 6-25,-5 0 0,6 0-32,-6 0-40,5 0 8,-5 3-40,5 0-16,-5-3-424,0 8 368,6 3 8,-6-1-39,0 12 7,5-14-24,-5 14-88,6-11-232,-6 18 192,0-29-192,0 22 248,0 2-40,0 0 168,0 9-192,0 5-8,0 8-8,-3 2 56,0 1-96,3-49-128,-3 43 96,1-3 24,-1-2-24,0-3 32,-2 0-48,0-2-16,-1-1 24,3-2 8,3-30-96,-2 30 64,-4-1-48,4-2-40,-6 0 40,-1-2 16,1-4 48,3 1-104,0-1-72,5-21 96,-3 9-160,0 18-104,0-19-80,1 16-96,-1-16-96,0 14-152,1-14-72,2 13-169,0-21 929,-3 8-1200,0 1-264,0 1-441,3 1-375,0 0-409,0-3-231,-2 0 63,-1 0 521,0 0-2369,3-8 4705</inkml:trace>
  <inkml:trace contextRef="#ctx0" brushRef="#br0" timeOffset="2111">1932 948 6161,'0'0'0,"0"0"0,-3 0 2232,0 0-1183,3 0-289,0 0-40,0 0 192,0 0 152,0 0 121,0 0 7,0 0-1192,0 0 1040,-3 0-208,1 3-168,-1-1-128,0 1-159,1 0-9,-1 0-40,0 2 8,-2 3 32,5-8-368,-5 8 312,-4 0 16,1 0 24,0 0 8,0 1 0,0-1-64,0 0-88,-3 0 56,0 0 24,1 0-40,-1 3-8,0 0-39,0-3-17,0 0 64,-10 3-56,13-1-48,8-10-144,-9 11 144,-1 0-32,-1 0 64,0 0-8,-11-3-32,17 3 16,-3-3-56,-3 2 0,11-10-96,-11 11 80,1-3-80,1 1 80,-1-1 0,-1 0 24,3 0 16,0 0-96,0 0-24,8-8 0,-9 8 32,1 0 16,0 0 8,0 0-40,0 1 8,0-1 0,0 0-24,0-3 16,8-5-16,-8 6-24,2-1 16,-2 0 80,5 1 48,1-1-96,-1 0-24,3-2-40,0 0-32,0-3 72,-3 3 24,3-1-24,0 1 16,0 0-8,0-1 24,0-2 16,6 0-16,-1 0-48,-5 0 32,6 0 16,-1 0 0,0 0-16,1-5-16,-6 5 48,5-5 40,-5 5-88,6-6 80,-1 1 56,3-1-8,0 6-32,14-5-56,-17 0-104,3-1 80,0 1-8,-8 5-8,22-6 64,-17 6 24,3-5-104,1 5 64,12-5-16,-15 5 24,15-6 0,-13 6-96,-8 0 40,25-5 8,-17 5 24,16 0 24,-16 0 40,16 0-72,-18 0-24,15 0 48,-12 0-40,-9 0-8,24 0 104,-16 0-120,16 0-48,-16 0 128,14 0-96,-14 0 104,16 0 8,-16 0-128,-8 0 48,25 0 8,-17 0 0,16 0-144,-16-6 72,16 6-56,-15 0 0,15 0 88,-19-5-136,-5 5 168,22 0-288,-17 0-64,17 0-120,-17 0 8,17 0-72,-17 0-120,17 0-104,-17 0-201,3 0-159,1 0-216,12 0-305,-15 0-311,2 0-288,0 0-289,0 0-96,0 0 161,-8 0 2464,8 0-1936,0 0-265,-8 0 2201</inkml:trace>
  <inkml:trace contextRef="#ctx0" brushRef="#br0" timeOffset="2359">2623 189 3000,'0'0'0,"0"0"0,0 0 1064,0 0-640,0 0-15,0 0 47,0 0 88,0 0 112,0 0 104,0 0 64,0 0-5961,0 0 11082,0 0-5224,0 0-57,0 0-64,0 0-40,0 0 16,5 0 16,-5 0 8,0 0-600,8 0 624,0 0 25,1 0-17,-1 0-8,0 0-32,0 0-40,0 0 8,0 0-40,-8 0-520,8 0 480,0 0 33,0 3-33,17 0-48,-20-1-16,3 4-72,14-1-24,-17 3-40,-5-8-280,8 8 232,0 1-64,0-1-40,1 0 24,-1 0-8,-3 3 0,0-1-80,1 1-16,-6-11-48,0 22 24,5-14 16,-5 14-8,0-14-8,0 16-8,0-16-40,0 14 72,0-14-64,0-8 16,0 24-88,-2-16-24,-4 16-112,-2-15 8,-3 15-40,0-16-96,1 16-112,-1-16-120,11-8 584,-22 25-688,14-17-153,-3 16-223,-10-16-176,13 14-152,-3-14-121,-11 3-95,17 10-112,5-21 1720,-11 8-1753,0 3 17,0 0 224,1 0 319,-1 0-2743,11-11 3936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5T07:25:23.3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476 1 6097,'0'0'0,"0"0"552,0 0-552,0 0 368,0 0 24,0 0 80,0 0 120,0 0 208,0 3 89,0-1 39,-3 1-16,3-3-912,-3 5 744,0 3-96,1 0-88,-4 3-95,1 11-41,-3-14 16,0 14 32,-3-12 48,11-10-520,-22 27 576,14-16-64,-13 22-40,10-6-64,-16 2-40,5 4-31,11-1-57,-16 1-72,27-33-208,-21 35 160,-3 5 0,-1 1-32,1 5 16,2-3-56,12-3 8,-17 1 8,18-3 8,9-38-112,-24 35 72,16 0-24,-14 0 16,14 0 0,0-3 8,-3 1 8,1-1-56,2-2 0,-1 0 32,4-1-8,2-2 0,3 0-8,0 0-16,0-2 24,6 2-16,2-3-72,-8-24 40,21 24-32,-12 0 0,20-2 40,-4 0-8,2-1-24,8 1-128,0-11-96,3 13-96,-38-24 344,37 11-536,1 13-192,0-16-265,2 16-223,-4-15-128,-4 1-96,3 1-57,-3-3 17,-32-8 1480,38 8-1544,0-2-17,0-1 1,8 1 216,-3-1-2865,-43-5 4209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5T07:25:22.2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319 55 5025,'0'0'0,"0"0"880,0 0-880,0 0 768,6 0 160,-1 0 208,0 0 153,1-6 71,-1 6 16,1-5-71,-1-1-105,-5 6-1200,5 0 984,-5-5-168,6 5-128,-6-5-48,5 5-47,1-6-57,-1 6-32,-5-5 0,0 5-504,5 0 464,-5 0-56,6 0 8,-1 0-112,-5 0 104,6 0-40,-6 0-80,5 0 81,-5 3-129,5 2 48,-5 3 32,6 0-80,-6 0 32,5 0-40,-5 0 8,0 3 0,0 11-8,0-22-232,0 8 216,6 3 16,-6 10 72,0-13-72,0 17-40,0-17-80,0 19-80,0-16 104,0-11-136,0 27 184,0-17-248,0 17 216,0-16-40,-3 19-40,-3-19 257,4 16-273,-1-16-32,3-11-24,-5 27 112,2-17-24,0 17 16,1-16-16,-1 16-72,0-19 64,0 17-32,1-17-8,2-8-40,-3 24 24,0-16-32,1 16 56,-1-16 24,0 14-24,1-14-8,-1 3-40,0 11-8,3-22 8,-3 8 56,1 2-56,-1 1 24,0 0-64,-5 0 24,0 0 0,3-1 0,-1 1 40,6-11-24,-2 8-16,-1 0 16,0 1 24,1-4 24,2-2-64,0-1 0,0 1 0,0 0 24,0-3-8,0 2 32,0 1-72,0 0 0,0 0 24,0-3 96,0 0-48,0 0-40,0 0-48,0 0 56,0 0-80,0 0 48,0-6 32,0 1-40,5-1 32,0 1 128,1-3-88,-1 0 0,-5 8-32,6-8-64,-1 0-16,3-1 88,0 1 24,0-13 8,0 15-64,-2-2 32,-1 0 8,-5 8-16,6-21-24,2 15 24,0-2-40,0 0-32,0-14 32,0 17 32,0-3-40,14 0 48,-22 8 0,5-8-32,3 0 8,0-1 0,14 1-24,-17 0 8,3 0 24,1 0 80,12 0-8,-21 8-56,6-5-16,2-1-64,13 1 0,-15-1-8,2 1 72,0 0-16,14-1-152,-17 1-9,-5 5 193,5 0-128,3-6-96,14 6-16,-17-5-64,3 5-128,1-5 56,-1 5-72,0 0-32,-8 0 480,8 0-520,0 0-48,0 0 16,0 0-89,0 0-159,0 0-168,0 0-128,1 0-168,-1 2-201,0 1-175,-3 0-217,1-1-215,-1 1-72,0 0 15,1-1 41,-1 1 519,1 0 417,-1 0-1648,-5-3 2800</inkml:trace>
  <inkml:trace contextRef="#ctx0" brushRef="#br0" timeOffset="1">100 786 6609,'0'0'0,"0"0"880,0 0-128,0 0 64,0 0 177,0 0 207,0 0 120,0 0-1320,0 3 1392,-2 0-63,-1-1-209,0 1-168,1 0-208,-1 0-160,0 2 1,1 3-97,-1 0-24,3-8-464,-3 8 496,0 0-8,1 0-40,-1 1-8,-2-1-96,2 2 16,-2 12 8,-1-14-15,6-8-353,-5 11 352,-1 11-104,4-14 24,-1 2 16,-2 12-32,2-14-8,0 3-64,0 11-8,3-22-176,-2 8 232,-1 2-8,0 12-32,1-14-64,-1 3-24,0 0-8,3 10 0,-2-13-16,2-8-80,0 9 24,0 1 16,0 1-8,0 0-56,0 0 56,0 0-24,0-1 40,0 1 16,0-11-64,0 8 24,0 0-128,0 0-88,0 1 0,0-1-104,0 0-16,0 0-128,5-3-88,-5 1-56,5-1-80,-5 1-73,6-1-151,-1 0-120,1-2-88,-1 0-177,0-1-135,-5-2 1408,0 3-1616,6-3-193,-1 0-103,1 0-40,2 0 95,0-5 145,13-1 320,-15-2 375,-6 8 1017,8-8-792,13 0-2368,-21 8 3160</inkml:trace>
  <inkml:trace contextRef="#ctx0" brushRef="#br0" timeOffset="2">470 784 3552,'0'0'0,"0"0"424,0 0 24,0 0 17,0-6 79,6 1 144,-6-1 72,5 1 80,-5 0 40,6-1-39,-6 1-49,5-1-64,-5 1-48,5 0-40,-5-1 24,0 1-40,0 5-7,0-6-65,0 6-104,0 0-16,0 0-432,0 0 416,0 0 32,0 0 32,0 0 0,0 3-40,-2 5 0,-1 0-31,0 0-49,3-8-360,-2 11 368,-1 11-72,0-14 40,0 3-24,-2 13-24,0-13-40,-1 16-16,1-16 24,5-11-256,-6 27 232,1-17-8,0 17-56,-1-16-32,1 16 48,-1-16 8,1 16 8,0-16-72,5-11-128,-6 27 104,1-19-24,-1 16-24,1-16 64,0 17-72,-1-17-40,1 16 40,2-16-32,3-8-16,-5 11 33,2 11-9,0-14-89,-2 0 41,2 3-8,1-1-64,-1 1-24,0 0-96,0-3-96,-2 0 40,0 0-112,-1 0-24,1 1 24,-1-1 8,1 0 16,0 0-32,5-8 392,-6 8-432,1 0-64,-1-5 47,-2-1 33,3 1-8,0 0 48,-1 0 8,1-1 56,5-2 312,-6 0-224,-2 0 40,3 0 96,-1 0 24,-2 0 64,0 0 40,3 0 32,-1-5 0,6 5-72,-5 0 72,-3-6 16,0 1 24,0 0 40,0-1-8,2 1 56,1-1 32,-3-2 80,8 8-312,-6-8 344,1 0-24,0-13 24,-1 15 17,1-2-25,-1 0-8,4-14-56,-1 17 24,3 5-296,-3-8 320,1 0 16,-1-14-40,0 17-32,0-3 8,1-1-24,-1 1 24,3 0-48,0 8-224,0-8 200,0 0 24,0 0 8,0 0 0,0 2-23,0 1-49,0 0 24,0-1 32,0 6-216,0-5 192,0-1 32,5 6-64,-5-5-24,0 5 64,0-5-136,6 5 88,-6-6-56,0 6-96,5 0 72,-5-5 136,6 5-64,2-6 0,0 6-56,-3 0-16,1 0 24,2 0 16,0 0-48,-8 0-64,8 0 48,14 0-8,-17 0-16,3 0 16,0 0 16,14 0-88,-17 0 80,17 0 32,-22 0-80,5 0 0,17 0 0,-17 0-24,17 0-8,-17 0 56,17 0-24,-17 0-72,17 3 48,-17 0-40,17 0 72,-17-1-48,17 1-72,-17 0 48,3-1-32,14 1 48,-17 0-48,-5-3 96,8 2-184,0 1 32,1-3-48,-1 3 56,0-3-24,-3 3-168,1-1 24,-1-2-48,-5 0 360,5 3-424,-5 0-65,0-1-127,0 1-112,0 0-24,0-1 32,0 1-64,0 0-8,0-3 792,0 3-833,-2 2 1,-1 0 8,-2 1-16,-4-1 8,1 1 31,0-1 105,0 0 112,8-5 584,-8 6-480,-14-1 32,14 1 104,-13-1 80,13 0 56,-17 1 80,17-1 24,-16 1 64,24-6 40,-8 8-8,-16-3 56,15 0 8,-15 1-24,16-1 56,-16 1 0,16-1 24,-17 0 32,25-5-144,-8 6 144,-3-1 72,-10 1 24,15-1 48,-2 1 16,-2-1 8,-1 0 24,0-2 16,11-3-352,-11 3 360,3-1-31,0 1 55,5 0-32,1 0 32,-1-1 0,0 1-56,0 0 40,3-3-368,0 2 360,0 1 40,0-3-32,0 0-72,0 0-24,6 0-104,-1 3-24,1-3-16,-6 0-128,5 0 64,0 0 16,4 0 0,-1 0 0,0 0-39,13 0-82,-15 0 1,15 0-80,-21 0 120,6 0-232,15 0-184,-15-6-296,15 1-240,-13 0-224,22-1-225,-22 1-223,22-1-152,-30 6 1776,8-5-1841,22 0 105,-22-1 160,22-2 383,-22 0 313,21 0-2128,-29 8 3008</inkml:trace>
  <inkml:trace contextRef="#ctx0" brushRef="#br0" timeOffset="3">940 754 4560,'0'0'0,"0"0"993,0 0-273,0 0 104,0 0 248,6 0 201,-1-5 135,-5 5 8,0 0-1416,5-6 1280,-5 6-103,6-5-233,-6 5-208,0-6-96,0 6-120,0-5 0,5 5-48,-5 0-472,0 0 457,0 0 23,0 0-16,0 0 8,6 0 8,-6 0-24,0 0-24,0 0 56,0 0-488,-3 0 384,0 3-80,-2 2 8,-1 3-103,1 0 15,0 0 64,-1 3-96,1 0 32,5-11-224,-8 11 208,0 10-16,0-13-8,-1 14-48,1-14 0,0 16-8,0-15 8,-3 15 24,11-24-160,-10 8 96,-1 19-16,0-16 0,0 16 8,0-16-16,1 16-8,-12-17-16,14 17-8,8-27-40,-24 11 64,15 16 24,-15-16-32,16 16-24,-16-16 16,16 16-16,-17-16 0,17 16-48,8-27 16,-24 8-40,16 16 32,-17-16 16,17 16 48,-2-15-56,-12 12-88,14-13 32,-3 3-16,3 0 0,8-11 72,-8 11-96,0-1 0,0-1 32,0-4 56,2 0 24,3 1-40,3-4-40,0 1 48,0-3 16,0 3-40,0-1 40,0-2-32,0 0 72,0 0 48,0 0-16,6-5-96,-6 5 24,5-5 8,1-1 24,-1 1 32,0 0 24,1-4-64,2 1-16,0 0 40,14 0 8,-22 8-56,5-8 40,17 0-80,-17-14-32,3 17 72,16-3-16,-18 0 40,16 0-16,-17 0-8,16-1 16,-15-12-16,15 21 0,-15-8-16,16 0 0,-17-1 0,17 4 64,-17 0-96,-5 5 48,21-6-16,-12 1 56,12 0-40,-15-1 128,18 6-104,-19-5-72,17 5 24,-22 0-8,8 0 104,0 0 8,14 0-56,-17 2-56,1 1-24,2 3 0,0-1-24,0 0-40,-8-5 120,8 6-128,0-1-56,0 0-24,0 1-80,14-1-64,-22 1-24,8-1-168,0 0-104,-8-5 648,8 6-817,0-3-207,0-1-72,0 1-232,1 0-321,-1-1-319,0 1-353,-3 0-247,-5-3 2568,6 3-2577,2-1 185,-3 1 551,0 0 465,1-1-1160,-6-2 2536</inkml:trace>
  <inkml:trace contextRef="#ctx0" brushRef="#br0" timeOffset="1729">1588 1 3256,'0'0'0,"0"0"440,0 0-104,0 0-336,0 0 368,0 0 129,0 0 119,0 0 136,0 0 120,0 0 24,0 0 16,0 0-39,0 0-6659,6 0 12412,-6 0-5810,5 0-8,-5 0 16,5 0 24,-5 0 1,6 0-17,2 2-64,-3 1-72,1 0-40,-1 2-32,3 3 1,0 0-41,0 0 0,1 1-24,-1-1-40,-8-8-520,24 8 504,-19 13-48,17-13 0,-17 14 0,17-11-23,-14 16-25,19-6-48,-5 6-16,-22-27-344,21 30 320,1 3-8,2 4-56,0 1-40,-2 0-16,-14 0-80,22 0 16,-22-1-48,-8-37-88,27 41 32,-22 2 16,-5-2-16,6-1 0,-1 1-8,1-4 8,-6 1 8,0 3-24,0-41-16,-3 37 32,0-1 0,0-1-96,-5 0 64,-2 0-24,1-3 0,1 1-64,0-4-80,8-29 168,-11 30-224,-10 0-40,13-3-16,0 0-112,-3 0-120,-11-3-184,14 0-137,0-2-183,-3 0-272,0-1-304,1-13-353,-1 17-327,3-17-337,0 16-175,2-16 39,1 3 488,-1 11-2295,6-22 4552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5T07:27:36.9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35 359 4208,'0'0'0,"0"0"352,0 0 41,0 0 87,0 0 32,0 0-8,0-5-40,0 5-24,0-5 16,0 5 48,0-6-56,0 6-448,-3 0 464,1-5 65,-1 5 7,0-6 56,1 1-56,-1 0-72,0-1 56,1 1-40,2 5-480,-3-6 488,0 1-32,0 0-79,1-1 111,-1 1 56,3-1 24,0 1-88,0 0-64,0-3-32,0-1-8,0 1 48,0 0-160,0 0 64,0 0-55,0 0 7,0 0 96,0 8-376,0-8 224,8 2 48,-2 1 96,2 0-40,0-4-32,-3 4-120,3 0-120,0-1 104,-8 6-160,8-5 168,1-1 0,-1 1-112,0 0-88,0-1 96,-3 1 104,1 5-72,2-6 0,-8 6-96,8 0 56,0-5-32,-3 5 184,3 0-136,1 0-152,-4 0 56,3 0 16,-3 0 56,-5 0-48,6 0 136,-1 0-120,1 0-8,-1 0 128,0 5-72,1 4 0,-1-1-128,1 0-48,-6-8 112,5 8 104,0 0-8,1 0-16,-1 3-152,-5 10-56,6-12 120,-6 1 112,5 12 32,-5-22-136,0 8 0,5 16-8,-5-13 32,6 16 0,-6-16 88,5 16-160,-5-16 48,0 16 80,0-16-24,0 16 64,0-17-240,0 15 112,0-17 96,0 16-88,0-16 64,0 16-136,0-24 72,-2 9-128,-1 15 216,0-16-80,0 3-64,1 10 16,-1-15-40,0 2 296,1 3-160,2-11-56,-3 8 8,0-3-8,-2 1-80,2-4 257,0 1 23,1 0-152,-1-1-112,0 1 104,3-3-40,-2 3 104,-1-3 72,0 0 8,1 0-176,-1 0 136,0 0 120,0-6-32,3-2 16,0 8-248,0-8 88,0-13 24,0 15 176,0-15-16,0 15-80,0-15-88,0 15-80,0-15 160,0 21-184,0-9 136,0-20-88,0 21-48,0-22-16,0 22 136,6-27 72,-6 13-168,5-2-144,-5 24 120,0-24-8,6 2-16,-1 0 168,0 1-80,1-1-152,-1 1 168,3-1 56,0 14 24,-8 8-160,9-30 40,-1 22-152,0-19 48,0 19 208,0-16-48,0 16-104,0-1-112,0-12 16,0 15 216,-8 6-112,8-8 72,1 0-104,-1 0-16,0 0 0,0 0 128,-3 3 24,3-1-208,-2 6 24,-6 0 80,5-5 32,1 5 112,-1-6-32,0 6-184,1 0-128,-1 0 152,1 3 128,-1 0-8,-5-3-72,8 8 48,14 0-120,-22 0 104,8 0 40,0 0-88,0 0-104,-3 3 8,1 11 112,-6-22 0,8 8 152,-3 3-48,3 10-224,1-13 32,-4 3-8,-5 11 136,5-14 112,-5 16-256,0-24 104,6 11-8,-6 16 56,5-16-32,-5 16 32,6-16-176,-6 13-16,0-16 160,0 16 176,0-24-192,5 8 48,-5 17-112,5-17-80,-5 13 112,0-13 152,0 3-152,0 11-24,0-14 32,0-8 24,0 8 0,0 3 272,0 0-304,0 0-16,0-3 24,0 0 0,0-3 208,-2-2-128,2-3-56,-3 2-32,0 1-72,1 0 288,2 0-240,0-3 144,0 0-152,0 0-112,0 0 416,0 0-288,0 0 8,0 0-96,0 0 32,0-6 240,0 1 24,0-3-144,0 0-120,0 8 104,0-8-96,0-1 144,0-12 176,0 15-256,0-15-8,0 15 144,0-15-64,0 15 152,5-15-112,-5 15-168,5-15 160,-5 15 120,6-15-96,-1 15-64,1-15-136,-1 15 0,-5 6 104,5-21 72,1 15 32,-1-15-136,1 15 48,-1-15-64,0 15 160,1-2 41,-1-13-241,-5 21 88,6-6-32,-1-2-9,0 0 154,3-14 15,1 17-160,-1 0-88,0-3 104,0-1 104,-8 9-88,8-8 96,0 3-24,0 0-216,-2-1 168,2 1 48,0-1-88,-3 6-40,3-5-88,-8 5 144,8 0 64,-2 0 64,2 0-64,0 0-104,-3 0-104,3 0 88,-2 0 184,-1 0-48,-5 0-80,8 3-64,0 5 40,-2 0 0,-1 0 40,1 0 64,-1 0-184,0 0 32,1 3 168,-6-11-96,5 11 16,1 10 128,-1-12-256,0 1-72,1 12 192,-1-14-48,1 3 128,-1 10-152,-5-21 64,5 9-81,1 1 97,-1 12 49,1-14-194,-1 3-15,0 10-72,1-12 40,-6 1 200,5 12-288,-5-14-56,6 3-80,-6 10 0,5-12 152,-5 1-192,5 12-56,-5-14 0,0-8 496,6 11-528,-6 11-97,5-14-311,-5 2-312,6 12-216,-6-17-137,0 3-239,0 3-248,0-11 2088,0 11-2265,0 0 41,0 0 175,0-3 401,5 0 415,-5 0 33,5 0-2240,-5-8 3440</inkml:trace>
  <inkml:trace contextRef="#ctx0" brushRef="#br0" timeOffset="540">1372 316 3992,'0'0'0,"0"0"0,0 0 600,0 0-87,0 0 63,0 0 88,0 0 56,-3-5 80,0 5 8,1-6-87,2 6-721,-3 0 800,0-5 16,1 5 32,-1-5 0,0 5-168,0-6-64,1 6 41,-1-5 15,-2 5-80,-1-6-56,1 6-120,-1-5 72,1 5 24,0 0-48,-1 0-63,1 0-57,5 0-344,-6 0 440,1 0 72,0 0-72,-1 0-88,1 0-40,-3 0 8,0 0 96,0 0-8,8 0-408,-9 0 304,1 0-32,0 3 40,3-1-88,-1 1-55,1 0-137,0 0-40,-1-1 168,6-2-160,-5 3 120,-1 0 32,1-1-144,0 4-120,-1 2 176,1 0 48,-1 0-32,1 0-56,5-8-24,-3 8-8,1 0-24,-1 0 176,0 3-208,1 0-24,-1 0 40,0 0 48,3-1 184,0-10-184,0 11 64,0 0-8,0 0 0,0 0 104,0-1 48,0 1-104,0 0-128,0-3 24,0-8 0,6 8 144,2 0 40,0 0-40,0 1-56,0-1 0,0-3 208,0 0 16,0-2-104,-8-3-208,22 3 136,-17 0-144,3-1 176,0-2 16,17 0-64,-20 0-88,17 0-88,-17-5 56,-5 5 0,22-6 48,-17 1-32,19-3-136,-18 0 200,15 0 40,-15 0 64,15 0-72,-12 0-264,-9 8 152,21-9-56,-15 1 88,15 0 144,-15 0-56,2 0-56,13 0-72,-15 0 120,2 0 8,-8 8-120,8-8-16,0-1 64,0 1-8,0 0 169,-2 0 47,-1-13-168,0 21-120,1-9 32,-6 9 0,5-8 88,-5-13 24,6 15-48,-6-2-64,0 0 0,0 0 72,-3-16-16,-3 18-80,6 6 24,-5-21-96,-3 15 128,0-2 184,0 0-184,0-13-32,0 15-176,-1 1-24,1-3 288,8 8-88,-8-8-120,-3-1-56,1 1-88,-1 3-81,3 0 161,0-1-72,0 1-200,-1-1 16,1 6 32,0 0-64,0 0 0,0 0-336,0 0-113,0 0 57,2 0-128,4 0-48,2 0 1040,-3 0-1248,0 0-241,1 0-47,-1 0-144,3 0-129,0 0-39,5 0 15,1 0 153,-1 0 232,-5 0 1448,8 3-1152,0 0 31,17-1-2463,-25-2 3584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5T07:27:38.9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76 184 3976,'0'0'0,"0"3"416,0-3 33,0 0 71,0 0 80,0 0 0,0 0-600,0 0 576,0 0-8,0 0 64,0 0 32,0 0-23,0 0 23,0 0-96,0 0 48,0 0-5545,0 0 10562,0 0-4993,0 0-128,0 0-104,0 0-79,0 0 7,0 0 24,0 0-96,0 0-8746,0 0 17236,0 0-8410,-2 0 96,-1 0 0,0 0-48,1 0-128,2 0 56,-3 0 80,0 0-96,0 0 0,1 0-95,-1 0 71,0 0 112,1 0-40,-1 0-64,0 0-104,3 0-184,-2 0 232,-1 0 72,0-5 64,0 5-96,1 0 0,-1 0 64,0-6-40,1 6 48,2 0-344,0-5 176,-3 5-80,0-6 104,3 6 81,-3-5-25,3 5-136,0-5-112,0 5 80,0 0-88,0-6 184,0 6 8,-2-5-104,2 5-48,0 0 16,0 0 152,0 0-40,0 0-144,0 0-24,0 0 56,0 0 136,0 0-64,0 0-120,0 0-32,0 0 40,0 0 80,0 0-568,0 0 1016,0 0-552,0 0-104,-3 0 168,0 0 0,1 3-40,2 2-48,0 3-104,0-8 136,0 8 16,0 0 104,0 3-104,0 0-88,0 10-40,0-12 56,0 1 216,0 12-96,0-22-64,0 8 64,0 3 56,0 10-32,0-12 88,0 15-160,5-16-168,-5 19 104,5-19-120,-5-8 168,6 24 24,-1-15 0,3 15-152,1-16 160,-4 16-104,0-16 112,1 3 32,-1 11-128,1-14 40,-1 3 24,0 10-48,1-15 144,-1 2-80,0 3-32,1-1 40,-1 1-48,-5-11 16,6 8 40,-1 0-40,1-2-56,-1-1 40,0 1 64,1-1-24,-1 0 40,1-2-40,-6-3-24,5 3 0,0-1 72,1 1-56,2 0 48,0-3-16,0 0 16,0 0 96,-2-6-8,-6 6-152,5-5 88,3-3 8,-3 0-8,4 0-64,-1 0 112,0-14-72,0 17-72,13-17 120,-15 17-120,2-17 24,0 17 72,0-17 104,0 14 56,0-16-40,0 15-200,1-17-272,-1 17 184,0-20-32,0 21 216,-3-19-56,1 18-184,-1-15 232,3 16 0,0-16-24,-8 24-72,6-8 56,-1-17-176,0 17 88,1-16 240,2 19-208,-3-17-56,1 17-72,2-17-72,0 17 328,-8 5-128,8-22 72,0 17-192,0-17 112,0 17-80,0-4 40,1 1 56,-1-13-216,0 15 16,-8 6 192,8-5 8,0-3 96,0 0-48,0 2-160,0 1-64,0 0 112,0-1 160,1 6-32,-9 0-72,8-5-16,0 5-104,-3-6 64,1 6 64,-1-5-56,-5 5-32,5 0-96,-5-5 88,0 5 88,6 0 0,-6 0-80,5 0-112,-5 0 48,6 0 56,-1 0 112,-5 0 64,5 2-240,-5-2 152,0 3-80,0 0 56,0-1-24,0 1 72,0 0-128,0-1-48,0 1 208,0 0 24,0-3-80,0 3-32,0-1-64,0-2-88,0 0 136,0 0 136,0 0-112,0 0-56,0 0-16,0 0 96,0 0-96,0 0 176,0 0-184,0 0-72,0 0 104,0 0 0,0 0 80,0 0-96,0 0 608,0 0-1344,0 0 496,0 0 15,0 0-31,0 0-24,0 0-200,0 0 8,0 0 64,0 0 4297,0 0-8266,0 0 3745,-2 0-104,-1 0-73,3 0 25,0 0-144,0 0-232,0 0-185,0 0-119,0 0 56,0 0 87,0 0 25,0 0 128,0-5 232,0 5 255,0-6 89,0 6 680,0 0-3552,0 0 3552</inkml:trace>
  <inkml:trace contextRef="#ctx0" brushRef="#br0" timeOffset="693">630 381 4352,'0'0'0,"0"0"0,0 0 441,0 0-1,0 0 48,0 3 16,0 0 48,0 0-24,0-1-56,0 1 64,0-3-536,0 3 480,0 2 24,0 1-23,0 2-41,0 0 32,0 0-40,0 0 48,0 0 32,0-8-512,0 8 440,5-3 40,-5 4 8,6-4-56,-6 0 65,5 1-17,-5-1-56,5 1 40,1-4-16,-1 1-48,3 0 8,0-1-72,1 1 80,-1 0 0,0 0-40,0-1 65,-8-2-441,8 0 304,0 0 8,0 0 72,0 0-48,0 0-40,0 0-40,1-5-64,-1-1 16,-8 6-208,8-5 208,0-3-48,0 0-8,0 0-48,0 0 48,0-1-48,0 4 0,0 0 88,-8 5-192,9-8 200,-1 0-72,0-1-96,0 1-8,0 0-40,0 0 144,0 0-16,0 0-160,-8 8 48,8-8 40,0 0 128,-2 0 137,-1-1-17,1 1-112,-1 0-96,0 0 64,1 0 216,-6 8-360,5-22 224,-5 17-16,6-3-128,-6 0-8,0-16 144,0 18-104,0-15-64,0 15-8,-3-15 88,3 21-128,-3-6 240,-2-15 32,-1 15-296,1-15 16,0 15 80,-1-2 40,1 0 88,-1-14-200,6 22 0,-5-5-32,-3-3 112,3 0 24,-4-14-24,4 17-112,-3-1-40,0-2 136,0 0 136,8 8-200,-8-5 64,0-1-160,-1 1 8,1 0 0,0-1 296,0 6-128,0-5-112,0 5 24,8 0 8,-8 0-96,-3 0 264,0 0-184,0 2-96,3 7 72,-2-1 64,-1 0 104,0 0-64,11-8-64,-8 11-88,0 10-80,0-13 256,0 3-8,-1 11 0,1-11-88,0 16-136,0-17 296,8-10-152,-5 27 16,-1-16-80,1 16-72,0-16 8,-1 16 168,1-16 176,2 16-120,0-16-224,3-11 128,-2 27-16,-1-17-136,3 15 192,0-15 8,0 15-112,5-17 96,1 16-80,2-16 72,-8-8-24,8 11-24,14 11-56,-17-14 128,3 3-56,0-1 88,14 1 24,-17 0-136,3 0 56,-8-11-24,8 8 16,17-3-24,-20 1 88,3-1-96,14 3 8,-17-2 72,3-1-24,17 0 8,-20 1-48,17-1-104,-17 1 96,17-4 64,-17 1-88,17 0 24,-17-1-144,17 1-64,-22-3 216,5 3-176,17-3-104,-17 0-16,17 0-88,-14 0-120,16 0-8,-16-6-184,19 1-193,-19-3-159,22 0-344,-9 0-384,1-14-553,2 17-392,1-17-103,-1 17 127,6-25 585,-30 30 2112,29-22-1504,12-5-1641,-41 27 3145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5T07:27:40.7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3 144 3712,'0'0'0,"0"0"0,-2 0 368,2 0 24,0 0 57,0 0 87,0-5 48,0 5 40,0-6 0,0 6 24,0 0-648,0-5 712,0 5 105,0-6 95,0 6 16,0-5-32,0 5-56,0-5 64,0 5-15,0 0-889,0-6 760,0 1-88,0 5-80,0-6 0,0 1 40,0 5-56,0-5-167,0 5 7,0 0-416,0-6 392,0 6 48,0-5-8,0 5-224,0-6 0,0 6 40,0 0-8,0 0 56,0 0-296,0 0 208,0 0-104,0 0 120,0 0-24,5 0-72,0 3-56,1 0-72,-1 2 176,-5-5-176,6 8 184,-1 0-64,-5 1-144,5 1-64,-5 12 48,6-14 144,-1 3-40,1 10-144,-6-21 80,0 11 24,5 16-8,-5-16 65,0 16-33,0-16-161,0 16 41,0-16 120,0 16 57,0-27-105,0 10 88,5 20-168,-5-8-57,6-1 177,-6-10-48,0 16-8,0-16-32,0 16-48,0-27 96,0 11 56,0 16 32,0-16-120,0 13 0,0-16 72,-3 16 121,0-16 71,1 3-232,2-11 0,-3 22-64,0-17 24,1 3 88,-1 0 88,0-2-88,1-1-128,-1 1 48,0-1 128,3-5-96,-3 3 32,1-1 48,-1 1-128,0 0 72,1-3 176,-1 0-160,0 0 56,1-8-216,2 8 120,-3-8-24,0-1 208,3 1 8,0 0-40,0 0-64,0 0 8,0 0 112,0-14 72,0 22-280,0-5 120,0-17-32,0 17 80,0-22 40,0 19 40,0-22-160,0 22-160,6-22 152,-6 30-80,0-8 112,5-21 64,0 20-96,1-20-144,2 21 160,0-22 120,0 22-96,0-22-80,0 22-64,-2-22 0,2 22 448,13-19-448,-15 19-64,-1-16 0,3 18 200,-8 6-112,8-21 152,0 15-96,1-2-128,-1-13 96,0 21 16,0-6-8,0 1-96,0 5-96,-8 0 160,8-5 8,0 5 72,-2-6 32,2 6-168,-3 0-112,1 0 168,2 0 72,0 3 0,-8-3-72,8 3 0,-3 2-72,1 3 56,2-3 88,-3 4-16,3-1-176,0 0 32,1 0 104,-9-8-16,8 8 56,-3 0 72,0 3-256,3 10-8,1-12 120,-4 1 8,0 12 120,1-14-160,-1 3-32,1 10 168,-6-12-24,5 1-80,0 12-16,1-14-96,-6 3 184,5 10 184,-5-21-240,0 9-8,6 1-24,-6 1-88,5 0 32,-5 0 224,5 0-128,-5-1-80,0 1 8,0-11 64,0 8-16,0 0 112,0 0-72,0 1-48,0-1-24,0-3 80,0 0 64,0-2-32,0-3-64,0 3-104,0 0 32,0-3 216,0 0-88,0 0 112,0 0-144,0 0-112,0 0 256,0 0-168,0-6 72,0-2-96,6 0-48,-6 0 16,5 0 168,-5 0 120,6 0-176,-6-1-112,5 1 72,-5 8-16,0-8-8,5-16 217,-5 19-177,6-17-48,-6 17 152,5-4 24,1-15 56,-1 19-120,-5 5-96,5-8-64,1-17 80,-1 20 184,1-3-112,-6-16-56,5 18-136,-5-2 0,5 0 248,-5 8-144,9-22 112,-1 17-144,0-3 24,0 0-88,0 0 232,0 0-8,-3-1-240,-5 1 80,0 8 32,6-5-24,-6 0 144,5-1 48,1 1-248,-1 5-136,-5 0 200,5 0 88,-5 0 56,0 0-128,6 0 88,-6 0-224,5 0 120,-5 0 48,6 0-40,-6 0-64,5 2-48,-5 4 112,0-6 8,5 8 104,1 0-32,-1 0-184,1 0 16,-1 0 0,0 0 160,1 1 32,-1-1-288,-5-8 192,6 8-104,-1 0 16,0 0-48,-5 0 0,6 0-217,-6 0-39,5 3 248,1 0 8,-6-11 136,0 11-280,5-1-224,0 1-352,1-3 144,-1 0-72,1 1-257,-1-1-111,0 2-264,-5-10 1416,0 9-1592,6 1-153,-1-2-383,1 1-169,-1-1 81,0 0 239,1 0 273,-1 0 272,1 0 295,2 0 233,0 0-2568,-8-8 3472</inkml:trace>
  <inkml:trace contextRef="#ctx0" brushRef="#br0" timeOffset="1001">1062 371 3752,'0'0'0,"0"0"0,-3 0 568,3 0-111,-3 0 103,1 0 56,-1 0 40,0-6 112,1 6 160,-1-5 80,3 5-1008,-3 0 1041,1-5-41,-1 5-104,0-6 48,0 6-128,1-5-143,-1 5-81,0 0-144,3 0-448,-5-6 512,2 6 40,-2 0-136,2 0-56,-2 0-72,-1 0 0,1 0 104,0 0-111,5 0-281,-6 0 248,1 0-48,-1 3-24,1 3 96,0-1-72,-1 0-72,1 1 48,2-1 48,3-5-224,-5 6 184,2 2 48,0 0-136,1 0-32,-1 0 144,0 0-16,0 0-8,1 0-120,2-8-64,-3 8 56,-2 0 32,2 1 88,0-1-160,1 2 8,-1 1-56,0 0 96,0 11 160,3-22-224,-2 8 16,-1 3-8,0 10-160,1-15 152,-1 4 224,0 1-80,1 0-32,-1 0-56,3-11-56,0 11 56,0-1 48,0-2-16,0 1-104,0-1 56,0 0 144,0 0 24,0-3-15,0-5-193,5 3 48,1 0 24,2-1 200,0 1-40,0-3-48,0 0-72,0 0-24,14 0 56,-17 0 56,17-5-184,-17-3-120,17-1 184,-17 1 8,22 0 120,-19-13-128,17 15-200,-25 6 120,8-8 32,16-13 0,-16 15 152,16-15-136,-16 15-152,17-2 120,-17-14 120,13 17 64,-21 5-200,6-22 144,2 17-136,0-17 40,0 17 136,0-17 0,-2 17-104,-1-17-104,0 17 16,-5 5 8,0-22 96,6 17 40,-6-17-216,0 17 88,0-17-24,0 17 136,0-17 104,-3 17-224,3 5 0,-5-22-16,-3 17 32,0-3 24,-1 0-40,1-14-160,0 17-136,0-3 88,0 0 32,-3 0-104,11 8 280,-21-6-376,15 1-152,-5-1 40,1 1 56,-12 0-137,17-1-159,-3 1-72,-3 5-80,11 0 880,-11-6-944,3 6-208,0-5-425,0 5-239,0 0-177,-1 0-23,4 3 88,0-1 111,5-2 1817,-6 3-1624,4 2 384,2 1 287,0 2-2839,0-8 3792</inkml:trace>
  <inkml:trace contextRef="#ctx0" brushRef="#br0" timeOffset="1002">1526 187 3888,'0'0'0,"0"0"496,0 0-15,0 0-481,-2 0 480,-1 0 64,0 0 72,0-5 168,1 5 96,-1-6 112,0 6 57,1-5-9,2 5-1040,-3 0 1112,0-5-16,1 5-111,-1-6-97,0 6-136,0 0 16,1 0 56,-1 0-88,3 0-736,-3 0 657,1 0-97,-1-5-24,0 5 16,1-6 8,-1 6-120,0 0 24,3 0 48,0 0-512,-3 0 464,1 0 9,2 0-273,0 0-32,0 0 96,0 0-24,0 0 72,0 0-144,0 0-168,-3 0 112,0 0 48,1 0 64,-1 0-104,0 3-64,3 0 24,0 0 64,0-1 192,0-2-336,-2 3 136,-1 2-112,3 3-24,0 1 0,0-1 200,0 0-96,0 0-160,0 0 56,0-8 0,0 8 64,0 0 40,0 0-56,0 0-104,0 0 8,0 1 168,0-1 32,0 0-208,0-8 56,0 8-48,5 0-48,-5 0 208,6 3 88,-6-3-168,5 0-64,0 0-16,1 0 120,-1 0 72,1 0-136,-1 1-160,0-1 192,1 0-8,-1 0 128,1-3-56,-1 1-328,-5-6 224,5 5 8,1 0-24,-1 1 120,1-1 24,-1 1-208,0-1 136,1 0 48,-1 1-40,-5-6-64,6 3-16,-1-1-88,0 1 48,1 0 192,-1-1 56,1 1-240,-6 0-80,5-1 96,-5-2 32,5 3 0,-5 0 144,6 0-160,-1-3-64,3 0 80,0 0 88,1 0 40,-1 0-160,-8 0 32,8 0-72,0 0 88,-3 0 232,1 0-95,-1 0-121,3 0-120,-2-6 23,2 6 274,-8 0-209,8-8 32,-3 0 16,3 0-80,-2 0-32,-1 0 192,0-14-80,1 17-152,-1-17 56,-5 22 48,6-5 8,-1-3 56,0-17 16,1 20-256,-1-17 40,1 17 71,-1-17 41,0 17 24,-5 5 0,6-22-264,-1 17-80,1-17 8,-1 17-16,0-3-112,1-14-40,-1 17-160,1-3 104,-6 8 560,5-8-464,0-14-281,1 17-39,-1-4-128,1 1 8,-1-13 80,0 15-216,1 1-241,-1-3-223,1 0-216,-1 0-65,3-14-15,14 17 63,-17-3 193,3-1 184,17-12 272,-20 15 255,-5 6 833,24-5-688,-16-3-2792,-8 8 3480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5T07:18:07.4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462 1599 3936,'0'0'0,"0"0"0,0 0 328,0 0 64,0-8 121,0 0 103,0 0 176,0-14 160,0 17 128,0-17 145,0 17-49,0 5-1176,0-22 1112,0 17-104,0-17-176,0 17-63,5-17-41,-5 17-88,6-17-48,-6 17-104,0 5-488,5-8 472,0-14 40,1 17-48,-1-3 97,3 0-33,0 0-24,0 0 16,1-1-64,-9 9-456,8-8 400,0 0-56,16 0 8,-19 3-8,17-1 40,-14 1 9,19 0-65,-19 5 80,-8 0-408,30-6 328,-8 6-64,-14-5 16,24 5-96,-8-6 0,1 6 24,-4-5-168,1 5-40,-22 0 0,21 0-32,1-5-72,0 5 168,-14 0-88,21 0-32,-20 0 0,18 0-104,-19 0 48,-8 0 112,21 0-216,-15 0-136,15 0-112,-15 0-144,15 0-89,-15 0-191,2 0-232,0 0-296,-8 0 1416,21 0-1705,-15 0-367,2-6-329,0 6-119,0-5 15,0 5 473,0-6 600,0 6-1441,-8 0 2873</inkml:trace>
  <inkml:trace contextRef="#ctx0" brushRef="#br0" timeOffset="1">910 838 6193,'0'0'0,"0"0"1256,0 0-168,0 0 33,-3 0 255,1 0 120,-1 0 33,0 0-9,3 0-1520,0 0 1256,-3 0-144,1 0-191,-1 0-121,0 3-24,1-1-40,-1 4-88,3-1-8,0-5-640,0 6 584,0-1-23,0 3-25,0 0-96,0 3-96,0 11 16,0-12-8,0 17-152,0-27-200,0 11 344,0 22-160,0-9-64,0 3 240,0 8-192,0 5 72,0 9-16,0 2-112,0-51-112,0 52 224,0-4-112,0 4-40,-3-4 33,-2-2-73,-3-3 56,0-5 40,0 3-120,8-41-8,-9 37-8,4-2 32,0 1-8,-1-4 80,1 0-72,-1-2-32,1-6 56,2 1-32,3-25-16,-2 24 24,-1-2-8,0-1-88,1 1 64,-1-14 56,3 16-104,-3-16-32,0 17-104,3-25 192,0 8-249,0 13 41,0-13-144,0 3-80,0 0-24,0 0-160,0 0 24,0-3-72,0-8 664,0 8-944,0 0-137,0-3-271,6-2-352,-6 0-289,8-1-471,0 1-305,0-3-31,-8 0 2800,8 0-2569,0 0 729,0-5 575,14-3-2615,-22 8 3880</inkml:trace>
  <inkml:trace contextRef="#ctx0" brushRef="#br0" timeOffset="145317.27">76 122 4857,'0'0'0,"0"0"584,0 0-584,0 3 1032,0 0-448,0 2 72,0 1 56,0-1 88,0-2 89,0-1 183,0 1-16,0-3-1056,0 3 976,5-1 9,-5 1-129,5 0 40,-5 2-48,6-2-200,-6 0-56,5-1-8,-5-2-584,6 3 569,-1 0 23,0-1-128,1 1-40,-1 0 40,3 0-16,0-1-64,1-2-88,-9 0-296,8 0 232,0 0 88,0 0 128,0 0-167,0 0-145,0 0-64,0 0 0,0 0 232,-8 0-304,8-5 192,1 5-112,-1-6-8,0 6-24,0-5 136,0 0 24,0-1-184,0 1 48,-8 5-72,8-6 152,0 1 56,0 0 64,1-1-272,-4 1 24,0-1 96,3 1 8,-2 0 80,-6 5-208,5-6 56,1 1-56,-1-1 112,-5 1 64,5 0-56,-5-1-112,6 1 16,-6-1 8,0 6-32,5-5 184,-5 0-40,6-1-232,-6 6 104,0-5-40,0-1 112,0 1 32,0 0-160,-3 5 24,3 0 16,-5-6 48,-1 6 72,1-5-80,-3 5-72,0-6 48,-1 6 112,1-5 40,0 5-112,8 0-56,-8-5-48,0 5-104,0-6 192,-3 6 128,0-5-136,1 5-8,-1 0-80,0 0 88,11 0-32,-8 0 112,-3 0-160,-11 0-40,14 0 104,0 0 136,-3 0 56,1 3-63,-1-1-242,0 1 81,0 2 177,0 1-33,1 2 56,-1 3-248,0-3 40,0 3 200,3-1-128,8-10-48,-11 11 112,3 0-208,0 0 88,0 0 200,0-1-64,2 12-128,1-14-144,0 3 48,5-11 96,-3 21 0,3-12 232,0 15-256,0-16 16,0 16 16,0-16-32,5 17 200,3-17-208,-8-8 32,9 24-72,-1-16 136,0 3 112,0 11 8,0-14-152,0 2-144,0 12 56,0-14 256,-8-8-200,22 11 48,-17 0-32,3 0-128,17-1-16,-20-2 296,17 1-144,-17-1-120,3 0 24,-8-8 72,25 8-96,-20-3 248,17 1 0,-17-1-376,17-2 16,-17 0 40,17-1-8,-17 1 32,-5-3 144,22 0-360,-17 0-225,17 0 73,-14 0-168,13 0-168,-13-5-240,22-4-369,-22 1-15,-8 8 1472,30-8-1872,-22-16-673,22 18-559,-22-15-249,21 15 280,-20-15 865,23 13 767,-10-19-2535,-22 27 3976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5T06:37:06.8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60 189 4056,'0'0'0,"0"0"320,0 0-160,0 0 1,0 0 31,0 0 8,0 0 40,0-5 8,0 5-248,0 0 280,-3-6 24,0 6 0,3 0 24,0-5 0,0 5 96,0-6 16,-3 6 24,3 0-464,-2-5 472,2 5-23,-3 0-1,3 0 40,0 0-8,0-5 16,0 5 8,-3 0 16,3 0-520,-2-6 592,-1 6-24,0 0 0,3 0-55,0 0-97,-2-5 8,-1 5-80,3 0-72,0 0-272,-3 0 288,0-6-88,1 6 48,-1 0 24,0 0-32,1 0 0,-1 0 8,0 0 16,3 0-264,-2 0 264,2 0-32,0 0-24,-3 0 9,3 0-49,0 0 48,0 0-32,0 0-32,0 0-152,0-5 168,-3 5-24,3-5 24,0 5-40,0-6-16,0 6-8,0 0-16,0 0 24,0 0-112,0 0 128,0 0-64,0 0 8,0 0 40,0 0-16,6-5 16,-6 5-24,5 0-40,-5 0-48,5 0 72,3 0 64,1-6-48,-1 6 32,13 0-16,-15 0-24,15 0 16,-15-5-32,-6 5-64,21 0 32,-15-5 24,15 5 24,-13 0 0,22 0-40,-22 0-80,19 0 16,-19 0 72,-8 0-48,25 0-24,-17 0 64,16 0-56,-16 0-24,16 0 96,-18 0-96,15 0 32,-13 0 0,-8 0 8,22 0-24,-17 0 80,17 0 8,-17 0-64,17 0-8,-17 0-40,17 0-32,-17 0-8,-5 0 88,9 0-184,-1 0-112,13 0-64,-15 0-192,-1 0-72,3 0-96,0 0-193,0 0-95,-2 0-216,-6 2-216,5 1-89,-5 0-191,6-1 56,-6 1 79,5 0 137,-5 0 336,0-3 1112,0 2-832,0 4 71,0-1-2807,0-5 3568</inkml:trace>
  <inkml:trace contextRef="#ctx0" brushRef="#br0" timeOffset="493">38 446 4136,'0'0'0,"0"0"633,0 0-377,0 0 72,0 0 72,0 0 56,0 0 48,0 0-504,0 0 568,0 0 64,0 0 72,0 2 57,0 1 23,0 0-32,0-3 0,0 2 56,0-2-808,0 3 816,0 0 41,0-1-65,0 1-64,0 0-48,0 0-80,5-3-32,1 0-40,-6 0-528,5 0 504,1 0 49,-1 2-49,3-2-80,0 0-8,0 0-88,0 0 56,0 3-16,-8-3-368,9 0 312,-1 0-40,0 0-40,0 3-24,0-1 8,0 1-8,0-3-48,0 0 48,-8 0-208,8 3 217,0-3-25,1 0 48,12 0-96,-15 0-56,15 0 64,-15 0 0,15 0-24,-21 0-128,6 0 104,15 0-80,-15 0-72,15 0 56,-15 0 0,15 0 24,-15 0 8,15 0-32,-21 0-8,6 0 48,15 0-96,-15 0-40,2 0-24,13 0-112,-15 0-32,2 0-88,0 0-137,-8 0 481,21 0-592,-15 0-104,2 0-136,0 0-160,0 0-200,0 0-265,14 0-279,-17 0-177,-5 0 1913,8 0-2104,0-6 8,14 1 151,-17 0 361,4-1 400,12 1-2753,-21 5 3937</inkml:trace>
  <inkml:trace contextRef="#ctx0" brushRef="#br0" timeOffset="1233">1383 92 4544,'0'0'0,"0"0"617,0 0-201,0 0 88,0 0 56,0 0 88,0-6 56,0 6 56,0-5 9,0 5-769,0 0 736,0-5-56,-3 5-64,3-6-16,0 6 0,-3 0-16,1-5 0,-1 5-15,3 0-569,-3 0 520,0 0 16,1 0-48,-1 0-16,0-6-64,1 6-24,-1 0-32,0 0-16,3 0-336,-2-5 344,-1 5-24,0-5 17,0 5-41,1 0-32,-1-6 24,0 6-96,1-5 16,2 5-208,-6 0 232,1-6-56,-1 6 32,1-5-48,0 5 0,-1-5-8,1 5 8,2 0-24,3 0-136,-5-6 112,-1 6-40,1 0 8,0 0 40,-1-5-32,1 5-16,-1-6 32,1 6-64,5 0-40,-5 0 56,-1 0-8,1-5-88,-1 5 56,1 0-8,-1 0 40,1 0 0,-3 0-40,0 0 24,0 0-32,0 0 24,0 0 48,0 0-80,-1 0 16,1 3 40,0 2-24,8-5-24,-11 8 48,-10 0-16,13 0-40,-3 1 0,-11-1 24,14 2 8,-3 12 0,-10-14 32,21-8-56,-8 11 32,-3 11 24,0-14-16,0 2-24,0 15 16,1-17-40,2 16 40,-1-16-16,1 17 8,0-17-8,0 16 24,0-2 24,0-1-56,0 1 48,0-1-40,0 1 73,5 0-9,0-1-24,3-10 48,0 16-72,0-16 64,0 16 48,0-16-96,0 16 32,0-27-80,0 8 104,6 16-40,-1-16 112,0 16-56,1-16-48,-1 14 40,1-14-32,-1 3 32,-5-11-112,8 11 72,0 0-48,0-1 72,0-2 24,1 1 0,-1-7-8,0 1-80,0-3 8,-8 0-40,8 0 96,14 0-16,-17 0-24,22 0 24,-19 0-56,19 0 40,-19-5 0,16-4-128,-24 9 64,6-8-24,15 0 16,-15 0 32,16 0 32,-17 0 24,16 0-40,-15 0-40,2 0 32,0-14-16,-8 22-16,22-5 8,-17-3 40,3-1-24,0-12-8,0 15-8,1-2-40,-1 0 8,0-16 24,-8 24 0,8-5 72,-3-20-16,1 20-40,-1-17 8,0 17-16,1-17 8,-6 17 48,5-19-48,-5 24-16,0-9-16,6-15 56,-6 16-40,5-16 40,-5 16-24,5-17-40,-5 17 72,0-16-72,0 24 24,0-8 40,0-16-8,0 15-88,0-15 120,0 16-32,0-16-16,0 16 56,0-14-16,0 22-56,0-5 32,0-17 120,0 17-80,0-3-72,0-14 32,0 17-32,0-1-8,0-2 48,0 8-40,0-8 24,0 3-24,0-1 32,0 1 40,0-1-56,0 6-32,0 0 56,0 0-24,0 0-16,0 3 48,0 0 24,0 2-64,0 3 16,0 0 0,0 0 48,0 1-48,0 1 16,0-10-40,0 22 16,0-14 24,0 3 72,6 10-72,-6-12 16,5 12-16,-5-13 16,0 17 8,0-25-64,6 8 57,-6 16-17,5-16 32,-5 16 40,5-16 16,-5 17 0,0-17-112,6 16 80,-6-24-96,0 8 40,0 17 16,5-17 80,-5 16-96,6-16 88,-6 16-56,5-16 0,-5 17-16,5-17-8,-5 16-24,6-16 24,-6 17 64,5-17-136,-5 13 120,6-10-40,-1 16-80,-5-27 24,5 8 112,1 16-104,-1-15-32,1 15 88,-1-16-16,0 16-32,1-16 104,-1 3-80,-5-11-40,6 22-16,-1-14 104,0 0-136,-5 3 112,6 0-72,-1-1-8,1 1 64,-1-3-80,-5-8 32,5 8 80,1-2 8,-1-1-64,1 1 0,-1-4-48,0 1-56,1 0 136,-1-1-48,-5-2-8,6 3 24,-1-3-16,0 0-136,1 0 64,-1 0 16,3 0-64,0 0-24,1-8-96,-1 0-56,13 0-32,-15 0-88,2 0-89,0-1-103,0 1-64,0-13-144,0 15-64,-8 6 872,8-8-1128,0 0-337,0-13-271,1 15-505,-4-2-327,0 0-345,1-14-135,-1 17 463,-5 5 2585,6-8-1944,-1 0 607,0-14-2407,-5 22 3744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5T07:27:43.4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1 246 3512,'0'0'0,"0"0"392,0 0-392,0 0 424,0 0 153,0 0 103,0 0 72,0 0 216,0 0 96,5 0 129,-5 0 119,0 0-1312,6 0 1240,-6 0-136,0 0-71,5 0-209,-5 0-16,5 0-48,-5 0-232,0 0 72,0 0-600,6 0 480,-6 0-32,0 0 105,0 0-105,0 0-72,5 0 40,-5 0-48,6 0-88,-6 0-280,5 0 344,0 0-120,1 0-24,-1 0 72,1 0-112,-1 0 16,0 0-64,1 3 16,-6-3-128,5 0 328,1 0-128,-1 2 17,0 1-41,-5 0-168,6-1 144,-1 1-8,-5 0-32,0-3-112,6 2 136,-6 1 40,0-3 0,0 3-32,5 0-56,-5-1-120,5 1 104,-5 0-32,0-3-40,6 2 104,-6 1-16,5 0-112,-5-1 144,6 1-16,-6 0-80,5 5-8,-5 0-48,0 0-32,0 0 104,5 0-40,-5 0-56,6 1 56,-6-1-64,0 0 120,0 0 8,0-8-64,0 8-56,5 0 96,-5 0-16,0 0 24,6 0 40,-6 0-128,0 1-56,5-1 72,-5 0 32,0 0 8,0 3 40,-3-3-112,3 0 168,0 0-72,0 0-96,0 0 64,0-8-8,0 8-144,0 0 136,0 0 48,-2 1-40,2-1-40,0 0 8,0-3 72,0 1 48,0-6-88,0 5 56,-3 0-104,3 1 8,0-4 40,0 1 32,0 0 48,0 0-88,0-1 0,0-2 8,0 3 48,0-3 16,0 0-24,0 0-24,0 0 8,0 0 80,0 0 64,0 0-56,0 0-112,-3 0 72,3 0-48,0 0 24,0 0 64,0-5-88,0-1 80,0 1 48,0-3-56,0 8-96,0-8 232,0-1-104,0 1-120,0 0 120,0 0 32,0-16-64,0 18 40,0-2-144,0 8 8,6-21-48,-1 15 296,0-15-208,1 15 24,-1-2 64,1-16-272,-1 19 312,3-17-96,0 17 33,0-17 79,-2 17-88,2-17 32,0 17-208,0-17 112,0 17 40,0-17 24,-8 22-96,8-5 136,0-17-72,1 17-136,-1-17 24,0 17 152,13-17-120,-15 17 56,2-4-16,-8 9-24,24-21-112,-18 15 136,2-2-16,13 0-64,-15 0 48,2 0-16,0 0-32,13 0 176,-21 8-120,6-6 16,2 1-24,0 5 32,0 0-120,0 0 200,0 0-40,0 0-96,1 0 48,-9 0-16,5 3-56,0-1 0,1 7 72,-1-1 0,1 13-96,-1-13 104,0 3-48,1 11-16,-6-22 40,5 8 120,-5 16-216,0-16 120,0 17-8,0-17-128,0 16 104,0-16 24,0 14-40,0-22 24,6 8 80,-6 3-88,0 10-80,0-13 88,0 0-48,5 3 96,-5 0-40,0 0-152,0-11 144,0 11-16,0-1-48,0-2-24,0-2 248,0-1-208,0 1 104,0-1 128,0 0-264,0-2 32,0-3 48,0 6-8,0-4 8,0 1 112,0-3-136,0 0-72,0 0 104,0 0 16,0 0 80,0 0-104,0 0 144,0 0-288,0 0 176,0 0 88,0 0-184,0 0 208,0 0-248,0 0 48,0 0 120,5 0-40,-5 0 0,6-5-56,-6-1 56,5 1 24,-5-1 96,6-2-264,-6 8 120,5-5 88,0-1-16,1-2-56,-1 0 128,1 0-112,-1 0-48,0 0 80,1 0 120,-1 0-16,1-17-168,-1 20 0,0-3 176,1 0-176,-1-14 112,3 17-112,0-3 0,-8 8 0,6-8 0,2-14 0,0 17 0,-3-3 8,3-1-8,-2 1 0,-1 0 0,1 0 8,-6 8-8,5-8 0,0 3 0,1 5 8,-1 0-8,1 0 0,-1 0 8,0 0-8,1 0 0,-6 0 0,0 0 8,5 0-8,1 2 0,-6 1 8,5 5-8,0 3 0,1-3 0,-6 0 8,0-8-8,5 8 0,-5 0 0,6 3 8,-1-3-8,-5 0 0,5 3 8,-5-3-8,0 3 0,0-11 0,0 8 0,6 0 8,-6 3-8,5 0 0,-5 0 0,6-3 0,-6 0 0,5 3 0,-5-1-8,0-1 0,5-1 0,-5 0-8,0 3 0,0-3 0,0 0-8,0 0 0,0 0-8,0 0 0,0 0-16,0 0 0,0 0-16,0-2 0,0-1-24,0 1-8,0-6 96,0 5-120,0-2-16,0-1-24,6 1-16,-6 0-8,5-3-16,1 0 0,-1 0-17,-5 0 217</inkml:trace>
  <inkml:trace contextRef="#ctx0" brushRef="#br0" timeOffset="1503">1270 192 3744,'0'0'0,"0"0"600,0 0-79,0 0 79,-3 0 56,0 0 160,1 0 168,-1 0 136,0 0 97,1 0-65,-1 0-72,0 0-136,1 0-55,-1 0-73,0 0-120,3 0-696,-3 0 560,1 0-120,-1 0-16,0 0 32,1 0-16,-1 0-56,-2 0-31,-1 0-41,6 0-312,-5 0 328,-1 3-72,1-1-112,0 6 32,2-2-56,0-1 24,0 3 56,1 0-136,2-8-64,-6 8 88,4 1 104,-4-1-96,4 0 80,-4 0-32,1 0-120,2 3 160,-2-3-80,5-8-104,-6 11 80,1 10 8,-1-13-48,4 0 24,-1 3 40,0 0-64,1 0 72,-1 0-8,3-11-104,-3 10 64,3-1 144,0-1-120,0 0 56,0 0 80,0 0 0,6 0 57,-1-3-41,-5-5-240,5 6 144,1-1 64,-1-2-16,3-3-24,0 0 32,1 0-32,-1 0 72,16 0 72,-24 0-312,5 0 216,17-5-56,-17-1 24,17-2-136,-14 0 184,22 0-80,-22 0-176,22 0 96,-22 0 8,-8 8-80,24-9 152,-16 1 16,16 0-80,-18 0-80,15 0 0,-15-14 104,15 17-48,-15-3 104,-6 8-168,8-24 120,13 18 56,-15-15 48,2 15-344,-3-2 264,1-13-184,-6 15 136,5-2 16,1-14-104,-6 17 81,0-3-57,0 0 120,0-14-72,0 17-48,-3-3-104,-5 0 160,8 8-88,-8-22-32,0 17-32,-1-1 32,1-2-24,0 0-113,0 0 73,0 0-200,0 0-152,8 8 448,-8-6-304,0 1-144,0 0 72,-3-1-112,-11 1-160,14 5 0,-3 0-72,1 0-145,10 0 865,-11 0-912,0 0-232,3 0-112,0 0-17,0 0-319,2 0-176,4 0-233,-1 0-63,3 0 2064,-3 0-1881,3 0 233,0 2 256,0 1 143,6 0 281,-1 0 232,3 2-2072,-8-5 2808</inkml:trace>
  <inkml:trace contextRef="#ctx0" brushRef="#br0" timeOffset="1504">1678 127 3016,'0'0'0,"0"0"384,0 0 64,0 0 0,0 0 129,0 0 95,0-5 144,0-1 184,0 6-1000,0 0 1056,0-5-7,0 5-17,0-6-64,0 1-48,0 5-88,0-5-200,-3 5-47,3 0-585,0-6 600,0 6 8,0-5-24,-3 5-24,0 0-96,1-6 80,2 6 80,-3 0-87,3 0-537,-3 0 560,1 0-136,-1 0-24,0 0 96,3 0-64,-2 0-56,-1 0 56,3 0-72,0 0 8,0 0-40,-3 0-128,3 0 89,0 0 39,0 0-16,0 0-8,0 0-136,0 0-168,0 0 72,0 3 176,0 3-24,0-1-24,0 0 8,0 1-80,0-1 16,0 1 88,0-6-232,0 8 144,0 0-48,0 0 88,0 0-72,0 0-8,0 0-8,0 3 24,0 11 56,0-22-176,0 8 136,0 0 120,0 13-160,0-13-120,0 3 168,0 11-96,0-14-48,0 3 72,0-11-72,0 21 24,0-13-64,0 3 136,0 0-88,0 0-8,6 10 105,-6-15-9,0 2-32,5 3-16,-5 0-112,5-1 88,-5-2 48,6 1 64,-6-1 16,5 0-176,-5 0 72,0-8-48,6 8 72,-6 0-16,5-3-8,-5 1 32,5-1-160,-5 1 136,6-1 64,-6-2-152,0-3 32,5 2 136,1 1-104,-6 0 32,5 0 120,0-1-224,-5 1 128,6-3-80,-6 0-8,5 0 152,1 0-88,-1 0-96,0 0 64,1-5 80,-1 5-88,1-6 32,-1 1-24,-5 5-32,5-6 64,1 1-48,-1-3 24,1 0-136,-1 0 120,0 0 88,1-14-88,-1 17-128,1-4 120,-1-12 96,0 15-104,4-2 48,-1-16-104,0 19-64,13-17 136,-21 14 24,0 8-48,8-27 96,0 19-232,1-19 64,-1 19 184,0-17-272,13 17 24,-15-19-40,-1 19-192,-5 8 368,8-21-336,0 15 72,1-15-176,-4 15 71,0-2-135,1-13-112,-1 15 72,1-2-248,-6 8 792,5-8-696,0 3 0,1-1-193,2 1-15,0-1-192,0 1-264,0 0-145,0-1-223,-8 6 1728,8-5-2032,14-1-209,-17 1-111,3 0 175,1-1 289,12 1 383,-15-1 481,2 1 248,-8 5 776,8-5-864,13-1-800,-21 6 1664</inkml:trace>
  <inkml:trace contextRef="#ctx0" brushRef="#br0" timeOffset="1505">2334 238 2504,'0'0'0,"0"0"240,0 0 88,0 0 64,0 2 80,0 1 80,0 0 17,0 0 31,0-1 16,0 1 16,0 0 80,5-1 40,-5 1 32,6-3 9,-6 3-65,5-3 16,-5 0 40,5 2-64,-5 1 0,0-3-720,6 3 593,-6-3-41,5 0 40,-5 0-48,6 0-32,-6 0-40,5 0-40,3 0 88,-8 0-520,8 0 480,0 0-128,-2 0 65,2 0-129,0 0 64,-3 0 56,1 0-184,-1 0-8,-5 0-216,5 0 208,4 0 8,-4-6-8,0 6 32,1-5-88,-1 5 48,1-5 64,-1 5-80,-5 0-184,5-6 288,1 6-136,-1-5 56,1 5 104,-1-6-55,0 6 15,1-5 8,-1 0-104,-5 5-176,6-6 288,-1 1 24,0-1-192,-5 1 32,6 0 128,-6-1-120,5 1 112,-5-1-96,0 6-176,6-5 32,-6 0 144,5-1-96,-5 1 88,0-1 16,0 1-56,0 0 104,5-1-72,-5 1-160,0-1 120,0 1-40,0 0-24,0-1 208,0 1-240,-2-1-40,-1 1 136,3 5-120,-5-5-72,-1-1 136,1 1-24,-1-1-136,1 1 272,0 0-160,-1-1-72,1 1 104,-3-1-264,8 6 216,-8 0-184,-1-5 352,1 5-240,0-5 40,0 5 128,-3 0-208,1 0 304,-1 0-256,11 0 64,-11 0-16,0 0 104,0 0-120,1 0 96,1 2 32,-1 1-160,-1 2-88,0 1 344,11-6-192,-8 5-8,0 1-64,0 2 104,0 0-56,0 0 16,-1 0 80,1 0-48,0 0-24,8-8 0,-8 22 24,0-14 112,0 3-112,0 10-184,0-10 144,2 16 0,1-16 104,0 16-8,5-27-80,-6 11-8,1 16-24,2-16 96,0 18-23,1-7-41,2-1-137,0 1 17,-3 0 192,3-22-72,-3 10 80,3 17-32,0-18 33,0 15-81,0-16-89,0 16 202,0-16-161,0 17 7,0-25 41,0 8 97,6 13-113,-6-15 32,5 2 48,0 3-241,1-1 258,-1 1-17,1-3 56,-1 0 272,0 1-336,1-1-32,-1 0 0,3-6-104,14 1 184,-17 0-16,3 0-128,14-1 0,-17 1 40,20-3-56,-17 0 144,13 0-304,-15 0-48,18 0 40,-16 0-265,14 0 153,-17-5-216,17 5-184,-17-6-56,17 1-232,-17-1-273,17 1-311,-17 0-344,-5 5 1952,22-6-2393,-17 1-527,17-3-249,-17 2 136,17-2 473,-17 0 927,17 0 713,-17 0-1816,-5 8 2736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5T07:29:20.540"/>
    </inkml:context>
    <inkml:brush xml:id="br0">
      <inkml:brushProperty name="width" value="0.1" units="cm"/>
      <inkml:brushProperty name="height" value="0.1" units="cm"/>
      <inkml:brushProperty name="color" value="#ED1C24"/>
    </inkml:brush>
  </inkml:definitions>
  <inkml:trace contextRef="#ctx0" brushRef="#br0">22 84 4248,'0'0'0,"0"0"128,0 0 32,0 0 89,0 0 199,-2 0 288,-1 0 272,0 0 168,3 0 16,-2 0-159,-1 0-161,0 0-128,0 0-112,3 0-40,0 0-72,0 0-47,-2 0-9,2 0-32,0 0-16,0 0 16,0 0-432,0 0 376,0 0 40,0 0 8,0 0 32,0 0 8,0 0-32,0 0 17,0 0 15,0 0-3945,5 0 7442,1 0-3449,-1 0-56,0 0-72,1 0 72,2 3 24,0 0 8,0-3 32,-8 0-520,8 3 401,16-3-25,-15 0-16,20 0 0,-21 0-16,17 0-40,-17 0 16,24 0-40,-32 0-280,22 0 272,-1 0-64,1 0-16,5 0-16,8 0-40,0 0 64,0 0-32,-5 0 72,-30 0-240,30 0 256,-3-6-80,0 6-79,0-5-33,2 5-32,9-6 64,3 1 48,-3 0-64,-38 5-80,37 0 112,-2-6-64,3 6-48,-3-5 128,-2-1-144,-4 6 24,1-5 24,0 5 40,-30 0-72,27-5 24,-3 5-8,-16 0 16,25 0-88,-12-6 144,1 6 0,-14 0-64,19 0-40,-27 0 16,8 0-72,16 0-32,-16 0 32,14-5-32,-17 5-8,4 0-48,15 0 32,-19 0-120,-5 0 248,8 0-305,0 0-7,14 0-80,-17 0 0,1 0-96,-1 0-96,1 0-160,-6 0-72,0 0 816,5 0-913,-5 0-135,5 0-176,-5-6-264,6 6-193,-6 0-295,0-5-313,0 5-263,0 0 2552,0-5-2489,0 5 457,-3-6 664,0 6 631,1-5 369,-1 5-2864,3 0 3232</inkml:trace>
  <inkml:trace contextRef="#ctx0" brushRef="#br0" timeOffset="1002">606 52 3936,'0'0'0,"-3"3"120,3-3-120,-3 0 136,3 0 104,0 0 217,0 0 255,0 0 216,0 0 72,0 0-32,-2 0-136,-1 0-143,3 0-49,0 2-32,-3 1-16,0 0 24,1 0 32,-1-1 24,0-2-7,1 3-1,-1 0-72,0-1-32,1 1 0,-1 0-32,0-1 8,-2 1 16,-1 0-47,6-3-505,-5 3 496,2-1 24,1 1-48,-1 0-104,-3-1 80,1 4-64,0-1-48,2 1 8,3-6-344,-3 5 176,-2 0-40,2 3 128,0 1-72,1-1 56,-1 0-23,-2 0-137,2 0 128,3-8-216,-3 8 152,1 0-16,-1 0-8,0 0-64,0 1-16,1 1 56,-1 1-40,0 11 32,3-22-96,-2 8 112,-1 3-72,0 10 16,1-13 8,-1 3 0,0 11-16,0-11 24,1 16-72,2-27 0,-3 10 80,0 17-32,1-16-16,-1 16 40,3-16-40,0 16 56,-3-16-8,1 18-8,2-29-72,-3 25 48,0-1 40,0 0-112,1 1 48,-1-4 24,3 4-144,0-1 168,0-3-56,-3 1-40,1 0 88,-1-1-112,3 1 136,0-1-120,0 1 24,0 0 48,0-12-88,0 17 80,0-16 8,0 16-48,0-19-32,0 17-48,0-17-16,5 13-56,-5-13 0,6 1-72,-1-1-88,1 0-40,-1 0-40,0 0 40,1 0-9,-1 0-119,1-2-224,-6-6 712,5 5-904,0-2-152,1-1-64,-1 1-81,1 0-223,-1-1-248,0 1-289,1-3-191,-6 0 2152,5 0-2153,1 0 177,-1 0 488,3 0 527,0 0 441,0-5 120,0-1-2704,-8 6 3104</inkml:trace>
  <inkml:trace contextRef="#ctx0" brushRef="#br0" timeOffset="1003">992 268 3976,'0'0'0,"0"0"96,0 0 32,0 0 96,0 0 225,0 0 271,0 0 232,-3 0 144,3 0-1096,0 0 1088,0 0-87,0 0-169,0-5-128,-3 5-72,3 0-40,0 0 80,-2 0-8,2 0-664,-3 0 641,0 0 7,1 0-40,2-6-40,-3 6-8,0 0-72,0 0 0,1 0-24,2 0-464,0 0 489,0 0 15,-3 0-48,0 0-40,3 0-32,0 0-40,0 0-24,0 0-16,0 0-304,0 0 232,0 0 32,0 0 16,0 0-88,0 0 64,-2 0-72,2 0-16,0 0 16,0 0-7,0 0-17,0 3-24,0 0 80,0-1-96,0 1 48,0 0-72,0 2-24,0 3 56,0 0-40,5 1 48,-5-1-80,5 13 0,-5-13 32,6 3-40,-1 11-24,-5-14 0,6 19-40,-6-16 56,5 16 48,0-17-136,-5 17 152,6-16-48,-1 16 8,-5-27-64,6 22 176,-1-11-176,-5 18 24,5-7-24,1-11-24,-1 18 96,1-7-16,-6-11-8,0-11-48,5 27 72,0-16 0,1 16-24,-1-17 64,-5 17 8,6-16-64,-1 14 160,0-17-96,-5-8-120,6 24 136,-1-16 0,1 16-40,-1-16 136,0 14-40,1-14-64,-1 3 56,1 11-32,-6-22-152,5 5 216,0 3 97,1 3-201,-1 0-40,1-3 32,-1 0-16,3 0 120,0 0 16,-8-8-224,8 5 32,0-2 0,1 0-16,12 0 96,-15-1-72,2-2-24,0 0 0,13 0 16,-21 0-32,6 0 88,2 0-40,13 0-88,-15-5-40,18 5 144,-18-6-24,15 6-48,-15-5 16,-6 5-8,21-5-56,-15-1 88,15 1-8,-15-3-72,-1 0-32,3 0-16,14-14 136,-17 22-216,-5 0 176,8-8-272,0-14-144,0 17-97,14-3 113,-17 0-184,1-14-168,2 17-248,0-3-168,-8 8 1168,22-9-1353,-17-12-255,3 15-304,0-2-529,14 0-400,-17-13-239,3 15 119,0-2 745,14 0 871,-17-14 561,4 17-2400,-9 5 3184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5T07:29:23.760"/>
    </inkml:context>
    <inkml:brush xml:id="br0">
      <inkml:brushProperty name="width" value="0.1" units="cm"/>
      <inkml:brushProperty name="height" value="0.1" units="cm"/>
      <inkml:brushProperty name="color" value="#ED1C24"/>
    </inkml:brush>
  </inkml:definitions>
  <inkml:trace contextRef="#ctx0" brushRef="#br0">384 12 3584,'0'0'0,"0"0"328,0 0-232,0 0-8,0 0 16,-3 0 64,0 0 136,3 0 177,0 0-481,0 0 672,0 0 128,0 0 40,0 0 8,0 0-16,0 0-15,0-6-57,0 6-760,0 0 696,0 0-8,0 0-8,0-5-24,0 5-80,0 0-15,0 0 263,0 0-824,0 0 8,0 0 1096,0 0-1104,0 0 8,0 0 0,0 0 8,0 0 0,0 0-1176,0 0 2336,0 0-1160,0 0 8,0 0 0,-2 0 0,-1 0 0,3 0 0,-3 0 8,3 0-32,-2 0 32,-1 0 0,0 0 8,1 0-8,-1 3 8,0-1-8,0 1 8,1 0 0,2-3-40,-3 2 40,0 1 8,1 0-8,-1 2 0,0 1 8,3-1-8,0 0 8,-2 1 0,2-6-48,-3 5 48,0 1 0,3-1-8,0 0 8,-3 1 0,1-1 0,-1 1 0,0 2 0,3-8-48,-2 8 48,-1 0 0,0 0 0,1 0 0,2 3-8,0 0 16,-3-1-8,0 1 0,3-11-48,0 11 48,0 0 0,0 0 0,-3-1 0,1 1 0,-1 0 0,0 0 0,1 0 0,-1-1 8,-2 15-8,-1-17 0,1 3 1,-1 10-1,1-13 8,-3 3-8,2 11 0,1-14 0,0 3 8,-3 10-8,-1-13 0,4 14 8,0-14-8,-3 16 0,-1-16 8,9-8-56,-8 22 48,3-14 8,0 14-8,-4-14 8,1 3-8,0 10 8,3-13-8,-1 3 8,6-11-56,-5 22 48,-3-14 8,3 3 0,-1 10-8,1-13 8,-1 3-8,1 11 8,0-14 0,-1 3-8,1 10 8,-1-13 0,1 3-8,0 11 8,2-14 0,0 3-8,0 10 8,3-21-56,-2 8 56,-1 3 0,0 11 0,1-14 0,-1 3 0,0 10-8,1-13 8,-1 17 0,3-25-56,-3 8 56,0 3 0,1 13 0,-1-16-8,0 14 8,1-14-8,-1 13 8,0-13 0,3-8-56,-2 11 48,-1 11 8,3-14-8,-3 3 8,0 10 0,3-13-8,0 3 8,0 11 0,0-14-8,0 3 8,0 10 0,0-13-8,0 3 8,0 11-8,0-14 8,0 3-8,6 10 8,-1-13-8,-5 3 0,6 11 0,-6-14 0,5 3 0,0 0 0,1-1 8,-6 1-16,5 11 8,1-17 0,-1 3 0,-5 3 0,5 11 0,1-17 0,-1 3 0,1 3 0,-1 0 0,0 0 0,1-1 0,-1 1 0,1 0 0,-1 0 1,0 0-1,-5-11-48,6 10 48,-1 1 8,3-3-8,-2 0 0,-1 3 8,3-3-8,14 0 0,-22 0 0,0-8-48,8 9 56,0-1-8,0 0 0,0 0 0,0 0 8,-2 0-8,2 0-8,0 0 8,-8-8-48,8 8 48,0 0 0,0 1 0,0-1 0,0 0 0,1 0 0,-1 0 0,0 0 0,-8-8-48,8 8 48,13 0-8,-15 0 8,2 0 0,0-2 0,0-1-8,14 1 8,-17-1 0,-5-5-48,8 5 40,0 4 8,14-4 0,-17 3-8,3-3 8,1 1-8,-1-1 8,0 1-8,0-1 8,-8-5-48,8 5 40,0 1 8,0-1-8,0 1 0,0-1 0,0 0 8,1 1-8,-1-3 0,-8-3-40,8 2 48,0 1-8,0 0 0,0-1 0,0 1 0,0 0 0,0-1 0,0 1 0,-8-3-40,9 3 40,-1 0-8,0-1 8,0 1-8,0-3 0,0 0 0,-3 0-8,4 0 0,-9 0-24,8 0 24,0 0-8,0 0 0,0 0-8,0 0-8,-3 0 0,1 0-16,2 0 0,-8 0 16,5 0-32,1 0-16,-1 0-8,1 0-8,-1 0-24,0 0-8,1 0-24,-1 0-16,-5 0 136,6-5-152,2 5-8,-3-6-8,3 6 0,-2-5-24,-6 5 192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5T07:29:24.893"/>
    </inkml:context>
    <inkml:brush xml:id="br0">
      <inkml:brushProperty name="width" value="0.1" units="cm"/>
      <inkml:brushProperty name="height" value="0.1" units="cm"/>
      <inkml:brushProperty name="color" value="#ED1C24"/>
    </inkml:brush>
  </inkml:definitions>
  <inkml:trace contextRef="#ctx0" brushRef="#br0">1 1 3832,'0'0'0,"0"0"208,0 0-104,0 0 168,0 0 249,0 0 343,0 0 272,0 0-1136,0 0 1272,0 0 1,0 0-105,0 0-72,0 0-160,0 0-88,0 0-103,0 0-73,0 0 24,0 0-24,0 0-8,0 0 0,0 0-16,0 0-15,0 0 7,0 0-80,0 0-48,0 0 40,0 0-32,5 0-24,-5 0-48,0 0-112,0 0-40,5 0 25,-5 0-321,0 0 296,6 0 0,-6 0-40,5 0-16,-5 0 64,6 2-48,-6 1 64,5 0-144,-5-3-176,0 2 112,5 7 56,-5-1 56,6 0-40,-6 0-24,5 0-72,-5 3-72,6 10 80,-6-21-96,0 8 56,5 3-24,-5 14 80,5-15-16,-5 17 40,0-16-24,6 19-128,-6-9 24,0-21-8,0 25-40,0-1 64,5 3 32,-5 8-48,6 0 80,-6 3-48,0 0 16,0 0 16,0-38-72,5 38 8,-5-1 56,0-2 48,0 1-48,0-1-40,0 0 8,0 0-64,5-3 80,-5-32-48,0 33 88,0-1-55,0 0-9,0 1-73,0-1 57,0-2 49,0 0-49,0-1 64,0-29-72,0 30 72,0-3 8,0 0 32,0 0-16,0-3-168,0 1-24,0-1 176,0 0-56,0 1-8,0-4-144,6 1-225,-6-1 9,0 1-72,0-11-72,0 16-40,0-16-80,0 16-40,0-19-112,0 16-321,0-16-247,0 16-256,0-16-289,0 3-135,0 0-288,0 0-225,0 0-48,0-1 217,0-1 640,0-1 647,0-3 521,0 0-2536,0-5 3080</inkml:trace>
  <inkml:trace contextRef="#ctx0" brushRef="#br0" timeOffset="473">735 133 3816,'0'0'0,"0"0"0,0 0 448,0 0 25,0 0 207,0 0 224,0 0 200,0 0 144,0 0 25,0 0-41,0 0-8594,0 0 15796,0 0-7594,0 0-136,0 0-223,0 0-73,0 0-8,0 0-48,0 0 40,0 0-12403,0 0 24406,0 0-12091,0 3-16,0-1-56,0 1 0,0 0 16,0-1-8,0 7 8,0-9-248,0 8 184,0 0 56,0 0-32,0 0 113,0 0-25,0 3-80,0 0 56,0-1-120,0-10-152,0 22 160,0-14-24,0 14-56,0-14 16,0 16-16,0-16 8,0 17-56,0-17 16,0 16-40,0-16 40,0 16-16,0-16-16,0 17-8,0-17-40,0 16 64,5-16 32,-5-8-64,0 25-8,0-15-32,0 15-80,0-17-112,0 16-120,0-16-208,6 17-241,-6-17-191,0 16-176,0-16-208,0 16-233,0-16-351,0 17-297,0-17 25,0 3 440,0 10 575,0-21 1217,0 8-576,5 0 160,-5 3-2656,0-11 3072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5T07:29:26.617"/>
    </inkml:context>
    <inkml:brush xml:id="br0">
      <inkml:brushProperty name="width" value="0.1" units="cm"/>
      <inkml:brushProperty name="height" value="0.1" units="cm"/>
      <inkml:brushProperty name="color" value="#ED1C24"/>
    </inkml:brush>
  </inkml:definitions>
  <inkml:trace contextRef="#ctx0" brushRef="#br0">525 11 3376,'0'0'0,"0"0"352,0 0-240,0 0 152,0 0 280,0 0-544,0 0 897,0 0 319,0 0 144,0 0-47,0 0-153,0 0-176,0 0-160,0-5-144,0 5-680,0 0 624,0 0-127,0-6-41,0 6-24,0 0-88,0 0-24,0 0-40,0 0-56,0 0-48,0 0 32,0 0-40,0 0 48,0 0 8,0 3-16,0 0 8,0 5-104,0 0-24,0 0-8,0 0-40,0 0 40,0 0 0,0 3-64,0 0 32,0 0-56,0 0 8,0-1 32,0 1-24,0 11-8,-3-14 48,0 0-40,0 14 8,3-17 8,0-5-24,0 11-48,-2 0 72,-1 10-56,0-15-64,1 4-16,-1 1-136,0 0-40,1 0-40,2-11 328,-3 11-416,0 0-48,0-1-72,1 1-40,-1 0-112,0 0-145,1-1-143,-1 1-104,3-11 1080,-3 11-1112,1 0-32,-4 0-41,1-3 1,-1 0 40,1 0 168,0 0 303,-1 0 265,6-8 408,-5 8-208,-1 0 128,1-2 32,0-1 0,-1 1 8,1-1 0,-1 0 0,1 1 32,5-6 8,-5 3 0,-1-1-8,1 1 0,-1 0 8,1-1 0,-1 1 16,1 0 16,0-3-24,5 0-8,-6 0 24,1 0-40,0 0 16,-1 0 0,1 0 0,-1 0 32,1 0 8,0 0 0,5 0-40,-6-6 56,1 6-8,-1-5-8,1 5 0,-1-5 0,1 5-8,0-6 24,-1 1 8,6 5-64,-5-6 120,-3 1 80,0 5 88,0-5 113,0-1 71,-1 1 24,1 5-24,0-6-32,8 6-440,-8-5 392,0 0-16,0 5 8,0-6-8,0 1 0,0 5 8,-1-6 17,1 6 7,8 0-408,-8-5 416,0 5 16,0-5 24,3 5 16,-1-6 16,1 6-8,-1-5-48,1 5 16,5 0-448,-5-6 416,-1 6 33,1-5 31,-1 5-64,4-5 24,-1 5-40,0-6-24,1 6 32,2 0-408,-3-5 352,0 5-16,3-6 40,0 6 16,0-5-32,0 5 1,0-6-81,0 6 32,0-5-32,0 5-80,0-5 24,6 5-104,-1 0 24,3 0 0,0 0-64,0 0-24,0 0-72,1 0 24,12 0-16,-15 0 112,15 0-88,-15 0-16,15 0 32,-15 0-120,-6 0 88,24 0-16,-16 0-88,16 0-40,-16 0-24,17 0-64,-17 0-40,16 0-120,-16 0-80,-8 0 472,25 0-641,-17 0-127,16 0-112,-16 0-160,16 2-8,-18 1-105,15 0-71,-15-3-80,-6 0 1304,21 2-1384,-15 1-49,2 0 1,0 0 104,0-1 343,0 1 361,0 0 320,0-1 216,-8-2 88,8 3-72,-2 0 16,-1 0-24,1-1 0,-1 1-32,-5 0-560,0-1-1720,0-2 2392</inkml:trace>
  <inkml:trace contextRef="#ctx0" brushRef="#br0" timeOffset="1">314 468 3056,'0'0'0,"0"0"280,0 0-192,0 0 16,-3 0-16,3 0-88,-2 0 88,-1 0 88,-3 0 120,1 0 225,0 0 183,-1 0 128,-2 0 24,0 0-40,8 0-816,-8 2 784,0 1-55,-3-3 7,0 3-24,0-1-16,1 1 16,-1-3-56,0 3 24,0 0-71,11-3-609,-8 2 520,0-2 40,0 3-80,0-3-32,0 0 32,0 3-128,-1-3-32,1 2 8,8-2-328,-5 0 256,0 0 16,2 0 8,0 0-55,0 0 7,1 3 16,-1-3-32,3 0-16,0 0-200,0 0 160,0 0 0,0 0-16,5 0-48,4 0-24,-1 0-48,0 0 32,13 0-8,-21 0-48,6 0 56,15 0-24,-15 0-32,15 0 24,-15 0-16,15 0-24,-15 0-40,18 0 8,-24 0 48,8 0-48,16 0-16,-15 0-56,15 0-152,-19 0-128,17 0-168,-17 0-73,17 0-135,-22 0 776,5 0-864,17 0-96,-17 0-136,17 0-89,-17 0-159,3 0-1697,14 0 1497,-22 0 1544,5-5-1376,4 5 216,-1 0 383,0 0 329,0-6 224,0 6 152,0 0 8,0 0 16,-8 0 48,6 0-40,-1 0-16,0 0 32,1 0-32,-6 0 16,5 0 16,-5 0 0,6 0 16,-6 0 8,0 0-8,0 0 16,0 0 40,0 0 24,-3 0-8,0 0 8,-2 0 0,-1 0 0,1 0 24,0 0 64,-1 0 136,1 3 176,-1 0 225,1-1 111,0 1 80,5-3-888,-6 3 888,1-1-64,-1 1-15,1 0-105,0 0-64,-1-1-40,1 1-24,-1 0-24,6-3-552,-5 2 504,0 1-48,-1 0-32,1-1 1,-1 1-57,1 0-16,2 0-88,1 2-56,2-5-208,-3 5 264,-3 1-16,4 2 64,-1 0-48,0 0-8,1 0-32,-1 0-48,-2 3 8,5-11-184,-3 11 160,0 0-8,-2-1 72,-1 1 32,1 0-96,-1 0 0,1 0-112,0-1 0,5-10-48,-6 11 96,1 14 25,0-17-49,-4 13 8,1-13 32,0 3-32,0 11 32,-3-14-64,11-8-48,-8 11 72,0 10 16,0-13 48,0 3 16,0 11-96,0-14 8,0 3 64,0-1 64,8-10-192,-9 11 120,1 0-64,0 0-32,0 0-40,0-1 64,3 1-32,-4-3-120,4 0 64,0 1 24,-1-1 72,-2 0 16,3 0-64,-1 0 0,1 0 0,0-3 72,-1 1-8,1-1-48,-1 1 24,1-1 24,0 0 152,-1-2 32,1 0 104,-1 0-24,1-1 112,0 1 8,-1 0-96,1-1 41,2 1-129,0-3 24,1 0-16,-1 0-16,0 0-48,1 0-88,-1 0 40,0 0-48,0-5 16,1 5 0,-1-6 32,0 1-8,1 5-24,2 0-136,-3-6 96,0 6-80,1-5 56,-1 5-48,0-5 88,0 5 0,1-6-48,-1 6 128,0-5-112,1 5 16,2-6-80,0 6-24,0-5-16,0 5 40,0-5 136,0 5-160,0 0 8,0 0 112,0 0-56,0 0-24,5 0 128,0 0-144,4 0 16,-1 0-32,0 0-48,-8 0 48,21 0 56,-15 0-104,15 0 32,-15 0-56,21 0 64,-19-6 56,22 6-88,-22 0-40,21 0-16,-29 0 96,8 0-24,25-5 24,-12 5 72,1 0-56,0 0-56,-1 0 56,1-6-32,-1 6 8,-21 0 8,9 0 0,20-5-72,-21 5 48,22 0-48,-22-5-144,22 5-120,-22-6-24,19 6-152,-19-5 40,16 5-56,-15 0-224,15-6-49,-19 6-215,17-5-184,-17 5-272,17-5-233,-22 5 1705,5 0-1944,17-6-321,-17 6-383,3-5-81,0 5 337,14-6 671,-17 6 809,1-5 408,-6 5 504,8 0-2512,-8 0 2512</inkml:trace>
  <inkml:trace contextRef="#ctx0" brushRef="#br0" timeOffset="897">789 154 3248,'0'0'0,"0"0"168,0 0-88,0 0 56,0 0-136,0 0 320,0 0 240,0 0 241,0 0 215,0 0 24,0 0 0,0 0-112,0 0-87,0 0-7387,0 0 13892,0 0-6634,0 0-8,0 0-24,0 0-56,0 0-31,6 0-41,-1 0 32,-5 0-584,5 0 520,1 0-8,2 0 0,0 0-72,0 0 56,0 0-16,16 0-55,-18 0-49,-6 0-376,21 0 264,-15 0 24,15 0-40,-15 0-64,18 0 32,-18 0-96,15 0 0,-15 0 16,-6 0-136,21 0 56,-13 0 8,17 0 40,-20 0-24,17 0 32,-17 0-64,17 0-48,-17 0 32,-5 0-32,8 0 16,14 0 56,-17 0-40,3 0-8,0 0 56,0 0-64,0 0 32,1 0-24,-1 0 0,-8 0-24,8 0 56,-3 0-8,1 0-8,-1 0-48,0 0-24,-5 0 56,6 0-16,-6 0 8,0 0-16,0 0 24,0 0-48,0 0 80,0 0 8,0 0-8,0 0 16,0 0-16,-3 0 24,3 0-80,-3 0 72,1 0 48,-1 0-40,0 3-40,1-3 64,-7 3 24,1-1-72,0-2 48,8 0-104,-8 3 40,0 0-56,-3 0 80,-10-1-56,13 1 32,-3 0 24,-11-3-24,14 2 80,8-2-120,-11 3 152,-10 0-55,13-1 15,-17 1-56,17 0-16,-16 0 64,16-1 8,-17 1 40,25-3-152,-8 3 120,-16-1-40,16 1 16,-16 3 32,16-1 0,-17 0 80,17 1-64,-3-1-24,11-5-120,-21 5 104,13 1-80,0-1 88,-3 1-16,0-1-24,0 0-16,0 1-32,3-1 48,8-5-72,-8 8 144,0 1-8,3-1-40,2 2-48,0-1 56,1 1 48,-1 1-64,0 0 0,3-11-88,-3 11 16,1 0-16,-1-1 160,3-2-88,0 3-40,0 0 24,0 0-8,5 0-24,-5-11-24,6 10 80,-1-1 8,3 1-160,0-2 192,1 3-40,-1-3-144,16 0 88,-19 1-48,-5-9 24,22 8-16,-17 0 112,17 0-40,-14 0-120,22 0 96,-22 0-56,22 0-24,-22 0 72,-8-8-24,29 8-88,-21-2 72,19-1 8,-18 1-24,15-1 48,-16 0-104,16-2 56,-16 0 0,-8-3 32,25 3-144,-17-1-40,13 1-8,-15 0-56,15-1 0,-15 1 0,15-3-112,-15 0-72,-6 0 432,8 0-432,13 0-56,-15 0-89,2 0-71,0 0-184,0 0-104,0 0-104,-2 0-153,-6 0 1193,5 0-1376,0-5-192,1 5-241,-1-6-199,-5 6-176,6-5-57,-6 5 265,5-6 575,-5 6 1401,0 0-824,5-5 440,-5 5 168,6-5-2464,-6 5 2680</inkml:trace>
  <inkml:trace contextRef="#ctx0" brushRef="#br0" timeOffset="898">662 824 2928,'0'0'0,"0"0"448,0 0-16,0 0 280,0 0 289,0 0 199,0 0 64,0 0-8,0 0 25,0 0-129,0 0-80,0 0-88,0 0-175,0 0-9,0 0-56,0 3 0,6-3-8,-6 0-736,0 2 688,5-2-23,-5 3-57,5-3-56,-5 0-64,6 3-56,-6 0-72,5-3 8,-5 0-368,0 0 376,6 2-48,-1-2 8,0 3-24,1-3-40,-1 3 33,1-3-97,2 2-80,0-2-16,0 0 40,0 0 40,14 0-24,-17 3-24,17-3-80,-17 0 8,17 0-24,-14 0-8,-8 0-40,24 3 40,-16-3 40,16 0 24,-15 0-48,18 0 24,-19 0-96,21 0 112,-21 0 8,-8 0-104,30 0 24,-22 0-40,22 0-88,-22 0 96,22 0 0,-22 0 48,22 0-48,-22 0-96,-8 0 104,29 0-64,-21 0-48,17 0-120,-17 0-80,16 0-152,-16 0 16,17 0-57,-17-6-95,-8 6 600,24 0-640,-16-5-248,14 5-48,-17-5-120,22 5-3601,-19-6 2520,-8 6 2137,24 0-2456,-18-5-41,15 5 377,-15-6 647,2 6 657,14-5-56,-17 5-1176,-5 0 2048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5T07:29:28.139"/>
    </inkml:context>
    <inkml:brush xml:id="br0">
      <inkml:brushProperty name="width" value="0.1" units="cm"/>
      <inkml:brushProperty name="height" value="0.1" units="cm"/>
      <inkml:brushProperty name="color" value="#ED1C24"/>
    </inkml:brush>
  </inkml:definitions>
  <inkml:trace contextRef="#ctx0" brushRef="#br0">60 28 2856,'0'0'0,"0"0"184,0 0-104,0 0 24,0 0 112,0 0 192,0 0-408,0 0 656,0 0 193,0 0 119,0 0-8,0 0-80,0 0-24,0-5-15,0 5-25,0 0-816,0-6 800,0 6-56,0-5-40,0 5-8,0 0-95,0-6-17,0 6-48,0 0-72,0 0-464,0 0 504,0 0-24,0-5-8,0 5 24,5 0-48,-5 0 8,6 0 49,-6 0-73,0 0-432,5 0 432,-5 0-56,6 0-24,-6 0 48,5 0-64,-5 0-24,8 0-32,0 0-16,-8 0-264,6 0 256,-1 0-16,0 3-64,4-1-64,-4 1 72,0 0-31,1-1 47,2 1-40,0 0 0,-3 0 8,1 2-48,-1 0-8,1 1-40,-1-1-8,0 3-40,1 0 40,-1 0-88,-5-8 24,6 11-24,-1 0 88,0 0-48,1 0 56,-1-1-24,1 12-80,-1-14 80,0 3-40,-5-11-8,6 24 32,-1-16 56,1 17-88,-1-17 24,0 16 24,1-16 24,-1 16-56,1-15 72,-6-9-88,5 29 24,0-18 0,1 19 72,-1-19-104,1 18 56,-6-7-80,5-11 96,-5 18-16,0-29-48,5 22 40,-5 0 80,6-1-80,-6-10 40,5 19-40,-5-9-48,6 1 16,-6-11 64,0-11-72,5 29 40,-5-7-8,5 0 56,-5-1-152,0 1 64,0-11 16,0 18-104,0-7 88,0-22 0,0 22-48,0-12 64,0 20 24,0-8 0,0-1 8,0-10-88,0 19 80,0-19-32,0-11-8,0 27 64,0-17 8,0 17-80,0-16 144,0 16-40,0-16-48,-2 16-8,2-16-72,0-11 32,-3 27-72,0-16 128,1 13-80,-1-16 16,0 16-8,0-16-24,1 17 176,-1-17-88,3-8-48,0 24 0,-3-16-24,1 16 0,-1-15 16,0 1 0,3 12-48,0-14-8,0 3 72,0-11-8,0 21 48,-2-12 8,-1 1-80,3 12-48,-3-14 56,-2 3 16,-1 10 0,1-15-24,0 2-8,-1 3 16,-2 0-8,3-1 32,-1 1-88,-2 0-16,0 0 40,0 0 32,8-11 24,-8 10-72,0 1-48,0 0-72,0 0-8,-1 0 24,1-1-24,0 1 16,0 0-16,8-11 200,-8 11-184,0 0-120,0-3-16,0 0-201,0 0-71,0 0 96,-1 0-128,1 0 72,8-8 552,-8 8-648,0 0-40,0 0-120,0 1-145,0-1-151,0 0-208,0 0-104,0 0-145,8-8 1561,-6 8-1632,1-3-185,-1 1-63,1-1 96,0 1 391,-1-4 505,1 1 424,2 0 288,3-3 176,-5 2-2440,5-2 2440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5T07:29:54.902"/>
    </inkml:context>
    <inkml:brush xml:id="br0">
      <inkml:brushProperty name="width" value="0.1" units="cm"/>
      <inkml:brushProperty name="height" value="0.1" units="cm"/>
      <inkml:brushProperty name="color" value="#ED1C24"/>
    </inkml:brush>
  </inkml:definitions>
  <inkml:trace contextRef="#ctx0" brushRef="#br0">1 65 3320,'0'0'0,"0"0"272,0 0-160,0 0-32,0 0-24,0 0 16,0 0 16,0 0 88,0 0-176,0 0 288,0 0 73,0 0 103,0 0 96,0 0 48,0 0 88,0 0 24,0 0-24,0 0-5089,0 0 9506,0 0-4392,0 0-57,0 0-48,0 0-64,0 0-40,0 0 56,0 0-48,0 0-9786,0 0 19100,0 0-9305,0 0-41,0 0 32,0 0-80,0 0-64,0 0-88,0 0 32,0 0-13115,0 0 25838,0 0-12771,0 0-8,0 0-112,0 0 80,0 0 8,0 0 32,0 0 9,0 0-15037,0 0 29736,0 0-14708,0 0-56,0 3-8,0-3-32,0 0 40,0 3-16,5-3 32,-5 0-232,6 0 240,-1 0-112,1 0 48,-1 0 32,3 0 0,0 0-16,0 0-32,14 0-40,-22 0-120,5 0 80,3 0 48,0 0-40,14 0-48,-17 0-72,4 0-32,-1-6 80,13 6-56,-15-5 80,2 5-32,13-6-32,-15 6 64,15-5-72,-15 5-16,15-5-40,-15 5-16,-6 0 104,21-6-88,-15 6-88,15-5-112,-15 5-88,15-6-64,-15 6-48,15 0-80,-15-5-144,-6 5 712,21 0-801,-15 0-63,15-5-80,-15 5-32,2 0-136,13 0-89,-15-6-71,2 6-72,-8 0 1344,8 0-1337,14 0 41,-17-5 72,3 5 168,0 0 280,0 0 247,0-6 225,1 6 184,-1 0 16,0 0-96,-3 0-2968,-5 0 3168</inkml:trace>
  <inkml:trace contextRef="#ctx0" brushRef="#br0" timeOffset="1819">328 52 3056,'0'0'0,"0"0"328,0 0-200,0 0-56,0 0 8,0 0-80,0 0 40,0 0-16,-3 0-16,0 0 0,1 0-8,-1 0 40,0 0-8,0 2 0,3-2-32,-2 3 40,-1 0-16,0-1 0,1 1 8,-1 0-24,0 0 40,1-1-16,2-2-32,-3 3 88,0 0 56,0-1 80,3 1 105,-2 0 23,-1 0 32,3-1 24,0 1-24,0-3-384,-3 3 400,1-1-24,2 1-24,0 0 16,0-1-8,0 1-32,-3 0-16,3-1-112,0-2-200,0 3 176,0 0-47,0 0-33,0 2 0,0-2-24,0-1-32,0 1-8,0 2 8,0-5-40,0 3 0,0 3 8,0-1 8,0-2 0,0-1 0,0 4 24,0-3 8,0 2 0,0-5-48,0 5 88,0-2 16,0 2 0,0 1-8,0-1 32,0 1-16,0-1 16,0 0 0,0-5-128,0 6 96,0-1 8,0 1-32,0-1 56,0 0-24,0 1-16,0-1 0,0 1-48,0-1-32,0-5-8,0 5 8,0 1-24,0-1-8,0 1 48,0-1-32,0 0 32,0 3-32,0 1-16,0-4-16,0 0-80,0 1-48,0 2-112,0-3-72,0 1-136,0-1-176,0 1-145,0-6 809,0 5-960,5 0-16,-5 1 56,6-1 144,-6 1 223,5-4 209,-5 1 168,6 0 120,-6-3 56,0 2-72,5 1 0,0 0 8,1-3 8,-1 0 40,1 0-24,-1 0-24,0 0 16,-5 0 48,6 0-40,-1 0 16,1 0 8,-1-6 0,0 1 0,1 0 40,-1-1-8,1 1 16,-6 5-32,5-6 40,0 1-16,1 0 32,-1-1-16,1-2 8,-1 0-8,0 0 8,1 0-16,-6 8-32,5-8 40,-5-1-16,6 1-8,-6 0 8,5 0-24,-5 3 16,5-3-8,-5 0 0,0 8-8,6-6 16,-6-2-8,5 3 8,-5-1 8,6-2 8,-6 3-8,5-1 8,-5 1-8,0 5-24,0-5 24,5-1 8,-5 1 0,0-1 40,0 1 64,0 0 80,0-1 89,0 1 47,0 5-352,0-6 360,0 1 8,0 5-16,0-5 24,0 5 0,0-6 0,0 6 24,0 0-24,0 0-376,0 0 360,0 0-24,0 0-24,0 0-23,0 0 7,0 0-40,0 0-48,0 0-16,0 0-2441,0 0 4634,0 0-2289,0 3-8,0 0-56,0-1-8,0 1-8,0 2-40,0 1 16,0-6 8,0 5-8,0 1 0,0-1 0,0 0-40,0 1 0,0-1-24,0 1-16,0-1-16,0-5 104,0 5-112,0 3-40,0-2-40,0 2-24,-2-3-56,-1 4-17,0-1-15,1-3 16,2-5 288,-3 8-312,0 0 0,0-2 8,1 2-24,-4 0 8,1-3 0,0 1-24,-1 2-16,6-8 360,-5 5-328,-1 1-8,1 2 48,0-3 40,-1 0 15,1 1 65,-1-1 40,-2 1 64,8-6 64,-8 5-32,3 0 8,-1 1 0,-2-1 16,0 1 8,0-1 32,3 0 0,-3-2 8,8-3-40,-6 3 64,-2 0-32,0-1 48,0 1 56,0 0 57,0-1 95,0 1 64,-1 0 56,9-3-408,-10 0 464,-12 0 16,14 0 56,-3 0 24,-10 0-16,12 0-40,-1 0-8,-12 0-47,22 0-449,-5 0 416,-3 0 24,-3 0-104,0 0 0,0 0 40,0 0-16,1 0 96,-1 0 0,11 0-456,-11 0 432,3 0 32,0 0 1,2 0 23,1 0-56,0 0 24,2 0-40,0 0 32,3 0-448,0 0 376,-3 0-24,3 0 56,0 0-32,0 0 80,0 0 1,0 0-153,0 0 96,0 0-400,0-6 392,0 6-96,6-5 48,2 5-128,14 0-24,-17-5 96,3 5-48,0-6-16,-8 6-224,22 0 136,-17-5-24,17 5 72,-17-6-32,17 6 24,-17-5-48,19 5-96,-15-5 16,-9 5-48,27 0 40,-19-6 8,21 6 0,-21-5-32,25 5-16,-12-6 0,-12 6-40,20-5-88,-29 5 128,22 0-80,-1-5-56,-12-1-40,20 6-16,-21-5-160,22-1-80,-22 6-104,22-5-136,-30 5 672,8 0-712,19-5-104,-19 5-57,16-6-15,-16 6-128,14-5-80,-17 5-89,17-6-135,-17 6-32,-5 0 1352,22-5-1424,-17 5 31,4-6 113,-1 6 120,13-5 296,-15 5 263,-1-5 241,3 5 224,-8 0 136,8-6-96,0 6-16,0-5-72,1 5-2952,-9 0 3136</inkml:trace>
  <inkml:trace contextRef="#ctx0" brushRef="#br0" timeOffset="1820">633 270 3488,'0'0'0,"0"3"144,0-3-40,0 0-32,0 0-72,0 0 72,0 0 48,-3 0 120,0 0 144,1 3 177,-1 0 95,0-1 80,1 1 88,2-3-824,-6 3 856,1-1 72,-1 1-23,1 0-41,0-1 24,-1 1-72,1 0 16,-1-1-23,1 1-57,0 0-8,-1 0-64,1-1-88,-1 1-72,1 0-40,2-1 16,1 1-47,-1 0 15,0 2-88,0 1-144,1-1-32,-1 0-96,0 1-32,1-1-8,-1 1-48,0-1-16,1 0 32,-1 4 8,0-1 0,0 0-40,1 0-24,-1 0 72,0 3 16,3-11-64,-2 11 48,-1-1 24,0 1-88,1 0 48,-1 0-16,0 0-48,0-1 16,1 1-32,2-11 48,-3 11-16,0 0-8,1 0-40,-1-1-16,0 1-32,1-3 24,-1 0 0,0 0-48,3-8 136,-3 9-80,1-1-120,-1 0-24,0 0-40,1 0-136,-1 0-17,0 0-103,1 0-72,-1 0-48,0 0-24,0 1-96,1-4-24,-1 0-17,0 1-47,1-1 16,-1 1-8,3-6 840,-3 5-872,1 0-16,-1 1 47,0-1 89,0-2 96,1 0 112,-1-1 136,0 1 88,3-3 320,-2 3-288,-1-1 72,0 1 8,1 0-24,-1-1 64,0-2-16,0 0 23,1 0 41,-1 0-8,0 0 32,1 0 16,-1 0 8,0 0 32,-2 0 8,-1 0 32,1 0 24,5 0-24,-5 0-8,-1 0 24,1 0-32,-3 0-8,0 0 40,0 0-24,-1 0 16,1 0 24,8 0-32,-10 0 8,-12 0-8,14 0 56,-3 0 32,-13 3 64,13 0 112,-16 0 73,19-1 151,8-2-488,-24 3 624,15 0 152,-15-1 96,16 1 32,-3 0 25,3-1-49,0 1-40,0 0-64,0 0-72,0-1 16,2 1-15,4 0 39,-1-1-88,0 1 544,1-3-640,2 0-560,0 3 592,0-3-32,0 0-63,0 2-17,0-2 32,0 0-16,5 0 16,0 0-32,1 0-56,-1 0 32,3 0-32,0 0-24,0 0-63,1 0-49,-1 0 56,0 0-32,-8 0-312,8 0 304,0 0-40,0 0-112,14 0 80,-17 0-88,17 0-24,-17 0 0,17 0-128,-22 0 8,5 0 96,17-5 8,-14 5-56,19-5 16,-19 5-32,22-6-16,-22 6 72,21-5-32,-21 5-48,22-6 72,-8 6-40,-14-5-24,22 5 40,-22-5-120,21 5 16,-21-6 64,22 6-80,-30 0 64,8-5-16,22 5-56,-22-6-104,22 6 80,-22-5-72,16 5-72,-16-5-40,17 5-112,-20-6 0,17 6-80,-17-5-112,17 5-65,-17-6-127,3 6 48,14-5-32,-17 5-120,3-5-97,0 5-135,0-6-144,0 6-136,1-5-89,-1 5-143,0-6-72,0 6 79,-8 0 1617,5-5-1528,-5 5 192,6 0 383,-6-5 337,5 5 312,-5-6 184,6 6 16,-6 0-56,0 0 160,5-5-3128,-5 5 3128</inkml:trace>
  <inkml:trace contextRef="#ctx0" brushRef="#br0" timeOffset="1821">425 800 3552,'0'0'0,"0"0"128,0 0-48,0 0 24,0 0 168,0 0 168,0 0-440,0 0 641,0 0 143,-3 0 64,0 0 0,1 0-48,-1 0-80,0 2-15,1 1-33,2-3-672,-3 3 704,0-1 64,1 1-88,-1 0 24,0 0-111,0-1-65,1 1 16,-1 0-40,3-3-504,-3 2 496,1 1 40,-4 0-112,4-1 8,-1 1-32,0 0-40,0 0 137,1-1-41,-1 1-32,0 2-40,1 1 48,-1-4 24,0 4-24,1-3-8,-1 2-112,0 0 32,3-5-344,-3 3 352,1 2-40,-1-2-40,0 3-71,1-1 71,2-2 24,0 2-88,0 0 0,0-5-208,0 6 136,0-1 24,0-2 152,0 2-64,0-2-72,0 2-32,0 1 32,0-3-16,0-3-160,0 2 256,0 4-88,0-4-64,5 4 56,-5-1-56,5-2 48,-5 2-112,6 1 24,-6-6-64,0 2 8,5 4 72,-5-1-56,0 1 16,6-4 24,-6 4-40,5-1 88,-5 0 24,5 1-48,-5-1 96,6 1-8,-6-1 97,5 0-129,-5 1-112,6-1 8,-6 1-88,5-1 88,-5 0 8,0 1-56,0-1-112,5 1 184,-5-4-64,0 4-8,0-1 56,0-5-48,0 6-88,6-1 152,-6-2 16,0 2-88,5-2 48,-5 2-112,0-2 88,6 2 24,-6-5-40,0 3-16,5 2 16,-5-2 32,5 0 16,-5-1 40,6 1-16,-6 0-96,5 0 80,-5-3-56,0 2 64,6 1-16,-6 0 24,5-1-80,-5 1 24,5 0 96,-5-1 0,6 1-120,-6-3 8,0 3 32,5 0-8,1-1 48,-6 1 136,5-3-200,0 0-24,1 0 40,-1 0 0,-5 0-24,6 0 160,-1 0-112,0 0-96,4 0 40,-1 0 16,0 0 56,0 0 8,0 0-120,-8 0 48,8 0-8,0 0 64,0-5-72,14 5 8,-17-6-136,3 6 0,17-5 152,-20 5-64,3-6-8,-8 6 64,8 0-176,17-5-72,-20 5 16,3-5-48,0 5-80,14-6-113,-17 6-79,3-5 0,-8 5 552,8-6-528,14 1-104,-17 0-40,3 5 8,1-6-105,12 1-103,-15-1-144,2 1-176,0 0-136,13-1-225,-15 1-271,2-1-369,0 1-287,14 0 7,-17-1 257,3 1 664,14-1 607,-17 1 425,17 0-2584,-22 5 3104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5T07:30:06.024"/>
    </inkml:context>
    <inkml:brush xml:id="br0">
      <inkml:brushProperty name="width" value="0.1" units="cm"/>
      <inkml:brushProperty name="height" value="0.1" units="cm"/>
      <inkml:brushProperty name="color" value="#ED1C24"/>
    </inkml:brush>
  </inkml:definitions>
  <inkml:trace contextRef="#ctx0" brushRef="#br0">6 1 3000,'0'0'0,"0"0"0,0 0 744,0 0-608,0 0 72,0 0 152,0 0 145,0 0 151,0 0 72,0 0 0,0 0-4793,0 0 8858,-2 0-4105,-1 0-56,3 0-63,0 0-33,0 0-72,0 0 0,0 0-32,0 0-432,0 0 392,0 0-32,0 0-24,0 0 56,0 0 0,0 0 24,0 0 17,0 0-25,5 0 24,-5 0 0,6 0 8,-6 0-48,5 0 16,-5 3-48,5-3 8,-5 0-24,0 0-344,6 0 248,-1 0 48,1 2-64,-1-2-7,0 0 71,1 3-88,-1 0-24,1-1 16,-6-2-200,5 0 168,0 3 16,1-3 0,-1 0 0,1 0-64,-1 0 80,0 0-64,1 0 24,2 0-24,0 0-40,0 3 56,14-3-72,-17 0-16,3 3 8,0-3 40,14 0-56,-22 0-56,8 0 64,16 0-8,-18 0-88,18 2 160,-16-2-128,16 0 0,-15 0 272,12 0-272,-21 0 0,8 0 0,17 0 0,-17 0 0,19 0 8,-19 0 0,19 3-8,-19-3 8,22 0 0,-30 0-8,8 0 8,21 0 0,-21 0 0,22 0 8,-22 0-8,22 0 0,-22 0 0,22 0 0,-30 0-8,8 0 16,22 0-8,-22 0 8,16 0-8,-16 0 0,16 0 8,-16 0-8,17 0 8,-20 0-8,17 0 0,-17 0 8,17 0-8,-17 0 8,3 0-8,14 0 0,-17 0 8,3 3-8,0-3 8,1 2-8,-1 1 8,0-3-8,-3 0 0,1 3 8,-1-1-8,-5-2-8,0 0 8,5 3 0,1-3 0,-6 0 0,0 3 0,0 0-8,0-3-8,0 0 8,0 2 0,0-2-16,0 0 8,0 0-8,0 0-8,0 0 0,0 3-8,0-3 0,0 0 32,0 0-48,0 0 0,0 0-16,0 0-8,0 0-16,0 0-8,0 0-16,0 0-16,0 0 784,0 0-1440,0 0 648,0 0-8,0 0 8,0 0-16,0 0-8,0 0 160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5T07:30:06.464"/>
    </inkml:context>
    <inkml:brush xml:id="br0">
      <inkml:brushProperty name="width" value="0.1" units="cm"/>
      <inkml:brushProperty name="height" value="0.1" units="cm"/>
      <inkml:brushProperty name="color" value="#ED1C24"/>
    </inkml:brush>
  </inkml:definitions>
  <inkml:trace contextRef="#ctx0" brushRef="#br0">1 89 3424,'0'0'0,"0"3"168,0-3-56,0 0 40,0 0 80,0 0 96,0 0 129,0 0-457,0 0 568,0 0 88,0 0 32,0 0-32,0 0-56,0 0-48,5 0-72,-5 0 1,0 0-481,6 0 488,-6 0-48,5 0 16,-5 0-64,5 0-64,1 0 32,2 0-32,0 0 0,0 0 8,0 0 312,0 0-328,17 0 17,-20 0 23,3 0 0,16-6-8,-24 6-352,6 0 344,2 0-16,13-5-32,-15 5 136,2 0-64,14-5 24,-17 5-16,3-6-104,0 6 64,14-5 1,-17 5-17,3-6 24,14 6-32,-17-5-72,3 5-240,14-5 0,-17 5 8,3-6 0,17 6 8,-20-5-8,17 5 8,-17-6 0,17 6 0,-17-5-8,-5 5-8,24 0 16,-15-5 0,15 5 0,-16 0 8,16 0-8,-16 0 0,17 0 0,-17 0 8,-8 0-24,24-6 16,-16 6 0,16 0 8,-15 0-8,15-5 8,-16 5-8,16 0 0,-18 0 0,-6 0-16,21 0 24,-15 0-8,15 0 0,-15 0 8,15 0-8,-15 0 0,15 0 0,-21 0 0,0 0-16,8 0 16,0 0 0,1 0 0,-1 0-8,0 0 8,0 0-8,0 0 0,14 0 0,-22 0-8,8 0 0,0 0 0,13 0-8,-15 0-8,-1 0-8,3 0-8,14 0-8,-22 0 40,5 0-56,3 0-16,0 0-16,1 0-24,-1-6-8,0 6 0,0 0-16,0-5-16,-8 5 152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5T07:44:22.011"/>
    </inkml:context>
    <inkml:brush xml:id="br0">
      <inkml:brushProperty name="width" value="0.1" units="cm"/>
      <inkml:brushProperty name="height" value="0.1" units="cm"/>
      <inkml:brushProperty name="color" value="#ED1C24"/>
    </inkml:brush>
  </inkml:definitions>
  <inkml:trace contextRef="#ctx0" brushRef="#br0">43 233 3272,'0'0'0,"0"0"72,0 0 8,0 0 40,0 0 144,0 0 112,0 0-376,-2 0 513,-1 0 175,0 3 80,3-3 48,-2 3-48,-1-3-64,0 2-16,1 1 1,2-3-689,-3 0 640,0 0-32,0 3-64,1-1 8,-1-2 72,0 3-32,1-3-8,-1 0-7,3 0-577,-3 0 536,3 3 88,0-3 32,0 0-48,0 0-40,0 0 0,0 2 49,0-2-17,0 0-600,6 0 496,-6 0-96,5 0-64,0 0 40,1 0 0,-1 0-40,-5 0-72,6 0-32,-6 0-232,5 0 304,3 0-32,0 0-32,-2 0-56,-6 0-80,8 0 73,0 0-1,0 0-88,-8 0-88,8 0 8,0 0 40,16 0-32,-18 0 136,15 0 16,-15 0-160,15 0 120,-12 0-96,-9 0-32,24 0-32,-16 0 72,14 0-112,-14 0 72,19 0 136,-19 0-64,21 0-128,-20 0 96,-9 0-40,24 0-16,-16-5 16,16 5 128,-18-5-184,15 5-56,-13-6-40,14 6-112,-17-5 112,-5 5 152,22 0-272,-17-6-129,17 6 49,-17-5-152,17 5-80,-17-5-16,17 5-128,-17-6-176,-5 6 904,8 0-865,14 0-151,-22 0-208,8-5-88,0 5-233,0 0-231,0 0-144,-2 0-17,-6 0 1937,5 0-1768,1 0 512,-1 0 487,-5 0 337,5 0 272,-5 0-160,6 0-2752,-6 0 3072</inkml:trace>
  <inkml:trace contextRef="#ctx0" brushRef="#br0" timeOffset="1269">511 171 2672,'0'0'0,"0"0"0,0 0 776,0 0-656,0 0-32,0 0 72,0 0 120,0 0 128,0 0 169,0 3 47,0-3 40,0 0-664,0 2 712,0 1 16,0 0 88,0-1-7,0 1-65,-3 0-48,0 0-16,0-1-40,3-2-640,-2 3 624,-6 0-120,0-1-104,-1 4 33,1-1-1,0 3 16,0 0-88,0 1-112,8-9-248,-8 8 232,0 0 96,0 0-80,0 13 8,0-13-40,-1 3-120,1 11 120,0-14-48,8-8-168,-11 24 128,1-16 48,-1 17-72,0-17 24,0 3-8,-13 13-48,16-16 24,-16 14 48,24-22-144,-9 8 80,-1 13 16,-12-13-72,14 3-96,0 11 136,0-14-64,-3 3 40,0 10 32,11-21-72,-11 8 8,1 3 73,-1 11 47,0-14-128,0 3-48,0 0-16,1-1 48,1 1 96,9-11-80,-8 11 32,-2 0-80,1-3-64,1 0 87,0 0 9,0 0-32,0 0-32,3 0-32,5-8 112,-3 8-128,0-2 24,1-1-32,-1-2-96,0 0-24,0-1 120,3 1 16,0 0-8,0-3 128,0 0-120,0 0 16,6 0 48,-1 0 16,1-6 48,-6 6-48,5-5-32,0 5 136,-5 0-64,9-5 32,12-1-64,-21 1-8,8-1 24,0 1 64,17 0 56,-20-1 16,17 1-112,-22 5-8,5-6 32,3 1 48,16 0 8,-18-1-16,15 1 0,-15-3-40,15 2 80,-15 1 32,-6 5-144,21-6 96,-15 1 0,2 0-56,0-1 128,14 1 0,-17-1-96,3 1 120,0 0-208,-8 5 16,22-6 120,-17 6 113,3-5-113,0 5 128,14-6-80,-17 6 80,4-5-16,-1 5-24,-8 0-208,21 0 184,-15 0-136,2 0 32,0 0-16,13 0 8,-15 0-40,2 0-32,16 0 48,-24 0-48,6 0-32,15 0 32,-15 0 8,15 0-24,-15 0 80,15 0 0,-15 0-72,15 0-16,-15 0-72,15 3 0,-15-1 24,2 1-88,0 0-16,13 0 24,-21-1-56,9 1 16,-1 0 8,0-1-120,0 1 0,0 0-25,-3 2-151,-5-2 0,6 2-48,-6-2-80,0-3 608,5 5-664,-5-2-152,6 0-129,-6-1-111,0 4-120,0-3-64,0-1-89,0 1-47,0-3 1376,0 3-1248,0-1 152,0 1 207,0 0 305,5-1 208,-5 1 232,5 0 112,-5 0 24,0-3 8,6 2-16,-6 1-8,5-3 16,-5 0-24,6 0 16,-6 0 0,5 0 0,-5 0 8,0 0 8,5 0 8,-5 0 0,6 0-16,-1 0 16,-5-5-8,6 5 40,-6-6-24,0 6-16,5-5 16,-5-1-8,5 1-32,-5 0 64,6-1-24,-6 1-8,5-3 32,-5 0-32,0 8-8,6-9 32,-6-12 32,5 15-56,-5-2 32,5 0-24,-5 0 8,6-13 48,-6 15-16,0 6-56,5-8 40,-5 0 24,0 0 0,0 0 24,0 0 56,0 0-16,0-1 80,0 1 8,0 8-216,0-8 209,0 0 7,0 0 16,-3 0-8,1 0 48,2 0 24,-3 0 8,3 0 72,0 8-376,0-9 360,-3 1 40,3 0-24,0 3 8,0-1 0,0 1 40,0 0 9,0-1 15,0 6-448,0-5 456,0-1-8,0 1 16,0 0-72,0-1 24,0 1-88,0-1 8,0 6 8,0-5-40,0 5-304,0 0 336,0-5-15,6 5 7,-6-6-48,5 1 256,-5 5-320,0 0-216,6-6 544,-1 6-320,0-5-8,1 5-72,-1-5 0,1 5 0,-1-6-56,0 6-32,-5 0-56,6-5 64,-1 5-8,1-6 8,-1 6-16,0-5-48,3 5-8,1-5 0,-1 5 56,-8 0-48,5-6 48,0 1-40,4-1-8,-1 1 16,-3 0 0,1 5 16,-1-6-24,0 1 0,-5 5-8,6-6 24,-1 1 8,0 0 40,1-1-64,-1 1 24,1-1 48,-1 1 24,0 0-40,1-1 32,-1 1 0,1-1 48,-1 1 80,1 0 0,-6-1-39,5 1 23,-5-1 16,0 6-224,5-5 176,-5 0-16,6-1-48,-6 1 48,5 5 16,-5-6 48,6 1-56,-6 5-16,0 0-152,5-5 112,-5 5 8,5-6 72,-5 6-128,0-5 40,0 5-32,0-6-8,0 6 32,0 0-96,0-5 56,0 5-24,0-5-16,0 5 24,0 0 64,0 0-48,0 0-80,0 0 24,0 0 8,0 0 8,0 2-24,0 6-16,0 0-40,0 1 40,0 1 32,0 12-8,0-22 0,0 8-72,0 14 32,0-14 88,0 19-56,-2-16 48,-1 16-80,3-17-48,0 17 96,-3-5-16,1 0 0,-1-1-24,0 1 24,3-1 0,-3 1 48,1 0-32,-1-1-72,3 1 56,0-11-88,0 16 88,0-17 0,0 17-64,0-16 72,0 16-56,0-16 32,0-11 24,0 24-64,0-16-8,0 17 72,0-17-40,0 16 24,0-16-80,0 14-96,0-14 16,0-8 176,0 11-152,0 10-32,0-13-56,0 3 0,0 0-80,0 0 88,0 0-32,0-1 23,0-10 241,0 11-240,0-3 32,0 0 96,0 1-8,0-1 32,0 0-48,0-3 64,0-2 48,0-3 24,0 3 8,0-1 8,0 1-56,0 0 56,0-1 0,0-2 24,0 0-24,0 0-8,0 0 24,0 0 56,-3 0 8,1 0-72,-1 0 24,0-5-8,1 5 48,-1-5 56,3 5-144,-3 0 32,0-6 16,1 6 8,-1-5-40,-2 5 72,-1-6-56,1 6-32,-3-5 56,8 5-56,-8 0 24,-1-5 0,1 5-8,0 0-72,0 0 88,0 0 40,-3 0-40,3 0 57,8 0-89,-11 0 56,3 2 32,0 1 112,-3 2-8,3 1-40,0 2 8,0 0 0,0 0 40,8-8-200,-8 8 296,0 0-72,2 0 32,1 0 0,0 1-56,-1-1 40,3 0-48,1 0 8,2-8-200,-3 8 264,0 0 16,3 0-16,0 0-40,0 0-104,0 0 56,6-2-48,-1-1-48,-5-5-80,6 6 81,2-1-57,0 0 80,0-2-24,0 0 8,0 0-64,14-1 24,-17 1 0,-5-3-48,8 3 48,0-1 16,14-2-96,-17 0 88,3 0-8,1 0-16,12 0 48,-16 0-128,-5 0 48,9 0-8,-1 0 56,13 0 8,-15 0-48,2-5 56,0 5-24,14-5 8,-17 5 120,-5 0-168,5-6 64,3 6 0,0-5-24,1 5 48,-4-6 88,0 6-104,1-5 32,-6 5-56,5-5-40,-5 5-8,0 0 112,0-6-104,0 6-72,0-5 56,0 5-16,0-6 16,0 6-16,-2-5-64,2 5 88,-3 0-48,-3-5-16,1 5-24,0-6-72,-1 6-128,1-5 80,-1 5 0,1-6-32,0 6-104,-3-5-145,2 5-79,1-5-88,-3 5-88,0 0-144,-1 0-104,1-6-65,8 6 1057,-8 0-1200,0 0-192,0-5-297,3 5-319,-1-6-152,3 6 39,1 0 281,-1-5 567,3 5 1273,-3 0-784,3-5 400,0 5 32,0-6-2504,0 6 2856</inkml:trace>
  <inkml:trace contextRef="#ctx0" brushRef="#br0" timeOffset="1541">1666 98 3208,'0'0'0,"0"-5"536,0 5-392,0 0 88,0 0 152,0 0-384,0 0 473,-2 0 135,-1 0 88,0 0 48,0-6 40,1 6-48,-1-5-80,0 5-47,3 0-609,-2-6 560,-1 6 0,0-5 0,1 5 16,-1-5 88,0 5 24,0 0 25,1-6-49,-1 6-96,3 0-568,-3 0 536,3 0 24,0-5-72,0 5 8,0 0 8,0 0-80,0 0 65,0-6-65,0 6-424,0 0 360,0 0-80,0-5-64,6 5-32,-6-5-40,5 5-56,3 0-112,0-6 32,0 6-40,1-5 40,-1 5 16,0-6-128,13 6-120,-15-5-56,2 5-64,0-5-152,-8 5 496,22 0-449,-17 0-95,3-6-24,0 6-24,14-5 16,-17 5-144,3 0-424,0 0-25,-8 0 1169,22 0-1584,-17 0-144,3 0 223,1 0-39,12 0 224,-15 0 360,2 0 327,0 0 265,0 0 240,0 0 32,0 0-504,0 0-2256,-8 0 2856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5T06:35:29.6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1019 54 4801,'0'0'0,"0"0"392,0 0-120,0 0 8,0 0-280,0 0 360,0-5 168,0-1 208,0 1 176,0 0 104,0 5-15,0-6-57,0 1-160,0-1-168,0 6-136,0-5-136,-3 5-40,0-5-7,-2 5-9,0-6-24,-4 6 40,-1 0-32,-1 0 0,0 0 56,0 0-40,0 0 56,-10 0 0,13 0-16,-3 0-32,11 0-296,-22 0 280,14 0 8,-3 0-8,-16 0 32,17 0-15,-17 0-41,16 3-8,-16 0 8,27-3-256,-11 2 264,-16 1 24,16 0-16,-16-1-24,16 1-24,-16 0-40,6 5-32,-1 0-24,22-8-128,-24 8 136,0 0-8,-1 0-16,1 0 24,0 0-40,-1 1 0,4-1 56,-1 2-80,22-10-72,-21 22 88,10-14-48,-16 3-16,16 11 80,-16-14-56,16 2 32,-16 15-24,19-17-40,8-8-16,-21 27 40,12-16-16,1 16-16,-2-17 56,1 17-32,1-16 0,6 14 24,2-17 24,0-8-80,0 24 96,0-16 64,0 16 1,5-16 31,0 17-16,17-17-16,-17 3 8,22 10-80,-27-21-88,9 8 184,28 3-112,-7 11 24,2-14 40,1 3-40,5 10 80,-3-15-16,0 2 8,-3 3-24,-32-11-144,33 10 152,-4 1-64,-2 0 80,0 0-72,-2 0 16,-1-1 96,0 1-104,-2 0 72,-22-11-176,21 11 136,-15 0-32,15-1 40,-15 1-112,-1 0 16,1 0 8,-1 0-32,0-1 120,-5-10-144,0 11 64,0 0-24,0 0-16,0 0 40,0 10 16,-2-13 0,-6 3-56,0 11-8,8-22-16,-9 8 24,-12 3 16,13 10 16,-17-13-48,15 3-32,-23 11-24,4-14-16,-9 19-64,38-27 128,-38 11-144,0 13-72,-2-13-16,2 16 72,3-19-120,0 16-16,2-16-88,1 14-16,32-22 400,-33 8-344,4 0-264,-1 3-48,0 0-185,3-3-199,0 0-40,0 0-248,0 0-281,27-8 1609,-24 5-1912,2-2-337,12 0-175,-17 0 63,19-3 305,-1 0 560,-1 2 359,-1-2-2607,11 0 3744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5T07:44:24.256"/>
    </inkml:context>
    <inkml:brush xml:id="br0">
      <inkml:brushProperty name="width" value="0.1" units="cm"/>
      <inkml:brushProperty name="height" value="0.1" units="cm"/>
      <inkml:brushProperty name="color" value="#ED1C24"/>
    </inkml:brush>
  </inkml:definitions>
  <inkml:trace contextRef="#ctx0" brushRef="#br0">189 87 3352,'0'0'0,"0"0"88,0 0 8,0 0 104,0 0 144,0 0 192,0 0-536,0 0 713,0 0 159,0 0 128,-2 0 80,-1 0 57,0 0-25,3 0-40,-3 0-24,3 0-1048,-2 0 952,2 0-103,0 0-65,-3 0-112,3 0-48,0 0-16,0 0-80,0 0 8,0 0-536,0 0 472,0 0-7,0 0 15,0 0-24,0 0-72,0 0 16,0 0-56,0 0-80,0 0-3529,0 0 6826,0 0-3417,0 0 32,0 0 80,0 0-104,0 0 48,0 0-72,5 0-80,-5 0-48,0 0 136,6 0 16,-6 0-96,5 0 16,1 0-104,-1 0 8,0 0 80,1 0-72,-6 0 16,5 0-24,3 0-8,0 0 32,1 0 32,-1 0 48,0 3-144,0-3 40,0 3-40,-8-3 64,8 0-88,0 2 80,0 1-88,0 0 64,-2-3 312,-1 2-296,1-2-64,-1 3-24,-5-3 104,5 3-440,1-1 672,-1 1-256,1 0-176,-1 0 304,0-1-368,1 1 280,-1 0 184,-5-3-200,6 2-520,-1 1 224,0 0-232,1 0-80,-6-1 336,5 1-368,-5 0 232,6-1 24,-6-2 384,0 3-289,0 0 65,0-1-24,0 1-56,0 0 96,0 0-16,0-1 16,-3 4-8,3-6 216,-8 5-264,0 0 64,0 1 64,-1-1 0,-1 1-24,-12-1 48,14 0 72,-3 1 32,11-6 8,-21 5-8,12 3-8,-1 0-96,-15-2 48,17 2 56,-16-3 8,16 3-16,-16-2 0,24-6 16,-9 5 8,-1 1 32,-12-1 8,14 0 8,-3 1-32,-10-1 32,12 1 96,-1-1-24,10-5-128,-11 5 136,0 1 16,0-1 16,3-2 48,0 0 16,0-1 0,0 1 16,2 0-24,1-1 40,5-2-264,-5 3 272,2 0-88,0-3 73,3 0 7,0 0 0,0 0 40,0 0-56,0 0 24,0 0-272,0 0 272,6 0 0,-6 0 8,5 0-48,0 0-64,4 0 56,-1 0-24,0 0-40,-8 0-160,8 0 224,0 0-48,14 0 64,-17 0-8,3 0-48,0 0-32,14 0-72,-17 0 89,-5 0-169,22 0 168,-17 0-120,17 0-24,-17 0-48,17 0 8,-17 0 8,17 0 368,-17 0-360,17 0-88,-17 0 456,17 0-744,-17 0 600,17 0-296,-17 0-8,17 0 344,-17 0-320,-5 0 56,8 0 232,0 0-664,14 0-16,-17 3 263,3-1 129,1 1-144,-1 0 232,0-1-216,-8-2 184,8 3-416,0 0 336,0-1-424,-3 1-160,4 0-72,-4 0-104,0-1-24,1 1-49,-6-3 913,5 3-1000,1-1-96,-1 1-176,0 0-289,1-1-231,-1 1-121,1 0 89,-1 0 176,-5-3 1648,0 2-1233,5 1 409,-5-3 336,6 0 296,-6 0 40,5 0-2816,-5 0 2968</inkml:trace>
  <inkml:trace contextRef="#ctx0" brushRef="#br0" timeOffset="1188">670 1 2704,'0'0'0,"0"0"0,0 0 680,0 0-576,0 0 96,0 0 176,0 0 184,0 0 185,0 0 191,0 0 104,0 0-5681,0 0 10362,0 0-4688,0 0-145,0 0-96,0 0-152,0 0-96,0 0-8,0 0-24,0 0 8,0 0-11706,0 0 22933,0 0-11219,0 0-88,0 0-24,0 0-48,0 0-64,0 0-16,0 0-64,0 0-14539,0 0 28822,0 0-14315,0 5-32,0 3-48,0 0-16,0 0-24,0 1 80,0 12-40,0-21-112,0 8 48,5 3-8,-5 11-96,0-14 80,0 13 40,0-12-40,0 15-16,0-16 16,0-8-24,0 24-8,0-16 24,0 17-8,0-17-80,0 16 56,0-16-72,-2 16 24,-1-15-112,3-9 176,-3 24-240,0-16 16,1 16-56,-1-16 24,0 17-64,1-17-16,-1 13-96,0-13 0,3-8 432,-2 11-488,-1 11-120,0-14 23,0 0-39,1 3 24,-1 0-48,0-1-136,3 1-24,0-11 808,0 8-897,-2 0 33,-1 1 128,3-1 0,0 0 136,0 0 104,0-3 64,0 1 88,0-6 344,0 5-304,0-2 39,0-1 73,0 1 56,0 0 64,0 0 24,0-3 64,0 0 64,0 0-80,0 0 136,0 0 24,0-6 49,0 6 95,0-5 48,0-1 120,0 1 48,0 0 40,0 5-560,0-9 648,0 1 24,0 0 16,5 0 9,-5-13-41,6 15-16,-6-2 24,0 0-48,5-14-32,-5 17-32,6-3-64,-6-14 25,5 17-105,-5-17-64,5 17-16,-5-17-72,0 22-256,6-5 264,-6-17 56,5 17-128,1-17-8,-1 17 40,0-3-72,1-14 128,-1 17-32,-5 5-248,6-8 168,-1-1 40,0-12-24,1 16-8,-1-1 8,1-2-88,-1 0 0,0 0 73,-5 8-169,6-8 152,-1 0 32,1 2-24,-1 1-40,0-1 48,1 1-32,-1 0-56,1-1 8,-6 6-88,5-5 0,0-1 48,1 1 8,-1 0-104,1 5 64,-1-6-64,0 6 56,1-5 48,-6 5-56,5 0 48,1-6-40,-1 6 24,0-5-16,3 5 8,-2-5 8,2 5-80,0-6 48,-8 6 0,5 0-8,1-5 32,2 5-24,-3-6-40,3 6 32,-2-5 40,-1 0-16,1 5 8,-1-6-48,0 6-80,1-5 176,-1-1 16,1 6-104,-1-5 8,0 5-72,1-5-8,-1 5 176,1-6-72,-1 6-64,1-5 64,-1 5-80,-5-6 136,5 6-16,-5-5-72,6 5 64,-6-5 24,5 5-32,-5 0-8,5 0 56,-5 0-128,0 0 152,0 0-16,0 0-96,0 0-8,0 0 24,0 0 24,0 2 56,0 1-72,0 2 48,0 4-56,0-1-40,0-8 24,0 8 64,0 0-48,0 0-56,-2 3-48,-1-1 56,0 12 16,1-14 48,-1 3-48,3-11 16,-3 22-72,1-14 72,-1 13-32,0-13-8,1 17 0,-1-17-56,-3 16-24,1-16 32,5-8 88,-5 25-232,2-17-72,-3 13 16,4-13-56,-4 14 80,1-14-17,2 3-183,-2 10 24,5-21 440,-3 9-536,-2 1 0,-1 12-40,4-14-200,-1 3-112,-2 10-137,2-12-183,-3 1-144,6-10 1352,-2 22-1457,-4-17-79,4 3 128,-4 3 184,1 0 247,2 0 329,-2 0 256,-1-1 184,6-10 208,-5 11-72,0 0-88,-1 0-2440,6-11 2600</inkml:trace>
  <inkml:trace contextRef="#ctx0" brushRef="#br0" timeOffset="1189">575 792 2208,'0'0'0,"0"0"952,0 0-856,0 0 64,0 0 168,-2 0 64,-1 0 321,3 0-713,-3 0 920,1 0 88,-1 0 0,0 0-184,0 0-88,-2 0 153,0-5-73,-1 5 0,6 0-816,-5 0 808,-1-6-208,1 6 152,0-5 297,-1 5-345,1 0-88,-1-6-24,1 6 56,5 0-648,-5 0 600,-1 0-47,1-5-49,2 5-352,0 0 264,1 0 312,-1-5 48,0 5-48,3 0-728,-2 0 768,2 0-616,0-6 224,0 6-87,0 0 31,0-5 368,5 5-296,0-6-72,-5 6-320,9 0 232,-1-5-72,0 5-24,13-5 88,-15 5 8,15-6 16,-15 6-104,15-5 72,-21 5-216,8 0 176,22-6 72,-22 6-8,22-5-144,-22 5 64,22-5-96,-22 5 81,22-6-25,-30 6-120,8 0 24,21-5-40,-21 5 80,19-6 104,-18 6-32,15 0-72,-16 0-72,16 0-48,-24 0 56,6 0 80,15 0-48,-15 0-72,2 0 96,13 0-88,-15 0 208,-1 0-104,3 3-96,-8-3 24,8 3-40,0 2 48,-2 3 144,-6 0-96,5 0-272,-5 1 128,6-1 96,-6 0 120,0-8-128,0 8 368,0 0-376,0 0 16,0 0 80,0 3-120,-3 0 120,0 0-168,-2-1-24,-1 1 120,1 0-80,0 0-32,-1 10-24,1-13-96,-3 3-24,0 11 16,-3-14-225,11-8 449,-8 11-512,0 10-48,-3-13-152,3 3 128,0 11-344,0-14-144,-1 3 23,1 10-463,8-21 1512,-8 8-1480,0 3-369,0 0-575,0 0-393,0 0-320,2-1 305,1 1 711,0-3 929,5-8 1192,-3 8-776,0 1-1536,3-9 2312</inkml:trace>
  <inkml:trace contextRef="#ctx0" brushRef="#br0" timeOffset="1190">1421 1264 8473,'0'0'0,"0"0"2337,0 0-1513,0 0-592,0 0-48,0 0-128,0 0 32,0 0 128,0 0 72,0 0 48,0 0-72,0 0-96,-3 0-88,0 0-240,0 0-136,1 0-112,-1 0-64,3 0 472,-3 0-528,1 0-176,-1 3-200,0-3-105,1 0-167,-1 3-16,0-3 8,0 0 47,3 0 1137,-2 0-832,-1 0 248,0 0 272,3 0 184,0 0-96,0 0-2064,0 0 2288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5T07:44:28.049"/>
    </inkml:context>
    <inkml:brush xml:id="br0">
      <inkml:brushProperty name="width" value="0.1" units="cm"/>
      <inkml:brushProperty name="height" value="0.1" units="cm"/>
      <inkml:brushProperty name="color" value="#ED1C24"/>
    </inkml:brush>
  </inkml:definitions>
  <inkml:trace contextRef="#ctx0" brushRef="#br0">87 0 4608,'0'0'0,"-3"0"153,1 0-17,2 0 96,0 0-232,0 0 376,0 0 128,0 0 160,0 0 224,0 0 24,0 0 57,-3 0-65,3 0-64,0 0-840,-3 0 824,1 0-32,-1 0-40,0 0-111,3 0-25,0 0 72,0 0 56,0 0-48,0 0-696,0 0 616,0 0-88,0 0-32,0 0 73,0 3-33,0 0-176,0-1 32,0 1 88,0 0-96,0-1 88,0 1-168,0 0-96,0 2 168,0 3 32,0-2-7,0 2-97,0 0-32,0-3 32,0 3-32,0 1-176,6-1-8,-6 0-96,5 0 128,-5 3 192,0-11-312,0 21 32,0-15-56,0 4-40,0 12 32,0-14 296,5 3-88,-5 11-152,6-12 40,-6-10-64,0 27-192,0-16 176,5 16 8,-5-16-184,6 16 192,-1-5-80,-5-1 104,5-10 16,-5-11-40,6 30-80,-6-9-40,5 1-128,1 0-40,-6-12-24,5 17-72,-5-16 8,5 16-57,-5-27 433,0 8-448,6 17-32,-6-17-136,5 16-64,-5-16-16,6 3-64,-6 10-121,5-15-135,-5-6 1016,5 8-1256,1 3-152,-1-3-153,1-3-223,-1 1-8,0-1-9,1-2 361,2-1 504,-8-2 936,8 0-632,0 0 295,14-5-3111,-22 5 3448</inkml:trace>
  <inkml:trace contextRef="#ctx0" brushRef="#br0" timeOffset="2279">595 178 4721,'0'0'0,"0"0"440,0 0 32,0 0 152,0 0-624,0-8 840,0 0 160,0 0 136,0 0 17,0 0 31,0 0 16,-3 0-104,0 0-31,3 8-1065,-2-8 888,-1-1-112,0 4-8,1 0-136,-1-1-16,0 1-167,0-1-97,1 6 72,2 0-424,-3-5 392,0 5-16,1 0-112,-1 0-88,0 0 56,1 3 8,-1-1-56,0 1-48,3-3-136,-3 6 48,1 2 32,-1 0 72,0 0-112,3 0-56,0 3 64,-2 10 8,2-13 88,0-8-144,0 11 128,-3 11-104,0-14 40,3 3 80,0 10 0,0-12-80,-2 1-80,2 15-24,0-25 40,0 8 72,0 16-120,0-16 40,0 16-64,0-15-112,0 12 192,0-13-40,0 3 16,0-11 16,0 22-32,0-14-56,0 3-40,0-1-16,0 1-120,0 0-48,0 0-136,0 0-128,0-11 576,0 10-560,0 1-160,0 0-41,0 0-87,0 0-128,0-3-64,0 0-152,0 0-193,0 0-135,0-8 1520,0 8-1632,0 0 15,0 0 185,-3 0 360,0 0 392,0 1 280,1-1 151,-1 0-3223,3-8 3472</inkml:trace>
  <inkml:trace contextRef="#ctx0" brushRef="#br0" timeOffset="2280">114 521 3664,'0'0'0,"0"0"1273,0 0-1097,0 0 80,0 0 136,0 0 160,0 0 240,-3-5 144,3 5 88,0 0-7,0 0-129,0 0-112,0-5-128,0 5-104,0-6-72,0 6-48,0 0-7,0 0 31,0 0-24,0 0-48,0-5 8,0 5-24,6-6 48,2 6 32,-8 0-440,8-5 392,0 5-32,0-5 24,0 5 0,14-6-15,-17 6-57,3-5-32,14-1-48,-22 6-232,5-5 224,17 5-56,-17-5-32,20-1 88,-20 1-120,17-1 128,-17 1-104,17 0-168,-22 5 40,8-6 160,13 6-256,-15-5 128,15 5 32,-15-6-200,15 6 144,-15-5-24,2 5-224,-8 0 240,8-5-208,0 5-136,0 0-64,0 0 112,0 0-248,1 0-73,-1 0-215,0 0-176,-3 0 48,-5 0-200,0 0-177,0 0-111,0 2-80,0 1 143,0 5 177,0 0 184,0-8 1024,0 8-696,-3 0 200,-2 0 232,-3 1 168,0-1-16,0 0-1,-3 0-31,0 0-208,11-8 352,-11 8-3376,11-8 3376</inkml:trace>
  <inkml:trace contextRef="#ctx0" brushRef="#br0" timeOffset="2281">182 670 4416,'0'0'0,"0"0"329,0 0-185,0 0-8,-3 0 96,0 0 168,1 0 224,2 0 272,0 0-896,-3 0 1088,3 0 65,0 0 15,0 0-104,0 0-80,0 0-104,0 0-119,0 0-41,0 0-720,0 0 552,0 0-8,5 0-24,-5 0-112,6 0-32,-1 0-80,0 0-40,4-5 88,-9 5-344,8 0 328,0 0-15,0 0-17,13 0-64,-15-6 48,2 6 8,16-5-112,-18 5 32,-6 0-208,21-6 208,-15 6-104,15-5 40,-15 5-64,15-5-120,-13 5 80,14-6 16,-17 6-112,-5 0 56,22-5-16,-17 5-120,17-6-72,-17 6 40,17-5-168,-17 5-24,3-5-120,14-1-129,-22 6 609,5 0-648,4-5-216,-1 5-184,0-6-176,0 6-273,0-5-223,0 0-72,0-1 7,-8 6 1785,8 0-1464,-2-5 480,-1 5 408,0-6 320,1 6 39,-1-5-2367,-5 5 2584</inkml:trace>
  <inkml:trace contextRef="#ctx0" brushRef="#br0" timeOffset="2282">435 613 4656,'0'0'0,"0"0"321,0 0-81,0 0-240,0 0 368,-2 3 168,-1 0 168,0-1 200,1 1 160,-4 0 25,1 2 7,-1 1-80,1 2-168,0-3-88,-1 3-159,1 0-57,-1 0-80,1 0-96,0 1 16,-1-1-104,6-8-280,-2 10 200,-1 1 64,-3 0-48,1 0 16,0 0-16,-1 10-56,1-13 16,-1 3-16,6-11-160,-5 22 184,0-14-24,-1 0-72,1 14 8,-1-17-24,1 3 16,0 3-8,-1 0-16,6-11-64,-5 10 73,-1 1-25,1 0 16,0 0-24,-1 0 8,1-1-8,-1 1 32,4 0-32,2-11-40,-6 11 16,4-3-24,-4 0 8,1 0 0,2 0 72,0 0-8,-2 0-72,0 1 72,5-9-64,-6 8 16,1-3-24,2 3 48,0-2-40,-2-1-8,0 0 80,-1 1-56,1-1 8,5-5-24,-6 6 64,1-1-112,0-2 112,-1-1-48,1 1-8,-1 0 88,1-1-40,0 1 40,5-3-96,-8 3 96,-1 0-48,4-1 24,0 1 48,-1-3-24,1 0 112,-1 0-56,1 0 32,5 0-184,-5 0 312,-1-5-48,1 5 64,-1 0-16,1 0-64,0-6-8,-1 6 32,1-5 0,5 5-272,-6 0 208,1-6 41,0 6-65,-1-5 32,3 5-8,1 0-112,-1-5 72,0 5-64,3 0-104,-2 0 88,2-6 88,0 6-96,0 0 24,0 0 48,0 0-24,0 0 16,5 0 0,-5 0-144,5 0 88,4 0 48,12 0 0,-15 0-48,2 0 48,16 0-80,-19 0 40,22 0 40,-27 0-136,9 0 80,20 0 48,-4-5-8,-1 5-64,0-6 104,9-2-104,-1 0-48,0 0 88,-32 8-96,33-8 0,-1 0 88,-2-14 0,0 22-128,-1-8 40,1 0-8,-3 0-8,0 0 80,-27 8-64,27-8-8,-3 0-16,1 0 72,-4-1-120,1 1 16,-1 0-88,-13 3-72,17-1 64,-20 1-32,17 5-128,-17-5-56,17 5-48,-17-6-168,3 1-64,0 5-121,0-6-215,-8 6 984,9 0-1040,-1-5-160,0 5-297,0-5-319,0-1-552,-3 1-409,1-1-24,-1 1 529,1 0 744,-1-1 655,3-2-2647,-8 8 3520</inkml:trace>
  <inkml:trace contextRef="#ctx0" brushRef="#br0" timeOffset="2283">884 54 4881,'0'0'0,"0"0"672,0 0 88,0 0 216,0 0 168,0 0-1144,0 0 1281,5 0 71,-5 0-32,5 0 64,-5 0-95,6 0-105,-6 0-152,5 0-312,-5 0-720,0 0 672,6 0 17,-6 0-193,5 0 32,-5 0-120,5 0-120,-5 3 216,0 0-40,0-3-464,0 2 288,0 1-8,0 0-24,0 5 577,0 0-825,0 0 96,0-8-104,0 22 136,0-17 96,0 6-32,0 10-232,0-15 120,-2 5 8,-1-1 0,0 1 32,3-11-128,-2 22 32,-1-14 96,0 3 136,-2 10-144,-1-13-48,-2 3-112,3 11-16,0-14-64,-4 3 80,-1 10 24,-1-12-136,0 12 128,0-13 48,0 3-24,1 11 56,-1-14-16,11-8-40,-11 11-16,3 10 16,0-13 32,0 3-80,0 0 56,0 0-64,-1-1 0,1 1 104,8-11-48,-8 11-8,3-3-40,-1 0 0,1 0-120,0 0 96,2-2 24,0-1-72,1 1 88,2-6 32,0 5-56,0-2 0,0-1 56,0 1-48,0 0 0,0 0 32,0-3-16,0 0 96,0 0-64,5 0-24,-5-9 80,5 1-64,1 0 8,-6 0 88,5 3-72,1-1 24,-6 6-40,5-5 152,3-3-120,0 2 0,0-2 48,0 0-40,0 0 88,1 0 0,-1 0-104,-8 8-24,8-8 80,0 0-40,0 2-8,0-2 16,14 3 136,-17-1-136,3 1 112,0 0-16,-8 5-144,22-6-32,-17 1 192,3 5 56,0-6-152,14 6 24,-17-5-80,4 5-24,-1-5 56,-8 5-40,8 0 32,13-6 16,-21 6-144,8 0 240,1 0 32,-1 0-224,13 0 48,-15 0-136,-6 0 136,8 0-152,13 0 344,-15 0-288,2 0-80,0 0-72,14 0-72,-22 0 192,8-5-144,-8 5 272,8 0-472,0 0-152,0 0 104,0 0-225,0-6 145,0 6-208,-2-5-400,-1 5 200,-5 0 1008,5-5-1305,1 5-151,-1-6-144,1 6-297,-1-5-127,0 5 79,1-6 177,-1 1 448,-5 5 1320,0-5-840,6-1 407,-6 1 297,5-1 8,0 1-120,-5 0-3200,0 5 3448</inkml:trace>
  <inkml:trace contextRef="#ctx0" brushRef="#br0" timeOffset="2284">1267 84 4440,'0'0'0,"0"0"0,0 0 273,0 0 103,0 0 320,-3 0 392,1 0 344,-1-5 169,0 5-25,1-6 40,-1 1-127,0-1-233,0 6-184,1-5-232,-1 5-24,0-5-71,1 5-33,-1-6-144,0 6-96,1-5 64,-1 5-56,0-6-120,0 6-72,1-5-48,2 5 112,0 0 65,-3 0-177,3 0-240,-3 0 112,1 0-32,-1 0 80,0 0 184,3 0-24,0 0-208,0 0 56,0 0 8,0 0-176,0 0 240,0 0-40,0 3-168,6-1 64,-6 1 120,5 2 144,0 1-184,1 2-88,-6 0-128,5 0 192,-5 0 144,6 0-160,-6 0-48,0 1-160,0-1 112,0 0 24,0 13-88,0-13-96,0 3 72,0 11 240,0-17 16,5 17-56,0-14-184,1 16 80,-6-24-48,5 8 144,1 17-63,-6-17-1,5 16-273,-5-16-63,0 14 176,5-14 112,-5 3-24,0-11-8,0 21-16,6-13 40,-6 3-64,0 11 40,5-14 64,-5 3-112,6-1-8,-1 1 72,-5-11-16,0 11 16,5 0 80,-5-3-88,6 0-16,-6 0 40,5-2-16,-5-1 16,6 0-8,-6-5-24,0 3-88,5 0 40,0 0 176,1-1-168,-1 1 48,1 0-8,-1-1-112,0-2 176,1 0 24,-1 0-80,3 0 32,0-5-48,1 0 8,-1-1 80,0 1-168,0-1 80,-8 6 8,8-8 48,0 0-88,0 0 128,0 0-144,0 0-48,14 0 104,-17 0-24,4-1 32,-9 9-8,8-8 16,0 0 152,0 0-192,13 0 0,-15 0-72,2 3-184,0-1 360,14 1-272,-22 5 192,5-6-160,0 1-64,4 0-176,-1-1 376,0 1-112,0-1-256,0 6-72,0-5-112,-8 5 576,8 0-736,-2-5 136,-1 5-201,0-6-167,1 6 184,-1 0-48,1-5-8,-1 5-25,-5 0 865,0 0-1048,5 0-8,-5 0 56,0 0-104,0 0-25,0 0-87,0 0-24,0 0 32,0 0 1208,0 0-1121,0 0 161,0 0 72,0 0 168,0 0 144,-2 3 152,-1-1 168,0 1 135,3-3 121,-2 5-48,-1 1 24,-5 2 16,0 0 8,0 0 0,-1 0-8,1 0 24,0 0-8,0 0-8,0 1 24,-3-1-24,0 0 48,3 0 25,0 0-17,0 0 16,0 0 24,8-8-96,-11 8 144,3 0 136,0 0 152,0 1 104,0-1 224,0 0 176,0 0 128,0 0 105,8-8-1169,-9 8 1104,1 0-80,0 0-80,0 0-55,-3 0-49,3 1-104,0 1-72,0-2-32,8-8-632,-8 11 616,0 0-64,0 0-23,0 10-73,-1-12-80,1 1 32,0 15-56,0-17-56,8-8-296,-8 24 280,0-16-48,0 16 40,0-15 8,0 18-56,0-17 32,-1 17 0,4-16-64,0 16 64,-1-16-64,1 16-80,2-16 113,0 16-25,1-16 40,-1 16-8,3-19-112,0-8-120,0 24 232,0-16-96,0 14 16,0-14 88,8 3-112,0-1 72,0 1 88,0 0-104,1-3 40,12 0 40,-15-5-80,15 0 56,-15-3-48,15 0-88,-15 0 24,15 0 80,-21 0-208,6-6 176,15 1 48,-15-3-96,15 0 32,-15-1 1,15-12 31,-15 15 0,15-2-96,-15 0 64,-6 8-160,8-21 128,13 15 8,-15-2-88,2 0-24,0-14-40,14 17 24,-17-3 120,-5 8-128,5-8 56,3-14-8,0 17 16,-2-3-80,-1 0 64,-5 0 16,0-1-112,0 1 40,0 0-16,0 8 24,0-8-40,0 0 56,0 0-128,0 0 40,-2 0-56,-1 0 32,0 2-32,0 1-96,3 5 224,-5-6-296,-3 1 72,0 0-113,0-1-47,0 6-24,0-5-192,0 5 40,-1-6-40,9 6 600,-8 0-704,0-5-56,0 5-25,0-5-95,0 5-144,0-6-168,0 6-265,0-5-263,8 5 1720,-8 0-2024,-1-6-417,4 6-143,0-5 215,-1 0 657,3-1 711,1 1 505,-1-1-224,3 6 720,-3-5-3376,3 5 3376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5T07:44:56.196"/>
    </inkml:context>
    <inkml:brush xml:id="br0">
      <inkml:brushProperty name="width" value="0.1" units="cm"/>
      <inkml:brushProperty name="height" value="0.1" units="cm"/>
      <inkml:brushProperty name="color" value="#ED1C24"/>
    </inkml:brush>
  </inkml:definitions>
  <inkml:trace contextRef="#ctx0" brushRef="#br0">162 60 4528,'0'0'0,"-2"0"161,-1 0-65,3 0-16,0 0-32,0 0 72,0 0 80,0 0-200,0 0 224,0 0 96,0 0 8,0 0 64,0 0 32,0 0-40,0 0 32,0 0 0,0 0 96,0 0 104,0 0-15,0 0-25,0 0-40,0 0-48,0 0 32,0 0 0,0 0-7793,0 0 15026,0 0-7249,0 0 105,0 0 39,0 0-40,0 0-16,5 0-120,-5 0 104,0 0-576,6 0 592,-1-5-128,1 5-8,-1 0-127,0 0 55,1 0 104,-1-5-144,3 5-56,-8 0-288,6-6 224,2 6 56,0 0 112,0 0-48,0 0-96,0-5-48,0 5 56,0-6-16,-8 6-240,9 0 232,-1-5-152,0 5-24,0-5 152,0 5-16,0-6 25,0 6-209,0 0-88,-8 0 80,8 0 128,0-5-32,1 5 24,-1-6-80,13 6-56,-21 0 104,8 0 72,0 0-144,-8 0-16,9-5 8,-1 5-16,0 0 96,0 0 144,0 0-152,0 0-56,0 0-8,0 0 32,-2 0 168,-1 0-144,3 0-120,-2 0 40,-1 0-8,0 0 96,1 0-96,-1 0-48,-5 0 64,6 0-8,-1 0 128,0 3 8,-5-3-152,6 0-80,-6 2-32,5 1 264,-5 0 40,0-3-168,6 2 32,-6 1-24,5 0-80,-5 0 64,5-1 112,-5 1-168,6 0-56,-6-1 128,0-2-8,0 3-104,5 0 152,-5 2-56,0-2-152,0 2 264,0 1-136,0-4 80,0 6 32,0-8-80,0 8-144,0 1 152,0-1-48,0-3 32,0 3 32,-3 0-88,-5 0 40,0 1 0,0-1 0,0 0 64,0 0-40,0 0-104,0 0 144,0 0-80,0 0 24,-1 0 80,1 0-152,-2 1 120,-12-1 24,14 0-104,0 0 0,-3 0-40,0 0-32,0 0 168,1 0-32,-1 0-64,0 0 64,0 1-56,0-1 32,1-3 40,-1 0-88,0 1 64,0-1 0,11-5-8,-11 6 40,3-1 32,-3 0-128,3 1 64,0-3-16,0-1-24,0 1 48,3 0-48,5-3 32,-6 2-56,1 1 72,-1 0 0,1-1-40,0 1 80,-1 0-24,1 0-24,-1-3 80,1 0-72,2 0-80,1 0 32,-1 0-32,3 0 88,0 0-40,0 0 8,0 0 72,0 0-64,0 0-24,0 0 48,5 0-8,-5 0-48,6 0 8,-6 0 64,5 0-32,1 0 16,-6 0-24,8-6 16,0 6-56,0-5 104,-3 5-32,1 0-32,2 0 32,0-6-48,0 6 40,-8 0-24,8-5 48,14 5-80,-17-5 80,3 5-16,14-6 56,-17 6 72,3-5-144,14 5-40,-22 0 24,5-6 24,3 6-16,17-5 32,-20 0 16,17-1-136,-17 6 72,17-8 80,-14 0-64,-8 8-8,24-8 112,-16 2-72,16 1-64,-15-3 56,15 3-72,-16-1-40,16 1 64,-16-1-32,-8 6 48,25-5 32,-17 0 8,13-1-88,-15 1 8,15-1-8,-15 1-48,15 5 64,-15-5-64,-6 5 96,21 0-176,-15 0 88,15 0-104,-15 0 8,2 0-88,13 0-121,-15 0 17,-1 0-72,-5 0 448,8 0-560,0 0-96,1 0-176,-4 0-48,0 0-33,1 2-103,-1 1-112,-5 0-176,0-3 1304,0 2-1489,0 1-175,0 0-136,0-1-33,0 1 233,0 0 432,0 0 424,0-1 327,0-2 417,0 3-680,-3 0-2760,3-3 3440</inkml:trace>
  <inkml:trace contextRef="#ctx0" brushRef="#br0" timeOffset="749">0 635 3992,'0'0'0,"0"0"761,0 0-561,0 0 64,6 0 72,-6 0-336,5 0 456,1 0 160,-1 0 152,0 0 128,1 0 72,2 0-31,0 0-41,0 0-24,0 0-24,0 0 48,0 0-39,1 0-25,12-5 16,-15 5-120,15-5-32,-15 5-80,15 0-135,-13-6 79,17 6 16,-17-5-72,21 5 72,-7-6-64,0 6-24,-1-5 88,-21 5-576,22 0 424,2-5-80,0 5-87,1-6-97,-1 1 24,0-1-40,1 1-56,-1 0-24,-24 5-64,24-6 80,0 1-16,1-1-8,-1 1 24,0 0-72,-2-1 40,0 1-8,2-1-64,-24 6 24,21-5 0,1 0-64,0-1 72,-1 1-8,-13-1-32,25 1 56,-25 0-120,22-1-64,-30 6 160,8-5-128,21-1-120,-20 1-56,15 0 87,-16-1-103,16 1-64,-18-1-8,2 6-232,-8 0 624,21-5-608,-21 5-80,8-5-112,1 5 0,-1-6-185,0 6-111,-3-5-176,-5 5-297,6 0-215,-6 0 1784,0 0-1880,5 0 47,-5 0 289,0 0 448,0 0 392,0 0 327,-5 3 105,-4 2-3168,9-5 3440</inkml:trace>
  <inkml:trace contextRef="#ctx0" brushRef="#br0" timeOffset="750">597 716 4624,'0'0'0,"0"0"209,0 0-25,0 0-184,0 0 272,0 0 176,0 0 144,0 0 176,0 0 96,0 0 24,0 0 49,0 0-65,0 0-6513,0 3 12082,0-3-5673,0 3-64,0-3 16,0 3 9,0-1-65,0 1 8,0 0-56,0-3-616,0 0 560,0 0 56,0 0-72,6 0 0,2 0 25,0 0-41,0 0-32,13 0 16,-15 0-96,2 0-32,14 0 40,-17 0-136,17 0-8,-17 0-80,-5 0-200,22 0 120,-17 0 80,22 0 24,-19 0-104,16 0-88,-18 0 113,15 0-17,-15 0-64,15 0 8,-21 0-72,6 0 32,2 0-16,14 0 40,-17 2-24,0 4-24,3-1 24,0 1-8,1-1 16,-9-5-40,5 5 48,0 1-72,-5 2 16,6 0 48,-1 0-64,-5 0 48,6 0-40,-6 0-80,0-8 96,0 11 24,0 0-32,0 0-48,0 10 56,-3-13-144,0 1 64,1 1-32,-1 12-97,3-22 209,-3 8-200,-2 3-88,-3 10 40,-1-12 32,1 1-48,0 12-8,0-14-16,0 3-64,8-11 352,-8 11-360,0-1-104,3 1-72,-1 0-40,1 0-57,-1 0-95,1-1-112,-1-1-168,6-9 1008,-2 8-1128,-1 0-121,0 0-223,1 0-80,-1-3-9,3 1 41,0-1 288,0-2 336,0-3 896,0 0-632,0 0 287,0 0 81,5 0-3176,-5 0 3440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5T07:44:58.103"/>
    </inkml:context>
    <inkml:brush xml:id="br0">
      <inkml:brushProperty name="width" value="0.1" units="cm"/>
      <inkml:brushProperty name="height" value="0.1" units="cm"/>
      <inkml:brushProperty name="color" value="#ED1C24"/>
    </inkml:brush>
  </inkml:definitions>
  <inkml:trace contextRef="#ctx0" brushRef="#br0">49 125 4640,'0'0'0,"0"0"185,0 0-73,0 0-112,0 0 96,-2 3 112,-1 0 112,0-1 144,0 1 120,1 0 96,-1 2 56,-2 0 104,5-5-840,-6 6 873,1-1 31,2 1 0,0-1-80,1 0-32,-1 1-32,0-1-55,1-2-1,2-3-704,0 5 648,0-2 0,0 0 32,0-1-88,0 1 64,0 0-103,0 0-89,0-1 80,0-2-544,5 3 496,0 0-32,1-1 0,-1 1-104,3 0 8,0-1 32,1 1-72,-1 0 0,13-3-95,-15 3-49,2-3 8,16 0-56,-19 0-24,17 0 8,-17 0-8,4 0-24,-9 0-88,21 2 128,-15 1-136,2 0 8,0-1 88,13 1-88,-15 0 104,2-1-48,0 1-120,-8-3 64,8 3 32,0 0-64,0-1 24,0 1 56,0 0-80,1 2 72,-1 0 8,0 1-56,-8-6 8,8 5-8,0 1-48,-3-1 0,1 0 72,-1 4-32,1-1-56,-6 0 40,5 0-104,-5-8 136,0 8-112,0 0-24,0 0-136,0 0 24,0 0-56,-3 3-89,1 11-7,-7-14-72,9-8 472,-8 11-456,0-1 48,0 12-96,0-14-80,0 0-80,0 3-120,0 0-1,0 0-119,8-11 904,-8 10-1176,-1 1-128,1 0-329,0-3-159,0 0-24,0 0-17,0 0 449,3 1 440,5-9 944,-6 8-585,1-3 233,-1-2-3128,6-3 3480</inkml:trace>
  <inkml:trace contextRef="#ctx0" brushRef="#br0" timeOffset="1">519 1 4801,'0'0'0,"-3"0"640,3 0-640,0 0 632,0 0 200,0 0 240,0 0 112,0 0 57,-2 0-49,2 0-104,-3 0 0,3 0-1088,0 0 1017,0 0-17,0 0-184,0 0-72,0 0 0,0 0-103,0 0-41,0 0-120,0 0-6522,0 3 12484,0 2-5970,0 0 40,0 1-96,0-1-96,0 3-8,5 0-48,-5 1 96,0-9-360,6 8 192,-6 0-160,0 0 128,0 0-184,0 14 176,0-14-15,0 2-233,0 12 144,0-14-56,0-8 8,0 11 8,0 11 96,0-14-168,0 16 48,0-16 40,0 16-64,0-16 120,0 14-64,0-14-56,0 14 72,0-14-32,5 13 48,-5-12-16,0 1-96,0 12 88,0-14 0,0-8-24,0 11 24,0 10 40,0-15-104,0 2-8,0 3 112,0 0-48,0-1 0,0-2-16,0-8 0,0 9-80,0-1 56,0 0 56,0 0-32,0 0 16,0-3 8,0 1-32,0-1 80,0-5-72,0 6 8,0-1-40,0-2 40,0-1-80,0 1 104,0 0-16,0-1-72,0-2 80,0 0-24,0 0-40,0 0 24,6 0 0,-6 0-56,5-5 40,-5 0 64,5-1-40,-5-2 56,0 8-48,6-8-16,-6 0-16,5 0 120,-5 0-112,6 0-8,-6 0 32,5-1-48,-5 1 80,0 8-32,0-8 48,5 0-72,-5 0 56,6 0-56,-6 0 56,5 0 8,-5 0-104,6 0 56,-6 8 8,0-9 0,5 1-16,0 0 32,1 0-16,-1 3-48,1-1 56,-1 1 32,0 0-32,-5 5-8,6-6-8,-1 1 24,3-1 8,0-2 0,0 3 16,14-1-96,-17 1 24,4 0 0,-9 5 32,8-6 0,13 1 48,-15-1-104,-1 1 32,3 0 56,14-1-96,-17 6 16,3-5-121,-8 5 169,8 0-320,0-6 80,1 6-80,-1-5-40,0 5 8,-3 0-88,1 0-48,-1 0-48,0 0-184,1 0-89,-1 0-119,1 0-168,-1 0-96,0 0-289,1 0-199,-1 0-40,-5 0 1720,6 0-1705,-6 0 217,5 0 296,-5 0 352,5 0 312,-5 0 239,6 3 25,-6-3-3208,0 0 3472</inkml:trace>
  <inkml:trace contextRef="#ctx0" brushRef="#br0" timeOffset="2">295 741 4664,'0'0'0,"0"0"481,0 0 7,0 0 120,0 0-608,0 0 736,0 0 216,0 0 176,0 0 145,0 0 47,0 0-160,0 0-160,0 0-63,0 0-9443,0 0 17876,0 0-8530,0 2 16,0 1-72,5-3 9,-5 0-81,6 0-56,-1 0 16,-5 0-672,6 0 552,-1 0-16,0 0 0,3 0-88,1 0-15,15 0 39,-19 0-48,17 0 0,-22 0-424,5 0 376,20 0-32,-17 0-40,16-5-8,-19 5-32,22-6-16,-19 1-72,22 0-8,-30 5-168,8 0 240,22-6-72,-22 6 48,19-5-56,-19 5-96,16-6 72,-15 6 41,15-5-57,-16 5 32,-8 0-152,22-5 24,-17 5 8,3 0 56,0 0-128,0 0 72,0 0-32,0 0-40,1 2 128,-9-2-88,8 3 24,0 0-96,-3-1 96,1 1 0,-1 0 40,0-1-24,1 1-72,-1 0 8,1 0 24,-6 2 16,5 0-8,-5 1-24,5-1-72,-5 1 96,6-1-8,-6 0-88,0-5 88,5 8-88,-5 1-120,0-1 55,0 0 41,0 0-128,0 3 48,-3-1-16,1 12-128,2-22 336,-3 8-280,-2 3-72,-1 11-120,1-14 72,-3 2-16,0 12-160,0-14-40,-1 3-169,9-11 785,-8 22-944,3-14-64,0 0-208,-1 3-137,-2-1-183,3 1-272,-1 0-305,1 0-239,5-11 2352,-3 11-2361,0-3 409,1 0 632,-1 0 495,3 0-2807,0-8 3632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0000" max="10000" units="dev"/>
          <inkml:channel name="Y" type="integer" min="-10000" max="10000" units="dev"/>
          <inkml:channel name="F" type="integer" max="255" units="dev"/>
          <inkml:channel name="T" type="integer" units="dev"/>
        </inkml:traceFormat>
        <inkml:channelProperties>
          <inkml:channelProperty channel="X" name="resolution" value="1" units="1/dev"/>
          <inkml:channelProperty channel="Y" name="resolution" value="1" units="1/dev"/>
          <inkml:channelProperty channel="F" name="resolution" value="1" units="1/dev"/>
          <inkml:channelProperty channel="T" name="resolution" value="0" units="1/dev"/>
        </inkml:channelProperties>
      </inkml:inkSource>
      <inkml:timestamp xml:id="ts0" timeString="2025-02-25T13:02:09.63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antiAliased" value="0"/>
    </inkml:brush>
  </inkml:definitions>
  <inkml:trace contextRef="#ctx0" brushRef="#br0">5044 979 66 0,'0'0'2'0,"-24"0"1"0,-49-11-2 0,-24 46-2 0,-96 98 1 0,-25 50-2 0,-133 119-16 0,279-217-21 0</inkml:trace>
  <inkml:trace contextRef="#ctx0" brushRef="#br0" timeOffset="1">4258 1136 61 0,'-13'0'7'0,"-34"0"-3"0,-2 37 2 0,-84 145 3 0,-50 180 2 0,100-143-4 0,34-75-4 0,61-83 8 0,218-159-5 0,314-167-32 0,-120 95-66 0</inkml:trace>
  <inkml:trace contextRef="#ctx0" brushRef="#br0" timeOffset="22">19824 4958 28 0,'0'0'10'0,"-98"-11"-6"0,-70-13 2 0,47-36 2 0,23-38-4 0,39-35 1 0,23-48-2 0,24-49 4 0,48-23 6 0,74 95-12 0,70 62 0 0,98 71-2 0,-36 122 0 0,-73 85 1 0,-120 60 0 0,-158 12-1 0,-96-38 2 0,-1-58-1 0,12 0-31 0,158-122 4 0</inkml:trace>
  <inkml:trace contextRef="#ctx0" brushRef="#br0" timeOffset="23">20018 6048 44 0,'0'0'0'0,"-61"-24"7"0,-96-37-5 0,-61 25-2 0,-47 12 0 0,-15-25 4 0,75-59 9 0,133-38-5 0,96-47-6 0,157-25-1 0,98 49 0 0,11 72-1 0,-13 109 1 0,-70 109-3 0,-136 84 0 0,-93 86-1 0,-88 48-11 0,25-86-40 0</inkml:trace>
  <inkml:trace contextRef="#ctx0" brushRef="#br0" timeOffset="25">20888 8080 29 0,'0'0'4'0,"-60"11"4"0,-73 13-2 0,-12-48 5 0,-25-47-2 0,25-63 0 0,73-48-2 0,61-23-4 0,94-36 2 0,99 35-6 0,60 73 2 0,0 96-2 0,0 86 1 0,-50 84-1 0,-118 61 0 0,-74 47-1 0,-74 38-7 0,-46 11-52 0</inkml:trace>
  <inkml:trace contextRef="#ctx0" brushRef="#br0" timeOffset="26">13353 14563 58 0,'0'0'0'0,"-24"-73"-5"0,36 37-35 0</inkml:trace>
  <inkml:trace contextRef="#ctx0" brushRef="#br0" timeOffset="33">32161 10861 33 0,'0'0'0'0,"-12"0"3"0,-48 13 2 0,-158 59 3 0,-278 13-5 0,61-73 4 0,-158-121 8 0,182-60-6 0,121-73-1 0,120-49 3 0,123-47 4 0,179-12-7 0,219 11-3 0,242 97-5 0,-86 145 1 0,50 97-1 0,-134 97 0 0,-12 95 1 0,-181 100-2 0,-145 21 1 0,-73-35 0 0,-85-47 0 0,-48-37 0 0,-48-14 0 0,-62-34 0 0,-22-37-2 0,-146-12-3 0</inkml:trace>
  <inkml:trace contextRef="#ctx0" brushRef="#br0" timeOffset="34">32657 10850 73 0,'0'0'3'0,"-12"-13"-6"0,-36 37 1 0,-97 74-19 0,11 23-29 0</inkml:trace>
  <inkml:trace contextRef="#ctx0" brushRef="#br0" timeOffset="35">32560 11043 38 0,'0'0'0'0,"-12"0"14"0,-72 49-17 0,-110 60-46 0</inkml:trace>
  <inkml:trace contextRef="#ctx0" brushRef="#br0" timeOffset="36">31956 9131 36 0,'0'0'0'0,"0"0"5"0,0 0 3 0,12-11 10 0,49-13-2 0,35 0-5 0,85 0 4 0,61 24-9 0,49 0-1 0,-13-12-3 0,-133 12-1 0,-110 12 0 0,-57-12 0 0,-173 24 10 0,-167 11 1 0,82-22-11 0,27-13 3 0,48 0-5 0,96 0 3 0,121 0 7 0,145 0-9 0,158 11 7 0,11-11-20 0,25 0 9 0,-132 0 6 0,-160 0-1 0,-72 0 0 0,-216-11 12 0,-170-2-1 0,73 13-15 0,119 0 5 0,111 0-3 0,60 0-13 0,109 0-75 0,49 13 26 0</inkml:trace>
  <inkml:trace contextRef="#ctx0" brushRef="#br0" timeOffset="37">31931 9181 25 0,'0'0'8'0,"25"-12"0"0,70-2 2 0,75-34-2 0,12 25-4 0,1-1-6 0,45 12-3 0,2 0 1 0,-97-2 3 0,-84 14-2 0,-74 0 5 0,-144 14 5 0,-133-14 2 0,95 0-2 0,51 12 0 0,107-12 2 0,37 0 0 0,61 0-4 0,72-12-9 0,11-13-13 0,-10 13-21 0,-62 12-2 0</inkml:trace>
  <inkml:trace contextRef="#ctx0" brushRef="#br0" timeOffset="38">30335 9060 40 0,'-25'0'10'0,"-11"0"-3"0,12 0 1 0,12 0 0 0,73-12 4 0,72-14-6 0,72 26-8 0,25-23 3 0,-24 11-2 0,-97 12-1 0,-73 0 5 0,-72 0 2 0,-134 24-3 0,-96 25-2 0,25-2 4 0,95-23-1 0,73-24 10 0,61 0-2 0,73-35-6 0,84-1-3 0,24 12-4 0,1 10 3 0,-1 3 1 0,-48 11-5 0,-61 11-4 0,-47 15 0 0,-26-14 6 0,-35 0-5 0,11 0-14 0,-11-12 9 0,24 0 7 0,0-12 3 0,24 12-4 0,-11 0-11 0,11 0-4 0,0 0-4 0</inkml:trace>
  <inkml:trace contextRef="#ctx0" brushRef="#br0" timeOffset="42">24794 10584 63 0,'0'-50'1'0,"0"-9"-29"0</inkml:trace>
  <inkml:trace contextRef="#ctx0" brushRef="#br0" timeOffset="43">17382 9192 44 0,'-37'0'4'0,"-641"-23"4"0,193-15-1 0,-22-71 4 0,-1-84 0 0,-12-134-2 0,-12-95 7 0,-12-74-8 0,61-98-7 0,142-58 3 0,197-49-4 0,156 22-1 0,170 15-4 0,144 23 5 0,158-1-2 0,97 63 4 0,-85 190 1 0,241-46-3 0,-180 206 0 0,229 12-4 0,73 143 0 0,-24 172 0 0,289 446 5 0,-410 206-4 0,-315-121 1 0,-61 84-2 0,-180-84 2 0,-170 25 0 0,-279 47 7 0,-143-37-3 0,-14-94-3 0,109-62-16 0,133-85-31 0,194-374 21 0</inkml:trace>
  <inkml:trace contextRef="#ctx0" brushRef="#br0" timeOffset="44">21917 6386 101 0,'0'0'13'0,"-85"-48"-12"0,-71 193-2 0,-111 230-8 0,49-49-37 0,133-180-5 0</inkml:trace>
  <inkml:trace contextRef="#ctx0" brushRef="#br0" timeOffset="45">22002 6797 129 0,'-195'49'4'0,"-192"313"-10"0,73 158-107 0</inkml:trace>
  <inkml:trace contextRef="#ctx0" brushRef="#br0" timeOffset="46">17611 5661 49 0,'0'0'0'0,"24"-13"12"0,36-10-5 0,14-2-1 0,-3 12 0 0,2 26-4 0,-49 48 1 0,-48 11 7 0,-35 1-4 0,33-37-4 0,52-36 3 0,57-12 8 0,2 12-8 0,-36 12 0 0,-74 49 4 0,-47 24-5 0,-1-1-16 0,12-12-59 0,49-59 41 0</inkml:trace>
  <inkml:trace contextRef="#ctx0" brushRef="#br0" timeOffset="47">18034 5696 56 0,'0'0'11'0,"-12"-11"10"0,24 11-3 0,47-37 1 0,63-24-4 0,-1 2-9 0,-48 47-5 0,-24 24-1 0,-49 47 1 0,-85 39 2 0,-25 11-1 0,50-37-1 0,48-35-1 0,36-13 5 0,13 0-1 0,-1 25-2 0,-36-1 0 0,-60 48-2 0,-12 2-13 0,23-14-67 0,35-72 32 0</inkml:trace>
  <inkml:trace contextRef="#ctx0" brushRef="#br0" timeOffset="48">18772 5576 48 0,'0'0'9'0,"-12"0"2"0,-13 49 10 0,-11 22 7 0,0 27-10 0,-25 23-6 0,2-12-9 0,10 0-3 0,13-50-20 0,11-35-43 0,25-35 17 0</inkml:trace>
  <inkml:trace contextRef="#ctx0" brushRef="#br0" timeOffset="49">18530 5587 68 0,'-12'0'12'0,"-24"0"-7"0,-1 85-2 0,1 24 5 0,36-36 0 0,24-48 3 0,37-62-8 0,-1-48-4 0,-36 0 1 0,-24 38-3 0,-13 47-21 0,13 47-43 0</inkml:trace>
  <inkml:trace contextRef="#ctx0" brushRef="#br0" timeOffset="50">18760 6157 69 0,'-25'11'25'0,"1"37"-7"0,0 13 3 0,12-24-6 0,36-25-3 0,12-37-10 0,13-10-1 0,-25-15 0 0,-36 15-4 0,-12-2-43 0,24 26-45 0</inkml:trace>
  <inkml:trace contextRef="#ctx0" brushRef="#br0" timeOffset="51">17428 6579 71 0,'0'0'7'0,"-11"-11"6"0,83 22 15 0,123-11 2 0,46-59-7 0,110-14-8 0,23-12-14 0,-107 13 1 0,-86 48-1 0,-108 24-2 0,-61 11-14 0,-60 38-62 0,-13-25-8 0</inkml:trace>
  <inkml:trace contextRef="#ctx0" brushRef="#br0" timeOffset="52">20501 4415 45 0,'0'0'5'0,"-12"0"7"0,12-24-1 0,0 0 0 0,25-13-4 0,35 13-3 0,12 0-1 0,1 11-1 0,-36 38-2 0,-25 48 0 0,-85 36 1 0,-12-14 0 0,25-34 1 0,49-37-1 0,82-11 5 0,99-26 8 0,-37 13-6 0,-98 13-2 0,-57 23 2 0,-136 61-9 0,-12 12-27 0,86-24-32 0,84-85 31 0</inkml:trace>
  <inkml:trace contextRef="#ctx0" brushRef="#br0" timeOffset="53">20841 4476 53 0,'0'-12'7'0,"22"-25"10"0,28 13-9 0,-2 0 2 0,37-1 1 0,-13 14 0 0,-23 22-6 0,-49 26-2 0,-49 23-3 0,-11 13 0 0,24-13-1 0,11-35 2 0,61-25 0 0,37 12 8 0,-12-1 0 0,-37 37 3 0,-48 13-5 0,-85 36-7 0,-36 37-24 0,95-74-44 0,39-60 19 0</inkml:trace>
  <inkml:trace contextRef="#ctx0" brushRef="#br0" timeOffset="54">21637 4451 40 0,'0'0'0'0,"39"-48"20"0,-4 12-9 0,-24 23-1 0,-57 38 3 0,-15 34 2 0,-37 63-2 0,26-2-2 0,-13 2-6 0,-25-25-4 0,39-24-18 0,35-37-42 0,36-36 23 0</inkml:trace>
  <inkml:trace contextRef="#ctx0" brushRef="#br0" timeOffset="55">21228 4427 71 0,'0'0'3'0,"-13"0"7"0,26 0-1 0,-2 24 4 0,-11-11 1 0,11-1-8 0,15-12-5 0,33-12 0 0,-10-14 0 0,-13 3-1 0,-23 11 1 0,-62 24-1 0,13 24 1 0,1-11-2 0,10-1 1 0,0-36 0 0,25-12-5 0,13-2-28 0,35 15-37 0</inkml:trace>
  <inkml:trace contextRef="#ctx0" brushRef="#br0" timeOffset="56">21554 4814 51 0,'-12'0'23'0,"0"-12"-13"0,-1 36 6 0,-11 37 5 0,12-1-2 0,36-11-6 0,61-73-8 0,1-37-5 0,-51 25 0 0,-70-13-13 0,-87 13-34 0,49 36-36 0</inkml:trace>
  <inkml:trace contextRef="#ctx0" brushRef="#br0" timeOffset="57">20356 5274 75 0,'-12'-13'14'0,"61"13"6"0,144-24 12 0,49 0 2 0,48 11-14 0,37 2-9 0,-72-13-10 0,-123 24-2 0,-84 11-30 0,-48 26-70 0,-12-24 49 0</inkml:trace>
  <inkml:trace contextRef="#ctx0" brushRef="#br0" timeOffset="58">14490 7645 55 0,'0'0'7'0,"-12"12"-4"0,12 11 4 0,-24 14 6 0,-49-13 2 0,-96 24 4 0,-25-24-2 0,25-72-6 0,48-24-4 0,73-61-3 0,60-49-1 0,109 1-3 0,96 12 5 0,50 72 1 0,-62 170-5 0,-96 107-2 0,-73 51 4 0,-60-1-6 0,-61-86-22 0,37-83-99 0</inkml:trace>
  <inkml:trace contextRef="#ctx0" brushRef="#br0" timeOffset="59">14780 6773 64 0,'0'0'13'0,"-37"-36"4"0,62-13-4 0,48 14 6 0,24-2-10 0,-25 37-7 0,-48 25 0 0,-24 35 0 0,-11 1-1 0,-13-26-1 0,48-10-1 0,12 11 2 0,-11 1 4 0,-64 35 2 0,-80 60-5 0,82-71-34 0,61-37-66 0</inkml:trace>
  <inkml:trace contextRef="#ctx0" brushRef="#br0" timeOffset="60">15167 6677 73 0,'0'0'8'0,"0"-48"5"0,0 22 5 0,48-9 6 0,25-1-5 0,25 12-11 0,-26 24-7 0,-37 60-1 0,-70 73-1 0,-50-12 1 0,25-61 0 0,48-23 0 0,24-37 0 0,48 12 3 0,-25-12-2 0,-9 12 1 0,-74 49-2 0,-62 34-14 0,62-34-63 0,35-48 21 0</inkml:trace>
  <inkml:trace contextRef="#ctx0" brushRef="#br0" timeOffset="61">15917 6579 56 0,'0'0'4'0,"12"-23"0"0,-12-1 1 0,-12 24 11 0,-12 36 8 0,-11 37-3 0,10 35-14 0,-24 1-4 0,-35 12-3 0,-1-25-2 0,48-72-41 0,37-35-41 0</inkml:trace>
  <inkml:trace contextRef="#ctx0" brushRef="#br0" timeOffset="62">15651 6616 71 0,'0'-13'13'0,"-12"-11"-1"0,12 61 15 0,0 11-15 0,0 0-6 0,24-35-1 0,1-37-4 0,-13-24-1 0,-37-2-7 0,-35 39-19 0,36 60-32 0,24-26 22 0</inkml:trace>
  <inkml:trace contextRef="#ctx0" brushRef="#br0" timeOffset="63">15869 7088 71 0,'0'0'11'0,"-24"24"13"0,24 37-9 0,13-13 4 0,34-48-7 0,2-37-9 0,-25-10 0 0,-59 9-5 0,-28 27-27 0,28 22-74 0</inkml:trace>
  <inkml:trace contextRef="#ctx0" brushRef="#br0" timeOffset="64">14792 7669 80 0,'-24'-12'34'0,"36"0"-14"0,158-14 4 0,95-33-2 0,26-15-5 0,11 15-9 0,-35 23-8 0,-97 11-1 0,-85 25-28 0,-26-12-74 0,-47 12 68 0</inkml:trace>
  <inkml:trace contextRef="#ctx0" brushRef="#br0" timeOffset="65">29609 11104 40 0,'-85'-24'8'0,"12"24"8"0,62-26 9 0,217-33-4 0,253 10-15 0,111 37-6 0,-124 12 0 0,26 12 1 0,-73 13-1 0,25-1 1 0,-134 12-2 0,-157-24-1 0,-121-1-2 0</inkml:trace>
  <inkml:trace contextRef="#ctx0" brushRef="#br0" timeOffset="66">29984 11322 39 0,'0'0'0'0,"-242"-13"12"0,36 0 19 0,146 2 8 0,96-2-19 0,351-11-8 0,182 13-7 0,-97 11-3 0,24 0 4 0,-170 0-4 0,1 24-32 0,-122 11-62 0,-193-35 61 0</inkml:trace>
  <inkml:trace contextRef="#ctx0" brushRef="#br0" timeOffset="67">992 4367 69 0,'0'0'2'0,"0"-13"40"0,0-11-15 0,0 0-15 0,-12 48 0 0,-13 61-6 0,-71 71 0 0,22-22-4 0,28-61-2 0,46-61 0 0,35-61-2 0,61-36 4 0,2 38 3 0,-25 59 1 0,-25 23-6 0,13 2-30 0,-14-25-35 0,-11-12 36 0,-23-36 29 0,-13-36 13 0,-13-1 17 0,2 25 5 0,11 48 3 0,24 24-11 0,0 12-11 0,12-1-12 0,1 26 2 0,-1-24-6 0,13-1-8 0,11-24-16 0,-24-12-8 0,-12-12-5 0,-48 24 27 0,-72 134 8 0,11 34 4 0,48-10 19 0,37-98 17 0,24-47-13 0,13-98-15 0,-25 12-8 0,-48 2-17 0,-13 22-59 0,25 24-10 0</inkml:trace>
  <inkml:trace contextRef="#ctx0" brushRef="#br0" timeOffset="68">1524 4741 87 0,'0'0'0'0,"0"-11"42"0,-11-26 1 0,22-24-24 0,37 13-14 0,37 0-21 0,-24 36-80 0,-37 12 51 0</inkml:trace>
  <inkml:trace contextRef="#ctx0" brushRef="#br0" timeOffset="69">1548 4923 69 0,'0'0'14'0,"11"-12"39"0,28-36-23 0,-17-1-29 0,15 0-10 0,-37 14-5 0,-12 10 12 0,-35 13 3 0,21 12 9 0,2 37 10 0,11 47-2 0,26-11-3 0,23-13-8 0,0-35-5 0,25-39-7 0,0-21-14 0,-13-25 12 0,-12-13 5 0,-25-12 3 0,3 36 9 0,-2 49 4 0,-12 85-7 0,-12 49-4 0,12-25-6 0,0-13-10 0,12-59 5 0,12-49 7 0,-11-61 1 0,9-36 3 0,15 24 8 0,0 25-4 0,-1-1-2 0,0 13 1 0,-12 24-2 0,-11 35 4 0,-1 87-7 0,-12 59-8 0,0 37-84 0,12-134 5 0</inkml:trace>
  <inkml:trace contextRef="#ctx0" brushRef="#br0" timeOffset="70">883 5770 93 0,'0'0'8'0,"12"-24"64"0,97-61-25 0,84-48-30 0,74 24-10 0,-1 49-3 0,-37 23-2 0,-59 25-3 0,-73 0 0 0,-25 12 1 0,-36-13-1 0,-11-11-9 0,-12 13-14 0,-13 11-62 0,0 11-8 0</inkml:trace>
  <inkml:trace contextRef="#ctx0" brushRef="#br0" timeOffset="72">1778 9386 22 0,'0'0'0'0,"0"0"15"0,-24 0-1 0,0 0 5 0,-1 0 6 0,1-12 10 0,24-13-12 0,0 25-7 0,12 0-8 0,0 37-3 0,25 48-2 0,23 36 2 0,1-1-1 0,-13-35 8 0,0-61 2 0,0-96-6 0,86-254 5 0,-37 23-9 0,-26 49-23 0,51 23-84 0,-37 196 2 0</inkml:trace>
  <inkml:trace contextRef="#ctx0" brushRef="#br0" timeOffset="73">3896 8431 85 0,'0'0'0'0,"-13"-49"24"0,13-11 22 0,-13-1-14 0,-46 24-14 0,-87 87-3 0,-49 143-9 0,100 25-1 0,83-37-2 0,97-108 1 0,71-85-1 0,-34-110-6 0,-62-59 6 0,-60 0 0 0,0 96-1 0,0 97-3 0,-24 242-2 0,24 97 4 0,24-36-10 0,23-61-3 0,27-49-83 0,-26-120-32 0</inkml:trace>
  <inkml:trace contextRef="#ctx0" brushRef="#br0" timeOffset="74">4040 9084 97 0,'-12'-24'48'0,"-13"-25"-2"0,-11 25-28 0,36 73-12 0,49 96-2 0,11-12-2 0,-12-85 0 0,13-72 1 0,-1-61 1 0,-35-48 1 0,10-60-2 0,-10 71-7 0,-1 111 6 0,0 35-2 0,1 48 7 0,-25 13-11 0,12 71-33 0,12-10-112 0,-12-122 100 0</inkml:trace>
  <inkml:trace contextRef="#ctx0" brushRef="#br0" timeOffset="75">4500 9011 77 0,'0'0'14'0,"-25"0"39"0,62 11 0 0,58-46-31 0,-10-25-14 0,-48 23-12 0,-25-11 2 0,-24 11-4 0,-36 1 1 0,-37 121 7 0,37 157-3 0,72-48-4 0,36-86 4 0,13-96-35 0,24-84-133 0</inkml:trace>
  <inkml:trace contextRef="#ctx0" brushRef="#br0" timeOffset="76">4923 9022 78 0,'0'0'17'0,"0"0"50"0,36-35-22 0,25-62-37 0,-2 1-6 0,-34 35-2 0,-25 1-2 0,-47 11-1 0,-16 73 1 0,-8 182 6 0,47 71-2 0,48-118-2 0,12-100-1 0,25-70-12 0,23-122-85 0,1-50-2 0</inkml:trace>
  <inkml:trace contextRef="#ctx0" brushRef="#br0" timeOffset="77">5249 8685 46 0,'0'0'9'0,"12"-50"57"0,1 50-15 0,-13 134-21 0,-13 36-7 0,1-25-19 0,12-85-3 0,12-60 0 0,1-108 1 0,47-184-6 0,26 148 4 0,-40 144 0 0,3 109 1 0,-37 84 2 0,-12-47-11 0,24-50-47 0,1-11-87 0,-25-85 114 0</inkml:trace>
  <inkml:trace contextRef="#ctx0" brushRef="#br0" timeOffset="78">2564 10330 48 0,'0'0'36'0,"-12"-37"15"0,-12 0-24 0,12-11-13 0,36-24-4 0,36 12-2 0,1 48-7 0,-13 84-1 0,-61 24-1 0,-83-11 4 0,0-61-4 0,11-72 4 0,60-24 1 0,38-26 0 0,84-22 5 0,12 84-6 0,-26 60-5 0,-44 73 1 0,-28 12-1 0,-72-13 2 0,-35-48 1 0,-14-48-1 0,25-61 2 0,50-34 0 0,59 10 1 0,60-12-1 0,1 85-3 0,-12 36 2 0,-37 61-5 0,-60 60 3 0,-73-12 2 0,-12-48-8 0,61-61 11 0,11-85-2 0,50-120 0 0,71 12 0 0,1 108-1 0,12 84-2 0,-37 99-1 0,-24-2 3 0,-48-22 1 0,-48-50 1 0,-37-35-4 0,-12-38 3 0,49-11-1 0,36-12-3 0,24-13 0 0,48 13-1 0,12 12 1 0,1 36 1 0,0 121-1 0,-50 23-2 0,-35-60 4 0,-12-46 0 0,12-14-10 0,0-36-18 0,-1-38-36 0,1-34-47 0</inkml:trace>
  <inkml:trace contextRef="#ctx0" brushRef="#br0" timeOffset="79">11696 17429 255 0</inkml:trace>
  <inkml:trace contextRef="#ctx0" brushRef="#br0" timeOffset="80">351 10197 27 0,'0'0'27'0,"-12"-26"33"0,-14-9-29 0,15 11-19 0,36 0-10 0,24 12-4 0,23 0-48 0,24 0-32 0,-84 12 57 0</inkml:trace>
  <inkml:trace contextRef="#ctx0" brushRef="#br0" timeOffset="81">351 10390 23 0,'0'0'7'0,"0"0"31"0,0-12 13 0,47-36-33 0,38-26-15 0,-24 26-2 0,-37 48-2 0,-48 61-2 0,-59 145 0 0,70-25 1 0,48-109 13 0,63-95 0 0,10-110-6 0,-71 0-4 0,-61 48-5 0,-25 48-4 0,13 13-1 0,60 0 7 0,13 0 1 0,-1 11-2 0,0 50 3 0,-12 72-4 0,-13-12 5 0,14-49 2 0,0-48 5 0,-1-73 0 0,0-47 4 0,-12 11-5 0,12 59-4 0,0 50-4 0,13 85 0 0,-13 49-4 0,-12-1-2 0,-24 0-2 0,-37 12 5 0,13-24 4 0,24-12 1 0,36-60 10 0,25-75 1 0,-1-82-7 0,-11-1-1 0,-61 48-13 0,-37 50-34 0,12 11-53 0,37 11 67 0</inkml:trace>
  <inkml:trace contextRef="#ctx0" brushRef="#br0" timeOffset="82">1185 10317 30 0,'0'0'16'0,"0"-11"32"0,12-15-25 0,2-9-6 0,8 11 1 0,-9-12-10 0,-26 22-5 0,-35 28 0 0,-11 46-2 0,22 36 0 0,37-23 0 0,48-24 3 0,12-62-1 0,0-23-3 0,-23 12-6 0,-13 12-6 0,-36 73-2 0,-37 72 4 0,-36 0 9 0,14-12 6 0,46-86 10 0,62-35-6 0,61-85 1 0,-3-11-7 0,-34 24 0 0,-37 72-6 0,-12 85-1 0,-36 48 3 0,12-25 0 0,24-71 4 0,12-62 5 0,12-47-3 0,-11-1-2 0,-61 37-23 0,-37 60-53 0,36 24-22 0</inkml:trace>
  <inkml:trace contextRef="#ctx0" brushRef="#br0" timeOffset="83">1657 10959 73 0,'0'0'0'0,"0"0"81"0,0 0-58 0,-12 0-22 0,0 0-30 0,24 0-120 0</inkml:trace>
  <inkml:trace contextRef="#ctx0" brushRef="#br0" timeOffset="84">544 11563 50 0,'0'0'61'0,"-24"-36"-17"0,60-73-22 0,171-48-5 0,34 48-13 0,1 37 1 0,0 11-5 0,-61 37-32 0,-84 24-87 0,-73-12 67 0</inkml:trace>
  <inkml:trace contextRef="#ctx0" brushRef="#br0" timeOffset="85">1766 10837 25 0,'0'0'0'0,"0"0"66"0,-12 0-10 0,-12 13-42 0,-37 120-14 0,-10 71-18 0,57-69-54 0,50-100 16 0,25-70 53 0,36-124 45 0,-49-9 38 0,-23 59-60 0,-13 109-12 0,-24 97-10 0,-24 107-36 0,36-69-84 0</inkml:trace>
  <inkml:trace contextRef="#ctx0" brushRef="#br0" timeOffset="86">2455 11381 12 0,'0'0'6'0,"0"-24"7"0,-12 0-3 0,0 0-4 0,12 24-1 0,0 0 2 0,0 37 2 0,0 96-5 0,24 71-5 0,0-34 0 0,13-24-1 0,-13-1 5 0,-12-1-2 0,0 2-1 0,-12-14 1 0,0-10 0 0,0 11-1 0,12-12 4 0,-12 0-5 0,13-24 2 0,-13 23-1 0,0 2 1 0,24 35-1 0,-12-25 2 0,-12 1 4 0,-25 1-2 0,14-13 0 0,11 0-2 0,-13-12-1 0,1 0 4 0,0 12 0 0,-12-12-2 0,12 0-1 0,12 24-1 0,-12 0-4 0,0-24 6 0,-1-1 2 0,-11-12 1 0,12-46-4 0,12-15-1 0,-24-11-6 0,12-11-40 0,-1-26 7 0,2-11 14 0,0 13 8 0</inkml:trace>
  <inkml:trace contextRef="#ctx0" brushRef="#br0" timeOffset="87">2129 15144 16 0,'-12'0'13'0,"-25"-26"18"0,-23-21 6 0,-1 23-12 0,24 12-19 0,26 12-2 0,47 36 0 0,37 25-2 0,24 23 0 0,12-12 4 0,-26-35 2 0,15-37 3 0,-1-109-9 0,48-133-1 0,48-60-50 0,13 35-54 0,-182 243 87 0</inkml:trace>
  <inkml:trace contextRef="#ctx0" brushRef="#br0" timeOffset="88">10741 17030 255 0</inkml:trace>
  <inkml:trace contextRef="#ctx0" brushRef="#br0" timeOffset="89">617 14950 31 0,'0'0'7'0,"-12"0"7"0,-25 48-9 0,-23 72-6 0,13 13-3 0,9-24 3 0,13-72 12 0,3-37 10 0,33-48-3 0,50 0-5 0,59 12-1 0,14-2-8 0,-38 14-22 0,-24 1-46 0,-47 11 16 0</inkml:trace>
  <inkml:trace contextRef="#ctx0" brushRef="#br0" timeOffset="90">955 15035 23 0,'0'0'7'0,"-12"-12"30"0,0-13 11 0,0 1-24 0,0 12 0 0,12 48-6 0,12 25-7 0,12-25-5 0,1-24-6 0,23-24 0 0,1-36-4 0,-1 24-3 0,-24 11 4 0,-48 98 3 0,-61 121-3 0,49-37 3 0,36-84 7 0,12-61 6 0,36-84-9 0,-24-38-1 0,-11 37-3 0,-37 37-25 0,-13 13-60 0,74-2-13 0</inkml:trace>
  <inkml:trace contextRef="#ctx0" brushRef="#br0" timeOffset="91">1257 15023 24 0,'0'0'15'0,"-11"0"15"0,11-25 3 0,0 1-28 0,36-12-7 0,0 12-16 0,1 24-15 0,-1 36 8 0,-24 12 24 0,-24-11 25 0,-24-1 23 0,-13-12-9 0,13 13-13 0,23-37-19 0,26-25-4 0,-13 1-1 0,0-12 1 0,0 12 0 0,-24 11-1 0,11 86 2 0,13 60-4 0,24-37 0 0,13-59 2 0,12-61-3 0,-1-61 1 0,-11 1 2 0,-26-13 0 0,2 36 0 0,-1 61-3 0,12 73 3 0,1 48-4 0,-14-1-8 0,13-59 7 0,0-48 2 0,-12-50 3 0,13-24 9 0,-14-24-5 0,2 0 4 0,-13 14-2 0,12 34-1 0,12 74-3 0,0 108-9 0,13 23-43 0,-1-22-94 0</inkml:trace>
  <inkml:trace contextRef="#ctx0" brushRef="#br0" timeOffset="92">1935 15664 36 0,'0'12'16'0,"-13"-12"-29"0,13 12-26 0</inkml:trace>
  <inkml:trace contextRef="#ctx0" brushRef="#br0" timeOffset="93">750 16075 38 0,'-11'0'58'0,"-50"0"3"0,0-24-32 0,109 12-12 0,122-73-5 0,47-13-1 0,1 27-5 0,-24 9 2 0,-74 39-8 0,-59 11-15 0,-13 0-31 0,-36 12-79 0,-12-12 72 0</inkml:trace>
  <inkml:trace contextRef="#ctx0" brushRef="#br0" timeOffset="96">2637 10341 29 0,'0'0'4'0,"-12"13"9"0,-13 23-4 0,-35 13-2 0,-1 11 7 0,1-60-1 0,0-121 2 0,47-60 0 0,39 36-6 0,21 108-9 0,1 74-1 0,1 34 0 0,-49 38 0 0,-49-24 2 0,-11-48 0 0,12-50-1 0,23-48 4 0,25 2-4 0,25 46 0 0,35 122-19 0,13 61-53 0,-49-123 33 0</inkml:trace>
  <inkml:trace contextRef="#ctx0" brushRef="#br0" timeOffset="97">1887 15336 33 0,'0'0'2'0,"-12"-11"14"0,0-37 5 0,-14 11-7 0,4 0-1 0,9 26-1 0,13-13-2 0,0 36 0 0,61 59-5 0,48 75-3 0,24-13 4 0,0-60 8 0,12-49 1 0,-24-145-8 0,12-84-5 0,11-61-2 0,2 60-35 0,-1 25-112 0</inkml:trace>
  <inkml:trace contextRef="#ctx0" brushRef="#br0" timeOffset="98">2637 11636 14 0,'0'0'1'0,"-12"-12"5"0,-37-12 2 0,13 24-2 0,0 0-1 0,36 72 3 0,24 146-6 0,12 95 3 0,-24 112 4 0,-12 95-1 0,13 60-1 0,-2-59-4 0,-22-74 4 0,-2-72-7 0,-35-86 10 0,24-106-3 0,24-74-4 0,12-73-6 0,36-24-30 0,37-60-20 0,-60 36 33 0</inkml:trace>
  <inkml:trace contextRef="#ctx0" brushRef="#br0" timeOffset="99">3762 13874 21 0,'0'0'0'0,"-49"0"18"0,13-13 0 0,24 1-5 0,97-48 2 0,144-49-7 0,75 73 4 0,105 72-3 0,124 37 14 0,84-26 0 0,48-82-8 0,-72-74-5 0,-85 12-1 0,-133 36-2 0,-157 37 0 0,-146-12-1 0,-48 11 0 0,-36 1-2 0,-48 24-5 0,-14 0-23 0,15 24-81 0,22-11 26 0</inkml:trace>
  <inkml:trace contextRef="#ctx0" brushRef="#br0" timeOffset="100">8358 13328 77 0,'0'0'51'0,"-24"-11"-1"0,-25 35-42 0,-11 37-4 0,-73 108-4 0,24-12-1 0,73-85-5 0,60-72-25 0,132-168-6 0,63-75 31 0,-73 87 27 0,-61 59 25 0,-74 109-25 0,-72 133-9 0,-96 109-6 0,48-73-4 0,73-96-2 0,36-49-4 0,36-24-11 0,0-12-8 0,-11-24 6 0,-1 0 3 0,-12-13 1 0,0 14-27 0,0-15-22 0,-12 38 36 0</inkml:trace>
  <inkml:trace contextRef="#ctx0" brushRef="#br0" timeOffset="101">4378 15579 25 0,'0'0'2'0,"-24"24"5"0,0 0 1 0,12-11 1 0,-1-1 0 0,38-50 5 0,23-21-4 0,1 10-2 0,11-12 0 0,38 2-4 0,9 83 2 0,27 60-2 0,-61 1-2 0,11-24 3 0,12-49 2 0,2-85-4 0,35-72-1 0,-12 23-3 0,-25 111 3 0,-11 46 2 0,12 26 5 0,1-24-5 0,-3-1-3 0,-10 13 0 0,-12 23-1 0,-2-36 1 0,51-96 1 0,48-25 2 0,-62 73-3 0,-23 72 8 0,-24 1 2 0,11-49-3 0,13-60-7 0,71-13 1 0,2 97 2 0,0 1-5 0,59-49 2 0,-83-73 0 0,-49-12-2 0,-50 60-11 0,-11 37-77 0,-24 13 1 0</inkml:trace>
  <inkml:trace contextRef="#ctx0" brushRef="#br0" timeOffset="102">8188 15386 115 0,'-12'24'52'0,"37"11"-41"0,-14-10-23 0,26-13-104 0,-37-12 81 0</inkml:trace>
  <inkml:trace contextRef="#ctx0" brushRef="#br0" timeOffset="103">8527 15336 79 0,'0'0'7'0,"-13"24"-10"0,2-11-38 0,11-13 6 0</inkml:trace>
  <inkml:trace contextRef="#ctx0" brushRef="#br0" timeOffset="104">8514 15397 40 0,'0'13'17'0,"-59"132"4"0,-38 60-12 0,73-109-46 0,36-96-12 0</inkml:trace>
  <inkml:trace contextRef="#ctx0" brushRef="#br0" timeOffset="105">3568 3907 51 0,'0'12'14'0,"-37"-12"3"0,-11 12 6 0,-36-1 3 0,-25 3 2 0,-35 46-7 0,-63 25-7 0,49-13-6 0,-34-24-3 0,46-35-8 0,-23-50-18 0,-73-48-25 0,12-23-1 0,0-25 15 0,37-24 15 0,36-85 13 0,48-86-33 0,72 87 37 0</inkml:trace>
  <inkml:trace contextRef="#ctx0" brushRef="#br0" timeOffset="106">2988 1549 40 0,'0'0'11'0,"205"72"-3"0,-11 37 8 0,-61 24 3 0,-37-1 3 0,-23 1-3 0,-12 1 1 0,11 60-3 0,-37-26-2 0,-9 2-3 0,-13-12-3 0,-2-14-2 0,-22-11 1 0,-39 1-5 0,-22-13 1 0,-13 11-1 0,-49-10-2 0,3 23 1 0,-27-24 2 0,0-24 1 0,-47 23-4 0,-13-23-5 0,0-36-3 0,73-61-14 0,-109-85-17 0,12-84-28 0,14-61 14 0,58-36 29 0,60-25 20 0,74-59-10 0,36 314-3 0</inkml:trace>
  <inkml:trace contextRef="#ctx0" brushRef="#br0" timeOffset="107">2903 1549 42 0,'97'35'16'0,"242"123"9"0,-134-13 5 0,-23 0-2 0,-62-12-3 0,-23 24-7 0,-49 36-4 0,-36 14-10 0,-24 11-4 0,-12-14-16 0,12-58-28 0,24-61-27 0,0-73 30 0</inkml:trace>
  <inkml:trace contextRef="#ctx0" brushRef="#br0" timeOffset="108">3253 3931 34 0,'0'0'13'0,"-24"37"0"0,-59-1 13 0,-112 0 1 0,3-25-2 0,-51-35-11 0,73-11-8 0,-71-74-7 0,-27-97-18 0,3-120 2 0,84-49 3 0,133 72-12 0,96 13 7 0,109-50 8 0,73 27 13 0,-1 132 5 0,-10 96 1 0,34 85 14 0,207 85 18 0,-121 59-20 0,-108 62-14 0,-75 73 2 0,-71 143 5 0,-85-143-6 0,-73-14-1 0,-12-22-1 0,-11-25-2 0,-37-25 0 0,48-72 0 0,36-84 1 0,13 11-2 0,11-36-1 0,25-1 1 0,-11-11-1 0,11 0 0 0,0 0-1 0,0-11 0 0,0-1-1 0,11-12 1 0,-11 12 1 0,13 0-2 0,-1 12 2 0,-12-14-2 0,0 14 1 0,12-11-1 0,0 11-6 0,-12-12 1 0,25 12-5 0,-14 12-15 0,14-1-41 0,-1 15-2 0</inkml:trace>
  <inkml:trace contextRef="#ctx0" brushRef="#br0" timeOffset="109">2564 10185 29 0,'0'0'0'0,"-12"-14"22"0,-36 14-3 0,11 0 5 0,-11 14-1 0,12 9-7 0,-13-23-7 0,37-23-2 0,24-50 6 0,48 13-12 0,38 60-1 0,-1 84-1 0,-61 25-2 0,-72 11 3 0,-61-10 4 0,24-74 4 0,37-60-1 0,12-73 1 0,59-61-1 0,26 62-5 0,12 83-3 0,12 87 0 0,-13 83-1 0,-72-24 1 0,-36-48 7 0,-24-49 3 0,-13-60-6 0,-12-121 4 0,73-49-5 0,48 109-1 0,37 85-1 0,24 25-2 0,-13 46-16 0,-47 38-54 0,-13-24-36 0,-24-85 90 0</inkml:trace>
  <inkml:trace contextRef="#ctx0" brushRef="#br0" timeOffset="110">2685 5032 71 0,'0'0'3'0,"0"48"2"0,0 24 3 0,-11-11 5 0,-2-13 4 0,1 1-7 0,12 24-5 0,0 72-2 0,12 84 0 0,1 14 1 0,-2-1 0 0,0 48 7 0,-11-12-10 0,13 0 0 0,-1-24 1 0,-24 23 8 0,12 2-11 0,-13-38 5 0,2-58-3 0,11-38-2 0,0-36 2 0,-11-37 0 0,11-35-1 0,-13-2-2 0,13-11-1 0,13-11-30 0,-2-1-23 0,-11-12 2 0</inkml:trace>
  <inkml:trace contextRef="#ctx0" brushRef="#br0" timeOffset="111">2443 8709 57 0,'0'0'2'0,"-36"0"16"0,-12 11-1 0,-13 38 0 0,1 0 4 0,-1 23-4 0,37-35-2 0,36-37-7 0,49-13-2 0,72 62-2 0,-49 24-1 0,-35-49 3 0,-13-12 0 0,0-85 0 0,25-60-9 0,35-13-34 0,13 37-83 0</inkml:trace>
  <inkml:trace contextRef="#ctx0" brushRef="#br0" timeOffset="112">2540 11357 18 0,'0'-11'6'0,"-85"-50"15"0,49 72-16 0,24 15 1 0,12 22 2 0,24 61-1 0,-12 60 0 0,0 49-8 0,12 36 1 0,-36 23 0 0,-12-10 2 0,0 11 5 0,-12 13 1 0,36 11 2 0,0 37 5 0,-11-73-7 0,-2 72 4 0,0-144-6 0,1-37-4 0,0-36-5 0,12-61 0 0,0-11-45 0,0-37-17 0,0-12 37 0</inkml:trace>
  <inkml:trace contextRef="#ctx0" brushRef="#br0" timeOffset="113">2080 14901 31 0,'-12'0'9'0,"0"0"17"0,-37 13-2 0,14-2-15 0,22 14 6 0,61 84 3 0,50 48-9 0,-1-37-1 0,-12-35 0 0,-38-48-4 0,13-146-1 0,38-266-32 0,35 61-74 0,-84 241 71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5T07:48:49.471"/>
    </inkml:context>
    <inkml:brush xml:id="br0">
      <inkml:brushProperty name="width" value="0.1" units="cm"/>
      <inkml:brushProperty name="height" value="0.1" units="cm"/>
      <inkml:brushProperty name="color" value="#00BFFF"/>
    </inkml:brush>
  </inkml:definitions>
  <inkml:trace contextRef="#ctx0" brushRef="#br0">3 65 5121,'0'0'0,"-2"0"552,2 0 128,0 0 144,0 0-824,0 0 936,0 0 72,5-5 113,-5 5-33,6-6-96,-6 6-80,5-5-168,-5 5-63,0 0-681,5-5 648,1 5-40,-1 0 0,3 0-56,0 0 0,0 0 24,1 0-63,-1 0 15,-8 0-528,8 0 496,0 0-80,0 0 56,0 0-72,16 0-40,-18 0 56,15 0-48,-15 0 24,15 0 8,-13 0-88,22 0 1,-22 0-9,22 0 8,-22 0 24,27 0-40,-11 0-40,3 0 40,0 0-24,0 0-24,3 0 24,-3 0-8,0-6 8,0 6 24,0-5-64,0 5-80,0 0-40,0 0-48,0-6 80,-2 6-80,-1 0-16,0 0 72,0-5-104,-2 5 97,0 0-1,-14 0-144,21 0 64,-20 0-16,20 0 0,-21 0 48,19 0-64,-27 0 0,8 0-16,17 0 32,-20 0 48,19 0-72,-18 0 0,15 3-32,-15-1 16,2 1 88,-8-3-64,8 3-32,0 0 24,0-3 0,0 2-48,0-2 160,1 0-120,-1 0-80,0 0 96,-8 0 0,8 0-144,0 0 31,-3 0-15,3 0-184,-2 0-8,-1 0-48,-5 0-144,6 0-16,-6 0 528,0 0-648,5 0-40,-5 0 48,5 0-97,-5 0-39,0 0-88,0 0-184,0 0-80,0 0 1128,-2-5-1337,-1 5-375,0-6-232,1 6-265,-1-5-23,0 5 271,-2-5 305,-3-1 504,8 6 1152,-8-5-809,0-1-2855,8 6 3664</inkml:trace>
  <inkml:trace contextRef="#ctx0" brushRef="#br0" timeOffset="858">360 52 5105,'0'0'0,"-3"0"712,0 0 104,3 0 80,-2 0 168,-1 2 201,0 1 39,1 0 64,2-3-1368,-3 3 1216,0-1-167,1 1-25,-1 0-160,0 2-64,0 0-72,1 4-151,-1-1-17,3-8-560,-3 8 592,-2 0-104,0 0-64,-1 0-32,1 3-72,-1 0 72,1-1 16,0 1-72,5-11-336,-6 11 352,3 0-48,-2 0-23,2-1 103,-2 1-112,2 14-32,-2-17 40,-1 13-120,1-13 56,5-8-216,-5 25 192,2-17-96,-2 16 120,2-16-64,0 16 8,0-15-8,1 18-104,-1-17 56,3-10-104,-3 27 144,1-16-112,-1 16 72,0-16-80,1 16-40,-1-16 152,0 16-72,3-16 0,0-11-64,-3 27 64,3-17-48,-2 17 32,-1-16 0,3 19-88,0-9 32,0-10 40,0 19-32,0-30 0,0 11 72,0 16-80,0-16-32,0 16 144,5-17-80,-5 17 40,6-16-64,-6 16-72,0-16 80,5 16 32,1-19-128,-1 16 104,0-15 0,1 12-312,-1-13 64,1 3-296,-6-11 528,8 22-656,0-17 160,-3 3-216,3 0-120,-2 0-273,-1 0-151,1 1-152,-1-7-353,-5-2 1761,8 3-2096,0 0-305,0-3-47,0 0 215,0 0 409,1-6 480,12 1 319,-15-3-2759,-6 8 3784</inkml:trace>
  <inkml:trace contextRef="#ctx0" brushRef="#br0" timeOffset="859">789 179 5249,'0'0'0,"0"0"720,0 0 120,0 0 128,-2 0 128,2 0-1096,-3 0 1225,0 0 23,0 0-32,1 0-8,-1 0-71,0 2-145,1 1-64,-1 0-152,3-3-776,-5 2 720,-1 4-7,3 2-113,1 0 16,-1 0-96,0 0-64,1 0 56,-1 0-56,3-8-456,0 11 392,0 0-24,0 11-96,0-14-7,0 3 55,0 10-96,0-13 0,0 17-80,0-25-144,0 10 128,0 17 40,0-16-24,0 16-64,0-16 48,0 16-16,0-16-8,0 18 88,0-29-192,0 22-8,0 0 64,0-1 48,0 1-40,0-1 88,0 1-48,0 0-64,0-12 80,0 17 48,5-16-24,-5 16 24,6-16-112,-1 16 48,1-16 80,-1 16-48,0-19 72,-5-8-208,6 24 216,2-16-88,0 17 88,0-17-72,0 16-144,0-16 113,0 14-49,0-14-40,-8-8-24,9 11 168,-1 10 64,0-13-112,-3 1 136,3 1-96,0 1-8,0-3 232,1-2 72,-9-6-456,8 5 288,0-2-104,13-1-104,-15 1-40,2 0 216,16 0-240,-18-1-32,15-2-72,-21 0 88,6 0 64,2 0-24,16 0-32,-19-5 32,17-1-304,-17 1 224,17-3 80,-17 0-104,-5 8 64,22-8 48,-17 0 8,20-14-136,-17 17 40,16-3-24,-19-17-88,17 20 8,-17-17-144,-5 22 288,22-5-320,-17-17-40,4 17-184,12-17-40,-15 17-169,2-17-191,0 17-120,0-17-168,-8 22 1232,8-5-1513,0-20-311,0 17-433,0-19-623,0 19-361,0-21 8,14 20 545,-17-20 832,-5 29 1856,9-25-4233,-9 25 4233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5T07:48:51.267"/>
    </inkml:context>
    <inkml:brush xml:id="br0">
      <inkml:brushProperty name="width" value="0.1" units="cm"/>
      <inkml:brushProperty name="height" value="0.1" units="cm"/>
      <inkml:brushProperty name="color" value="#00BFFF"/>
    </inkml:brush>
  </inkml:definitions>
  <inkml:trace contextRef="#ctx0" brushRef="#br0">581 1 4889,'0'0'0,"0"0"552,0 0 24,0 0 136,-3 0 112,0 0 136,1 0 113,2 0-1073,-3 0 1072,0 0 24,1 0-24,-1 0-128,-3 0-71,1 0-41,0 0-88,-1 0 16,6 0-760,-2 0 680,-1 0-120,-3 0-7,4 0-25,-1 0 16,0 2 64,1 1-104,-4 5-48,6-8-456,-5 8 488,-1 0-104,4 0 48,-1 0-56,0 1-104,1 12 105,-1-13-57,0 3-16,3-11-304,-2 22 328,-1-14-80,0 16-32,0-16 88,1 19-64,-1-16-32,0 16-16,1-16-88,2-11-104,-3 27 184,0-6-40,1 4-8,-1-1-8,0 0-56,0 3 16,1 0 8,-1 8-80,3-35-16,-3 41 8,1-1 0,-4 6 16,1-3 112,-1-2-128,1-3-32,0-3 24,-1-3-32,6-32 32,-2 30 48,-1-3 16,0 0-96,0-3-24,1 1 64,-1-1-80,0 0 8,1-13-16,2-11 80,-3 27-112,0-19 136,1 16-56,-1-16-64,0 3-64,0 14-176,1-20 96,-1 3-56,3-8 296,-3 11-448,1 0 8,-1-1-112,3-1-80,0-1 23,0 0-143,0 0-176,0 0 24,0-8 904,0 3-1136,0-1-81,0 1-215,0 0-368,0-1-129,0 1-159,0 0 95,0-3 233,0 0 1760,0 0-1432,0 0 432,0 0 247,5-6-2903,-5 6 3656</inkml:trace>
  <inkml:trace contextRef="#ctx0" brushRef="#br0" timeOffset="1">205 265 5025,'0'0'0,"0"0"800,0 0-56,0 0 56,0 0-800,0 0 952,0 0 193,0 0 79,0 0 8,0 3-40,0 0-143,0-1-57,0 1-80,0-3-912,0 3 840,0-1-16,0 6-128,0 1-31,0-1 47,0 0-136,6 0 88,-1 0-56,-5-8-608,6 11 480,-1 10 136,0-15-72,4 5-7,12 10-1,-15-13-88,2 3 16,0 0 32,-8-11-496,21 21 416,-15-12-8,2-1-104,13 2-8,-15 1 136,2 0-40,14 0-63,-17 0-33,-5-11-296,22 21 200,-17-13-24,3 3 64,16 11-168,-18-17 16,2 3 16,0 3-72,14 0 16,-22-11-48,5 11-56,3-1-56,0 1 104,0 0 8,0 0 8,0 0 32,1-3-72,-1 0 16,-8-8 16,8 8 24,0 0-96,0 0 0,0 0 24,0 0-48,0 0 8,0 1-64,0-4-160,-8-5 312,9 5-312,-1 1-49,0-4-47,0 1 0,0 0-152,0 0-88,0-1-88,0-2-176,-8 0 912,8 0-1017,0 0-191,1 0-224,-1 0-128,-3 0-409,1-5-319,-1 5-281,3-6-103,-8 6 2672,8-5-2393,-3-3 561,1 0 519,2 0-2543,-8 8 3856</inkml:trace>
  <inkml:trace contextRef="#ctx0" brushRef="#br0" timeOffset="2">813 311 5385,'0'0'0,"0"0"0,0 0 1104,0 0 104,0 0 152,-3 0 73,1 0 151,-1 0-8,0 0-127,1 0-97,2 0-1352,-3 3 1168,0-1-144,0 1-39,1 0-129,-1 0-160,0-1 32,1 1-104,-1 0 24,-3-1-47,1 6-137,0 1-24,-1-1-88,1 0-72,-1 0-16,1 0-120,-3 0 0,8-8-144,-8 8 200,0 14-72,-3-14 40,0 3-24,0 10-96,-10-13 72,13 3-8,-3 13-104,-13-13 128,15 16-64,-15-16-16,13 16 88,-18-5-128,2-1 40,-3 4-40,-2-1-64,32-24 48,-33 24 24,-5 0-40,3 1-56,0-1 64,3 0-48,7-2-72,4-11 24,-3 16-152,-1-16 0,25-11 256,-24 24-256,2-16-88,12 16-40,-17-16-128,18 17-104,-15-17-40,16 0-129,-3 3-151,11-11 936,-11 10-1072,3-1-240,-2-1-177,1 0-303,1 0-401,6 0-263,-1-3-41,0-2 337,3-3 2160,0 3-1592,0-1 263,0 1-2407,0-3 3736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0000" max="10000" units="dev"/>
          <inkml:channel name="Y" type="integer" min="-10000" max="10000" units="dev"/>
          <inkml:channel name="F" type="integer" max="255" units="dev"/>
          <inkml:channel name="T" type="integer" units="dev"/>
        </inkml:traceFormat>
        <inkml:channelProperties>
          <inkml:channelProperty channel="X" name="resolution" value="1" units="1/dev"/>
          <inkml:channelProperty channel="Y" name="resolution" value="1" units="1/dev"/>
          <inkml:channelProperty channel="F" name="resolution" value="1" units="1/dev"/>
          <inkml:channelProperty channel="T" name="resolution" value="0" units="1/dev"/>
        </inkml:channelProperties>
      </inkml:inkSource>
      <inkml:timestamp xml:id="ts0" timeString="2025-02-25T13:02:11.27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antiAliased" value="0"/>
    </inkml:brush>
  </inkml:definitions>
  <inkml:trace contextRef="#ctx0" brushRef="#br0">26318 6000 36 0,'0'-12'17'0,"-35"-25"6"0,-26 1-4 0,-11 0-1 0,-1 36-1 0,-23 48 5 0,-50 84-5 0,86 1-8 0,72-24-6 0,97-60 5 0,84-73-5 0,-47-97 0 0,-50-1-2 0,-70-22 1 0,-26 11-1 0,-14 48-1 0,2 60 0 0,-1 25-1 0,-22 25 1 0,11 11-1 0,12 1 0 0,12-1 2 0,0 0-2 0,-12 25 1 0,-12 119 0 0,-1 88 5 0,1 10 0 0,12-24-2 0,12-24-2 0,0-109 1 0,24-62-10 0,13-46-30 0,24-85-54 0,-26-2 27 0</inkml:trace>
  <inkml:trace contextRef="#ctx0" brushRef="#br0" timeOffset="1">26016 7402 35 0,'-35'-11'13'0,"-122"-159"10"0,-1-61 6 0,25-71-5 0,73-60-11 0,84 36-9 0,169 35-2 0,206 98-1 0,49 120-1 0,-158 182 1 0,-132 133 3 0,-134 71-5 0,-157 39 1 0,-97-25-3 0,-35-97 1 0,119-86-51 0,133-120-21 0</inkml:trace>
  <inkml:trace contextRef="#ctx0" brushRef="#br0" timeOffset="2">25629 7595 64 0,'13'-23'11'0,"72"-50"14"0,60-11-5 0,-61 71-12 0,-46 26-5 0,-27 58-1 0,-48 3 0 0,-22-2 1 0,34-24-3 0,37-24 4 0,48-24 5 0,13 13-4 0,-49-2 2 0,-48 26-1 0,-61 11-5 0,1 1-2 0,23 12-24 0,37-13-59 0,24-24 35 0</inkml:trace>
  <inkml:trace contextRef="#ctx0" brushRef="#br0" timeOffset="3">26174 7548 50 0,'0'0'0'0,"-12"-49"37"0,24 1-10 0,73 24-14 0,13 48-10 0,-52 37-1 0,-21-13 3 0,-61 24 6 0,-25-11-4 0,26-13-3 0,35-24 0 0,22 0-4 0,3 13 0 0,-72 48-1 0,-51 24-19 0,50-38-62 0,48-71 39 0</inkml:trace>
  <inkml:trace contextRef="#ctx0" brushRef="#br0" timeOffset="4">26912 7427 63 0,'0'0'13'0,"0"-36"15"0,-48 60 0 0,-61 109-16 0,0 23-5 0,-36 14-5 0,47-49-1 0,63-84-22 0,48-49-39 0,70-122 28 0,-22-48 27 0,-73 38 13 0,-25 70 17 0,1 51 13 0,-1 23-5 0,2 23-18 0,35 3-7 0,72-14-3 0,1-50-5 0,-37 3-7 0,-36 23-36 0,-48 72-18 0,35-11 14 0</inkml:trace>
  <inkml:trace contextRef="#ctx0" brushRef="#br0" timeOffset="5">26659 7886 62 0,'0'12'78'0,"0"37"-37"0,0-1-33 0,24-11-3 0,37-49-3 0,-2-37-1 0,-35 1-2 0,-61-1-8 0,-48 1-51 0,50 24-57 0</inkml:trace>
  <inkml:trace contextRef="#ctx0" brushRef="#br0" timeOffset="6">28690 5576 53 0,'-11'0'9'0,"-13"49"18"0,11 96 1 0,26 48-5 0,-2 12-8 0,2 2-4 0,-37-50-4 0,-15-97-1 0,17-96 1 0,-15-206-7 0,74-109 2 0,119 25-3 0,110 143 1 0,-12 196 4 0,-120 96-4 0,-109 61 3 0,-171 72 1 0,-145-49-4 0,0-121 12 0,111-59-5 0,168-26-4 0,97 13-3 0,180 73-1 0,-71 36 1 0,-13 0-17 0,-25 48-92 0,-95-85 40 0</inkml:trace>
  <inkml:trace contextRef="#ctx0" brushRef="#br0" timeOffset="7">28267 7572 64 0,'-25'-24'29'0,"1"-25"14"0,85-23-23 0,72 36-17 0,-24 47-1 0,-25 14-2 0,-60 11 1 0,-72 25 5 0,-49-1 1 0,37-25-3 0,60-9-1 0,48-2-1 0,-11 11-3 0,-37 2 1 0,-85 48-10 0,-36 12-42 0,110-73-53 0</inkml:trace>
  <inkml:trace contextRef="#ctx0" brushRef="#br0" timeOffset="8">28835 7536 61 0,'0'0'6'0,"12"-12"53"0,37-13-44 0,-1 12-9 0,11 13-4 0,-9 26-1 0,-26 10 2 0,-24 0 2 0,0-1 1 0,0 3-4 0,-13 9 1 0,-35 14 0 0,-11 0 1 0,22-25-5 0,13-12-39 0,11-12-68 0</inkml:trace>
  <inkml:trace contextRef="#ctx0" brushRef="#br0" timeOffset="9">29753 7486 57 0,'0'0'0'0,"25"-23"50"0,-12 11-11 0,-38 47-23 0,-83 98-10 0,-50 1-4 0,24-13-2 0,51-24-10 0,59-62-60 0,35-9-3 0</inkml:trace>
  <inkml:trace contextRef="#ctx0" brushRef="#br0" timeOffset="10">29440 7536 35 0,'0'0'24'0,"0"-37"13"0,-11 24-12 0,-14 51-6 0,0 22-4 0,25 1 0 0,0-49-4 0,0-37-9 0,37-23-10 0,11 0-23 0,0 48-38 0,-36 12 15 0</inkml:trace>
  <inkml:trace contextRef="#ctx0" brushRef="#br0" timeOffset="11">29658 7898 53 0,'-12'25'63'0,"-1"11"-12"0,38-24-32 0,23-12-12 0,-23-36-6 0,-3-1-7 0,-44-11-61 0,-27 36-36 0</inkml:trace>
  <inkml:trace contextRef="#ctx0" brushRef="#br0" timeOffset="12">28775 7704 42 0,'0'0'3'0,"-13"-24"24"0,-11 24 1 0,24-11 3 0,12-1-6 0,37 12-18 0,24 0-9 0,-13 0-62 0,-24-12-16 0</inkml:trace>
  <inkml:trace contextRef="#ctx0" brushRef="#br0" timeOffset="13">31133 5661 27 0,'0'0'0'0,"0"0"18"0,0-36 4 0,12 11 2 0,37 12 1 0,36 2-6 0,35 72-6 0,-23 59-8 0,-85 2-2 0,-97-13-1 0,-83-25-17 0,34-49-26 0,61-46 7 0,61-37 19 0,24-73 11 0,24-36 4 0,-23 83 8 0,-13 39 12 0,0 11 14 0,-13 12-7 0,2 35-4 0,-2 99-5 0,13 120-5 0,-12-12-6 0,-12-37-1 0,24-25-5 0,-12-34-26 0,24-37-131 0</inkml:trace>
  <inkml:trace contextRef="#ctx0" brushRef="#br0" timeOffset="14">30928 7245 51 0,'0'0'15'0,"0"-13"29"0,49-22-4 0,34 11-21 0,26 11-16 0,-72 61-3 0,-25 26 1 0,-109 22 0 0,-12-11 2 0,85-73 0 0,72-24 0 0,98-12 2 0,-73 36-5 0,-62 49 4 0,-108 11-3 0,-36 1-5 0,96-50-52 0,74-10-62 0</inkml:trace>
  <inkml:trace contextRef="#ctx0" brushRef="#br0" timeOffset="15">31290 7317 45 0,'0'0'26'0,"25"-48"28"0,46 0-12 0,39 24-31 0,-37 48-9 0,-73 48 0 0,-37 26 0 0,-35-26-1 0,48-36 0 0,59-36 3 0,63 13-2 0,-62 11-1 0,-36 12 0 0,-97 49 0 0,-36-1-5 0,98-36-48 0,46-24-58 0</inkml:trace>
  <inkml:trace contextRef="#ctx0" brushRef="#br0" timeOffset="16">32488 7269 66 0,'-12'0'56'0,"-12"-24"-21"0,-12 24-21 0,-25 24-8 0,-36 73-4 0,-47 49-3 0,-2-26-8 0,25-35-38 0,72-49-33 0,49-36 44 0</inkml:trace>
  <inkml:trace contextRef="#ctx0" brushRef="#br0" timeOffset="17">31992 7415 40 0,'0'0'11'0,"12"-37"36"0,0-11-3 0,-12 24-18 0,-12 35-14 0,0 38-1 0,60-37-6 0,1-24-4 0,-49-37-1 0,-73 1-30 0,25 37-59 0,36 35 24 0</inkml:trace>
  <inkml:trace contextRef="#ctx0" brushRef="#br0" timeOffset="18">32270 7741 65 0,'0'0'21'0,"0"12"63"0,0 37-59 0,0-13-9 0,24 0-5 0,0-36-8 0,-11-36-7 0,-13-13-24 0,-37-12-86 0,25 50 46 0</inkml:trace>
  <inkml:trace contextRef="#ctx0" brushRef="#br0" timeOffset="19">28750 6834 45 0,'0'0'0'0,"25"24"26"0,-50 25 24 0,-144-49-7 0,-98-110-21 0,-35-108-4 0,61-119-10 0,120-124-2 0,206 50-3 0,253 73-4 0,231 71-7 0,84 147 6 0,-206 192-2 0,-253 158 0 0,-207 97 5 0,-179 84-1 0,-110 37-21 0,168-182-38 0,158-157-37 0</inkml:trace>
  <inkml:trace contextRef="#ctx0" brushRef="#br0" timeOffset="20">31968 7016 53 0,'0'12'10'0,"-61"12"34"0,-265-12 3 0,-13-121-16 0,-96-134-14 0,205-94-13 0,218-75-3 0,217-11-10 0,109 168-1 0,134 75 11 0,-146 155-2 0,37 110 1 0,-230 133 1 0,-157 145 4 0,-135 83-28 0,-154 124-64 0,180-342 20 0</inkml:trace>
  <inkml:trace contextRef="#ctx0" brushRef="#br0" timeOffset="21">23828 7959 74 0,'0'0'8'0,"-12"-61"26"0,24 25-12 0,12 12 0 0,24 12-8 0,61 36-2 0,48-12-5 0,49-36-4 0,0-12-2 0,-1 12-4 0,-84-1-11 0,-48 13-36 0,-49 12-57 0</inkml:trace>
  <inkml:trace contextRef="#ctx0" brushRef="#br0" timeOffset="22">24916 7560 58 0,'0'-24'24'0,"-24"-26"7"0,12 27 1 0,0 11-12 0,-1 12-7 0,26 12 1 0,59 11-6 0,49 27-4 0,24-2 1 0,-36 25-2 0,-72-2 1 0,-49 3 3 0,-182 47-2 0,-84-24 1 0,133-49-5 0,120-36-14 0,62-12-32 0,96-12-63 0,-49 0 56 0</inkml:trace>
  <inkml:trace contextRef="#ctx0" brushRef="#br0" timeOffset="25">31520 10197 52 0,'0'-12'7'0,"12"-26"-2"0,0 3 7 0,-36 23 1 0,-195 157-11 0,15 24-4 0,84-36-26 0,83-48-30 0</inkml:trace>
  <inkml:trace contextRef="#ctx0" brushRef="#br0" timeOffset="26">31617 10330 46 0,'0'0'11'0,"-60"96"28"0,-242 206-49 0,46-59-73 0</inkml:trace>
  <inkml:trace contextRef="#ctx0" brushRef="#br0" timeOffset="27">25135 10983 63 0,'-13'-12'23'0,"1"-13"42"0,24 1-44 0,48 12-5 0,61 12-10 0,13 49-4 0,-86 23-1 0,-109 60-4 0,-84 1-52 0,60-59-74 0</inkml:trace>
  <inkml:trace contextRef="#ctx0" brushRef="#br0" timeOffset="28">25654 10776 71 0,'0'0'17'0,"0"-35"52"0,12 11-45 0,-24 48-11 0,12 133-3 0,0 37-6 0,-36-25-3 0,12-12-24 0,-1-48-82 0,37-97 34 0</inkml:trace>
  <inkml:trace contextRef="#ctx0" brushRef="#br0" timeOffset="29">26029 10898 75 0,'0'-24'66'0,"0"-13"-13"0,0 1-38 0,0 48-8 0,12 49-5 0,-12 11-2 0,-12-11 1 0,12-14-6 0,0-47 2 0,12-35 1 0,12-50 1 0,12-12 2 0,37 25-2 0,-25 48 2 0,2 35 2 0,-15 38-1 0,-24 24-2 0,-22-1 0 0,-61 1-4 0,-13-38 2 0,24-35-1 0,25-23 5 0,48-1-2 0,37 12-2 0,23 12 3 0,14 0-14 0,-40 24-92 0,-33-12 43 0</inkml:trace>
  <inkml:trace contextRef="#ctx0" brushRef="#br0" timeOffset="30">25824 11248 57 0,'-13'0'27'0,"13"13"35"0,120-13-24 0,99-60-17 0,-86 35-21 0,-59 1-8 0,-28 11-42 0,-9 2-34 0,-37-1 28 0</inkml:trace>
  <inkml:trace contextRef="#ctx0" brushRef="#br0" timeOffset="31">26343 11128 35 0,'-12'11'21'0,"-36"26"25"0,12 35 3 0,0 2-26 0,-1-15-18 0,13-10-4 0,-12-13-7 0,11-23-13 0,1-1 12 0,-25-24 8 0,14 12 9 0,35 0 0 0,120-13 4 0,26-23-5 0,-97 36-5 0,-38 36 5 0,-96 61 4 0,-11-1 0 0,71-46-9 0,98-26-5 0,84-74-48 0,-24 15-89 0,-109 23 95 0</inkml:trace>
  <inkml:trace contextRef="#ctx0" brushRef="#br0" timeOffset="32">26683 11683 62 0,'0'0'29'0,"0"0"26"0,0 0-189 0</inkml:trace>
  <inkml:trace contextRef="#ctx0" brushRef="#br0" timeOffset="33">27759 10741 72 0,'0'0'16'0,"0"-13"42"0,-13 50-39 0,-59 48-8 0,-37 36-8 0,24-24-2 0,49-73-9 0,25-24 2 0,58-49 2 0,26 1 8 0,12 24 3 0,36 12-5 0,-13 48-9 0,-23-12-68 0,-49 0-4 0</inkml:trace>
  <inkml:trace contextRef="#ctx0" brushRef="#br0" timeOffset="34">28085 10789 59 0,'0'-13'53'0,"0"2"3"0,-12 47-29 0,0 85-14 0,0 11-5 0,36-34-6 0,12-63-2 0,25-35 3 0,23-24-4 0,13-23-9 0,-36 11-18 0,-37 24-9 0,-97 36 20 0,-144 132 24 0,-2 75 20 0,147-62 4 0,133-134-7 0,84-70-13 0,-12-86-2 0,-120 36-4 0,-98-11-4 0,-121 35-28 0,145 85-59 0,48 24-44 0</inkml:trace>
  <inkml:trace contextRef="#ctx0" brushRef="#br0" timeOffset="35">28835 11805 155 0,'-36'-13'38'0,"-13"2"-23"0,49-37-68 0,49-13-72 0</inkml:trace>
  <inkml:trace contextRef="#ctx0" brushRef="#br0" timeOffset="36">29682 10874 59 0,'-12'0'28'0,"12"-37"44"0,0 37-45 0,24 158-16 0,-12 108-6 0,-36-72-8 0,-12-61-21 0,-1-62-97 0,37-71 70 0</inkml:trace>
  <inkml:trace contextRef="#ctx0" brushRef="#br0" timeOffset="37">29270 11357 69 0,'0'0'58'0,"74"-11"6"0,143-2-41 0,-47 2-21 0,-38 11-28 0,-23-13-117 0,-85 0 96 0</inkml:trace>
  <inkml:trace contextRef="#ctx0" brushRef="#br0" timeOffset="38">30203 10971 74 0,'0'-12'90'0,"11"12"-45"0,0 133-25 0,-58 84-17 0,22-47-1 0,12-37-20 0,2-12-135 0,0-86 93 0</inkml:trace>
  <inkml:trace contextRef="#ctx0" brushRef="#br0" timeOffset="39">30383 11817 52 0,'0'0'19'0,"-12"-25"-87"0</inkml:trace>
  <inkml:trace contextRef="#ctx0" brushRef="#br0" timeOffset="40">24361 11406 62 0,'0'0'16'0,"0"-12"58"0,22-1-34 0,2-11-20 0,-35 13-13 0,-2-13-4 0,2 11-23 0,11 13-123 0,0 13 104 0</inkml:trace>
  <inkml:trace contextRef="#ctx0" brushRef="#br0" timeOffset="41">24324 12325 74 0,'0'0'27'0,"0"-37"58"0,0 2-53 0,0 11-21 0,-37 12-8 0,13 12-21 0,61 0-134 0,-26 0 110 0</inkml:trace>
  <inkml:trace contextRef="#ctx0" brushRef="#br0" timeOffset="42">25182 12217 55 0,'0'0'30'0,"38"-25"27"0,69 1-30 0,3 48-17 0,-38 37-3 0,-48-2-2 0,-84 63-3 0,-73 36-11 0,35-51-54 0,76-57-44 0</inkml:trace>
  <inkml:trace contextRef="#ctx0" brushRef="#br0" timeOffset="43">25110 12446 64 0,'0'0'8'0,"12"-12"67"0,48 12-41 0,25-12-30 0,12 12-15 0,24 0-69 0,36-12-11 0</inkml:trace>
  <inkml:trace contextRef="#ctx0" brushRef="#br0" timeOffset="44">25799 12325 42 0,'0'-13'22'0,"12"-35"37"0,1-24-9 0,-13 59-32 0,-13 98-9 0,-11 97-4 0,24-36-3 0,12-26-5 0,-24 1-2 0,-24-48 3 0,24-37 2 0,12-12 5 0,60-24 3 0,13-36 1 0,-36 12 3 0,-50-13-3 0,-48 1-8 0,-11 0 2 0,23 36-4 0,1 61-2 0,0 11-2 0,37-11 3 0,11 11 2 0,22-11-1 0,39-37 0 0,0-48-7 0,-13-37-26 0,-23-11-96 0,-14 35 71 0</inkml:trace>
  <inkml:trace contextRef="#ctx0" brushRef="#br0" timeOffset="45">26440 12349 54 0,'-12'0'53'0,"-13"0"7"0,62-24-30 0,84-24-11 0,12 11-10 0,-48 37-7 0,-37 0-1 0,-36 48-2 0,-85 50-1 0,-95 47-7 0,46-36-3 0,74-37 4 0,23-47 6 0,38-63 6 0,11 3 6 0,37-1-3 0,23 12-6 0,25 48-2 0,-13 0-36 0,-22-12-102 0,-62-12 107 0</inkml:trace>
  <inkml:trace contextRef="#ctx0" brushRef="#br0" timeOffset="46">27142 12192 72 0,'0'0'13'0,"11"-37"73"0,2 14-51 0,-1 83-20 0,-59 158-5 0,8-24-8 0,39-38-7 0,13 2-19 0,0-73-90 0,0-61 29 0</inkml:trace>
  <inkml:trace contextRef="#ctx0" brushRef="#br0" timeOffset="47">27178 12482 81 0,'0'0'15'0,"0"-11"59"0,73-38-41 0,60 0-19 0,-12 38-4 0,-61 35-9 0,-36 48-1 0,-84 74-2 0,-36 10-37 0,22-58-98 0,63-87 111 0</inkml:trace>
  <inkml:trace contextRef="#ctx0" brushRef="#br0" timeOffset="48">27118 12640 68 0,'0'0'62'0,"72"0"-17"0,73-12-34 0,-36 12-23 0,-48-12-82 0,-37 0 29 0</inkml:trace>
  <inkml:trace contextRef="#ctx0" brushRef="#br0" timeOffset="49">27698 12288 70 0,'0'0'11'0,"0"-11"78"0,0-2-60 0,12 74-20 0,-24 109-5 0,0-13-4 0,-12-12-2 0,36-24-70 0,0-85-52 0</inkml:trace>
  <inkml:trace contextRef="#ctx0" brushRef="#br0" timeOffset="50">27905 12362 83 0,'0'0'0'0,"0"-24"83"0,59-2-47 0,38-9-17 0,12 35-13 0,-72 48-5 0,-37 37 1 0,-73 48-3 0,-12-12-20 0,24-25-60 0,25-59-42 0</inkml:trace>
  <inkml:trace contextRef="#ctx0" brushRef="#br0" timeOffset="51">27867 12543 52 0,'0'0'81'0,"0"-24"-30"0,60 0-35 0,13 0-15 0,0 11-35 0,0 1-99 0,-73 12 103 0</inkml:trace>
  <inkml:trace contextRef="#ctx0" brushRef="#br0" timeOffset="52">28292 12277 46 0,'0'0'9'0,"11"-37"77"0,13 14-38 0,-12 83-26 0,-12 158-10 0,-12-25-10 0,12-23-30 0,0 11-139 0,-13-157 137 0</inkml:trace>
  <inkml:trace contextRef="#ctx0" brushRef="#br0" timeOffset="53">25061 13328 98 0,'-11'0'50'0,"22"-24"2"0,243-35-30 0,242 9-13 0,24 15-3 0,110 23-5 0,-38 35-1 0,-181-10-6 0,-193-26-26 0,-146 2-87 0,-59-1 46 0</inkml:trace>
  <inkml:trace contextRef="#ctx0" brushRef="#br0" timeOffset="54">29295 12168 59 0,'0'0'0'0,"-12"11"54"0,-25 50-21 0,-96 109-22 0,-12-37-9 0,73-72 0 0,72-49-2 0,36-49 0 0,61-71 1 0,11 23 3 0,-35 85-3 0,12 36-3 0,-14 0-15 0,-8-12-18 0,-16-24 17 0,-35-24 21 0,-24-37 15 0,12 13 4 0,0 37 0 0,0 35-6 0,0 36 0 0,0 0-4 0,24-11-7 0,37-14-1 0,24-46-3 0,-13 11-9 0,-48-12-9 0,-48 35 7 0,-145 136 10 0,24 34 4 0,120-72 9 0,86-85 5 0,35-84-5 0,-23-49-4 0,-73 36-5 0,-97-11-6 0,25 35-48 0,83 50-108 0,2-13 128 0</inkml:trace>
  <inkml:trace contextRef="#ctx0" brushRef="#br0" timeOffset="55">30553 12229 37 0,'0'-12'13'0,"0"-13"57"0,0 12-38 0,-13 63-12 0,-22 143-5 0,10 13-6 0,13-13 2 0,0-72-35 0,12-72-85 0,12-37 49 0</inkml:trace>
  <inkml:trace contextRef="#ctx0" brushRef="#br0" timeOffset="56">30225 12616 48 0,'0'0'14'0,"0"0"71"0,61-12-46 0,60 0-32 0,25 12-21 0,-2-13-105 0,-71 13 59 0</inkml:trace>
  <inkml:trace contextRef="#ctx0" brushRef="#br0" timeOffset="57">31036 12312 48 0,'0'0'80'0,"-24"0"-29"0,0 50-29 0,24 10-6 0,48 13-8 0,73-13 2 0,-12 1-4 0,-96 22-4 0,-135 76-5 0,-23-63-29 0,61-59-71 0,59-37-2 0</inkml:trace>
  <inkml:trace contextRef="#ctx0" brushRef="#br0" timeOffset="58">30953 12373 32 0,'0'-11'30'0,"24"-13"49"0,59-2-50 0,99 76-41 0,-73 10-116 0,-85-48 98 0</inkml:trace>
  <inkml:trace contextRef="#ctx0" brushRef="#br0" timeOffset="59">31605 12991 115 0,'0'0'76'0,"-12"0"-16"0,12-13-56 0,36-23-4 0,-12-24-47 0,-13 23-139 0</inkml:trace>
  <inkml:trace contextRef="#ctx0" brushRef="#br0" timeOffset="60">25412 13909 101 0,'-12'0'44'0,"-12"-11"13"0,12-2-42 0,0-11-11 0,12 12-16 0,72-13-106 0,-37 14 34 0</inkml:trace>
  <inkml:trace contextRef="#ctx0" brushRef="#br0" timeOffset="61">26101 13765 57 0,'0'-12'58'0,"0"-13"1"0,25 1-34 0,47 11-15 0,48 13-6 0,-57 74-3 0,-76 46 1 0,-96 50-7 0,12-61-28 0,61-86-65 0,48-23 32 0</inkml:trace>
  <inkml:trace contextRef="#ctx0" brushRef="#br0" timeOffset="62">26331 13861 41 0,'0'-12'31'0,"0"-13"21"0,0 14-21 0,61-2-9 0,35 2-14 0,1 11-10 0,-12-13-31 0,-61-10-24 0,0-15 40 0,-24 3 22 0,12-13 39 0,-12 11-5 0,0 62-19 0,0 108-8 0,-47 72-7 0,10-61-6 0,37-35-60 0,24-59-63 0</inkml:trace>
  <inkml:trace contextRef="#ctx0" brushRef="#br0" timeOffset="63">26961 13715 55 0,'-25'0'48'0,"1"26"0"0,12-2-19 0,12 0-10 0,12 24-7 0,0 49-9 0,0 0-2 0,0-26-12 0,-12-33-71 0,0-14-27 0</inkml:trace>
  <inkml:trace contextRef="#ctx0" brushRef="#br0" timeOffset="64">27323 13715 53 0,'-12'0'22'0,"0"0"58"0,-12 50-43 0,0-2-21 0,48-24-7 0,36-61-6 0,-11-10-5 0,-74 9-14 0,-47 27-27 0,23 22-72 0,49 2 83 0</inkml:trace>
  <inkml:trace contextRef="#ctx0" brushRef="#br0" timeOffset="65">27601 13582 71 0,'0'0'44'0,"0"-11"11"0,0 60-40 0,-12 96-11 0,-24 12-21 0,12-24-71 0,13-86 18 0</inkml:trace>
  <inkml:trace contextRef="#ctx0" brushRef="#br0" timeOffset="66">27444 14140 38 0,'0'0'24'0,"-11"0"37"0,11 12-24 0,-13 23-11 0,13 13-7 0,-12-11-11 0,0-13-3 0,12-48-3 0,48-48-2 0,13 0 5 0,-1 35-6 0,-24 37 2 0,-36 49-2 0,-36 11 1 0,-37 1-4 0,14-26 5 0,34-22-1 0,37-26-31 0,108 2-151 0</inkml:trace>
  <inkml:trace contextRef="#ctx0" brushRef="#br0" timeOffset="67">28616 13644 67 0,'-11'12'23'0,"-24"-36"48"0,22 0-51 0,13 11-7 0,0 0-2 0,-12 63 2 0,-97 83-8 0,-24 0-6 0,59-49 0 0,52-72 2 0,44-24-2 0,76-85 4 0,59 36-9 0,-36 37-34 0,-36 37-86 0,-74-13 80 0</inkml:trace>
  <inkml:trace contextRef="#ctx0" brushRef="#br0" timeOffset="68">28182 14091 62 0,'-60'11'70'0,"35"15"-35"0,122-26-16 0,169-73-5 0,-71 0-10 0,-124 61-4 0,-71 24 1 0,-84 85 1 0,-98 109 0 0,121-49-1 0,86-121 8 0,96-72-5 0,60-110 3 0,-157 37-2 0,-95 13-5 0,-75 48-27 0,85 60-73 0,61 35-8 0</inkml:trace>
  <inkml:trace contextRef="#ctx0" brushRef="#br0" timeOffset="69">26392 14707 105 0,'0'0'15'0,"-24"-11"54"0,84-37-40 0,242-2-16 0,14 50-3 0,-51 50-10 0,1-38 0 0,-60 0-10 0,-1 0-32 0,-71 0-88 0,-110-12 81 0</inkml:trace>
  <inkml:trace contextRef="#ctx0" brushRef="#br0" timeOffset="70">29404 13753 41 0,'0'0'10'0,"-14"0"43"0,88-12-10 0,83-14-26 0,-25 2-17 0,-69 24-11 0,-52 0-33 0,-47 0-2 0,-49-11 41 0,12 11 9 0,13 24 25 0,23 37 8 0,13 48-11 0,36-1-12 0,25-59-12 0,35-37-14 0,86-61-63 0,-26-36-8 0</inkml:trace>
  <inkml:trace contextRef="#ctx0" brushRef="#br0" timeOffset="71">30045 13644 26 0,'0'-24'21'0,"-25"-14"42"0,13 27-24 0,12 84-20 0,0 120-9 0,-36-11-10 0,12-61-5 0,-1-61-13 0,14-36 4 0,11-48 17 0,36-60 7 0,24-62-2 0,1 85-5 0,-12 26-4 0,-1 22-12 0,-24 1 8 0,0-13 16 0,-24-10 7 0,-11 11-10 0,11 59-6 0,-13 147-2 0,-37 12-2 0,50-61-18 0,13-48-99 0,0-61 75 0</inkml:trace>
  <inkml:trace contextRef="#ctx0" brushRef="#br0" timeOffset="72">30505 13765 47 0,'0'0'0'0,"0"-12"91"0,0 24-55 0,-37 47-21 0,-11 39-13 0,-25-1-1 0,25-49-1 0,48-36 2 0,48-48-1 0,25 0 2 0,-1 11-4 0,1 13-17 0,-26 0-1 0,-22 0 16 0,-13-12 11 0,-12 0 7 0,0 11-4 0,0 86-3 0,-12 24-1 0,12-12 2 0,49-49-2 0,23-36 1 0,1-36-6 0,-49 24-6 0,-48 36-6 0,-110 120 4 0,49 14 7 0,74-73 0 0,59-61 5 0,25-73 2 0,-25-23-2 0,-60 0-6 0,-60 11-10 0,35 48-76 0,63 26-52 0</inkml:trace>
  <inkml:trace contextRef="#ctx0" brushRef="#br0" timeOffset="73">31690 13620 78 0,'0'-12'74'0,"0"-1"-15"0,0 13-41 0,0 146-19 0,-26 107-2 0,4-12-1 0,22-95-24 0,-13-24-127 0,1-111 117 0</inkml:trace>
  <inkml:trace contextRef="#ctx0" brushRef="#br0" timeOffset="74">31230 14128 61 0,'0'0'83'0,"12"0"-33"0,132-12-26 0,63-2-18 0,-73 14-24 0,-2 0-132 0,-108 0 107 0</inkml:trace>
  <inkml:trace contextRef="#ctx0" brushRef="#br0" timeOffset="75">32089 13800 57 0,'0'0'81'0,"-12"0"-25"0,-1 37-30 0,-11 120-19 0,-12 25-10 0,12-25-8 0,0-36-56 0,12-36-79 0</inkml:trace>
  <inkml:trace contextRef="#ctx0" brushRef="#br0" timeOffset="76">32438 14043 80 0,'0'12'68'0,"-59"12"-12"0,-2 49-35 0,37-14-5 0,85-59-11 0,36-59-2 0,-37-14-1 0,-60 37-2 0,-85 12-23 0,13 36-66 0,60 24-45 0</inkml:trace>
  <inkml:trace contextRef="#ctx0" brushRef="#br0" timeOffset="77">32742 14031 41 0,'0'0'35'0,"-12"12"39"0,-25 47-42 0,-23 39-8 0,48-26-2 0,84-48-2 0,49-71-13 0,-36-38-7 0,-85 23 0 0,-48-9-29 0,-13 47-75 0,49 36-17 0</inkml:trace>
  <inkml:trace contextRef="#ctx0" brushRef="#br0" timeOffset="78">33129 14102 77 0,'0'0'0'0,"-12"0"81"0,-12 0-43 0,-61 50-20 0,-13 70-6 0,87-35 4 0,85-61-7 0,58-72-6 0,-47-13-2 0,-85 0-8 0,-25-10-39 0,-35 33-88 0,35 38 66 0</inkml:trace>
  <inkml:trace contextRef="#ctx0" brushRef="#br0" timeOffset="79">31121 14707 75 0,'0'0'22'0,"-37"-11"33"0,50 11-11 0,230 11-27 0,70 2 1 0,85-49 4 0,123-12-20 0,-133 10-20 0,-207 3-68 0,-145 23-65 0</inkml:trace>
  <inkml:trace contextRef="#ctx0" brushRef="#br0" timeOffset="80">30238 13304 48 0,'0'0'7'0,"-24"-11"55"0,13-2-13 0,70 13-26 0,244 85-14 0,46-12 1 0,-8-13-60 0,-52-35-79 0,-264-25 100 0</inkml:trace>
  <inkml:trace contextRef="#ctx0" brushRef="#br0" timeOffset="81">29016 11829 107 0,'0'0'0'0,"48"0"21"0,232 24 5 0,118-35-19 0,-47 22-15 0,-61 26-101 0,-229-25 65 0</inkml:trace>
  <inkml:trace contextRef="#ctx0" brushRef="#br0" timeOffset="82">31460 15010 90 0,'0'0'25'0,"-278"-109"-4"0,-292-156 10 0,63-62-15 0,23-121-12 0,109-168-2 0,182-158-4 0,182 229 0 0,155-59 6 0,134 253-4 0,242 108-5 0,121 158 5 0,-206 183 0 0,49 144 1 0,-84 121 9 0,11 217 6 0,-158 158-13 0,-143 11-5 0,-110-143-1 0,-85-196 16 0,-72-155-8 0,-49-74-5 0,-13-96-29 0,75-85-127 0,132-12 114 0</inkml:trace>
  <inkml:trace contextRef="#ctx0" brushRef="#br0" timeOffset="83">32294 14938 169 0,'0'0'6'0,"-12"0"-6"0,-36 0-37 0,24-13-85 0</inkml:trace>
  <inkml:trace contextRef="#ctx0" brushRef="#br0" timeOffset="84">32427 15386 250 0,'0'0'5'0,"11"0"-20"0,63 11 14 0,11-11-38 0,-25-37-2 0,-36-11 23 0,-12 1 23 0,-12 9 8 0,0 14-11 0,-12 13-8 0,0 11-1 0,0 11 5 0,0-11 1 0,36 0-5 0,25-11-14 0,-25-1-8 0,-12 12-13 0,-12-12 11 0</inkml:trace>
  <inkml:trace contextRef="#ctx0" brushRef="#br0" timeOffset="86">24698 10667 115 0,'13'-120'47'0,"11"60"-51"0,-36 72-80 0,0 0 21 0</inkml:trace>
  <inkml:trace contextRef="#ctx0" brushRef="#br0" timeOffset="87">25448 10365 94 0,'11'-24'16'0,"-58"97"-17"0,-243 156 0 0,84-71-32 0,123-73-25 0</inkml:trace>
  <inkml:trace contextRef="#ctx0" brushRef="#br0" timeOffset="88">25569 10596 96 0,'0'0'18'0,"-25"0"11"0,-143 156-32 0,-98 38-81 0,206-145 38 0</inkml:trace>
  <inkml:trace contextRef="#ctx0" brushRef="#br0" timeOffset="96">25678 4765 81 0,'0'-11'21'0,"-12"-26"37"0,12 13-33 0,12 11-13 0,12 50-2 0,85 121 1 0,-11 58-4 0,-2-33 1 0,-24-62-1 0,-11-97 2 0,-13-60-3 0,49-242-6 0,23-134 0 0,-10-12 0 0,11 123 0 0,-50 155 0 0,-32 98 0 0,-39 36 0 0,-39 157 0 0,-44 254 0 0,-2-25 0 0,-24-34 0 0,-12-99 0 0,-12-83 0 0,12-61 0 0,49-85 0 0,22-36 0 0,-9-85 0 0,11-73 0 0,-13 12 0 0,37 50 0 0,12 60 0 0,24 35 0 0,0 13 0 0,24 61 0 0,49 132 0 0,-1-11 0 0,-24-62 0 0,-23-47 0 0,-13-37 0 0,-12-24 0 0,25-85 0 0,120-217 0 0,24-98 0 0,-60 37 0 0,-23 110-39 0,9 144-52 0,-21 97-25 0</inkml:trace>
  <inkml:trace contextRef="#ctx0" brushRef="#br0" timeOffset="97">26659 14865 62 0,'-25'-12'30'0,"-11"12"11"0,84 0-17 0,170 0-10 0,144 24-1 0,98-11-2 0,96-2-10 0,-36 38 3 0,-120-1-3 0,-122-36 1 0,-72-24-1 0,-110-12-5 0,-85 24-47 0,-82 0-60 0,59 0 82 0</inkml:trace>
  <inkml:trace contextRef="#ctx0" brushRef="#br0" timeOffset="98">26790 14781 69 0,'-72'-24'36'0,"-24"-2"6"0,96 26-26 0,229 0-4 0,243 13-4 0,60 12 2 0,49-2-5 0,-182-23-4 0,-181 0-9 0,-122 0-46 0</inkml:trace>
  <inkml:trace contextRef="#ctx0" brushRef="#br0" timeOffset="99">27831 15349 156 0,'0'0'30'0,"36"-13"-4"0,73-35-2 0,0-13-21 0,-60 26-3 0,-37 11-9 0,0 12-19 0,24 0-65 0,-12 12-5 0</inkml:trace>
  <inkml:trace contextRef="#ctx0" brushRef="#br0" timeOffset="100">28339 7088 34 0,'0'0'0'0,"0"-13"20"0,0 2-8 0,-12-1 13 0,12 12 6 0,0 36-5 0,12 13-9 0,48 35-3 0,50 73-4 0,47 25-5 0,0 23-3 0,1-11-4 0,-14-25 8 0,-23-36 1 0,-60-72-5 0,-49-13-8 0,-24-36-52 0,-73 0-54 0,73-12 85 0</inkml:trace>
  <inkml:trace contextRef="#ctx0" brushRef="#br0" timeOffset="101">28823 8200 47 0,'-12'0'30'0,"0"37"29"0,36-13-25 0,36 24-11 0,38-11-8 0,46-13-2 0,-35-24-5 0,1-37-4 0,-64-22-3 0,4-39-5 0,-14-10-45 0,49 60-127 0</inkml:trace>
  <inkml:trace contextRef="#ctx0" brushRef="#br0" timeOffset="102">31036 7160 66 0,'0'0'30'0,"-12"-23"34"0,24 23-33 0,61 36-17 0,97 108-7 0,-38 38-4 0,38 23 5 0,-49-71-3 0,11 34-4 0,2 2 0 0,-51-72-1 0,-57-39-3 0,-39-34-6 0,0-25 8 0</inkml:trace>
  <inkml:trace contextRef="#ctx0" brushRef="#br0" timeOffset="103">31411 8128 54 0,'0'0'38'0,"0"0"30"0,49 25-32 0,48-2-16 0,-25 1-13 0,1 0 1 0,11 0-2 0,13-11-3 0,-24-61-3 0,-25-50-2 0,-36-22-9 0,1-1-8 0,-2 36-68 0,0 74-26 0</inkml:trace>
  <inkml:trace contextRef="#ctx0" brushRef="#br0" timeOffset="104">25690 8322 55 0,'0'0'11'0,"0"-13"59"0,-36 13-39 0,-37 37-11 0,1 48-11 0,60-14-5 0,84-9 0 0,37 9-3 0,-48 3-1 0,-61 22 1 0,-61 13-2 0,1-48 0 0,11-49 1 0,2-48 2 0,-2-25-2 0,24-11-2 0,50-26 2 0,71-11 1 0,1 0-2 0,-49 38-4 0,-23 10-11 0,-50 24-12 0,-35 37-59 0,35 25 23 0</inkml:trace>
  <inkml:trace contextRef="#ctx0" brushRef="#br0" timeOffset="105">26150 8528 64 0,'-24'0'33'0,"-49"24"23"0,1 59-39 0,47 39-9 0,63-37 6 0,57-61 3 0,27-96-11 0,-74-13-6 0,-72 24-1 0,-85-23-25 0,48 60-92 0,61 24 56 0</inkml:trace>
  <inkml:trace contextRef="#ctx0" brushRef="#br0" timeOffset="106">26790 8407 92 0,'0'-13'28'0,"-11"1"15"0,-2 37-32 0,-59 96-6 0,-24 71-4 0,11-46 5 0,-25-25-12 0,25-60-42 0,50-37-81 0</inkml:trace>
  <inkml:trace contextRef="#ctx0" brushRef="#br0" timeOffset="107">26452 8564 52 0,'0'-36'31'0,"0"-49"33"0,-24 73-37 0,-1 72-15 0,25 37-10 0,49-50 0 0,12-71 0 0,-37-23-3 0,-48-2-29 0,-25 25-79 0,37 35 61 0</inkml:trace>
  <inkml:trace contextRef="#ctx0" brushRef="#br0" timeOffset="108">26744 8805 79 0,'0'24'82'0,"0"13"-41"0,22-37-19 0,27-24-17 0,-25 0-6 0,-36 0-3 0,-36-13-19 0,13-11-69 0,21 35 2 0</inkml:trace>
  <inkml:trace contextRef="#ctx0" brushRef="#br0" timeOffset="109">28594 8407 37 0,'0'0'6'0,"-13"0"20"0,2 0 25 0,-2-13-1 0,1 13-29 0,12 121-8 0,-12 108-10 0,12-95-3 0,48-49-47 0,37-49-101 0</inkml:trace>
  <inkml:trace contextRef="#ctx0" brushRef="#br0" timeOffset="110">28932 8769 49 0,'0'0'10'0,"-24"25"41"0,-25 23-5 0,37 0-29 0,73-72-3 0,12-37-12 0,-86 0 1 0,-72 26-17 0,25 35-73 0,60 11 17 0</inkml:trace>
  <inkml:trace contextRef="#ctx0" brushRef="#br0" timeOffset="111">29621 8611 65 0,'0'0'15'0,"0"-23"53"0,-24 11-37 0,-12 60-14 0,-85 85-11 0,0-12-2 0,-12-12-25 0,48-48-74 0,72-49 18 0</inkml:trace>
  <inkml:trace contextRef="#ctx0" brushRef="#br0" timeOffset="112">29259 8829 46 0,'0'0'0'0,"11"-109"62"0,2 13-7 0,-37 83-32 0,-13 87-14 0,1 10-7 0,60-35-2 0,0-38-9 0,1-11-39 0,-25-11-79 0</inkml:trace>
  <inkml:trace contextRef="#ctx0" brushRef="#br0" timeOffset="113">29585 8939 91 0,'0'0'50'0,"-24"0"7"0,-1 0-37 0,25 0-14 0,13-12-1 0,23-13-6 0,-24 13-3 0,-24 0-16 0,-24 12-69 0,36 12-10 0</inkml:trace>
  <inkml:trace contextRef="#ctx0" brushRef="#br0" timeOffset="114">31290 8479 89 0,'-11'0'13'0,"11"-12"47"0,-13 0-34 0,2 97-7 0,-62 108-14 0,-12-48-14 0,85-60-90 0,24-61 6 0</inkml:trace>
  <inkml:trace contextRef="#ctx0" brushRef="#br0" timeOffset="115">31484 8744 53 0,'0'0'0'0,"-13"37"73"0,-22 24-20 0,70-13-20 0,87-72-12 0,-51-48-11 0,-82 11-14 0,-85 13-19 0,-1 11-84 0,73 24 22 0</inkml:trace>
  <inkml:trace contextRef="#ctx0" brushRef="#br0" timeOffset="116">32294 8552 90 0,'0'0'48'0,"24"0"-8"0,-24 24-27 0,-24 35-2 0,-49 39-9 0,-84 23-12 0,24-48-58 0,61-49-57 0</inkml:trace>
  <inkml:trace contextRef="#ctx0" brushRef="#br0" timeOffset="117">31883 8648 71 0,'0'0'42'0,"0"-13"23"0,-24 2-37 0,-12 11-20 0,23 24-5 0,37-11 0 0,25-26-3 0,-13-24-10 0,-36 2-24 0,-36-1-77 0,36 24 57 0</inkml:trace>
  <inkml:trace contextRef="#ctx0" brushRef="#br0" timeOffset="118">32270 8866 95 0,'0'0'69'0,"24"24"-25"0,13 13-22 0,11-1-15 0,11-12-1 0,-33-24-3 0,-14-24-4 0,-72-12-46 0,-1-25-98 0,37 49 99 0</inkml:trace>
  <inkml:trace contextRef="#ctx0" brushRef="#br0" timeOffset="119">25037 9314 70 0,'-12'-13'30'0,"0"2"28"0,97-26-32 0,241-11-16 0,134 24-7 0,84-2-2 0,96 15-4 0,123-13 0 0,132-12 3 0,0-26 3 0,-60 15 1 0,-338 35-4 0,58 36 0 0,-336 0 1 0,-15 13-1 0,-10-13 0 0,-85 0 0 0,-85-13-2 0,-24-11-6 0,12 0 6 0</inkml:trace>
  <inkml:trace contextRef="#ctx0" brushRef="#br0" timeOffset="120">32645 8975 81 0,'0'0'48'0,"0"-12"2"0,0 0-35 0,-24 0-6 0,-37 48-5 0,-35 73-9 0,-37 36-31 0,48-36-88 0,73-85 83 0</inkml:trace>
  <inkml:trace contextRef="#ctx0" brushRef="#br0" timeOffset="121">32633 9155 48 0,'12'-11'60'0,"12"-2"-10"0,-24 2-40 0,-146 120-77 0,61-24-31 0</inkml:trace>
  <inkml:trace contextRef="#ctx0" brushRef="#br0" timeOffset="124">26331 15312 49 0,'0'0'2'0,"-109"-11"20"0,37 11-4 0,48 0-7 0,24 0-3 0,121 24-1 0,337 11-7 0,148 2-1 0,-12 24 1 0,10-13 1 0,61 1 10 0,60-1 4 0,-71 1-17 0,-328-13-4 0,-60-12 2 0,-132 11 3 0,-98-9-1 0,-24 9 0 0,-12-11 2 0,13 13-4 0,9-13-9 0,-9 0-22 0,11-35-39 0</inkml:trace>
  <inkml:trace contextRef="#ctx0" brushRef="#br0" timeOffset="125">25448 19522 255 0,'0'0'0'0,"25"0"0"0,71 0 0 0,-36 0 0 0</inkml:trace>
  <inkml:trace contextRef="#ctx0" brushRef="#br0" timeOffset="126">8733 16498 84 0,'0'0'27'0,"0"0"28"0,36 12-33 0,74 0-6 0,58-84-9 0,-47 24-3 0,-72 35-6 0,-37 26-32 0,-12 11-86 0,0-24 78 0</inkml:trace>
  <inkml:trace contextRef="#ctx0" brushRef="#br0" timeOffset="127">9047 16184 60 0,'0'0'17'0,"-36"0"64"0,11-12-35 0,14 59-29 0,22 147-8 0,2 85-6 0,23-62 4 0,0-120-2 0,1-48 5 0,23-37-10 0,25-85 0 0,0-49-35 0,-13 87-171 0</inkml:trace>
  <inkml:trace contextRef="#ctx0" brushRef="#br0" timeOffset="128">9955 17055 165 0,'-13'12'75'0,"1"12"-60"0,0-24-15 0,-12-73-20 0,36-12-105 0,-12 49 27 0</inkml:trace>
  <inkml:trace contextRef="#ctx0" brushRef="#br0" timeOffset="129">10125 16776 70 0,'0'0'37'0,"0"0"34"0,0 25-38 0,-13 71-16 0,-24 49-8 0,-22 25-8 0,-15 10-10 0,38-82-64 0,36-74-73 0</inkml:trace>
  <inkml:trace contextRef="#ctx0" brushRef="#br0" timeOffset="130">10403 16922 119 0,'-13'24'102'0,"-23"72"-76"0,-86 145-18 0,37-58-8 0,50-62-30 0,24-24-67 0,35-37 5 0,-24-60 57 0</inkml:trace>
  <inkml:trace contextRef="#ctx0" brushRef="#br0" timeOffset="131">8709 17864 69 0,'0'0'64'0,"-25"13"-13"0,-11-2-30 0,12 14-13 0,36-13 5 0,97-12-10 0,12 0-1 0,-23 48 0 0,-87 74-21 0,-60 23-74 0,13-72-18 0</inkml:trace>
  <inkml:trace contextRef="#ctx0" brushRef="#br0" timeOffset="132">8986 17792 70 0,'0'0'30'0,"0"-24"53"0,0 24-66 0,0 37-5 0,13 71-10 0,23 98-3 0,-24-26 0 0,-12-45 7 0,0-76 3 0,-12-59-3 0,0-96 3 0,12-61-12 0,48 60-8 0,25 73-53 0,12 12-98 0</inkml:trace>
  <inkml:trace contextRef="#ctx0" brushRef="#br0" timeOffset="133">9338 17853 85 0,'0'0'42'0,"0"0"24"0,-13 0-46 0,13-13-14 0,26 2-9 0,21-1-22 0,-23 12-64 0,0 12-7 0</inkml:trace>
  <inkml:trace contextRef="#ctx0" brushRef="#br0" timeOffset="134">9398 17925 35 0,'0'0'4'0,"-12"0"64"0,-23 24-11 0,-3 0-32 0,38 1-7 0,38-25-13 0,9 0-4 0,13-12-2 0,-23 36-4 0,-49 49 9 0,-37 24-2 0,-12-13 3 0,1-23-2 0,24-37-1 0,47-37 3 0,74-35-3 0,13 11-16 0,-14 2-37 0,-23-1-72 0,-37 22 90 0</inkml:trace>
  <inkml:trace contextRef="#ctx0" brushRef="#br0" timeOffset="135">9700 17973 36 0,'0'0'44'0,"0"0"35"0,0 0-43 0,12 85-20 0,25 85-6 0,-26-14-21 0,14-34-162 0,-25-98 136 0</inkml:trace>
  <inkml:trace contextRef="#ctx0" brushRef="#br0" timeOffset="136">8914 18216 53 0,'0'0'70'0,"-13"0"-24"0,-9-12-26 0,-3 24-9 0,-13 36-7 0,16 24-6 0,-15 13-17 0,1-24-104 0,24-37 63 0</inkml:trace>
  <inkml:trace contextRef="#ctx0" brushRef="#br0" timeOffset="137">6870 17986 39 0,'0'0'13'0,"-12"0"44"0,0 0-7 0,12-13-25 0,37-11-16 0,35 13-11 0,-12-26-18 0,25 13-92 0,-73 24 63 0</inkml:trace>
  <inkml:trace contextRef="#ctx0" brushRef="#br0" timeOffset="138">6990 17998 34 0,'-11'0'47'0,"0"24"12"0,11-12-22 0,11 0-30 0,25-12-4 0,2 0 4 0,-16-12-7 0,-9 24 1 0,-1 61 1 0,-12 12-4 0,0-38 4 0,24-58-2 0,0-63-1 0,0-21 1 0,-11 10-1 0,-1 37 3 0,12 48-2 0,-12 48-2 0,12 37 4 0,0-1-1 0,-13-23 4 0,3-49 4 0,-2-74-4 0,25-21-1 0,-15 22-2 0,15 49-5 0,-11 48 0 0,-4 110-10 0,-22 46 15 0,0-22 2 0,13-85 8 0,11-73 1 0,-12-85-12 0,12-36 3 0,-36 13-4 0,-24 72-31 0,-11 11-68 0,47 13-7 0</inkml:trace>
  <inkml:trace contextRef="#ctx0" brushRef="#br0" timeOffset="139">7620 17962 54 0,'0'0'66'0,"0"0"-17"0,24-13-27 0,25 2-17 0,0-2-2 0,10 1-1 0,-33 0 7 0,-4 12-4 0,-44 0-4 0,-16 24 1 0,-22 61-2 0,36 12 3 0,12-24 0 0,37-25 0 0,34-48 2 0,-9-48-4 0,-15-1-5 0,-11 25 1 0,-24 60-4 0,-24 37 6 0,-11-1 4 0,-3-11-5 0,26-13 5 0,36-37 0 0,49-35-2 0,-13-11 3 0,-35 22-5 0,-13 37 5 0,-12 61 4 0,0 12-7 0,12-36 6 0,12-61-1 0,-11-36-6 0,-13-13 0 0,-25 0 0 0,-23 25-4 0,23 24-31 0,13 24-114 0,12 0 82 0</inkml:trace>
  <inkml:trace contextRef="#ctx0" brushRef="#br0" timeOffset="140">7100 18833 89 0,'0'0'38'0,"-12"0"45"0,-1-12-53 0,50-1-16 0,96 26-13 0,48 11-1 0,61-13 0 0,85-46 0 0,85-38 0 0,35-48 0 0,-72 24 0 0,-97 12 0 0,-97 61 0 0,-72 11 0 0,-48 13 0 0,-25 13 0 0,-12-13 0 0,-12 13-5 0,-12-13-71 0,-12 0-98 0</inkml:trace>
  <inkml:trace contextRef="#ctx0" brushRef="#br0" timeOffset="141">10147 18397 102 0,'0'0'13'0,"0"11"25"0,-35-11-17 0,-2 0-6 0,2 0-9 0,11 26-13 0,-13 58-36 0,-24 37-12 0,49-60 53 0</inkml:trace>
  <inkml:trace contextRef="#ctx0" brushRef="#br0" timeOffset="142">10125 18542 40 0,'0'0'95'0,"0"0"-51"0,-13 36-31 0,2 37-24 0,-15-12 4 0</inkml:trace>
  <inkml:trace contextRef="#ctx0" brushRef="#br0" timeOffset="143">7693 18845 78 0,'0'0'61'0,"-85"59"0"0,-157 15-29 0,-60-123-18 0,36-120-14 0,84-85 2 0,147-1-3 0,215-228-6 0,256 107 14 0,-37 267-5 0,-12 183 0 0,-73 204-3 0,-229-96 6 0,-49 59-5 0,-108 26 0 0,-73-14 0 0,-25-95 0 0,37-99 0 0,49-70-2 0,71-37-7 0,13 36 6 0</inkml:trace>
  <inkml:trace contextRef="#ctx0" brushRef="#br0" timeOffset="144">10595 17392 41 0,'-12'0'10'0,"12"0"48"0,-12 26-28 0,12 118-21 0,12 73-5 0,0-58-24 0,1-51-45 0,-1-83 23 0,-12-38 17 0</inkml:trace>
  <inkml:trace contextRef="#ctx0" brushRef="#br0" timeOffset="145">10620 17575 24 0,'-12'-37'14'0,"-13"-96"11"0,1 37 8 0,24 59-1 0,-12 48-18 0,-12 50-7 0,-50 48-6 0,3 25-6 0,35-98 7 0,60-36 9 0,37-61 3 0,0 13-1 0,10 36 3 0,-10 24-5 0,11 49-11 0,1 10-3 0,-26 15-104 0,-23-50 5 0</inkml:trace>
  <inkml:trace contextRef="#ctx0" brushRef="#br0" timeOffset="146">11249 17962 54 0,'0'0'25'0,"0"0"62"0,-25 0-69 0,13 84-10 0,-1 110-4 0,13-13-44 0,0-48-91 0,0-120 106 0</inkml:trace>
  <inkml:trace contextRef="#ctx0" brushRef="#br0" timeOffset="147">11043 18445 28 0,'0'0'6'0,"0"0"86"0,-12-11-38 0,0 22-18 0,36 13-9 0,36 25-15 0,14-13-12 0,-2-12 0 0,-24-35 0 0,-12-63-11 0,13-59-176 0,-25 86 130 0</inkml:trace>
  <inkml:trace contextRef="#ctx0" brushRef="#br0" timeOffset="148">11914 18458 173 0,'0'0'20'0,"-24"24"21"0,-13 12-37 0,1-24-77 0,12-36-90 0</inkml:trace>
  <inkml:trace contextRef="#ctx0" brushRef="#br0" timeOffset="149">13849 16196 71 0,'0'0'9'0,"-24"12"59"0,36-12-25 0,157 0-23 0,1 0-19 0,-62 0-28 0,-58 11-85 0,-50-11 57 0</inkml:trace>
  <inkml:trace contextRef="#ctx0" brushRef="#br0" timeOffset="150">14236 15978 39 0,'0'0'11'0,"-48"-48"31"0,-1 11 17 0,37 61-24 0,24 158-12 0,0 108-10 0,1-36-6 0,11-84 0 0,12-98-3 0,37-60-5 0,60-120-39 0,-25-13-111 0,-95 109 118 0</inkml:trace>
  <inkml:trace contextRef="#ctx0" brushRef="#br0" timeOffset="151">14697 16328 112 0,'0'0'0'0,"-13"13"83"0,-13 35-60 0,15 109-16 0,22 60-3 0,-11-58-6 0,26-75-32 0,-13-60-108 0,-13-24 108 0</inkml:trace>
  <inkml:trace contextRef="#ctx0" brushRef="#br0" timeOffset="152">14514 16656 92 0,'0'12'59'0,"-12"-12"0"0,48 12-40 0,49-24-15 0,13 12-13 0,22-12-66 0,-72-1-57 0</inkml:trace>
  <inkml:trace contextRef="#ctx0" brushRef="#br0" timeOffset="153">14974 16498 60 0,'0'0'92'0,"12"12"-36"0,-12 134-35 0,13 120-15 0,11-133-39 0,83-24-137 0</inkml:trace>
  <inkml:trace contextRef="#ctx0" brushRef="#br0" timeOffset="154">16401 16243 70 0,'-24'0'92'0,"-12"-11"-44"0,36-2-27 0,145-22-11 0,48-1-10 0,-48-13-18 0,-84 13-39 0,-61 12-10 0,-61 11 50 0,-35-11 20 0,35 24 40 0,48 61 9 0,50 95-20 0,0 62-16 0,-37 1-7 0,24-123-8 0,0-47 0 0,49-74-18 0,84-83-112 0,-109 70 55 0</inkml:trace>
  <inkml:trace contextRef="#ctx0" brushRef="#br0" timeOffset="155">17224 16402 98 0,'0'0'51'0,"-25"-13"11"0,13 50-46 0,12 108-8 0,-12 36-10 0,36-61-25 0,1-46-132 0,-25-63 126 0</inkml:trace>
  <inkml:trace contextRef="#ctx0" brushRef="#br0" timeOffset="156">17066 16680 66 0,'0'0'51'0,"0"0"18"0,38-12-44 0,45 0-23 0,2-14-45 0,-25-21-67 0,-35 35 65 0</inkml:trace>
  <inkml:trace contextRef="#ctx0" brushRef="#br0" timeOffset="157">17428 16461 56 0,'0'0'6'0,"13"0"53"0,24 0-21 0,35 0-9 0,-23 49-10 0,-62 71 3 0,-84 51-8 0,36-63-3 0,100-71-10 0,117-98-1 0,-10 0-65 0,-26-11-101 0</inkml:trace>
  <inkml:trace contextRef="#ctx0" brushRef="#br0" timeOffset="158">18699 16075 91 0,'-12'0'34'0,"-12"0"29"0,60 0-35 0,170-36-17 0,-49 11-14 0,-109 25-40 0,-23 0-92 0</inkml:trace>
  <inkml:trace contextRef="#ctx0" brushRef="#br0" timeOffset="159">18991 15808 60 0,'-14'24'72'0,"-11"85"-11"0,3 110-32 0,-3-27-11 0,25-70-11 0,47-74-5 0,38-35-6 0,0-50-33 0,-12 25-105 0,-61 0 91 0</inkml:trace>
  <inkml:trace contextRef="#ctx0" brushRef="#br0" timeOffset="160">19449 16256 116 0,'-12'0'55'0,"-12"11"-6"0,13 50-33 0,11 61-10 0,22 23-5 0,15-36-4 0,0-50-24 0,-26-21-105 0,-11-38 62 0</inkml:trace>
  <inkml:trace contextRef="#ctx0" brushRef="#br0" timeOffset="161">19219 16522 89 0,'-24'0'92'0,"73"13"-56"0,46-2-23 0,15-47-42 0,11-37-114 0,-96 49 96 0</inkml:trace>
  <inkml:trace contextRef="#ctx0" brushRef="#br0" timeOffset="162">19811 16267 70 0,'0'0'62'0,"25"26"9"0,-13 46-69 0,-36 49-3 0,0-36 8 0,11-73 2 0,86-49-4 0,0 13-3 0,-49 24-4 0,-84 85 2 0,-85 60-1 0,60-73-19 0,85-72-131 0,24-11 121 0</inkml:trace>
  <inkml:trace contextRef="#ctx0" brushRef="#br0" timeOffset="163">20863 16402 118 0,'-11'0'65'0,"-13"-13"-37"0,48 0-29 0,50-11-38 0,-3 0-116 0</inkml:trace>
  <inkml:trace contextRef="#ctx0" brushRef="#br0" timeOffset="164">21384 16450 108 0,'0'0'60'0,"0"0"-7"0,0 0-32 0,25-24-21 0,11 0-75 0,-12-2-85 0</inkml:trace>
  <inkml:trace contextRef="#ctx0" brushRef="#br0" timeOffset="165">22074 16498 156 0,'0'0'39'0,"-24"0"10"0,-2-24-45 0,76-85-46 0,95 11-65 0,-36 87 53 0,-26 48 55 0,-33-13 68 0,-39 0-19 0,-11-13-86 0,0-11-60 0</inkml:trace>
  <inkml:trace contextRef="#ctx0" brushRef="#br0" timeOffset="166">23935 16184 76 0,'0'0'9'0,"0"-24"65"0,-11 12-40 0,0 12-15 0,-50 36-3 0,-36 36-4 0,-12 74-3 0,61 35-7 0,61-48 1 0,58-73-2 0,50-73-1 0,37-120 0 0,-25-36 0 0,-61 12 0 0,1 72 0 0,12 74 0 0,-26 46 0 0,-10 74 0 0,-24 13 0 0,-38-25 0 0,-48-12 0 0,-11-49 0 0,0-24 0 0,-25-60 0 0,-84-98 0 0,-1-12 0 0,36 110 0 0,50 72 0 0,60 13-11 0,48-13-53 0,49 0-81 0,-49-11 112 0</inkml:trace>
  <inkml:trace contextRef="#ctx0" brushRef="#br0" timeOffset="167">22425 17368 116 0,'-60'-24'42'0,"-111"-23"-1"0,111 22-26 0,84 1-6 0,158-24-3 0,230-2-1 0,60 15-4 0,59 23 2 0,-10 0-3 0,-38 24 3 0,-156-12-9 0,-171 12 6 0,-107 0 3 0,-73-12-9 0,-97 0-24 0,-60-24-84 0,120 12 26 0</inkml:trace>
  <inkml:trace contextRef="#ctx0" brushRef="#br0" timeOffset="168">25388 16668 38 0,'0'0'7'0,"-12"24"45"0,-61 47-30 0,-95 75-13 0,83-73-37 0,60-37-72 0</inkml:trace>
  <inkml:trace contextRef="#ctx0" brushRef="#br0" timeOffset="169">25459 16837 47 0,'0'0'0'0,"14"-13"108"0,-39 61-70 0,-108 62-31 0,-60 35-17 0,84-60-83 0,97-62-4 0</inkml:trace>
  <inkml:trace contextRef="#ctx0" brushRef="#br0" timeOffset="170">14381 17599 68 0,'0'0'0'0,"-25"0"74"0,3 24-43 0,22 108-23 0,0 62-9 0,35 0 5 0,-11-49 3 0,-12-97 4 0,-12-59-3 0,-36-110 8 0,-62-266-13 0,87 96 0 0,96 157 1 0,60 123 2 0,-12 120-8 0,-35 85 3 0,-87-61-3 0,-22-1 1 0,-87-10 2 0,-11-86 7 0,36-48-4 0,51-25 0 0,105 13-5 0,112 36 2 0,-27 61-5 0,-23 24-63 0,-25-14-117 0</inkml:trace>
  <inkml:trace contextRef="#ctx0" brushRef="#br0" timeOffset="171">17054 17526 105 0,'-13'0'56'0,"-33"0"-17"0,46 133-21 0,24 72-7 0,-2 38-10 0,-9-37-2 0,-13-122 5 0,0-97-3 0,-13-131 5 0,-33-304-4 0,57 182-2 0,61 182 4 0,1 60-4 0,-13 72 0 0,-11 109 0 0,-61-12 2 0,-49-36 1 0,-35-13-4 0,11-35 4 0,74-37-1 0,107 1-2 0,73-1 0 0,-36 35-38 0,-24 26-144 0,-85-61 147 0</inkml:trace>
  <inkml:trace contextRef="#ctx0" brushRef="#br0" timeOffset="172">19498 17514 120 0,'0'0'51'0,"-25"-37"-9"0,13 74-28 0,0 193 2 0,12 12-12 0,-12 36-3 0,-12-73 3 0,13-107-1 0,-2-87-8 0,13-83 8 0,0-206-2 0,60-171-4 0,0 281 3 0,26 132 0 0,-1 72 0 0,-26 97 4 0,-46 11-6 0,-61 26 3 0,-50-12 0 0,14-99-1 0,84-35 0 0,84-24 0 0,121 0 0 0,-83 74-9 0,-62 22-66 0,-60 13-96 0</inkml:trace>
  <inkml:trace contextRef="#ctx0" brushRef="#br0" timeOffset="173">19050 18736 124 0,'0'0'16'0,"-24"0"-15"0,-61 24 3 0,-145 24 0 0,-96-11 4 0,-122 11-5 0,-132-24-1 0,-86 0-3 0,-11-61 0 0,49-46-1 0,70-26-1 0,75-25 18 0,96 1 2 0,157 1-12 0,194-15-9 0,291-142-3 0,336-74 7 0,159 108 3 0,97 111-2 0,24 120 3 0,36 97-2 0,-24 35-1 0,-97 1 3 0,-60 36 6 0,-230-12-7 0,-278 0 16 0,-134 24-14 0,-120 74-2 0,-218 34-4 0,-133-10 1 0,47-75 0 0,111-131-8 0,205-49 6 0</inkml:trace>
  <inkml:trace contextRef="#ctx0" brushRef="#br0" timeOffset="174">21626 17684 60 0,'0'0'13'0,"0"-38"58"0,-11-9-30 0,11 35-19 0,22 133 1 0,-9 109-15 0,-13 36-1 0,13-49-16 0,-13-71-72 0,0-86-74 0</inkml:trace>
  <inkml:trace contextRef="#ctx0" brushRef="#br0" timeOffset="175">21215 18180 60 0,'0'0'24'0,"-12"12"62"0,0-12-42 0,71 12-19 0,148-50-12 0,23-9-31 0,-37-1-90 0,-120 35 10 0</inkml:trace>
  <inkml:trace contextRef="#ctx0" brushRef="#br0" timeOffset="176">22255 17696 57 0,'0'0'15'0,"-12"-12"68"0,0 0-43 0,12 48-15 0,0 61-12 0,0 108-12 0,-12-11 2 0,12-38-14 0,24-58-45 0,0-50-98 0</inkml:trace>
  <inkml:trace contextRef="#ctx0" brushRef="#br0" timeOffset="177">21929 18251 72 0,'0'0'75'0,"-12"0"-25"0,24 0-28 0,133-35-23 0,36-1-39 0,-25 22-129 0</inkml:trace>
  <inkml:trace contextRef="#ctx0" brushRef="#br0" timeOffset="178">22715 18360 131 0,'0'0'35'0,"0"13"4"0,-24-13-32 0,0 0-108 0,24-24-1 0</inkml:trace>
  <inkml:trace contextRef="#ctx0" brushRef="#br0" timeOffset="179">13934 17925 52 0,'0'0'5'0,"0"0"52"0,-12 0-4 0,-26 0-26 0,3 0-10 0,-13 0-3 0,-13 0-3 0,-36 0 1 0,-71 0-5 0,-27 13-7 0,-22-2 0 0,-73 38 0 0,47-25 0 0,-34 0 0 0,60-36 0 0,71-24 0 0,85 11 0 0,49 14-1 0,0 11-28 0,24 36-58 0,12 12-51 0</inkml:trace>
  <inkml:trace contextRef="#ctx0" brushRef="#br0" timeOffset="180">12119 17817 56 0,'0'0'53'0,"-12"0"9"0,-24 0-33 0,12 0-12 0,0-12-7 0,-1 12-4 0,0 12-2 0,-10 11 4 0,-13 14-8 0,-13 11 5 0,-24 25-4 0,37-25 0 0,1 1 0 0,22-13 1 0,25-12-2 0,12 13 0 0,23 11 0 0,26 0 0 0,12 0 0 0,24-11 0 0,-13-2 0 0,-47 15 0 0,-13-26 0 0,-35 0 0 0,-14-37 0 0,12-22 0 0,1-63 0 0,-12-96 0 0,24-47 0 0,61-61 0 0,-26 169 0 0,-22 72 0 0,-1 37 0 0,-12 24 0 0,0 0 0 0,0 24 0 0,0 13 0 0,-12 23 0 0,-23 13 0 0,-3 0 0 0,-22 23 0 0,-12-24 0 0,-38 13 0 0,25-12 0 0,25-25 0 0,48-23 0 0,-1-1 0 0,26 0 0 0,12 0 0 0,11-12 0 0,12-1 0 0,49 27 0 0,0 22 0 0,-48-11 0 0,-27-26 0 0,-22-10 0 0,-22-37 0 0,-15-61 0 0,13-97 0 0,36-84 0 0,12 73 0 0,1 96 0 0,-14 72 0 0,13 14 0 0,-12 83 0 0,-12 122 0 0,-12-38 0 0,-1 39 0 0,2-38 0 0,11-98 0 0,0-33 0 0,0-63 0 0,0-23 0 0,-24-13 0 0,-24 1 0 0,-13 47 0 0,1 25 0 0,-1 13 0 0,2 23 0 0,21 12 0 0,2-11 0 0,25-1 0 0,33 0 0 0,16-12 0 0,34 1 0 0,13-2 0 0,-13-10 0 0,-11-2 0 0,-24 2 0 0,-15-13 0 0,-9 0 0 0,-1-13 0 0,1-34 0 0,-13-38 0 0,0-85 0 0,-13-83 0 0,13 71 0 0,13 97 0 0,-13 49 0 0,0 24 0 0,-13 36-1 0,-12 108 2 0,14-10-1 0,-13-26 0 0,0 13 0 0,-37-11 0 0,-11-38 0 0,35-48 0 0,-36-36 0 0,38-24 0 0,10 23 0 0,13 13-5 0,12 24-13 0,0 25 15 0,25 11 2 0,11 13-1 0,0-2 6 0,37 3-30 0,-1-2-43 0,1 1-47 0,-49-37 97 0</inkml:trace>
  <inkml:trace contextRef="#ctx0" brushRef="#br0" timeOffset="181">12338 18567 114 0,'0'0'49'0,"-13"0"4"0,-11 11-42 0,0 2-109 0,12-26-31 0</inkml:trace>
  <inkml:trace contextRef="#ctx0" brushRef="#br0" timeOffset="182">23949 18349 86 0,'0'0'33'0,"-14"0"17"0,3 11-39 0,-85 122-4 0,-62 62-14 0,62-50 2 0,84-98 0 0</inkml:trace>
  <inkml:trace contextRef="#ctx0" brushRef="#br0" timeOffset="183">23828 18651 34 0,'12'-12'91'0,"36"-49"-22"0,-23 1-49 0,-74 120-10 0,-133 183-10 0,74-86-7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5T11:25:06.889"/>
    </inkml:context>
    <inkml:brush xml:id="br0">
      <inkml:brushProperty name="width" value="0.05" units="cm"/>
      <inkml:brushProperty name="height" value="0.05" units="cm"/>
      <inkml:brushProperty name="color" value="#3165BB"/>
    </inkml:brush>
  </inkml:definitions>
  <inkml:trace contextRef="#ctx0" brushRef="#br0">1549 1500 5417,'0'0'0,"0"0"288,0 0-120,-1 0-48,1 0-120,-2 0 136,0 2-8,0 0 56,1-1 80,-3 1 56,1 0 56,-1 0 40,1-1 24,3-1-440,-4 2 440,1 0-24,1-1 25,0 1-33,0 0-16,1 0 24,-3-1 24,1 1 56,3-2-496,-2 2 520,0 0 0,1-1 88,-1 1-8,-2 0 9,1 0 7,-1-1-80,1 3 32,3-4-568,-5 5 544,-2 0-16,0 1-80,0-1-88,0 0 8,0 0 25,0 0 23,-7 2 56,14-7-472,-3 6 440,-3 1-16,-1-1-8,0 1-64,0 0-56,0 0-40,-8 0-32,10 0 72,5-7-296,-16 7 288,11 0 8,-13 0-8,11 0-103,-12 0 55,4 0-32,-1 0-80,0 0 72,16-7-200,-24 7 136,-2 0 96,-6 0 40,1 0-112,-2-2-24,0 0-72,2 0 16,-2-3 80,33-2-160,-28 2 208,-4-2-80,-2 0 64,-3-5-24,2-9 8,0 10-40,2-1-8,0-11-64,33 16-64,-41-5 24,-1-16 208,0 6-160,-3-3-8,-6 3 80,6-1-72,3-7 80,2 4 24,2-2-72,38 21-104,-37-26 56,6 4 24,0-3-8,10-3-7,-3 4-89,-2-2-1,3-4 17,-1 3 65,24 27-57,-23-28-8,5 2 8,3-1 0,-1 1-153,11 0 217,-9-2-112,9 2 8,0 0 8,5 26 32,-16-26 8,11 0 32,-2-2-24,2 2 48,-1 0-104,5 0 96,1 0-48,0-2-16,0 28 8,3-28 32,2 2-120,9-2 160,-9 0-48,9 0-88,-10 2 48,13 0-48,-3-2 128,-14 28-64,18-26 64,-3 0-23,3 0-66,1 2-15,-2-1 113,1 1-41,-1 0-24,0-1-64,2 1 7,2 0 81,0 1-23,2-1 39,3 1-72,2 0-33,3 2-7,2 1 72,-33 20-8,35-20-16,-2 3-16,-2 0 112,4 1-112,5 0 48,0-1-32,2 1-8,-2 11 32,-40 5-8,40-19 8,0 15 8,4-13-72,-3 12 8,3-9 24,-1 9 72,4-11 72,0 13-55,-47 3-65,44-6 40,-1 1-16,-1-9-24,2 14 48,-3-3-72,3-1 48,-1 4-16,-3-3 0,-40 3-8,42-4 48,0 4-88,0 0 56,-1 0-40,-2 2 56,-5 3-40,1 9-56,0-9 64,-5 14-72,-1-3 88,3 2 16,-8-1-72,0 2 24,-3 0-33,-3 2 66,-3-2 31,-15-19-48,18 21 24,1 2-32,-4-2 48,5 5 8,-1 0 24,0 0 32,0 2-96,-2 0 64,3-2-40,-3-2 16,-3-1-56,-9-2 72,13-1 32,-15 1-64,13-2 96,-13 1-152,-3-20 24,14 19 8,-10 0 64,1 0-48,9 2 8,-11 0-16,2-2-24,1 2 24,8-2 48,-14-19-64,3 21 48,0 0 16,3 0-56,8 3 8,-14-1-16,0 1-16,3 0 16,1-1 40,-4-23-40,3 24 8,1-1 0,-1 1 8,-3 2-72,0 1 88,0 0-32,0 1 8,-2-2 224,2-26-232,-1 25 16,-1-1 80,-2-1 56,3 1-128,-1 0 32,-2-1-40,1 0-72,-2-3 120,5-20-64,-7 21 104,1 0-8,1 0-32,-2 0-48,0 0 32,0 0-16,0-2-40,-7 0-56,9 0 64,-10 0 40,8-1 40,-9-1-24,2 1-160,0-1 40,7-3 56,-10-7 40,17-7-32,-14 19 40,0-5-80,0 0 24,0-7 16,9 10 96,-11-3-64,1 0-80,-1-9 32,16-5 16,-14 16 40,-5-11 56,0 11-88,-2-9 32,-4 8-48,-1-9-16,-3 8 80,-1-11-128,30-3 72,-33 7-40,2 0 104,-4 0 8,2-2 72,-4 0-184,3 1 24,-5-5 32,1 1 16,5-2 104,-7 0-128,2 0 32,-2 0-40,-4-3 72,-3-1-16,0 1-120,2-3 40,45 6 24,-31-14-48,-8 11 96,1-14-48,-4 11-64,-12-15-16,7 6 56,2-3 96,3 1-88,42 17 16,-40-16 0,2 1-72,0-1 96,1-3 88,-1-2-16,1-2-80,6 2-40,-2 1 48,33 20-24,-30-21 64,4 0-16,-2-5-32,1 1-96,4 3 32,2-3 128,0 1-48,6 0-8,15 24-24,-20-23-80,5 0 48,8-1 96,-12-4-88,12-1 88,-9 1-152,11 0-40,0-2 112,5 30 16,-18-27-48,15-5 24,-2 1-24,3 0 88,0-1 16,2-1-56,0 0 16,0 0-136,5 3 56,-5 30 64,4-31 16,1 2 24,0-1 8,9-1-64,-10 1 40,10 1-40,-11-1 88,14-1-72,-17 31 0,14-32 0,4 3-32,1-4 0,3 1 48,3 1-32,3 0 40,-2-1-96,5 1 112,0 1-56,4 1-48,-2 1 160,4 2-136,-2 0 80,3 1-8,5-1-144,3 4 112,-46 22 0,45-21-24,0-2 88,4 1-16,0 2-48,-1 3 88,-2 1-40,4 1 64,-3 10-40,3-16-128,-1 15 48,-5-7-16,3 7 24,-4 1-32,6 2 8,5-1 24,-7 4 24,-47 0-24,50 0 64,-1 4-112,-2 3 80,2 12-104,-1-2 112,-4 4 16,-2 3-104,-2 4 40,-40-28 8,36 28-48,4 3 56,-3 4-8,1 0 24,-5 3-80,-3-1 64,-1 5 32,-6-4-40,-23-38 0,24 40 80,-3-2-96,-3 0 8,-1-1 48,-1-1-16,-2 1 8,-9-4-32,0 0 64,-5-33-64,5 31 32,0-1 8,1 0 0,8 3-24,-11-2 32,1 2 8,-4-2 8,0-31-64,0 32 32,0-1-64,0 0 40,-2-1-40,-3 1 56,-1 1-8,-8-3-48,9 3 192,-17-5 80,4 1-32,-1 0-32,2-2-176,-2 2 48,-1 0 112,0 0-80,-5 0-32,6-2-96,19-26 48,-17 24-96,-4 2 96,5-2-24,-8-1 24,1 1-80,2-1 64,6-2-24,-1-2-104,16-19 144,-14 16-176,0-1-224,9-8 72,-13 9-128,13-9-184,-9 7-64,9-9-312,-2 13 47,7-18 969,-5 5-1024,0 10-96,1-9-64,1 8-249,-3-9-135,3 2-408,0 7-313,1-9-207,2-5 2496,-2 7-2673,0 8 152,1-9 465,-1 11 416,0-10 271,0 10-2199,2-17 3568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5T11:25:12.522"/>
    </inkml:context>
    <inkml:brush xml:id="br0">
      <inkml:brushProperty name="width" value="0.05" units="cm"/>
      <inkml:brushProperty name="height" value="0.05" units="cm"/>
      <inkml:brushProperty name="color" value="#3165BB"/>
    </inkml:brush>
  </inkml:definitions>
  <inkml:trace contextRef="#ctx0" brushRef="#br0">468 214 9362,'0'0'0,"0"2"1040,0-2-344,-1 0-40,-1 0-40,0 0-8,2 0-608,0 0 720,0 0 97,0 0 167,0 0 48,0 0-16,0 0-48,0 0-223,0 0-33,0 0-7706,0 0 14564,0 0-7050,4 0 8,-1 0-56,2 0-24,0 0-32,9 0 57,-10 0-9,-4 0-464,17 0 520,-11 0-56,13 0-24,-5 0-80,1 0-80,1 0 80,5 0-48,0 0 8,-21 0-320,24 0 320,6 0-88,1 0 32,4-5-88,0 0 1,-2-9-25,0 10-24,-2-1 8,-31 5-136,33-14 56,2 9 24,-2-12-72,-2 13 56,1-10 24,-1 9-32,5-12 64,-1 11-72,-35 6-48,33-15 112,-3 11-80,-1-10 8,-1 11 64,-2-2-96,-1-9 144,-4 14-168,-2-6 32,-19 6-16,15-5 56,1 0-48,0 2 64,-11 3-80,14-4 40,-14 1-72,11 3 40,-13-4 40,-3 4-40,4 0-80,1 0 72,-1 0-64,-1 0 32,1 0-16,-1 0-56,-3 0 8,0 0-144,0 0 248,0 4-272,0 1-192,0 0-177,0 0-247,0 0-216,-2 9-224,1-8-361,-5 9-295,6-15 1984,-5 7-2345,0 11-199,-2-13-89,-7 10-7,9-9 335,-2 9-1504,7-15 3809</inkml:trace>
  <inkml:trace contextRef="#ctx0" brushRef="#br0" timeOffset="1234">752 159 8777,'0'0'0,"0"0"1937,-2 0-1113,2 0-824,-5 0 880,0 0 104,0 0 25,-2-4 87,1 4 72,1-3 8,0 3-111,0-4-129,5 4-936,-7 0 864,2-3-176,-1 3-72,1-4-64,0 4-72,0-3 353,-1-1-433,6 4-400,-5-3 344,2-1 64,-1 1-48,1 3-16,-1-4-24,1 4-56,-1-3 80,1 3-96,3 0-248,-4-3 248,1 3 32,-1 0-96,1 0-16,-1 0-56,3 0 8,-1 0-23,0 1 95,2-1-192,0 5 232,0 2-72,0 7 40,0-8-72,0 11 56,0-3 0,0 2-40,0 4 40,0-20-184,4 25 40,-1 4 192,1 3-112,-1-3 24,-3-1-16,0 2-208,0 1 184,0 0-72,0-1 48,0-30-80,0 30 48,0-3-128,4 1 128,1 2-80,0-1 32,0 1 16,-1 0-72,-1-1 72,-3-29-16,4 30 0,-4-2 8,3-2-56,-3-2-16,4 0 8,-4 1-16,3-3-24,-3 1-48,0-23 144,4 23-184,-1-3-152,1 1-8,-4 0-104,3-2-112,1-1-1,-1-4-183,1 0-96,-4-14 840,3 5-1048,2 9-232,0-11-241,9 2-215,-10 1-273,1-1-191,9-2-25,-11-1-23,13-2 104,-11 0 303,14-3-63,-5-3-2009,-14 6 3913</inkml:trace>
  <inkml:trace contextRef="#ctx0" brushRef="#br0" timeOffset="1235">1123 328 6697,'0'0'0,"0"-4"744,0-1 56,0 0 80,0-13 65,0 13 31,0-11 80,0 11 72,0 5-1128,3-16 1073,-3 11-9,0-10-32,0 9-64,0-9-48,0 11-71,0-10-121,0 11-56,0 3-672,0-5 680,0-9-40,0 10 32,0 1-104,0-2-103,0 1 7,-2 1-72,-1-1 32,3 4-432,-4 0 384,1 0-16,-1 0 48,1 0-48,1 2 32,0 1-96,1 3-8,-1-1-40,2-5-256,-2 14 192,0-9 41,1 12-97,-1-3 88,-1 0-8,1 2 24,0 1-16,0 1-24,2-18-200,-1 17 208,1 2-24,0 0 40,0 4-72,0 1-40,0 6-16,3-1 0,1 1 0,-1-2 0,0 0-24,3-2-64,-1-2 32,0 1-48,0-1 40,1 0 40,-1 1-88,-5-25 16,5 22 48,0 1 64,9-2-136,-10 0 128,-1-4-32,2 0-72,9-10 152,-10 11-88,11-13 40,-9 11-40,13-13 40,-14 2 96,14 1-32,-14-1 16,11-3-56,-11-1-112,-5-1-16,19 2 72,-5 0-24,0-1-24,0-1 24,0 0-24,0 0 8,0 0 16,0-3-24,0-2-72,0 0 120,-9-1-88,14-8 40,-15 11-16,9-11-32,-7 9-8,15-16 40,-21 21-8,5-14 120,14-2-208,-14-3 72,14 0-136,-5 0-80,-9 2-80,15-3-160,-15 3-32,-5 17 504,19-17-664,-14-1-16,13 1-152,-15-1-161,13 1-215,-13 0-248,11 1-281,-10 0-535,-4 16 2272,3-14-2745,1 9-367,-1-14-249,0 14 408,1-11 553,1 11-2033,-5 5 4433</inkml:trace>
  <inkml:trace contextRef="#ctx0" brushRef="#br0" timeOffset="1236">340 298 6041,'0'0'0,"0"0"1920,-4 0-1192,-1 0-23,-9 0 103,14 0-808,-5 0 848,-9-3 64,9 3 48,-15-4 24,5 4 57,-3 0 39,-3 0-8,1 0-72,20 0-1000,-21 0 897,0 0-193,2 0-24,0 0-96,1 0-24,1 0-24,1 0 0,9 2 24,7-2-560,-16 2 529,11-1 39,-2 1-136,-7-2-24,9 0-8,0 2-96,0-2 16,3 1-80,2-1-240,-2 2 216,2-2 0,0 2 96,0-2-40,5 2-8,9-2 72,-10 1-135,13-1 135,-17 0-336,14 0 304,4 0 40,-1 0 56,7 0 0,8 0 120,6 0-216,4-3 24,3-2-112,-45 5-216,50-19 120,1 5 120,1 8-104,0-18 64,-3 8-72,1 2-16,4-1 72,0-1-144,-54 16-40,49-14 0,2 0-8,-3 9-32,-3-14 56,-4 14 32,-3-11-40,-2 11-32,1-14 64,1 15-56,-7-10 32,3 11-40,-1-2-8,3-9 40,-3 10-8,-3-1 40,-4 0-32,-26 5-8,26-5 48,2-1-16,-6 3 0,5-1 40,-5 4-64,1-3 16,1-1-40,-3 4 57,-21 0-41,16 0 0,-2 0 0,1 0 0,-1 0 0,4 0 0,-13 0 0,16 0 0,-7 2 0,-9-2 0,11 0 0,-13 2 0,13 0 0,-11-1 0,11 1-41,-13 0 25,2 0-72,-5-2 88,14 1-56,-10 1-24,-1 0-32,2 0 48,-1-1-88,-1-1 24,1 0-64,-4 0 0,0 0 192,0 0-192,0 0-40,0 0-40,0 0-32,3 0 88,-3 0-48,0 0 24,0 0-88,0 0 328,0 0-456,0 0-32,0 0-153,0 0 25,0 0-128,-1 0-64,-1 0-136,0 0-224,2 0 1168,-2 0-1401,1 2-367,-1 0-337,-2 0-255,3-1-121,-3 1-39,1 0 111,-1 1 417,4-3 1992,-5 5-2225,0 1-1575,5-6 3800</inkml:trace>
  <inkml:trace contextRef="#ctx0" brushRef="#br0" timeOffset="1496">393 408 9394,'0'0'0,"0"0"1080,0 0-168,-3 0-16,3 0-896,-3 0 832,-3 0 8,1-4 17,2 4 159,-3-3-40,1-1-72,0 1-56,1-1-95,4 4-753,-3-3 720,-1 3 24,1-4-88,0 1-128,1-1-72,0 4-88,2-3 16,0 3-160,0 0-224,0-4 313,0 4-33,0-3-16,0 3 112,0-4-32,4 4-64,-1 0-8,2 0-48,-5 0-224,14 0 200,-10 2 56,10 0-64,-11 3-8,11 0-128,-11 9 24,11-9 24,-10 13 0,-4-18-104,5 14 96,9 1-56,-11 6 16,11 2-56,-10 1 80,10 1-64,-11 2 32,2 1-32,-5-28-16,4 30 16,-1-2-8,-3 0-64,0-1 104,0 0-72,0-1-24,0-2-24,0 0-32,0-24 104,-3 25-176,-2-1-56,-2 0-96,0-1-144,2 0-120,-1-1-80,1 1-128,2-2-177,3-21 977,-4 21-1120,-1-2-224,0-2-152,1-1-105,1-11-23,1 11 15,0-11 1,1 2 24,1-7 1584,0 7-1641,0-2 121,3 0-416,1-3-1921,-4-2 3857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5T06:35:39.6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762 187 4977,'0'0'0,"0"0"264,0 0-8,0 0 104,0 0 72,0 0 48,0-5 16,0 5 32,0-6-32,0 6 8,5-5-16,-5 5-47,0 0-441,5-6 448,-5 6 16,0 0-8,0 0-8,0 0-24,0 0-32,0 0 64,0 0 8,0 0-464,0 0 464,0 0-31,0 0-25,0 0-32,0 0 0,0 0 8,0 0-88,0 0 8,0 0-32,0 0 24,0 0 16,0 0-48,0 0 8,0 0-16,0 3 8,6 0-48,-6-3-216,0 3 208,0-1-39,5 1-1,-5 0 48,0-1-96,0 1 16,0 5-8,0 0 24,0 0-16,0 0-32,0 1 0,0-1-40,0 0 56,0 0 0,0 0-24,0 0-32,0 3 40,-2 10 24,-1-12-8,0 12 32,0-13-48,-2 17-56,0-15 24,-1 17-8,6-27-64,-8 11 64,0 16 16,0-5-24,0 2 0,-14 0 0,14 1-24,-13-1 0,12 0-24,9-24-8,-27 30 48,6 0 0,-3 2-32,-1 0 8,-2 1-48,3-1 32,0 1 40,-1-4-40,25-29-8,-24 30 24,0 0-40,-1-3 0,4 0 24,-1 0 8,-2 0-16,2 0-32,1-3 40,21-24-8,-25 24-32,4 1 8,-1-1-16,11 0 56,-16-2 32,17-1-80,-17-10-32,16 14-64,11-25 128,-25 8-240,17 16 24,-16-16-24,16 3-112,0 0-72,-3-1 8,0-1-112,3-1-9,8-8 537,-8 5-712,0-2-232,5-1-168,1 1-184,-1 0-121,0-3 49,3 0 40,0 0 79,0 0 1249,0-6-1064,0 1 48,6-3 160,2-14 120,0 17-905,13-17-1871,-21 22 3512</inkml:trace>
  <inkml:trace contextRef="#ctx0" brushRef="#br0" timeOffset="882">937 17 5161,'0'0'0,"0"0"320,0 0 112,0 0 104,6-6 48,-6 6-584,0 0 616,5-5-8,-5 5-24,5-5 17,-5 5 47,6 0 0,-6 0 48,5 0 32,-5 0-728,0 0 688,6 0-8,-6 0-31,5 0-41,-5 0-48,5 0-32,-5 0-112,6 2-56,-6-2-360,0 8 328,0 1-32,0 1 24,0 12-16,0-14-16,0 3 24,0 10-7,0-12-33,0-9-272,0 10 272,0 12-64,0-14-16,0 16 64,0-13-48,0 16-16,0-16 0,0 16-24,0-27-168,0 22 192,0-1 16,0 1-40,0-1 8,0 1 8,0 0 8,5-1 16,-5 4-80,0-25-128,6 24 128,-6 3-16,5 0 32,-5-3-8,5 0-16,-5 1 8,6-1-40,-1 0 48,-5-24-136,6 25 64,-1-1 8,0-2-15,3-1-57,1 1 104,-1-1-72,0 1 40,-3 0 32,-5-22-104,6 21 0,-1 1 56,0-1-64,1 1 0,-1 0 32,1-1-56,-1 1 64,0-1-72,-5-21 40,6 22-72,-1 0 88,1-1-40,-1-10 0,0 16-32,1-16-80,2 16-49,0-19 41,-8-8 144,8 24-216,0-16-72,0 14 32,0-14-24,0 3-56,1 10-80,-1-18-184,0 5-96,-8-8 696,8 8-776,0-2-145,0-4-95,0 1-136,0 0-168,0-1 31,0-2-15,-2 0 16,-6 0 1288,5 0-1184,1 0 39,-1 0 25,0-5 104,1-3 208,-1 0-24,1 0-2785,-6 8 3617</inkml:trace>
  <inkml:trace contextRef="#ctx0" brushRef="#br0" timeOffset="883">616 687 6529,'0'0'0,"0"0"656,0 0-24,-3 2 56,0 4 88,1-1 81,-1 0 55,-2 1 48,-1 2-24,1-3 0,-1 3-39,1 1-97,0-1-40,-1 0-96,1 0-32,-1 0-24,4 0-47,2-8-561,-6 8 472,4 0-96,-1 0-16,0 0-24,0 1-32,3-1 40,0 0-80,0 0-48,0 0-8,0-8-208,0 8 152,0 0-40,0 0 0,0 0-8,0 0 0,6-2 16,-1-1-64,1 1 24,-6-6-80,8 5 48,0 0 8,14 1 40,-17-3-64,16-1 24,-12 1-32,18 0 80,-19-1-72,-8-2-32,32 3-16,-8-3 16,1 0-32,2 0 8,0 0-32,2-5-128,-2-1-216,3 1-160,-30 5 560,30-8-776,-3 0-264,8 0-281,0-1-247,0 1-256,0 0-145,-2-13-23,-1 15 39,-32 6 1953,30-8-1776,-1 0 344,1-14-2737,-30 22 4169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5T11:25:14.574"/>
    </inkml:context>
    <inkml:brush xml:id="br0">
      <inkml:brushProperty name="width" value="0.05" units="cm"/>
      <inkml:brushProperty name="height" value="0.05" units="cm"/>
      <inkml:brushProperty name="color" value="#3165BB"/>
    </inkml:brush>
  </inkml:definitions>
  <inkml:trace contextRef="#ctx0" brushRef="#br0">505 163 8561,'0'0'0,"0"0"0,-2 0 1481,0 0-473,1 0-72,-1 0-48,0-4 64,0 4 57,1-3 95,-1-1 48,2 4-1152,-2 0 1056,0-3-143,1-1-113,-1 1-120,2-1-80,0 1-72,0-1-40,0 1 8,0 3-496,0-4 424,0 1 17,0-1-89,0 1-120,0-1 64,0 4-40,3-3 16,1 3 16,-4 0-288,3-4 240,3 4-24,-1-3 64,0 3-16,0 0-72,1 0 24,-1 2-56,0-1 24,-5-1-184,5 6 224,0 1-40,1 6 8,-1-7-56,0 9 80,0-1 33,1 2-25,7 0-56,-13-16-168,4 17 104,1 6 0,0 1-8,9 2-64,-10 4 8,1-1-32,0-1 40,9 0 16,-14-28-64,0 28 72,5 0-48,1-1-16,-1 0 56,0-1-8,0 0 16,-1 0-64,1-2-32,-5-24 24,3 23 24,3-1-56,-1-1 80,-2-2-32,3 1-8,-1-5 56,0 1-40,0-2 24,-5-14-48,14 5 96,-14 11 8,14-11-8,-10 0 96,1 2-16,9-2-8,-11-1 88,2-2-80,-5-2-176,16 1 200,-11 1-8,11-2-56,-11 0 56,11 0-136,-11-3 80,12-1-24,-11-1 8,16-11 72,-8 13-96,0-11 32,0 9-184,0-11 40,0 2 40,0 0 0,1-2 64,-15 16-88,16-15 32,-2-1-16,0 0-32,0-3 96,0 0-80,0 0-16,0 0-16,-9 1-24,-5 18 56,19-17-80,-16 1-112,11 1-208,-10-1-88,10 0-128,-9 1-104,9 1-96,-11 0-216,-3 14 1032,6-5-1337,8-14-271,-11 13-425,1-9-607,1 11-377,0 1-319,0-1-97,0 1 704,-5 3 2729,6-4-2280,-1 4-1913,-5 0 4193</inkml:trace>
  <inkml:trace contextRef="#ctx0" brushRef="#br0" timeOffset="966">188 255 9305,'0'0'0,"0"0"0,0 0 929,0 0-313,-2 0 64,1 0 80,-3-4 64,1 4 72,-2-3 185,-2 3 15,0-4 0,0 4-104,0-3-167,0 3-113,-7-4-96,10 4-56,-3 0-80,-7 0-16,9 0-24,-2 0 16,-7 0 16,9 0-79,0 0-9,-2 0-56,0 2 0,0 0-48,7-2-280,-7 3 264,2 3-56,0-1-40,-1 0 112,1 2-80,0 7 32,1-9-32,3 12-8,1-17-192,-2 14 216,0 2-24,2 5 40,0 3-96,0 6 16,0 3 80,4 2-104,1 1-15,-5-36-113,5 33 88,0 0-144,1-1 120,-1-3-24,0 1 16,9-1-32,-11-1-16,3 0-16,-6-28 8,5 30-8,0-2 0,0-1 8,1 1 0,-1-3-32,-2-1 48,1 0-56,-1-3 16,-3-21 24,0 21-16,4-2 0,-4 0 56,3-1-112,-3-4 48,4 0-8,-4-7-24,3 10 144,-3-17-88,0 5-40,0 9 40,4-10 8,-4 1-48,0 2 64,3-2 16,-3-2-88,4-1 40,-4-2 8,0 2 32,3 0-112,-3-1 80,0-1-105,0 0-15,4 0 72,-4-3-40,0-2 24,0 5 64,0-5-64,0-11-32,0 12 48,0-11-24,0 10-24,0-15 8,0 6-24,0-1 112,0 15 0,0-16-64,0 0 8,0-3-32,0-2-32,-2 1 72,0-1-32,-1 0 16,-1 0-48,1 0 48,1 0-48,-2 0-16,1 2 8,1 0-88,0-2 40,1 2 48,-1 0-8,0 0-32,0-2 32,1 0 0,-1 0-8,0 2-48,1-2 16,-1 2-64,-2 0 8,4 19 224,-1-19-200,-1 1-64,0 1-129,0 1-71,-1 0-24,1 3-224,0-1-112,1 8-336,1 6 1160,-2-15-1361,0 11-199,0-1-168,2 0-1,0 0-247,0-1-73,0 1 193,0 0-1633,0 5 3489</inkml:trace>
  <inkml:trace contextRef="#ctx0" brushRef="#br0" timeOffset="967">594 166 8241,'0'0'0,"0"0"1369,0-3-497,0-1-24,-2-1-40,2 5-808,-2-14 824,0 10 152,2-1 129,0-9 159,0 11-16,0-11-136,0 10-143,0-10-249,0 14-720,0-3 656,0-11-56,0 11-72,0-3 40,0-8-64,0 11-63,0-2 39,0 0-80,0 5-400,0-6 336,0 1-16,0 0-64,0 0-24,0 1-32,0 1 72,0 3-96,4 0 8,-4 0-184,0 0 240,3 0-120,1 1 88,-1 5 40,3-1-56,-1 11 48,0-10-88,0 15-56,-5-21-96,5 16 113,1 5-49,8 3 56,-11 2-8,2 0 16,1 4 8,-1 0-24,0-1-24,-5-29-88,5 30 56,9-2-32,-10-1 16,1 0-40,0-1 24,0-2 8,0 0-16,9-1 8,-14-23-24,0 23 40,6-1-8,8-1 24,-9 0 16,9 0 8,-11-2 16,1-2 40,-1 1-72,-3-18-64,4 16 80,-1-3 8,1 1 16,-1-8 16,0 9-8,1-11-40,1 1 0,-1 2 24,-4-7-96,3 7 24,1 0 72,-1-2 32,1 0-72,-1 0 8,1 1-16,-1-1-104,1 0 152,-4-5-96,3 4 88,0-1-16,3 1 8,-3-3-184,2 1 112,1 0-32,-1 0 32,0-2 56,-5 0-64,5 0 0,1 0-24,-1 0 128,0-4-80,9 1-8,-11-3-64,3 1-152,7-9 112,-13 14 88,4-3-224,12-15-56,-11 13-152,14-14-72,-5 2-88,0-1-40,1 1-177,1-1-183,2-1-128,2-2-176,1 0-129,-2 1-311,6 0-288,-3 1-201,1 2-135,0 1 95,-23 16 2265,21-14-2184,-1 9 159,1-12 305,-2 13-2233,-19 4 3953</inkml:trace>
  <inkml:trace contextRef="#ctx0" brushRef="#br0" timeOffset="968">1511 434 8553,'0'0'0,"0"2"1657,0-2-329,0 0-1328,0 0 1232,0 0 97,0 0 47,0 0 32,0 0-64,0-4-167,0 4-177,0-3-296,0 3-704,0-4 528,0 1-200,0-1-64,0 1-72,3-1-48,1 1-48,-1-1-112,1 1 56,-4 3-40,3-4 8,2-1 16,-1 0-24,-1 0-64,1 0-88,-1-1-152,1 1-160,-1 0-280,-3 5 744,4-14-1080,-1 10-377,1 1-367,-1-2-256,1 0-161,-1-1-111,1 1 175,-1 0-2224,-3 5 4401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5T11:25:16.055"/>
    </inkml:context>
    <inkml:brush xml:id="br0">
      <inkml:brushProperty name="width" value="0.05" units="cm"/>
      <inkml:brushProperty name="height" value="0.05" units="cm"/>
      <inkml:brushProperty name="color" value="#3165BB"/>
    </inkml:brush>
  </inkml:definitions>
  <inkml:trace contextRef="#ctx0" brushRef="#br0">148 1 5097,'0'0'0,"0"0"304,0 0-72,0 0 24,0 0-256,0 0 280,0 0 40,0 1 0,-2 1-24,1 2 0,-1 1-32,-2 0-72,1 0 8,3-5-200,-4 5 144,-1 1-8,0-1 8,-2 2-64,-7 7 8,9-9-40,-2 2 0,-7 7-8,14-14-40,-5 5-8,-2 9 8,-7-9-16,10 11-40,-3-11-64,-6 11-144,7-11-288,1 11-208,5-16 760,-7 5-960,0 11-2873,7-16 3833</inkml:trace>
  <inkml:trace contextRef="#ctx0" brushRef="#br0" timeOffset="1">77 201 6929,'0'0'0,"-2"0"376,2 0-168,0 0-208,-2 0 96,1 2-32,-1-1-32,0 1 8,0 0 56,1 1 32,-1 1 32,0-1-8,2-3-152,-2 4 112,1-1-56,-1 2-48,0 1-24,0 1-104,-1-1-120,-1 1-208,1 0-256,-1 0-168,1 7-2921,3-14 3793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5T11:25:19.249"/>
    </inkml:context>
    <inkml:brush xml:id="br0">
      <inkml:brushProperty name="width" value="0.05" units="cm"/>
      <inkml:brushProperty name="height" value="0.05" units="cm"/>
      <inkml:brushProperty name="color" value="#3165BB"/>
    </inkml:brush>
  </inkml:definitions>
  <inkml:trace contextRef="#ctx0" brushRef="#br0">1721 2043 8961,'0'0'0,"-1"0"1401,-6 0-1041,7 0-360,-19 0 144,3 2 0,-3 2 8,-4 1 104,-6 0 128,-3 9 120,-1-9 72,-3 2 72,36-7-648,-35 14 577,3-10-97,-1 1-24,2 0-112,0-2-32,-2 1-32,1-1-16,-1 1 48,33-4-312,-34 2 344,0-1 16,-2-1 24,-1 0 8,-1 0-24,-4-3 49,2-2-65,-1-11 0,41 16-352,-40-3 408,1-11-72,1 8-32,0-13-40,1 5-8,1 0 56,4-1 16,-1-4 32,33 19-360,-36-18 216,-3-1-48,1-4 56,0 1-40,1-1 64,4-1-40,-2-1 33,-1-1-57,36 26-184,-35-26 232,0-2-8,2-3-48,4-2 16,1-2-40,2 2 88,3-3-144,2 1 0,21 35-96,-24-37 128,5 1-72,0-1 72,-2-3-64,7-2-40,7-1 48,0-1-8,0 1 32,7 43-96,-5-42 40,1 4-48,2 1 32,2 4-16,0 0-32,6 4 8,11-3-40,-13 3 40,15-4 16,2-2-56,-1-3 64,7-2 16,2-4-40,2 2 120,6-1-120,6 3-16,-43 40 32,44-40 40,-2 3-120,5 1 128,0 1-80,7-2 56,-2 4 72,0-2-112,0 2 96,-1 2-72,3-4-16,7 0 48,-2 1 32,5 1-24,4 0-16,2 3 0,6 4-48,-76 26 16,70-28 72,3 4-32,-5 4 48,1 3-104,1 3-16,-2 9 40,7 1-16,-9 4 104,-66 0-96,62 0 24,-1 0 48,-14 6 24,5 13-80,-1-5 40,-6 1-80,-1 6-72,1-2 96,-45-19 0,38 23-16,4 1-8,-6 4 32,1 2 0,-4-2-8,-2 5 32,1-2-24,-3 6 24,-3-3 48,2 1-40,-3-2 40,-3 2-32,4-2-16,-5 0 48,0 2-8,-2 0 64,-19-35-136,14 35 152,0-1 8,-9-1 16,13 1-16,-15-1 24,2 0-47,1 0-1,-6 0-72,0-33-64,3 33 96,-3 0 24,0 2-16,-2-4 64,-1 0-16,-11 2 40,9-1 0,-13 1-32,18-33-160,-15 31 120,-3-1 0,3-1 24,-5 3-16,-2-1-40,-2 0-24,-4 4-56,-2-2 96,30-33-104,-26 37 72,-4-4-24,-1 0 8,-2-2-64,0-1 48,0 1 32,-7-3 48,3 0-136,37-28 16,-34 26-40,-6 0 112,-1 0-144,0 0 112,-13-3-8,15 1-56,3-1 64,3-1 8,33-22-48,-37 18 56,10-1-40,2-3-16,4 2 16,4-9 56,-4 10-80,-2-12-40,6 9-48,17-14 96,-5 5-216,-13 1-96,13-1-192,-9 0-184,9-1-128,-2-1-49,0 1-47,0-1-168,7-3 1080,-5 3-1304,0-1-177,-1 0-279,1 0-288,2-1-265,-1 1-264,3 0-47,-1 0 111,2-2 2513,0 1-2064,0 1 144,0 0-2073,0-2 3993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0000" max="10000" units="dev"/>
          <inkml:channel name="Y" type="integer" min="-10000" max="10000" units="dev"/>
          <inkml:channel name="F" type="integer" max="255" units="dev"/>
          <inkml:channel name="T" type="integer" units="dev"/>
        </inkml:traceFormat>
        <inkml:channelProperties>
          <inkml:channelProperty channel="X" name="resolution" value="1" units="1/dev"/>
          <inkml:channelProperty channel="Y" name="resolution" value="1" units="1/dev"/>
          <inkml:channelProperty channel="F" name="resolution" value="1" units="1/dev"/>
          <inkml:channelProperty channel="T" name="resolution" value="0" units="1/dev"/>
        </inkml:channelProperties>
      </inkml:inkSource>
      <inkml:timestamp xml:id="ts0" timeString="2025-02-25T13:02:11.46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antiAliased" value="0"/>
    </inkml:brush>
  </inkml:definitions>
  <inkml:trace contextRef="#ctx0" brushRef="#br0">30335 19413 255 0,'12'0'0'0,"12"-13"0"0,61-11 0 0,-14 0 0 0,39 1 0 0,35 9 0 0,-13 3 0 0,-58-2 0 0,95-11 0 0,85-11 0 0</inkml:trace>
  <inkml:trace contextRef="#ctx0" brushRef="#br0" timeOffset="1">29899 3883 27 0,'0'0'1'0,"-61"12"25"0,1 12-3 0,-36-36 8 0,-62-61 0 0,-11-60-7 0,60-37-13 0,109-23-3 0,98 12-5 0,82 12 0 0,49 60-1 0,-10 73 4 0,-1 84-6 0,-61 120-7 0,-48 26 4 0,-85-12 4 0,-97-24-1 0,-72-26 3 0,-12-35 0 0,36-48-5 0,36-49-1 0,13-12-8 0,23 12-27 0,24 24-55 0,14-12 47 0</inkml:trace>
  <inkml:trace contextRef="#ctx0" brushRef="#br0" timeOffset="2">29706 4004 30 0,'0'0'1'0,"0"-12"28"0,0-12 5 0,25-2-2 0,-14 26-15 0,13 14-2 0,-12 34-3 0,-12 49-5 0,0 84 0 0,0-12 1 0,-12-23-5 0,12-50 0 0,0-24-2 0,0-47-17 0,37-25-63 0,-2-12-19 0</inkml:trace>
  <inkml:trace contextRef="#ctx0" brushRef="#br0" timeOffset="3">29731 5032 40 0,'0'0'19'0,"-25"0"6"0,1 0 10 0,-12-12-3 0,11-12-11 0,25-25-8 0,25 1-7 0,47 24-4 0,-12 36-1 0,-11 24 0 0,-60 25 3 0,-63 11 2 0,-22-37-1 0,35-35 0 0,49-35-3 0,36-49-1 0,61 11 2 0,-1 37-4 0,-12 48 2 0,-47 48-1 0,-13 1 2 0,-71 10 1 0,-15-33 0 0,26-52-1 0,12-57 0 0,84-38-3 0,49 36-1 0,-25 73 3 0,-35 49 0 0,-37 11 1 0,-61 1 2 0,1-13-4 0,11-13-33 0,73-35-134 0,-12-11 129 0</inkml:trace>
  <inkml:trace contextRef="#ctx0" brushRef="#br0" timeOffset="4">29694 5237 42 0,'0'0'0'0,"-12"-11"38"0,0-15 11 0,0 2-17 0,12 0-14 0,12 24-8 0,12 85 1 0,0 97 0 0,-24-25-6 0,24-12 0 0,-24-12-4 0,0-13-2 0,11-46-28 0,14-63-81 0,0-11 49 0</inkml:trace>
  <inkml:trace contextRef="#ctx0" brushRef="#br0" timeOffset="5">29753 6470 51 0,'-11'0'34'0,"-37"0"42"0,-13 0-42 0,-11 13-15 0,-13-13-8 0,-12-13 0 0,25-46-6 0,48-99 2 0,85 12-3 0,59 27-1 0,37 46-3 0,49 24 0 0,12 62 0 0,-97 82 0 0,-84 27 0 0,-62-2 0 0,-60 14 0 0,0-61 0 0,-85-26 0 0,2-47 0 0,59-35 0 0,48 11-14 0,73 12-76 0,73 36-56 0</inkml:trace>
  <inkml:trace contextRef="#ctx0" brushRef="#br0" timeOffset="6">30758 4621 23 0,'-12'-12'10'0,"-24"0"8"0,-25-1 6 0,13 13 3 0,-13 25-3 0,-47 96-4 0,35 36-6 0,85-48-7 0,97-62-5 0,48-155-4 0,-48-49 2 0,-97 24 0 0,-48 35-3 0,0 87-28 0,-1 59-55 0,25-23 39 0</inkml:trace>
  <inkml:trace contextRef="#ctx0" brushRef="#br0" timeOffset="7">30590 4790 44 0,'0'-12'43'0,"11"-25"22"0,0 37-45 0,14 61-5 0,-13 24-7 0,61 12-3 0,-13-1-10 0,-11-35-93 0,-25-50 18 0</inkml:trace>
  <inkml:trace contextRef="#ctx0" brushRef="#br0" timeOffset="8">30953 4875 57 0,'0'0'55'0,"-13"-12"-7"0,1 48-29 0,12 23-12 0,12 15-4 0,36-39 0 0,24-46-2 0,-23-37 0 0,-13-25-2 0,-24 13 1 0,0 60 1 0,-12 97 2 0,-36 36-6 0,48-38-56 0,12-45-71 0</inkml:trace>
  <inkml:trace contextRef="#ctx0" brushRef="#br0" timeOffset="9">31266 5152 49 0,'0'0'55'0,"24"-11"7"0,37-25-51 0,-1-2-11 0,-35 3 1 0,-38-1-1 0,-24 24 1 0,-9 24 2 0,-15 72-3 0,37 12 3 0,24-22-1 0,35-39-8 0,37-10-51 0,-11-25-8 0,-24-25 54 0,-13-10 21 0,-24-2 31 0,12 13 3 0,24 11-21 0,25-11-17 0,-12 13-4 0,-38-25-1 0,-11-2 0 0,-48 3 1 0,0 35 1 0,-1 73 4 0,12 22-5 0,37-21 0 0,37-38-10 0,12-48-28 0,23-49-5 0,-24 13 31 0,2 0 37 0,-28 12 14 0,-9 48-18 0,-2 36-9 0,-22 24-7 0,-2-24-4 0,13-23 0 0,24-74-3 0,26-23 0 0,-2 0 0 0,0 35 2 0,-23 62-5 0,-25 83-76 0,-13 1-56 0</inkml:trace>
  <inkml:trace contextRef="#ctx0" brushRef="#br0" timeOffset="10">32173 5733 96 0,'0'0'16'0,"0"-12"55"0,-12-24-72 0,12 12-114 0,0 11 59 0</inkml:trace>
  <inkml:trace contextRef="#ctx0" brushRef="#br0" timeOffset="11">29912 6762 45 0,'0'11'5'0,"-85"26"26"0,-48-1 1 0,-49-12-3 0,1-60-3 0,48-61-4 0,60-84-12 0,97 0-6 0,110-2 4 0,71 50-1 0,1 74-5 0,48 10 2 0,-36 122-1 0,-49 84-4 0,-109 37 2 0,-48-49 5 0,-84-1-2 0,-97-35 1 0,11-36 1 0,-12-24-11 0,63-13 2 0,58-36-51 0,49 0-121 0</inkml:trace>
  <inkml:trace contextRef="#ctx0" brushRef="#br0" timeOffset="12">30153 7064 133 0,'-24'0'65'0,"-48"-12"-41"0,35-12-32 0,74-25-67 0,46 1-43 0</inkml:trace>
  <inkml:trace contextRef="#ctx0" brushRef="#br0" timeOffset="13">29658 5480 41 0,'0'0'22'0,"-37"0"8"0,1 0 8 0,-25 0-16 0,-12 0-6 0,-47 0-5 0,-49 0-3 0,-36-13 4 0,34 13-3 0,51 0-4 0,70 0-4 0,28-13-10 0,44 2-60 0,63-13-47 0</inkml:trace>
  <inkml:trace contextRef="#ctx0" brushRef="#br0" timeOffset="14">28896 5237 48 0,'-13'0'15'0,"2"-11"4"0,-14-2-12 0,1 13-7 0,12 13-22 0,12-2-24 0</inkml:trace>
  <inkml:trace contextRef="#ctx0" brushRef="#br0" timeOffset="15">29355 5261 49 0,'0'0'27'0,"-11"0"29"0,-38 13-12 0,24-2-21 0,1 2-12 0,24-1-3 0,49 0-2 0,11 0-3 0,1 13 1 0,-1 23-3 0,-12-12 0 0,-11-12-1 0,-37 1 2 0,-12-1 1 0,-37-12 0 0,-22 12-2 0,8 0-1 0,16-13-10 0,11 15-36 0,23-2-79 0,13-24 82 0</inkml:trace>
  <inkml:trace contextRef="#ctx0" brushRef="#br0" timeOffset="16">27251 5250 69 0,'0'0'6'0,"0"-37"52"0,-13 24-27 0,13 87-12 0,37 156-8 0,-1-13-7 0,1-59-3 0,-37-98 1 0,11-48 0 0,-11-84 1 0,-24-135 1 0,0 2 0 0,48 12-1 0,49 60 0 0,108 0 5 0,-24 109-3 0,-61 131-5 0,-58 76 0 0,-98-3-1 0,-50-47 0 0,-35-83 2 0,35-50-3 0,63-12 3 0,59 0 4 0,48 12 7 0,49 12-7 0,-24 48-4 0,12 1 0 0,-26 35-16 0,-21-11-85 0,-37-38-11 0</inkml:trace>
  <inkml:trace contextRef="#ctx0" brushRef="#br0" timeOffset="17">27565 6277 54 0,'-47'0'21'0,"-184"-24"15"0,25-48 2 0,13-85-17 0,84-121-9 0,60-49-1 0,219 13-7 0,205 11-3 0,72 157 4 0,-96 195-5 0,-145 157 1 0,-158 144 1 0,-168 26-1 0,-75-110 0 0,-10-110-3 0,96-82-30 0,85-63-86 0</inkml:trace>
  <inkml:trace contextRef="#ctx0" brushRef="#br0" timeOffset="18">28533 5927 89 0,'0'0'23'0,"-73"24"36"0,-108 84-43 0,11 1-14 0,98-11-18 0,72-38-78 0,36-60 34 0</inkml:trace>
  <inkml:trace contextRef="#ctx0" brushRef="#br0" timeOffset="19">28472 6072 60 0,'24'-13'36'0,"13"-22"24"0,-86 83-49 0,-121 122-14 0,38-26-75 0,108-107 10 0</inkml:trace>
  <inkml:trace contextRef="#ctx0" brushRef="#br0" timeOffset="20">32403 4899 40 0,'0'0'9'0,"-12"0"46"0,-12-12-14 0,48 0-12 0,37 0-14 0,47-1-12 0,13 1-22 0,-60 0-90 0,-49 12 45 0</inkml:trace>
  <inkml:trace contextRef="#ctx0" brushRef="#br0" timeOffset="21">32597 4584 39 0,'0'0'20'0,"0"13"61"0,0 46-35 0,-11 63-25 0,11-1-6 0,0-12-4 0,11-26-3 0,37-33-5 0,13-39-18 0,36-22-84 0,-37-13-31 0</inkml:trace>
  <inkml:trace contextRef="#ctx0" brushRef="#br0" timeOffset="22">33117 5080 25 0,'0'0'-1'0</inkml:trace>
  <inkml:trace contextRef="#ctx0" brushRef="#br0" timeOffset="23">32051 5637 36 0,'0'0'19'0,"-11"0"13"0,0-12 12 0,22 12-11 0,63 12-22 0,-3-12-10 0,2 0 1 0,0 0-43 0,-13 0-48 0,-60-12 52 0</inkml:trace>
  <inkml:trace contextRef="#ctx0" brushRef="#br0" timeOffset="24">32282 5454 37 0,'0'0'5'0,"0"0"35"0,-12-11-2 0,0 11-6 0,0 24-12 0,12 61-6 0,0 24-3 0,0 11-2 0,0-22-1 0,12-14-2 0,36-59 1 0,37-50-6 0,25-47-24 0,-39-1-98 0,-57 61 51 0</inkml:trace>
  <inkml:trace contextRef="#ctx0" brushRef="#br0" timeOffset="25">32645 5637 53 0,'0'0'51'0,"0"0"3"0,0-12-30 0,0 48-12 0,-12 73-4 0,0 12-6 0,12-12-4 0,0-37-62 0,12-37-58 0</inkml:trace>
  <inkml:trace contextRef="#ctx0" brushRef="#br0" timeOffset="26">32501 5903 62 0,'0'0'18'0,"35"0"91"0,37-12-108 0,38 0-55 0,-25-1-32 0,-49 13 44 0</inkml:trace>
  <inkml:trace contextRef="#ctx0" brushRef="#br0" timeOffset="27">32947 5818 37 0,'0'0'4'0,"-12"-12"44"0,12-13 18 0,-12 1-33 0,12 48-13 0,-13 74-14 0,2 35-8 0,11-12-95 0,0-86 9 0</inkml:trace>
  <inkml:trace contextRef="#ctx0" brushRef="#br0" timeOffset="28">32863 6386 41 0,'0'0'8'0,"-24"0"29"0,-73-11-9 0,-73-2-9 0,-47-23 0 0,-2-24-5 0,27-38-2 0,58-46-5 0,73-50-1 0,110 12-2 0,157 38 5 0,108 47 1 0,98 73-8 0,-49 108-3 0,-170 86 1 0,-145 11 4 0,-96 1-2 0,-61-38-6 0,-48-22-47 0,36-38-101 0</inkml:trace>
  <inkml:trace contextRef="#ctx0" brushRef="#br0" timeOffset="29">33068 6447 81 0,'0'0'64'0,"0"-12"5"0,-12 0-70 0,12 12-62 0,12-24-79 0</inkml:trace>
  <inkml:trace contextRef="#ctx0" brushRef="#br0" timeOffset="30">7535 7862 47 0,'-12'-12'16'0,"-24"-12"24"0,36-24 8 0,60-2-22 0,50 2-10 0,22 25-11 0,-11-2-4 0,-36 25-3 0,-60 0-50 0,-38 0-41 0,1 0 54 0</inkml:trace>
  <inkml:trace contextRef="#ctx0" brushRef="#br0" timeOffset="31">7789 7475 48 0,'0'0'3'0,"-12"-24"51"0,-1 0 2 0,2 72-29 0,-13 134-12 0,24-13-8 0,35-24 2 0,15-84-4 0,22-37-2 0,13-24-2 0,12-50-29 0,-38 27-93 0,-46 11 55 0</inkml:trace>
  <inkml:trace contextRef="#ctx0" brushRef="#br0" timeOffset="32">8236 7632 51 0,'0'-24'62'0,"-11"-36"4"0,11 24-42 0,0 60-14 0,24 97-7 0,0 0-3 0,12-13-3 0,-23-11-39 0,-1-36-82 0,-12-61 91 0</inkml:trace>
  <inkml:trace contextRef="#ctx0" brushRef="#br0" timeOffset="33">8116 7886 52 0,'-11'0'52'0,"11"-12"9"0,59 0-31 0,62-37-17 0,-12 38-13 0,-24 11-53 0,-50 0-83 0</inkml:trace>
  <inkml:trace contextRef="#ctx0" brushRef="#br0" timeOffset="34">8551 7680 55 0,'0'0'30'0,"0"-23"44"0,12 23-38 0,-12 108-19 0,0 38-11 0,0-13-4 0,14-38-47 0,21-21-117 0</inkml:trace>
  <inkml:trace contextRef="#ctx0" brushRef="#br0" timeOffset="37">16196 7342 48 0,'0'0'5'0,"-14"-12"25"0,3-1 3 0,11 13-3 0,25-24-6 0,46 13-11 0,14-13-12 0,-36 11-19 0,-37 13-34 0,0-13 16 0,-24-11 25 0,-12-24 13 0,0-13 19 0,0 37 11 0,13 48 0 0,-15 109-9 0,2 37-9 0,48-48-6 0,37-74-3 0,-1-36-5 0,25-24-32 0,0-36-75 0,-61 36 62 0</inkml:trace>
  <inkml:trace contextRef="#ctx0" brushRef="#br0" timeOffset="38">16752 7173 58 0,'0'0'11'0,"0"-50"36"0,12 15-1 0,-12 46-24 0,12 111-7 0,-12 72-13 0,12-37-6 0,24-49-59 0,-23-47-57 0</inkml:trace>
  <inkml:trace contextRef="#ctx0" brushRef="#br0" timeOffset="39">16547 7572 88 0,'0'0'29'0,"60"-48"22"0,61-1-40 0,-49 25-29 0,-11 24-79 0,-61 12 49 0</inkml:trace>
  <inkml:trace contextRef="#ctx0" brushRef="#br0" timeOffset="40">16849 7378 67 0,'0'0'0'0,"36"-36"47"0,61 0 10 0,-1 12-37 0,-59 84-15 0,-74 97 0 0,-22-24-2 0,46-72 1 0,61-50 2 0,61-46-5 0,-24-2-65 0,-36 24-57 0</inkml:trace>
  <inkml:trace contextRef="#ctx0" brushRef="#br0" timeOffset="41">17986 7221 78 0,'-12'-13'6'0,"-13"-11"-3"0,1 13-3 0,0 11 4 0,12 35 18 0,-1 15 19 0,26 46-1 0,11 62-25 0,-24-1-14 0,12-73-4 0,-24-24-84 0,12-23 7 0</inkml:trace>
  <inkml:trace contextRef="#ctx0" brushRef="#br0" timeOffset="42">17659 7560 73 0,'0'0'13'0,"12"-24"24"0,97-13 12 0,12 13-40 0,-36 12-29 0,-25 12-123 0</inkml:trace>
  <inkml:trace contextRef="#ctx0" brushRef="#br0" timeOffset="43">18276 7330 52 0,'0'-13'18'0,"24"-35"20"0,12 37 1 0,-11 46-25 0,-38 99-2 0,-11 34-6 0,24-46-5 0,12-26-4 0,13-35-53 0,-1-49-53 0</inkml:trace>
  <inkml:trace contextRef="#ctx0" brushRef="#br0" timeOffset="44">18167 7595 51 0,'0'0'4'0,"0"-11"35"0,0-1 6 0,36-12-14 0,61 0-17 0,0-1-12 0,-12 25-30 0,-24 0-117 0</inkml:trace>
  <inkml:trace contextRef="#ctx0" brushRef="#br0" timeOffset="45">18615 7439 79 0,'0'-12'12'0,"0"-37"18"0,13 1 6 0,22 24-14 0,25 24-11 0,-23 36-8 0,-25 49-3 0,-49-13 0 0,1-11 0 0,24-26-1 0,73-35 2 0,11 0 0 0,-47 24 0 0,-74 37 3 0,-48 24-3 0,37-24-5 0,84-37-67 0,24-24-39 0</inkml:trace>
  <inkml:trace contextRef="#ctx0" brushRef="#br0" timeOffset="46">19498 7415 111 0,'0'0'7'0,"-13"-24"10"0,37-1 13 0,110 1-21 0,10-1-12 0,-71 14-47 0,-61-2-53 0</inkml:trace>
  <inkml:trace contextRef="#ctx0" brushRef="#br0" timeOffset="47">19752 7184 57 0,'-13'0'13'0,"-22"0"38"0,22 74-4 0,-11 70-18 0,37 2-14 0,46-49-9 0,13-73-4 0,2-24-22 0,-2-24-70 0,-23-13-10 0</inkml:trace>
  <inkml:trace contextRef="#ctx0" brushRef="#br0" timeOffset="48">20163 7258 77 0,'-11'-13'43'0,"-2"-11"-1"0,0 61-12 0,13 132-11 0,0-12-13 0,13-37-5 0,-13-35-21 0,0-48-92 0,13-25 31 0</inkml:trace>
  <inkml:trace contextRef="#ctx0" brushRef="#br0" timeOffset="49">19957 7536 90 0,'-24'-12'42'0,"0"-13"-10"0,36 12-10 0,85 2-17 0,48 11-16 0,-24 0-60 0,0-12-27 0</inkml:trace>
  <inkml:trace contextRef="#ctx0" brushRef="#br0" timeOffset="50">20489 7402 40 0,'12'-11'24'0,"-12"-26"38"0,-12 13-16 0,-60 24-32 0,-1 85-4 0,61-1 2 0,97-35-7 0,37-49-8 0,10-49-45 0,-60 13-55 0,-59 24 49 0</inkml:trace>
  <inkml:trace contextRef="#ctx0" brushRef="#br0" timeOffset="51">20671 7354 54 0,'-12'0'25'0,"-25"12"43"0,1 61-36 0,11 12-28 0,14-1-32 0,47-12-106 0</inkml:trace>
  <inkml:trace contextRef="#ctx0" brushRef="#br0" timeOffset="52">20863 7619 109 0,'0'0'0'0,"13"-35"34"0,12-13-54 0,35 11-65 0,-48 37 54 0</inkml:trace>
  <inkml:trace contextRef="#ctx0" brushRef="#br0" timeOffset="53">21130 7572 99 0,'0'0'10'0,"13"-24"-2"0,11-12-74 0,-24 36 30 0</inkml:trace>
  <inkml:trace contextRef="#ctx0" brushRef="#br0" timeOffset="54">21481 7524 143 0,'0'0'0'0,"49"-49"27"0,36-11-24 0,-24 11-22 0,-26 37-85 0</inkml:trace>
  <inkml:trace contextRef="#ctx0" brushRef="#br0" timeOffset="55">22122 7584 123 0,'-13'0'8'0,"-33"24"-6"0,-100 61-3 0,61-13-40 0,73-24-35 0</inkml:trace>
  <inkml:trace contextRef="#ctx0" brushRef="#br0" timeOffset="56">22194 7704 81 0,'25'-11'48'0,"11"-2"-8"0,-84 98-29 0,-146 73-13 0,98-37-93 0,83-97 37 0</inkml:trace>
  <inkml:trace contextRef="#ctx0" brushRef="#br0" timeOffset="79">2322 3956 90 0,'-24'-25'13'0,"-72"-23"-4"0,23-13-1 0,36 25-6 0,50 24 0 0,35 0 1 0,171 36 3 0,179-36-4 0,85-24 0 0,26 12-5 0,83 24-2 0,48 0 3 0,39 0 1 0,-2 11 1 0,109-22 11 0,-60-14-4 0,0 0 0 0,-26 25 10 0,-46 25-12 0,-62 11-3 0,-83-23 4 0,-86-13 3 0,-96 11 4 0,-109 14-5 0,-73-13-4 0,-73 0-1 0,-35 0-2 0,-13 0-1 0,-12 0-8 0,0 25-44 0,0 72-86 0</inkml:trace>
  <inkml:trace contextRef="#ctx0" brushRef="#br0" timeOffset="80">2564 10910 41 0,'-24'0'15'0,"-85"-84"8"0,72 23-7 0,37 37-11 0,73 24-4 0,73 35 0 0,22 2 9 0,63-13 6 0,168 37-6 0,-48-25-7 0,0-11 5 0,-1-25-3 0,13-25 6 0,48-59 4 0,25 23-11 0,-73 48 3 0,-13 26-8 0,-48-1 6 0,0 0 2 0,-35-12-3 0,-37-24 3 0,-38-24-3 0,-57 0-1 0,-51 11-4 0,-23 13 3 0,-37-12-1 0,-24 24-20 0,-49 0-50 0,13 24-17 0,24-12 46 0</inkml:trace>
  <inkml:trace contextRef="#ctx0" brushRef="#br0" timeOffset="81">2455 2988 50 0,'0'0'4'0,"24"-36"1"0,1 24 2 0,-13-2-5 0,-12 14-3 0,-24 0 1 0,-1 0-4 0,-23 0-4 0,-37 14 2 0,-36 57-1 0,-36 51 3 0,12 23 3 0,0 25 4 0,12 22 5 0,24 15-1 0,0 21-5 0,12 27 1 0,12 24 3 0,13-1-3 0,24-13-1 0,24 14 5 0,24 47 1 0,0 13 3 0,12-24 2 0,0-38-4 0,-24 14-5 0,0-49 1 0,36-24 4 0,48-25 6 0,13 49-2 0,-12 12-3 0,-25-36-5 0,25-36 2 0,22-14-4 0,27 2 4 0,-1-14-8 0,-12 3 1 0,0 9-3 0,-12-10-2 0,-12-25 13 0,-13-37-7 0,0-35-2 0,-24-37-20 0,-35-48-50 0,-1 0-30 0</inkml:trace>
  <inkml:trace contextRef="#ctx0" brushRef="#br0" timeOffset="82">2020 9906 49 0,'-13'0'28'0,"2"0"-1"0,-13-36-6 0,37-85-10 0,46-84 2 0,26-1 5 0,-12 23-7 0,-37 64-4 0,-12 70-2 0,1 49 0 0,34 253-2 0,14 14-6 0,12-85 8 0,0-50-7 0,-25-35 1 0,-24-36 2 0,-36-25 0 0,-11-24 1 0,-87-12 2 0,-84-24-5 0,62-12 1 0,-37-25 3 0,-1 0-1 0,74 37-3 0,35 13-13 0,38 11-65 0,47-13-34 0</inkml:trace>
  <inkml:trace contextRef="#ctx0" brushRef="#br0" timeOffset="83">8105 9760 20 0,'-13'0'26'0,"-24"0"2"0,2 61-17 0,22 48 5 0,50-72 1 0,35-86 1 0,0-96-14 0,-72 97-2 0,-37 35-41 0,-22 86-23 0,47-37 39 0</inkml:trace>
  <inkml:trace contextRef="#ctx0" brushRef="#br0" timeOffset="84">7922 10197 42 0,'-12'11'23'0,"-12"26"25"0,24-13-14 0,85-61-22 0,71-24-10 0,-10 37-59 0,-37 13-33 0</inkml:trace>
  <inkml:trace contextRef="#ctx0" brushRef="#br0" timeOffset="85">8442 9760 34 0,'-13'0'14'0,"-9"-48"16"0,33 13-14 0,38 22-12 0,-2 26-1 0,16 22-1 0,-52 38 1 0,-48 0 2 0,13-13 6 0,11-48-6 0,50-36-2 0,36 0-1 0,-25 0-2 0,-24 36 1 0,-48 48 4 0,-24 37-2 0,-13-1-2 0,36-48-3 0,25-34 8 0,39-14 5 0,32-25-10 0,38-12-22 0,24 26-106 0</inkml:trace>
  <inkml:trace contextRef="#ctx0" brushRef="#br0" timeOffset="86">9628 9797 31 0,'0'0'7'0,"-36"-12"28"0,36 0-10 0,48-12-3 0,37 0-17 0,-13 0-4 0,-48 12 1 0,-48 12-3 0,-48 23-1 0,0 38 2 0,35 36 3 0,61 12 1 0,61-61-4 0,-1-37-35 0,25-82-21 0,-61 10 33 0</inkml:trace>
  <inkml:trace contextRef="#ctx0" brushRef="#br0" timeOffset="87">10016 9664 20 0,'0'-24'19'0,"0"-36"14"0,0 36 2 0,11 95-4 0,2 75-8 0,-2 11-8 0,13-72-9 0,-12-36-2 0,-12-37 1 0,14-50-4 0,32-21-4 0,27-14-34 0,12 25-72 0,-72 48 80 0</inkml:trace>
  <inkml:trace contextRef="#ctx0" brushRef="#br0" timeOffset="88">10499 9627 38 0,'-25'0'25'0,"-35"-11"26"0,24-1-20 0,61 0-20 0,34 0-10 0,13 24-2 0,-35 23 2 0,-37 27 0 0,0-15 5 0,-12 2-1 0,48-37-5 0,13-36-9 0,-1-13-38 0,-35 37 16 0,-38 37 19 0,-60 60 15 0,13 24 24 0,59-60 4 0,62-49-7 0,24-49-13 0,24-47-10 0,-25 47 0 0,-48 37 0 0,-24 24 0 0,-48 25-2 0,0 10 2 0,-1-9-1 0,-11-2-1 0,11 24 12 0,25-11-1 0,48-24-9 0,73-26 5 0,47-83-18 0,-10-37-89 0,-49 73 27 0</inkml:trace>
  <inkml:trace contextRef="#ctx0" brushRef="#br0" timeOffset="89">11224 9651 60 0,'-12'0'40'0,"-23"-24"10"0,10-11-28 0,-24 11-12 0,1 60-4 0,-37 109 3 0,49 24 0 0,60-72-3 0,61-36-3 0,36-146-5 0,12-72-6 0,-73 12-1 0,-35 0 3 0,-25 84 9 0,12 61 2 0,-37 121 5 0,-23 133-6 0,48-97 0 0,61-60-6 0,47-86-19 0,73-34-110 0,-132 35 77 0</inkml:trace>
  <inkml:trace contextRef="#ctx0" brushRef="#br0" timeOffset="90">11853 10076 74 0,'0'0'21'0,"-48"36"71"0,-13-12-80 0,49-24-24 0,61-36-104 0,-25 12 47 0</inkml:trace>
  <inkml:trace contextRef="#ctx0" brushRef="#br0" timeOffset="91">8442 10643 66 0,'0'-11'10'0,"-72"-1"47"0,48-12-34 0,157-38-5 0,230-9-3 0,133-27-2 0,182-11-5 0,47 109-7 0,-230 50 2 0,-145-39-8 0,-167-22-6 0,-123-26-17 0,-23 13-60 0,-25 11 15 0</inkml:trace>
  <inkml:trace contextRef="#ctx0" brushRef="#br0" timeOffset="92">12119 10112 73 0,'0'0'0'0,"-36"0"87"0,-24 11-62 0,23-11-21 0,13 13-4 0,0 36-10 0,0 22-28 0,12 14-13 0,48-24 15 0,-1-61 32 0,15-37 8 0,-15-11 0 0,-10 0 4 0,-1 24 9 0,1 0-4 0,-14 0-4 0,2 24-8 0,-13 96-1 0,-73 74-2 0,1-37 3 0,59-73-6 0,38-60-89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0000" max="10000" units="dev"/>
          <inkml:channel name="Y" type="integer" min="-10000" max="10000" units="dev"/>
          <inkml:channel name="F" type="integer" max="255" units="dev"/>
          <inkml:channel name="T" type="integer" units="dev"/>
        </inkml:traceFormat>
        <inkml:channelProperties>
          <inkml:channelProperty channel="X" name="resolution" value="1" units="1/dev"/>
          <inkml:channelProperty channel="Y" name="resolution" value="1" units="1/dev"/>
          <inkml:channelProperty channel="F" name="resolution" value="1" units="1/dev"/>
          <inkml:channelProperty channel="T" name="resolution" value="0" units="1/dev"/>
        </inkml:channelProperties>
      </inkml:inkSource>
      <inkml:timestamp xml:id="ts0" timeString="2025-02-25T13:02:11.60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antiAliased" value="0"/>
    </inkml:brush>
  </inkml:definitions>
  <inkml:trace contextRef="#ctx0" brushRef="#br0">10886 10487 53 0,'-11'0'30'0,"-28"-24"-11"0,39-13-20 0,13 13-1 0,35-13 1 0,74-11 4 0,83 0-1 0,86 11 12 0,-1 37 9 0,-12-11 4 0,-36 11-3 0,24 0-8 0,0 11 1 0,25 13-4 0,-1-24-3 0,0 0-2 0,-12-24-8 0,-48 13 0 0,-61 11 0 0,-11 11 0 0,-24-11 0 0,-39-11 0 0,-46-2 0 0,-37 13 0 0,0 0 0 0,-24 0 0 0,12 24-184 0,12-11 126 0</inkml:trace>
  <inkml:trace contextRef="#ctx0" brushRef="#br0" timeOffset="1">30819 19522 255 0,'0'0'0'0,"0"-85"0"0</inkml:trace>
  <inkml:trace contextRef="#ctx0" brushRef="#br0" timeOffset="2">22570 9410 106 0,'0'-12'7'0,"-13"-24"15"0,38 36 8 0,108 97-10 0,11 121 1 0,-46 84-12 0,-62-49-8 0,-36-95 7 0,-49-85 0 0,13-73 2 0,24-194-4 0,145-205 1 0,73 24-7 0,24 120 0 0,1 99 0 0,-14 120-41 0,-97 72-129 0,-120-36 138 0</inkml:trace>
  <inkml:trace contextRef="#ctx0" brushRef="#br0" timeOffset="6">16099 11539 55 0,'-12'-12'10'0,"-61"-24"22"0,2 24-2 0,21 12 1 0,37-13-28 0,76 26-2 0,93 11 8 0,37 12 4 0,110-25 3 0,108-22 1 0,61-49-13 0,-13 23-3 0,-35 37-1 0,-50 61 1 0,-35-14-1 0,-74-9 0 0,-46-26 8 0,-62-12-3 0,-36 0-2 0,-48 12 0 0,-37 0-2 0,-12 0 2 0,-24 0-4 0,0-1-3 0,-12-11-27 0,12 24-46 0,49 14-2 0,-37-38 53 0</inkml:trace>
  <inkml:trace contextRef="#ctx0" brushRef="#br0" timeOffset="7">20247 11612 61 0,'0'0'19'0,"-24"-24"5"0,0 12-4 0,-1 12-2 0,-36 60-4 0,-70 121-10 0,34-11-13 0,60-73-61 0,61-85 21 0</inkml:trace>
  <inkml:trace contextRef="#ctx0" brushRef="#br0" timeOffset="8">20272 11805 80 0,'0'-13'39'0,"12"-22"15"0,-49 83-44 0,-84 109-15 0,73-11-106 0,59-134 75 0</inkml:trace>
  <inkml:trace contextRef="#ctx0" brushRef="#br0" timeOffset="9">2951 3762 19 0,'0'0'22'0,"-97"0"-18"0,-72 0-49 0,24 36 45 0,84-12 0 0,37-24 0 0,48 12 0 0,134 1 0 0,108-13 0 0,48 12 0 0</inkml:trace>
  <inkml:trace contextRef="#ctx0" brushRef="#br0" timeOffset="10">4028 3786 38 0,'0'0'0'0,"532"-37"31"0,0 13-29 0,-36 13 4 0,-24 11 10 0,-25-13-1 0,-36-35-1 0,-23 24-1 0,11 0 5 0,23 12-5 0,14-13-1 0,24-12-3 0,-12 26 0 0,-1-1-2 0,13 12-2 0,-13-12 0 0,-10 0-5 0,-39-12 1 0,-11-14-3 0,-109 3 3 0,-60 23 1 0,-73-12-2 0,-73 11 1 0,-35 13 0 0,-37-24-1 0,-24 12 0 0,-13 0-3 0,-11 24 2 0,12 0 0 0,11 25-7 0,-23 11-48 0,-25 1-20 0,61-37 39 0</inkml:trace>
  <inkml:trace contextRef="#ctx0" brushRef="#br0" timeOffset="11">3544 13487 38 0,'-35'-25'8'0,"-4"-11"4"0,17 12-4 0,9 35-8 0,37 26 3 0,26 0 15 0,33-13-5 0,99 0-9 0,-13 12-2 0,-12 13 2 0,13-1 6 0,11-25-2 0,0-10-2 0,1-2 1 0,-2 2 5 0,27 12-2 0,-1-2-6 0,-13 14 2 0,1-1 1 0,-1-11 0 0,-11-1-2 0,11-13-2 0,13 14-2 0,11-25 1 0,1 0-2 0,12-12 2 0,12 12 2 0,25-24-4 0,11 11 2 0,11-11 0 0,1 12 1 0,37-13-3 0,35-10 2 0,-10-13-2 0,-13-2 0 0,24 27-1 0,0-1 2 0,11 12-2 0,-23 0 0 0,12 24 1 0,-13 24-2 0,1-13 2 0,12 1-1 0,0 2 1 0,-12-2 2 0,-38-13 4 0,-33-11 4 0,-75 0-1 0,-60 24-6 0,-36-11-1 0,-60-13-2 0,-37 0-9 0,-12 0-41 0,-61 0-93 0,37 0 112 0</inkml:trace>
  <inkml:trace contextRef="#ctx0" brushRef="#br0" timeOffset="12">2951 3859 81 0,'0'-25'0'0,"0"-169"1"0,37 38 5 0,-37 59 7 0,-61 73 3 0,-48 83-7 0,-35 74-3 0,59-11 5 0,-25 72 3 0,3-25-9 0,-63 134 1 0,-25 95-1 0,39 26-2 0,47 11 3 0,48 1 1 0,13 24-3 0,35-1 0 0,-9 1-1 0,8-1 0 0,75 13-4 0,24 24-2 0,22 24-2 0,3-12-4 0,-1-61 0 0,12-71 16 0,96 83 3 0,-47-156-6 0,25 10-3 0,-15-58 1 0,14-14 3 0,-1 38 7 0,-60-134-12 0,0-36 2 0,-60-13-6 0,-1-23 6 0,-23-24-7 0,-13-13-15 0,-12-24-14 0,-24-24-26 0,-24-48-6 0,-12 23 34 0</inkml:trace>
  <inkml:trace contextRef="#ctx0" brushRef="#br0" timeOffset="13">3108 13112 28 0,'-12'0'26'0,"-47"-37"16"0,22-11-12 0,49-37-14 0,59-49-5 0,39-34 4 0,-1-75-8 0,-48 63-3 0,-37 71 0 0,-12 85-1 0,0 48-1 0,47 132 6 0,63 111-2 0,-25-61-4 0,-36-85 2 0,-37-61 0 0,-24-36 4 0,-73-24-6 0,-193-109-1 0,12 1-10 0,-36-13-4 0,193 83-46 0,133 51-61 0,13 12 98 0</inkml:trace>
  <inkml:trace contextRef="#ctx0" brushRef="#br0" timeOffset="14">5068 13474 126 0,'-24'-12'44'0,"-146"-109"-44"0,158 108-79 0,0 50-12 0</inkml:trace>
  <inkml:trace contextRef="#ctx0" brushRef="#br0" timeOffset="85">20743 11624 51 0,'0'0'4'0,"-24"-24"17"0,12 0-1 0,24 24-4 0,97 0-4 0,157 0-4 0,36 24-4 0,49 12-4 0,-35 11-1 0,130-21 4 0,-59-26 5 0,-37 0-5 0,37 35-2 0,37-22-1 0,-13-2 2 0,1-35 3 0,-37 13 1 0,-23 11-2 0,-39 0-4 0,-22 0 3 0,-26 0-1 0,-11 11-1 0,1-11 2 0,-14 13 1 0,1-13-4 0,-24-13 2 0,-12 13-1 0,-1-11 2 0,-10 11-3 0,-3 11 0 0,-34-22-1 0,-25 11 3 0,-12 0 0 0,12 0-1 0,12 0 0 0,-12 0-1 0,-36-24-2 0,-61 24-25 0,-60 0-105 0,-2 0 102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5T10:15:28.011"/>
    </inkml:context>
    <inkml:brush xml:id="br0">
      <inkml:brushProperty name="width" value="0.1" units="cm"/>
      <inkml:brushProperty name="height" value="0.1" units="cm"/>
      <inkml:brushProperty name="color" value="#3165BB"/>
    </inkml:brush>
  </inkml:definitions>
  <inkml:trace contextRef="#ctx0" brushRef="#br0">570 605 3576,'0'0'0,"0"3"720,0-3-528,-3 0-48,1 0-39,-1 0-41,3 0-64,-3 0 96,1 0-32,-1 0-24,0 3 48,0-3 0,-2 0 80,0 0 64,-1 3 64,6-3-296,-5 2 448,-1-2 72,1 0 96,0 0 72,-1 0-8,1 0-7,-1 0 23,1 0-24,5 0-672,-5 0 632,-1 0 32,1 0-56,-1 0 8,1 0-8,0 0-31,-1 0-65,1 0 32,5 0-544,-6 0 496,4 0-24,-4 0 24,4 0-96,-1 0 32,0 0 40,0 0-63,1 0 31,2 0-440,-3 0 392,0 0-96,1 0 88,-1 0-72,0 3-48,1-3-24,-1 3-88,0-3 56,3 0-208,0 2 208,0 1-16,0 0-16,0-1-8,0-2 8,0 0 56,0 3-40,0 0-8,0-3 48,0 0-232,0 0 185,0 3 63,0-3-32,8 2-64,0 1 96,0 0-48,1-1 8,-1 1 24,-8-3-232,21 3 160,-15-3 0,15 0 64,-13 2-40,17-2-48,-17 0 88,22 0-120,-22 0 72,-8 0-176,29 0 176,-4 0-160,-1 0 80,0 0-24,1 0 16,-1-5 104,3 0-112,0-1-24,-27 6-56,27-5 32,0-1-24,0 1 56,0 0-32,-3-1 0,0 1 40,-2-1-24,0 6 16,-22 0-64,21-5 48,1 0-112,-14 5 56,22-6-16,-22 6 0,21-5 56,-20 5-56,15-6 8,-24 6 16,8 0 32,14 0 24,-17 0-96,17 0 48,-17 0-72,0-5-40,3 5 24,1 0-128,-9 0 208,8 0-240,0-5-40,-3 5-40,1 0-96,-1 0-88,0 0-104,1 0-8,-6 0-97,0 0 713,5-6-808,-5 6-112,6-5-232,-6 5-96,0-6-169,0 6-183,0-5-104,0 0-177,0 5 1881,0-6-2176,0 1 119,0-1 329,0 1 512,0 0 672,-3 5 231,0-6-3111,3 6 3424</inkml:trace>
  <inkml:trace contextRef="#ctx0" brushRef="#br0" timeOffset="682">764 713 6113,'0'0'0,"0"0"0,0 0 1200,0 0 160,0 0 41,-2 0 7,-1 0-176,0 3-136,1-3-7,-1 3-193,3-3-896,-3 3 760,1-1-80,-1 1-144,0 0-40,0-1-56,1 1-55,-1 0-33,0-1 8,3-2-360,-2 6 320,-1-3-40,0 5-48,1 0-72,-1 0 24,0 0-24,0 0-16,1 0 0,2-8-144,-3 8 104,0 0 56,1 0 64,2 1-40,0-1-24,-3 0 0,0 13-16,3-15 80,0-6-224,-2 8 192,-1 3-32,0-1 24,0 1-39,1 0 39,-1 0 16,3 10-72,-3-12 16,3-9-144,-2 10 184,-1 1-8,0 11-32,1-14-56,-1 3-16,0 10 40,0-13 40,1 3-40,2-11-112,-3 11 80,0 0-32,-2 0 16,0-1 112,-1 1-64,1 0-56,-1 0 16,1 0-16,5-11-56,-6 10 88,-2 1-56,3 0-56,0 0 48,-1-3 8,1 0 56,-3 0-32,0 0-64,0 0 24,-1 0 72,1 0-72,0 1 64,0-1-56,0 0-64,0 0 160,0-3-72,-3 1 16,11-6-64,-11 2 96,0 1-56,1-3 64,-1 0 0,0 0-88,0 0 8,0 0 16,1 0-24,10 0-16,-11 0 128,-11 0-96,14-5-64,-3-3 96,-10-1-96,13 1 64,-14 0 24,14-16-24,8 24-32,-24-5 144,15-17-16,-18 17-56,17-17-16,-17 17-72,16-17-24,-13 14 104,15-22-64,9 30 0,-24-8 24,16-22 24,-16 22-48,16-21 56,-3 20-40,0-18-32,0 19 32,0-19 24,11 27-40,-8-8-24,0-16 48,0 16-32,0-16-64,3 15 104,2-15 40,0 16-40,3-16 16,0 24-48,0-8 0,0-17 40,0 17 89,6-16-97,-6 16 40,5-16-88,0 15-16,4-15 128,-9 24-96,8-8 104,0-19 48,0 19-96,0-22-40,14 9 80,-17-1-104,3 0 176,16-2 120,-24 24-288,8-24 160,14 0-88,-14-1-256,22 1 88,-22 0 56,22-1 144,-22 1 152,21 0-352,-29 24 96,9-25 8,20 1 64,-21 2-64,22 1 8,-8-3-152,-1 2 16,1 0 192,-1 1 216,1 13-224,0-22-136,-1 22-152,1-16 88,-1 15 184,1-12-96,0 15 24,-14-2-32,-8 8 56,29-8-16,-20 0 200,20 0-288,-21 0-184,17 0 112,-17 0-128,16 2 88,-16 1-121,-8 5 337,22-5-664,-17 5-24,17 0 96,-17 0-200,3 0-72,14 0-289,-17 0-279,1 0-232,2 0-457,0 0-559,0 0-569,0 2 224,0 1 697,0 0 824,0-1 815,1 1-2775,-9-3 3464</inkml:trace>
  <inkml:trace contextRef="#ctx0" brushRef="#br0" timeOffset="971">1342 1056 4488,'0'0'0,"0"0"273,0 0 167,0 0 368,0 0 296,0-5 224,-2 5 33,2 0-1361,-3-5 1232,3 5-96,0-6-184,0 6-120,0-5-127,0 5-57,0-6 48,0 6-48,0-5 8,0 5 8,0-5-64,5-1-7,1 1-65,-1 5-112,0-6-32,4 6 16,-1-5-32,0 0 0,13 5-16,-15-6-128,15 6 32,-15-5 0,15 5-96,-15-6 40,-6 6-200,21 0 96,-15-5-40,15 5 64,-15 0-104,15 0 57,-15 0-1,15 0-24,-15 0 64,-6 0-112,21 0 40,-15 0-16,15 0 16,-15 0 8,15 0 56,-13 0-16,14 0-72,-17 0-16,-5 0 0,22 0 40,-17 0-40,17 0 24,-17 0-32,17 0-40,-17 0 64,17 0-24,-17 0 8,-5 0 0,9 0-80,-1 0-80,13 0-24,-15 0-121,-1 0-119,3 0-120,0-5-88,0 5-120,-8 0 752,8-6-776,-2 6-152,-1-5-225,1 5-103,-1-6-296,0 6-273,1-5-367,-1 5-257,-5 0 2449,0-5-2088,6-1 552,-6 1 647,5-1 513,-5 1-3104,0 5 3480</inkml:trace>
  <inkml:trace contextRef="#ctx0" brushRef="#br0" timeOffset="1472">1699 603 4368,'0'0'0,"0"0"489,0 0 295,0 0 416,-3 2 368,3-2-1568,-3 3 1793,1 0-73,-1 0-104,0-1-175,0 1-241,1 0-96,-1-1-208,0 4-95,1 2-41,-1 0-128,0 0-104,1 0-32,-1 0-40,0 0-48,0 3 16,1 11-144,2-22-280,-3 8 248,0 16-47,1-16-17,-1 17 56,0-17-64,1 16 8,-1-13 32,0 18-48,3-29-168,-3 22 136,1-11 56,-1 16-96,0-16 72,1 16 24,-1-17-104,0 17 24,1-16-40,2-11-72,0 30 104,0-19 48,0 16-16,0-16-32,0 16 72,0-17-64,0 17 16,0-16 16,0-11-144,0 27 32,0-16 56,5 13 24,0-16 24,1 17 24,-1-17-56,1 13-16,-1-13 64,-5-8-152,5 11 120,1 11 32,-1-17 16,1 3-112,2 3 89,0-3 15,0 0-88,0 0-16,0 1-40,-8-9-16,8 8 48,0 0 152,0-3-128,0 1-8,1-4-24,-1 1-56,0 0 152,0-1-72,-8-2-64,8 3 0,0 0 8,0-1 56,0 1-32,14 0-32,-17 0-96,3-1-8,17-2 128,-25 0-24,5 0 0,17 0 32,-17 0-56,3 0-64,14-8 64,-17 0-48,17 0-136,-17 0-32,3 0-104,14 0-81,-17-17-15,3 20-200,1-17-104,12 17-96,-16-17-208,17 17-105,-22 5 1153,5-22-1424,17 17-376,-16-22-329,2 19-671,13-22-649,-15 22 336,2-22 609,0 22 951,13-19 897,-15 19-2696,-6 8 3352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5T10:15:30.344"/>
    </inkml:context>
    <inkml:brush xml:id="br0">
      <inkml:brushProperty name="width" value="0.1" units="cm"/>
      <inkml:brushProperty name="height" value="0.1" units="cm"/>
      <inkml:brushProperty name="color" value="#3165BB"/>
    </inkml:brush>
  </inkml:definitions>
  <inkml:trace contextRef="#ctx0" brushRef="#br0">25 570 4945,'0'0'0,"0"3"384,0-3-176,0 0 160,-2 0 264,-1 0 232,0 0 160,3 0-1024,-3 0 1025,1-6-121,-1 6-144,3 0-168,0 0-104,0 0-72,0 0-16,0 0 64,0 0-464,0 0 496,0 0 17,0-5-33,0 5-24,0 0-48,5 0-16,1 0 16,2 0-40,-8 0-368,24 0 400,-18 0 0,15 0-64,-15 0 72,15 0-47,-15 0-41,15 0 56,-13 0-88,17 0 0,-17 0-40,16 0-72,-16 0 24,16 0-80,-15 0 32,18 0-64,-19 0 0,-8 0-88,35 0 144,-14 0-88,1 0 64,0 0-72,-14 0 0,24 0 40,-10 0-56,-1 0 24,-21 0-56,8 0 48,22 0-40,-22 0 72,22 0-48,-22 0-24,22 0 32,-22 0-64,16 0 40,-24 0-16,8-6 8,16 6-48,-15-5 40,15 5 8,-16-5-16,16 5 48,-16-6-72,14 6-40,-22 0 72,5-5-88,17 5-88,-17-6-56,17 6-160,-22-5-104,8 5-160,0-5-128,0 5-153,-8 0 937,8-6-1104,-2 6-144,-1-5-256,-5 5-225,6 0-295,-6 0 39,5 0 345,-5 0 528,0 0 1112,0 0-584,0 0 208,0 0-3065,0 0 3441</inkml:trace>
  <inkml:trace contextRef="#ctx0" brushRef="#br0" timeOffset="477">28 986 4504,'0'0'0,"-3"0"1449,1 0-633,2 0-816,-3 0 1168,0 0 321,0 0 143,1 0-104,-1 0-168,0 0-199,1 0-249,-1 0-144,3 0-128,0 0-96,0 0 32,0 0-23,0 0-65,0 0 0,0 2-40,0 1-48,0-3-400,0 3 424,0-1-80,5 1-64,1 0 88,-1 0-64,1-1 80,-1 1-16,3-3-175,-8 0-193,8 3 184,0-1-40,0 1-16,14 0 24,-17-1 8,17-2-40,-17 3 64,17-3-32,-22 0-152,5 0 144,17 0-32,-17 0-48,17 0 88,-14 0-80,22 0 40,-22 0-80,27 0 24,-35 0-56,22 0 48,-1 0 0,3 0-32,1 0-32,2 0 32,0 0-104,-3 0 128,8 0-72,-32 0 32,33-5-104,-1-1 8,1 1-120,-4 0-16,1-4-56,3 1-96,-1 0-64,-2 0-161,-1 0-87,-29 8 696,30-8-888,0 0-320,-1 0-312,1 0-345,0 0-367,0-1-401,-1 1-31,1 0 471,-30 8 2193,30-8-1536,-1 0 736,1-14-1769,-30 22 2569</inkml:trace>
  <inkml:trace contextRef="#ctx0" brushRef="#br0" timeOffset="715">2285 732 4592,'0'0'0,"0"0"0,0 0 313,0 0-121,0 0 72,-2 0 208,-1 0 264,0 0 208,1 0 112,-1 0-63,3 0-993,-3 0 880,0 0-96,1 0-72,-1 0-72,0 0 0,3 0-40,0 0-63,0 0 55,0 0-592,0 0 544,0 0 8,0 0 64,0 0-40,0 0-16,6 0-16,2 0-71,0 0-1,-8 0-472,8-6 448,0 6-24,14-5 32,-17 5-96,17-5 16,-17 5-80,17-6-48,-17 6 16,-5 0-264,22-5 184,-17 5 16,19-6-24,-18 6-40,18 0-56,-18 0-16,15 0-72,-13 0 8,-8 0 0,22 0 48,-17 0-72,17 0 72,-17 0-48,17 0-16,-17 0 0,17 0-136,-14 0 40,14 0-112,-22 0 224,5 0-296,17 0-24,-17 0-120,3 0-144,0 0-144,14 0-224,-17 0-241,-5 0 1193,8 0-1384,0 0-368,14 0-217,-17 0-255,1 0 63,2 0 433,0 0 528,-3 0 544,1 0 335,-6 0 321,5 0-1920,-5 0 1920</inkml:trace>
  <inkml:trace contextRef="#ctx0" brushRef="#br0" timeOffset="1301">2647 772 4705,'0'0'0,"0"0"0,0 0 216,0 0 48,0 3 200,-3 2 336,1 1 296,-1-1 208,0 3 65,1 0-113,2-8-1256,-3 9 1168,0-1-64,1 0-63,-1 0-105,0 0-32,0 0-120,1 0-80,-1 0-15,0 3-129,1 11-72,-1-14-56,0 3-72,1 10-8,-1-13-40,-3 3-72,1 11-48,0-17-40,2 3-32,-2 14 8,-1-17-48,1 3-32,-1 3 24,1 0-8,0 0 8,5-11-72,-6 10 72,1 1-16,-1-3 0,1 0-16,0 1 8,-4-1-56,1 0-8,0 0 80,8-8-64,-8 8 40,0 0-16,0 0-32,0 0 0,0 0 8,0 0 32,-3 1 24,-11-1-88,22-8 32,-8 5 0,-3 0 16,-10 1 8,13-1 16,-3 1-40,-11-1 16,14 0-24,-3 1 72,11-6-64,-21 3 40,13-1 40,-3 1 8,-11 0 40,14-3 41,-3 0-33,-10 0 40,13 0-32,8 0-144,-11 0 208,-11-6-24,14-2-16,-3 0 8,-10 0-64,13-16 32,-3 18-40,-11-15-16,22 21-88,-8-6 72,-3-15-32,-10 13 96,13-22-72,-3 8-8,-11-2-40,14 0-8,-3-3 40,11 27-48,-11-27 0,1 0 56,-1-6-64,0-2 24,0 0 16,3 3-8,0-1 24,3 1 24,5 32-72,-6-33 120,4 4 16,2-1-32,0 3-104,0 0 16,0 0-24,5 0-8,0 0 72,-5 27-56,6-27 32,2 0-8,16-3 48,-16 1 40,17-1-80,-17 3-16,16 0-64,-16 0-16,-8 27 64,30-27 56,-9 3-56,4-3 40,-1 0 16,3 2-88,0 1 80,0 2-40,0 1-64,-27 21 56,24-22-8,1 14 16,-1-22-48,0 25 64,-2-3-32,-1-14-48,1 22 88,0-5-80,-22 5 48,21-6-32,1 1-48,-1 5-64,-12 0-16,20 0-112,-21 0-56,22 0-80,-22 3-80,-8-3 488,30 2-624,-22 4-129,24-1-255,-10 1-272,-14-1-232,22 0-377,-22 4-431,22 1-545,-30-10 2865,8 11-2856,16-3 551,-16 3 697,16 0 840,-16 0-2737,-8-11 3505</inkml:trace>
  <inkml:trace contextRef="#ctx0" brushRef="#br0" timeOffset="1535">3014 975 4753,'0'0'0,"0"0"272,0 0 176,0 0-448,0 0 768,-2 0 336,-1 0 232,0 0 105,1 0-81,-1 0-152,0 0-136,0 0-127,3 0-945,-2 0 816,-1 0-24,3 0-48,0 0-8,0 0 24,0 0-63,0 0 39,0 0-64,5 0-80,4 0-8,-1 0-56,16 0-24,-19 0-16,17-6-119,-17 6 15,17-5 24,-22 5-408,5 0 352,20-5-16,-17 5-40,21-6-40,-20 6 32,20-5-8,-21 5-88,22-6-64,-30 6-128,8 0 80,22-5 40,-22 5 48,22 0-168,-22 0 40,19 0-72,-19 0-24,16 0 192,-24 0-136,8 0 24,17 0-32,-20 0 32,17 0-80,-17 0 24,17 0 8,-17 0-136,17 0 80,-22 0 80,5 0-160,3 0-48,0 0-96,14 0-104,-17 0-72,1 0-112,2 0-128,0 0-209,-3 0-271,1 0-280,-1 0-281,0 0-303,-5 0-200,6 0-321,-6 0 56,5 0 457,-5 0 2072,0-5-1504,6-1 728,-6 1 351,5-1-3055,-5 6 3480</inkml:trace>
  <inkml:trace contextRef="#ctx0" brushRef="#br0" timeOffset="2003">3430 616 5073,'0'0'0,"0"0"512,0 0 344,0 0 424,-3 0 352,1 0 225,-1 0-121,3 0-1736,-3 0 1585,1 0-265,-1 0-224,0 0-104,1 2-199,-1 1 7,0 0-96,0 2-64,3 3 0,0-8-640,0 8 576,-2 1-32,2-1-104,0 2-55,-3 12-129,0-14-32,1 16 48,-1-13 0,3-11-272,-3 27 272,1-5 8,-1 2 8,0 0-56,0 1-8,1-1 16,-1 0-80,0 1 16,3-25-176,-2 24 240,-1 0-72,0 1-8,1-1 8,-1 0-8,3 0 0,0 1 16,0-4-56,0-21-120,0 22 104,0 0 112,0-12-7,0 17-89,0-16-8,0 16-40,0-19-24,5 17 96,-5-17 24,6 16-72,-1-16 48,0 0-88,1 3-32,-1 0 24,1-3-48,-1 0 160,-5-8-160,5 8 136,1 0 16,2-5-64,14 0-56,-22-1 0,8 1-16,13 0 80,-15-1-96,2 1 8,0-3-80,13 0 64,-15 0 32,16 0-56,-14 0 48,16 0-152,-16-5 48,-8 5 88,24-8-176,-16-1-80,19 1-56,-5 0-192,-14-13-57,25 15-223,-12-15-184,1 15-136,-22 6 1104,21-27-1336,-13 19-225,25-22-391,-12 22-577,-12-21-751,20 7-345,-7 0 568,-14 1 857,-8 21 2200,30-8-1153,-22-25-79,21 25-1864,-29 8 3096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5T10:15:37.454"/>
    </inkml:context>
    <inkml:brush xml:id="br0">
      <inkml:brushProperty name="width" value="0.1" units="cm"/>
      <inkml:brushProperty name="height" value="0.1" units="cm"/>
      <inkml:brushProperty name="color" value="#3165BB"/>
    </inkml:brush>
  </inkml:definitions>
  <inkml:trace contextRef="#ctx0" brushRef="#br0">60 1291 3576,'0'0'0,"-3"0"128,3 0-64,-3 0-24,1 0 16,-1 0-8,0-5 0,1 5 24,-1-6-24,0 6 40,0-5 24,1 5 24,-1-6 40,3 6-176,-3 0 209,1-5 39,-1 5 48,0-5 16,1 5 0,-1-6 32,0 1 16,0-1 48,3 6-408,-2-5 496,-1 0-8,0-1 24,3 1 32,0-3-47,0 0 23,0 0-8,6-14-48,-6 22-464,5-5 456,1-17 24,2 17-48,0-20 40,13 17-24,-15-16-72,15 16 49,-15-19-89,-6 27-336,21-8 344,-15-19 8,15 19-56,-15-22 32,18 22 8,-16-22-48,16 22 0,-15-19 16,20 19-16,-21-19 24,22 19 16,-22-17 48,22 17 41,-8-21-73,2 4-232,5-2 8,-29 27-120,30-27 120,0-2 24,0 2 160,-3 2-280,0 1-152,0 0 72,0-1 80,2 1 48,1 0 48,0 2-104,-1 1 96,-2-1 168,6 0-88,-1 1 8,-2-1-152,0 1 8,-1 12 152,-2-20-40,3 21-40,0-19 0,-1 19 8,9-14 56,-3 17 32,0-17-152,1 17 0,-1-17 80,0 17 24,0-4 40,0-15-232,0 19-48,-3-17 72,-2 17 24,-30 5-32,33-22 136,-4 17-128,1-3-56,0-14 88,-3 17 120,2-1-72,-2-2-48,0 0-48,-27 8 8,27-5 0,-2-1 200,2 1-111,0-3-113,-3 2 32,0 1 8,1 0 200,-1-1-48,-24 6-168,21-5 40,4-1 8,-4 6 24,1 0 88,2 0-32,-2 0-120,0 0-40,-1 0 256,-21 0-224,22 0 280,-1 0-48,1 3-152,0 2-160,-1 1 168,1-1 72,-1 1 8,4-1-80,-25-5-88,8 3 56,19 2 80,-19-2-136,22 2 368,-22-2-376,21 5 8,-21 0 8,17-2-8,-25-6 0,8 8 8,16-3-8,-16 0 0,17 1 8,-17-1 0,19 1-8,-19-1 8,21 0 0,-29-5-8,9 9 8,12-1-8,-13 0 8,17 0 0,-17 0 0,16 0 0,-16 0 0,16 3 0,-24-11-8,8 11 8,22 10 0,-22-15 0,22 2 8,-22 3-8,16-1 0,-16 12 0,17-14 0,-17 3 8,-8-11-16,24 22 8,-16-14 0,19 2 0,-19 12 0,17-14 0,-17 14 8,16-14-8,-16 3 0,16 10 0,-18-13 8,18 3-8,-18 11 8,15-14-8,-15 3 0,15-1 8,-15 1 0,-6-11-16,21 11 8,-15 0 8,2 10 0,0-12 8,13 1-8,-15 12 0,2-14 0,0 3 0,-8-11-16,8 22 16,0-14 0,0 2 0,14 12 0,-22-14 0,8 3 0,14 11 0,-22-14-8,0-8-8,8 10 16,0 12 0,0-14-8,0 3 8,0 11 0,0-14-8,0 2 8,0 12 0,-8-22-16,8 5 8,1 4 8,-1 1 0,0 1 0,0 0-8,-3 0 8,-5 0 0,6-1-8,-6-10-8,0 11 16,5 0 0,-5-3-8,5 0 8,-5 0 0,6 0-8,-6 0 8,5 1-8,-5-9-8,0 8 16,6 0-8,-6-3 8,0 1-8,0-1 8,0 0-8,0-2 0,0 0-8,0-1 272,0 1-616,0 0-208,0 0-16,0-3-96,0 0-88,0 0-56,0 0-105,0 0 913,0-6-1024,0 6-104,0-5-256,0-1-353,0 1-247,0-3-465,0 0-295,0 0 87,0 0 417,0-1 735,0 1 753,0 0 456,0 0-184,-3 0-1848,3 8 2328</inkml:trace>
  <inkml:trace contextRef="#ctx0" brushRef="#br0" timeOffset="580">2552 927 4873,'0'0'0,"0"0"1208,0 0 160,0 0 16,0 0 73,0 0 111,0 0 0,0 0-7,0 0-105,0 0-320,0 0-232,0 0-111,0 0-793,5 0 656,-5 0-16,0 0-72,6 0-168,-6 0 48,5 0-40,-5 0-48,6 0 32,-6 0-392,0 2 176,5 4 57,-5-1 71,5 0-88,-5 1 40,6-1-8,-6 1-120,5-1 152,-5-5-280,6 5 208,2 4-96,0-1 48,0 0-120,0 0 104,0-3 0,0 3-56,0 0 40,-8-8-128,8 9 32,14-1 48,-17 0-32,17 0 0,-17 0 24,17 0 16,-17 0 104,17 0-32,-22-8-160,8 8 168,22 0-64,-22 1-32,16-1 88,-16 0-40,17 0 32,-17-3 0,16 3-80,-24-8-72,8 6 160,16-1-40,-15 1-72,15-1 25,-16 0 7,14 1 56,-14-1 72,13 1-32,-15-1-96,-6-5-80,21 3 152,-15-1-56,15 1 16,-15 0 48,2-1-112,13 1 112,-15-3-8,2 3-80,-8-3-72,8 0 120,0 0-104,0 0 80,-2 0 48,2 0-72,0 0 24,-3 0-56,1 0 24,-6 0-64,5 0 96,0 0-72,1 0-48,-1 0 64,1-6-24,-1-2 136,3 3-32,-3-3-200,-5 8 80,6-8-80,-1 0 32,3-14 16,0 17 136,1-3-72,-1-17-96,-3 20 48,3-22-8,0 19 40,0-19 16,0 19-16,1-22-32,-1 6-8,0-1-112,0 1 128,0-3 8,-8 27 0,8-27 0,0 0-616,0 0 608,0 0 0,14 0 0,-17 0-8,3 0 0,1 3-16,-9 24 32,8-22-32,0 14-8,0-22-8,0 22-8,0-19-16,0 19-24,-2-16-16,-1 16-24,-5 8 136,5-25-160,1 20-24,-1-17-16,-5 17 0,6-17 0,-6 17-25,0 5 225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5T10:15:40.206"/>
    </inkml:context>
    <inkml:brush xml:id="br0">
      <inkml:brushProperty name="width" value="0.1" units="cm"/>
      <inkml:brushProperty name="height" value="0.1" units="cm"/>
      <inkml:brushProperty name="color" value="#3165BB"/>
    </inkml:brush>
  </inkml:definitions>
  <inkml:trace contextRef="#ctx0" brushRef="#br0">3 60 3176,'0'0'0,"-3"0"48,3 0-48,0 0 32,0 0 32,0 0 112,0 0 128,0 0 168,0-5 105,0 5 79,0-6 160,0 6-816,0 0 784,0-5-8,0 5-40,6 0-72,-6 0 113,5 0-1,0 0 24,4 0-88,-1 0-64,0 0 56,13 0-7,-15 0-17,21 0-48,-19 0 8,19 0 16,-19 0 112,-8 0-768,24 0 648,-16 0-215,17 0-17,-17-6 0,16 6-32,-2-5 8,-1 5-224,1 0-48,-22 0-120,21-5 192,4 5-40,-1-6 24,3 6-248,0-5 8,-3 5 96,3 0 64,0-6 16,-27 6-112,27 0 8,-2 0-88,-1 0 80,-2 0 120,2-5-144,-3 5 32,1 0-96,-14 0 80,-8 0 8,30 0 48,-9 0-192,-12-5-280,20 5-200,-21 0-48,22 0-137,-22 0-111,19 0-288,-27 0 1208,8 0-1368,0 0-161,14 0-151,-17 0-264,1 0-193,-1 0 217,1 0 463,-1 0 561,0 0 456,-5 2-1720,0-2 2160</inkml:trace>
  <inkml:trace contextRef="#ctx0" brushRef="#br0" timeOffset="855">133 651 3880,'0'0'0,"0"0"648,0 0 209,0 0 127,0 0 248,0 0 168,0 0 97,0 0-1497,0 0 1592,0 0 16,5 0-207,0 0-241,3 0-248,-2 0-88,-1 0 9,3 3-153,-8-3-680,6 3 552,2-1 0,0 1-16,0-3 0,16 0 0,-18 0-336,15 3 40,-15-3 160,-6 0-400,24 0 328,-16 0 121,22 0-337,-22 0-120,22 0 168,-22 0-80,24 0 40,-10 0-96,-1 0-24,1 0 72,0 0 96,2 0-192,-3 0-64,1 0 48,0 0 72,-1 0 200,1 0-200,-22 0-32,8 0-64,22 0 32,-22 0 48,19 0 120,-19-6-128,19 6-184,-19 0-56,16 0 40,-16 0-56,17-5-96,-20 5-177,3 0-39,0 0 16,14-5-192,-17 5-168,1-6-192,-6 6 1096,5 0-1273,0-5 65,1 5-96,-1-6-185,1 6-119,-6-5-152,0 5-97,0-5 65,0-1 224,0 1 399,0-1 513,-3-2 352,0 0 176,1 0 16,-4 0-24,-2 0-208,8 8 344,-8-8-2504,8 8 2504</inkml:trace>
  <inkml:trace contextRef="#ctx0" brushRef="#br0" timeOffset="856">30 346 3040,'0'0'0,"0"0"80,0 0 16,0 0 72,0 0 120,0 0-288,-3 0 592,1 0 353,-1 0 231,0 0 72,0 0-8,1 0-119,-1 0 23,0 0-72,3 0-1072,0 0 920,0 0 25,-2 0-89,-1 0 56,3 0 40,0 0-240,0 0-120,0 0 33,0 0-625,0 0 512,0 0 48,0 0-88,0 0-200,0 0 88,0 3 32,0 0-16,0-1-80,0-2-296,0 3 136,0 0 8,-3 2 112,3 3-72,0 0 32,0 0-104,0 0-64,0 1 192,0 1-152,0 1-71,0 0-58,0 11 41,0-14 129,0 13 23,0-10-136,0 16-168,0-16 136,0 16 48,0-16 104,0 21-80,0-8-80,0 3 40,0 0 88,0 0-32,0 0-56,0 6-80,0 2 24,0-3 216,0 1-120,0-1-48,0 0-64,0-2 32,0-30 24,0 30 192,0 0-88,0-3-104,0 0 144,0 0-32,6 0 208,-6-3-40,5 0-312,-5-24 32,0 25 8,0-4 144,0 1 128,0-14-96,0 16-104,0-16-200,0 17 200,-3-17-80,3-8 0,0 21 56,0-13 32,0 3-96,0 11 16,0-14 176,0 0-120,0 3-128,0 0 64,0-11 0,0 10 0,6-2 376,-1 1-304,3-1-232,14 0 184,-17-3-8,3-2 88,0 0-8,-8-3-96,22 2 8,-14 1 88,16 0-64,-15-1 24,15 1 48,-16 0-128,16-1 24,-16 1-8,-8-3 8,25 0 24,-17 0 80,19 0-88,-19 0-56,22 0 16,-6 0 40,3 0 16,3 0-8,-30 0-24,27 0-88,0 0-40,2 0 0,6-5-80,-2 5-16,-1-6-144,-2 6-88,2-5 8,3 5-88,-35 0 536,33-5-664,-4-1 71,1 1 585,0-1-8,0 1-16,-1 0-8,1-1-16,-30 6 56,27-5-80,0-1-24,0 1-16,0 0-24,0-1 0,0-2-16,0-14-8,-27 22 168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5T10:15:41.984"/>
    </inkml:context>
    <inkml:brush xml:id="br0">
      <inkml:brushProperty name="width" value="0.1" units="cm"/>
      <inkml:brushProperty name="height" value="0.1" units="cm"/>
      <inkml:brushProperty name="color" value="#3165BB"/>
    </inkml:brush>
  </inkml:definitions>
  <inkml:trace contextRef="#ctx0" brushRef="#br0">63 0 2784,'0'0'0,"0"0"264,0 0-264,0 0 72,0 0-8,0 0 0,0 0-16,0 0-16,0 0 8,0 0 8,0 0 24,0 0-512,0 0 968,0 0-400,-3 0 64,0 0 96,3 0 112,0 0 57,0 0 23,0 0 64,0 0-544,-2 0 592,-1 0-8,0 0-8,1 0-96,2 0-8,-3 0 48,0 0 9,3 0-41,-2 3-64,-1 0-64,0-1 88,3 1 16,0 3-88,0-1 8,-2 3-72,-1 0 32,0 0 72,3-8-416,-3 8 361,1 0-105,-1 1 64,0-1 16,1 0-16,2 0-16,-3 0-136,0 0 16,3-8-184,-3 8 280,3 14-16,0-14-56,0 3-88,0 10-48,0-13 144,0 3 0,-2 11-72,2-22-144,0 8 104,0 13-120,0-12 128,0 15 56,0-13-144,0 16-8,0-17 48,0 17-8,0-27-56,0 11 136,0 19-96,0-8-152,5-1 128,-5 3 32,6 1 0,-6 2 16,0 0-160,0-27 96,0 27-40,0 0 112,0 0-80,0 0 8,5 0-48,-5 0 88,0 0 80,0 0-24,0-27-96,0 27 0,5 0-64,-5 0 24,0 0 96,0-3-32,0 0-128,0 1 56,0-1 168,0-24-120,6 24 160,-6-2 73,5 0-137,-5-1-136,6 1 128,-6-1 16,0-10 0,5 16-40,-5-27-64,0 11-24,5 16 112,-5-16 104,6 13-112,-6-16-8,5 16-104,-5-16 64,6 3 112,-6-11-144,0 22-32,5-14-8,-5 3-40,5 0 72,-5-1-128,6-1 128,-6-1-8,5 0 32,-5-8-16,0 8 8,6 0 64,-1 0-40,0 0-40,1 0 8,-1-2-8,1-1-24,-1 0 80,0 1-64,-5-1-40,6 1 24,-6-1 40,5 0 32,1 1-16,-1-3-48,0-1-16,-5-2-8,6 0-24,-1 0-16,-5 0-64,6 0-8,-1 0-40,0 0-81,1 0-23,-6 0 304,0 0-408,5 0-104,-5 0-32,6 0-184,-6 0-104,5 0 0,-5 0-121,5 0 9,-5 0 944,0 0-976,6 0-104,-6-5 15,5 5-47,1-6-48,-1 6 16,0-5 112,-5 5 191,0 0 841,6-5-536,-1 5 232,1-6 136,-1 6 112,0-5 8,1 5 8,-1-6 24,3 6-56,-8 0 72,8-5-48,1 5-16,-4-5-88,0 5-2392,-5 0 2544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5T06:35:51.5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1 270 4400,'0'0'0,"0"0"184,0 0-63,0 0-9,0 0 32,0 0 32,0 0 40,0 0-216,0 0 232,0 0 0,0 0 0,0 0-8,0 0-8,0 0 0,0 0 24,0 0 8,0 0-2088,0 0 3984,0 0-1800,0 0 72,0 0 24,0 0 48,0 0 25,0 3 15,0-1 48,0-2-576,0 0 552,0 0-8,0 3 8,5-3-40,1 0-24,-1 0 8,0 0-31,1 0-9,-6 0-456,5 0 464,1 3-48,2-3-16,0 0-8,0 0-24,0 0-16,0 3-32,0-3-8,-8 0-312,22 0 280,-17 0-8,3 0-24,0 2-31,14-2-1,-16 0-24,2 0-16,16 0-64,-24 0-112,5 0 136,17 0-80,-17 0 32,17 0 0,-17 0-104,17 0 48,-17 0-8,17 0-32,-22 0 8,5 0 24,3 0 0,14 0-48,-17 0 0,4 0 72,12 0-40,-16 0 8,4 0 8,-9 0-24,21 0-24,-15 0 56,2 0-64,0 3 8,13-3-48,-21 3-40,9-3 64,-1 2-64,0-2-64,0 0-80,0 3-104,0-3-153,0 3-55,0-1-176,-2 1-144,-1 0-128,0-3-249,1 0-151,-1 3-104,-5-3 40,0 0 215,0 0 161,0 0 184,0 0 176,0 0 128,0 0 111,0 0-3015,0 0 3520</inkml:trace>
  <inkml:trace contextRef="#ctx0" brushRef="#br0" timeOffset="519">371 32 4857,'0'0'0,"0"0"304,0 0 8,0 0-312,0 0 360,0 0 24,-3 0 88,3-5 120,-3 5 144,1-5 104,-1 5 57,3 0-897,-3-6 864,3 6-120,0-5-88,-2 5-72,-1-6-72,3 6-32,-3-5 1,1 5-17,-1 0-16,3 0-32,0 0 0,-3 0-40,3 0 0,-3 0-16,1 0-40,-1 0-24,0 0 24,1 0-8,-1 3 0,0-1-15,1 1-65,2 0 8,0 0-24,0 2 8,0 3-8,0-8-216,-3 8 224,0 0-16,0 0 16,1 0 16,2 3-104,-3 0 56,0 0-32,1 10 16,2-21-176,-3 9 224,0 1-72,0 15-16,1-17-8,-1 16 0,0-16 16,1 16-8,-1-15 8,3-9-144,-3 27 72,1-6 24,-1 1-32,0-1-32,0-10 56,1 16-16,-1-16 32,0 16 16,3-27-120,-2 11 80,-1 16-7,0-16 79,3 16-40,0-19 32,0 16 32,0-16-96,0 16 24,0-24-104,0 8 120,0 14-80,0-14 48,0 3-48,6 11 0,2-17 32,0 3 8,0 3-80,-8-11 0,8 11 32,0-3 48,0 0-48,14 0 40,-17 0-56,3-3 8,14-2-8,-17 0-48,-5-3 32,8 3-8,14-1-128,-16 1-32,2-3 32,0 0-176,16 0-8,-19 0-144,17 0-217,-22 0 681,5 0-744,17-5-136,-17-1-280,17-2-281,-17 0-431,17 0-536,-17-14-209,17 17 56,-22 5 2561,5-8-2176,20 0 584,-17-14-2625,-8 22 4217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5T10:15:43.045"/>
    </inkml:context>
    <inkml:brush xml:id="br0">
      <inkml:brushProperty name="width" value="0.1" units="cm"/>
      <inkml:brushProperty name="height" value="0.1" units="cm"/>
      <inkml:brushProperty name="color" value="#3165BB"/>
    </inkml:brush>
  </inkml:definitions>
  <inkml:trace contextRef="#ctx0" brushRef="#br0">33 27 2968,'0'0'0,"-2"0"224,2 0-184,0 0 16,0 0 8,0 0 88,0 0 48,0 0 112,0 0 152,0-5 161,0 5 119,0-5 40,0 5-48,0 0-80,0 0 16,5-6-48,0 6 9,1-5-25,-1 5-16,1 0 72,2 0-24,0 0-32,16-6-128,-19 6-64,4 0 9,15 0 7,-16 0-64,-8 0-368,27 0 288,-19 0-40,16 0 32,-16 0 24,25 0-64,-12 0-96,1 0-64,-14 0 32,-8 0-112,30 0 112,-9 0-24,1 0-152,-14 0 16,22 0 40,-22 3 72,22-3 72,-22 3-160,-8-3 24,27 2-48,-19 1 56,16 0 0,-16 0-104,0-1-80,14 1-192,-17 0 0,3-3 16,-8 0 352,9 2-536,-1 1-120,-3-3-153,0 0-63,1 0-24,-1 0-120,1 3-104,-1-3-81,-5 0 1201,5 0-1248,1 0 0,-6 0 128,5 0 207,-5 0 369,0 0 304,0 0 96,0 0 72,0 0 72,0 0-104,0 0-16,0 0-2760,0 0 2880</inkml:trace>
  <inkml:trace contextRef="#ctx0" brushRef="#br0" timeOffset="1364">55 17 2920,'0'0'0,"0"0"144,0 0-88,0 0-8,-3 0 32,0 0-8,1 0-24,-1 0 72,3 0-120,-3 2 200,1 1 136,-1 0 152,0-3 121,1 2 95,-1 1 96,0 0 32,0-1-56,3-2-776,-2 3 720,-1 0-39,0 0 23,1-1 80,-1 1-24,0 0-56,1-1 0,-1 4-8,3-6-696,0 5 577,0 1-57,0-1-176,0 0-8,0 3 104,0 3 8,0 0-40,0 0-104,0-11-304,0 11 240,0 10 80,0-13 40,0 3-104,0 13 17,0-15-105,0 15 80,0-16 104,0 19-184,0-16-72,0 18-64,0-7 40,0 0 104,0 2-40,0 3-64,0 0 32,0 3-48,0-1 56,0 1-24,0 0-144,0 5 88,0 0 72,0 0 40,5-3-88,-5-32-56,0 36-8,0-1-48,0 0 144,0 0 56,6-3-72,-6 1 40,0-1-120,0-2 104,0-30-96,5 29 96,0 1-128,-5 0-24,6-3 96,-6 0 8,5 0 48,1 0-24,2 0-184,-3 0 208,-5 0 0,6-3 24,-1 0 64,0 1-208,1-1 72,-6-2 80,5-1-216,-5-21 88,0 22-40,6 0-120,-6-1 152,0 1 0,0-12 32,0 18 144,0-18-272,0 17 208,0-16 0,0 16-72,0-19 32,0 17-40,0-17-64,0 16 80,0-16 8,0 16-32,0-16 32,0 3-48,0 0 0,0 0 80,0 0-64,0-1 88,0 1-16,0 0-48,0-11-40,0 8 120,5 0-112,-5 0-32,0-2 48,0-1-32,0 1 16,5-1 64,-5 0-96,0 1 48,0-1 56,6 1-48,-6-1 48,5-2-88,-5-1-32,6 1 80,-1 0 8,-5-3-48,5 2 80,-5 1 24,6 0-63,-1 0 15,1-1 80,-1 1-96,0 0 0,1-1 40,-6-2-80,5 3 32,3 0 40,0-1-32,14 1-72,-17-3 72,3 0-40,19 0 48,-18 0 24,15 0-104,-16 0 72,16 0 16,-16 0-48,19 0 0,-19 0-32,17 0-24,-17 0 128,22 0 56,-22 0-64,21 0 24,-21 0-112,19 0 64,-18-5-40,20 5-32,-21-6 24,-8 6 0,30 0-56,-22-5 40,19 5-88,-19-5-72,19 5-104,-19-6 40,17 6 7,-17-5-127,-8 5 360,24 0-520,-16 0-232,14-6-184,-17 6-48,17 0-185,-17-5-71,17 5-144,-17-5-200,-5 5 1584,22 0-1761,-17-6-359,3 6-249,17-5 241,-20 5 543,17-6 649,-17 6 568,17-5-2776,-22 5 3144</inkml:trace>
  <inkml:trace contextRef="#ctx0" brushRef="#br0" timeOffset="1365">684 1070 3216,'0'0'0,"0"0"72,0 0 16,0 0 16,0 0 104,0 0 296,0 0 241,0-6 151,0 6 128,0-5-120,0 5-32,0-6-15,0 6-97,0-5 8,0 5-8,0-5 0,5 5-16,-5-6-48,0 6-135,6 0-57,-6 0 128,0 0-632,5 0 624,-5 0 24,6 0-72,-6 0-136,8 0 64,0 0-15,0 0-65,0 0 8,-8 0-432,8 0 384,0 0 64,0 0 144,0 0-168,0 0-120,1 0-72,-1 0 0,13 0 136,-21 0-368,6 0 232,2 0-56,0 0-40,13 0 1,-15 0 63,18 0-16,-18 0-232,15 0 8,-21 0 40,8 0 88,17 0-16,-17 0 48,16 0-184,-19 0-16,17 0 136,-17 0 48,17 0-48,-22 0-56,5 0-88,17 0-64,-17 0-16,17 0 48,-17 0-201,3 0-207,14 0-176,-17 0-64,4 0-72,-1 0-304,13 0-281,-21 0-231,8 0-184,0 0-137,1 0-231,-1 0-153,-8 0 2361,8 0-2016,0 0 567,0-5 617,0 5 512,-3-6 112,1 6-2784,-6 0 2992</inkml:trace>
  <inkml:trace contextRef="#ctx0" brushRef="#br0" timeOffset="1366">1019 921 2680,'0'0'0,"0"3"392,0-3-272,0 0-48,0 0-8,0 2 24,0-2-88,0 3 192,0 0 208,0 0 224,-3-1 169,0 1 191,1 0 16,-1-1-8,0 1-7,1 5-97,-1 0 32,0 0 56,0 0 16,1 1-71,-1-1-89,0 0-144,1 3 24,2-11-712,-3 10 728,-2 1-136,-1 0-40,1 0-160,-1 0 1,4-1 71,-4 1-80,1 0-16,-1 0 32,6-11-400,-5 11 464,2 10 32,-2-13-80,0 14-216,-1-14-8,1 14 144,-1-14-32,6-8-304,-5 10 320,0 12-280,-1-14-72,1 3 137,-1 11-41,-2-14 96,0 19-176,0-16 16,8-11 0,-22 27 144,17-17-192,-3 15 80,-3-17-144,0 16-72,1-16 240,-1 16-56,0-16 32,-11 3 16,22-11-48,-8 22 8,-3-14 8,1 0 48,-1 3-96,-11 0 24,14 0 8,-3-1-32,1-2 96,10-8-64,-11 9 72,0-1-88,0 0 32,0 0-16,1-5 0,1-1 104,1 1-80,0 0-8,8-3-16,-8 2 0,0-2 96,0 0-24,0 0-24,0 0-24,0 0-64,0-5 80,-1 5 56,9 0-96,-8-5 128,0 5-128,0-6 0,0 1 336,0-1-224,0-2-120,0 0 8,0 0 8,8 8-8,-8-22 0,-1 17 8,1-17-8,0 17 0,0-17 8,0 14-8,0-16 0,0 16 8,0-16-8,0 16 0,0-22 0,2 22-8,-2-22 8,0 8 0,0 1 0,2-1 0,1 1 0,0-1 0,-1 0 0,4 1 0,-1-1 0,3 1 8,0-1-8,0 0 0,0 22 0,5-21 0,1-1 0,2 1 0,0 12 0,0-20 0,0 21 0,14-22 8,-17 22-8,-5 8 0,22-30 0,-17 22 0,3-22 0,19 22 0,-19-16 8,17 16-8,-17-16 0,16 15 8,-16-15-8,22 16 8,-22-16-8,19 16 8,-6-17-8,4 17 8,-4-16-8,1 19 8,-22 5-8,22-22 0,-14 17 0,21-4 8,-21-12-8,17 21 0,-20-8 8,17 0-8,-17 2 0,-5 6 0,22-5 0,-17-1 0,17 1 0,-17 0 0,17-1 0,-17 1-8,17 5 0,-17 0-8,-5 0 16,22 0-16,-17-6-8,17 6-16,-17 0-8,3 0-8,17 0-16,-20 0-24,3 0-8,-8 0 104,8 0-128,16 0-16,-18 0-8,2 0-8,0 0-8,14 0 8,-17 0-25,-5 0 185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5T10:15:45.076"/>
    </inkml:context>
    <inkml:brush xml:id="br0">
      <inkml:brushProperty name="width" value="0.1" units="cm"/>
      <inkml:brushProperty name="height" value="0.1" units="cm"/>
      <inkml:brushProperty name="color" value="#3165BB"/>
    </inkml:brush>
  </inkml:definitions>
  <inkml:trace contextRef="#ctx0" brushRef="#br0">46 276 3216,'0'0'0,"0"0"56,0 0-24,0 0-32,0 0 24,0 0 56,0 0 120,0 0 136,0 0 208,0 0 201,0 0 135,0 0 56,0 0-56,0 0-88,0 0-23,-3 0 23,1 0-16,-1 0 24,0 0-112,1 0-88,2 0-600,-3 0 704,0 0-23,0 0-41,1 0 32,-1 0-152,0 0 128,1 0 64,-1 0-160,3 0-552,-3 0 633,1 0-153,-1 0-48,0 0 264,3 0-304,0 0-48,0 0 88,0 0-168,0 0-264,0 0 432,0 0 8,0 0-248,0 0 160,8 0-79,0 0-41,0 0-32,1 0-256,-9 0 56,8 0 48,0 0 104,13 0 96,-15 0-32,2 0-208,0 0-72,14 0 40,-14 0 104,-8 0-80,21 0 56,-15 0-72,15 0 0,-15 0 56,15 0 56,-15 0-184,15 0-32,-15 0-40,-6 0 160,21 0-160,-15 0 80,15 0-272,-15 0-273,2 0-7,0 0-112,14-5-8,-17 5-176,-5 0 928,8-6-1216,0 6-185,0-5-143,0 5-176,0-5-137,1 5-111,-1-6-81,0 6 217,-8 0 1832,8-5-1488,-3 5 463,1-6 489,-1 1 312,0 0 144,1-1 16,-6 1-16,5-1 0,-5 6 80,0-5-72,6 0-8,-6-1-88,5 1-256,-5-1-1856,0 6 2280</inkml:trace>
  <inkml:trace contextRef="#ctx0" brushRef="#br0" timeOffset="1">346 22 2640,'0'0'0,"0"0"312,0 0-160,0 0-80,0 0 0,0 0-72,0 0 56,0 0-8,0 0 0,0 0 0,-3 0 32,0 0 64,1-5 72,-1 5 144,0-5 225,1 5 199,-1-6 192,0 6 40,1 0-32,-1-5-47,0 5-41,0 0-32,3 0-864,-2 0 792,-4 0-56,1 0-16,-1 0 73,4 0 7,-1 0 8,-2 0-72,2 0-96,3 0-640,-3 0 720,1 0-64,-1 2-39,0 1-97,1 0-64,-1 0 8,0 2 56,0 0-32,3-5-488,-2 6 320,-1-1 16,0 1-8,1 2-8,-1 0 65,0 3-145,1-1-72,-1 1 160,0 0-80,0 0-16,1 0-48,-1 10-56,0-13 120,1 3 24,-1 13-168,0-16 48,3-8-152,-3 25 128,1-17 104,-1 16 136,0-16-256,1 17-112,-1-17-96,0 16 72,1-16 232,2-8-208,-3 24 192,3-15 24,-3 18-40,3-19-104,0 16 96,0-16-24,0 16-56,0-16 40,0-8-128,0 25 96,0-17 57,0 16 47,0-16-128,0 14 48,0-14-32,0 3-32,0 10 176,0-21-232,0 8 104,0 1 0,0 1 104,6 1-184,-6 0 0,5 0 8,-5 0-112,5-3 112,-5-8-32,6 8 88,-6 0-48,5 0 8,1 0-48,-1 0-16,0 0 48,4-2-40,-1-1-56,-8-5 64,8 5-24,0 1 24,13-1 64,-15-2 8,-1 0-168,3-1-16,14 1-72,-17 0-64,3-1 0,-8-2 248,9 0-440,12 0-89,-15 0-39,2 0-152,0 0-32,13 0-40,-15 0-152,-6 0 944,8 0-945,13-5-151,-15 0-240,15-1-208,-15 1-353,15-1-303,-15 1-417,15 0-336,-15-1 345,15 1 632,-12-1 759,15 1 809,-19 0 32,17-1-2368,-22 6 2744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5T10:15:50.354"/>
    </inkml:context>
    <inkml:brush xml:id="br0">
      <inkml:brushProperty name="width" value="0.1" units="cm"/>
      <inkml:brushProperty name="height" value="0.1" units="cm"/>
      <inkml:brushProperty name="color" value="#3165BB"/>
    </inkml:brush>
  </inkml:definitions>
  <inkml:trace contextRef="#ctx0" brushRef="#br0">98 0 2912,'0'0'0,"0"0"56,0 0-24,0 0-8,0 0 24,0 0-48,0 0 32,0 0 8,0 0 24,-3 0 88,3 0 56,-2 0 32,-1 0 8,0 0 24,3 0-272,-3 0 288,1 0 41,-1 0 55,0 0-24,1 0 40,-1 0 8,0 0-16,1 0-40,2 0-352,-3 0 304,0 0-24,0 0-16,-2 0-16,0 0-48,-1 0-64,4 3-8,-1-3 40,3 0-168,-6 0 184,4 3 16,-1-1-7,0-2 31,1 3 56,-1-3 16,0 3-40,1-3-8,2 0-248,-3 0 224,0 3 88,0-3-8,1 0-80,2 2 16,0-2-56,0 0 48,0 0 80,0 0-312,0 3 200,0-3-56,0 0 0,0 0-8,0 0 24,0 0-24,0 0-40,0 3 49,0-3-145,0 0 184,0 0-32,0 0 8,5 0-112,-5 0 40,6 0 80,-6 0 0,5 0 0,-5 0-168,0 2 112,5-2 0,-5 0 88,6 0-64,-6 3-24,5-3-64,1 3 8,-1-3 136,-5 0-192,5 0 136,3 0-24,1 3-120,-1-3 8,0 0 72,0 0 24,0 2 152,0-2-64,-8 0-184,8 0 232,0 0 32,0 0-152,0 0-24,1 0-32,-1 0 56,13 0 104,-15 0-112,-6 0-104,8 0 72,0 0-80,13 0-24,-15 0 168,2 0-32,16 0 0,-18 0-32,15 0 41,-15 0-9,15 0 48,-15 0-112,15 0-24,-15 0 104,15 0-8,-15 0 88,15 0-152,-15 0-48,15 0 64,-15 0-8,2 0 32,13 3-56,-15-3-64,2 3 88,0-1 120,-8-2-176,22 3 56,-22 0-8,8-1-72,0-2 32,0 3 160,0 0-64,0 0-96,-3-1-24,-5-2 16,6 3 16,-1-3 104,1 3 0,-1-1-88,0 1 24,1-3 16,-1 3 88,1-1-24,-6-2-136,5 3 64,-5-3-48,5 3 168,-5 0-64,6-3 16,-6 2-72,5 1-160,-5 0 200,0-3-104,6 0 128,-6 2 0,5 1-80,-5 0-16,0-1-8,5-2 96,-5 3-32,0 0-160,0-3 72,0 3 120,0-1-8,0 1 136,0 0-72,0-1-240,0 1 48,0 0 40,0-1 120,0-2-144,0 3 120,0 0-120,0 0-64,6-1 112,-6 1 0,0 0-24,0-1-88,0 1 8,0-3 56,0 3 96,0-1 16,0 1-88,0 0-88,0 0 0,0-1 96,0 1 136,0 0-104,0-3-64,0 5-32,0 0 16,0 1 40,0-1 40,0 1-40,0-1-96,0 0 80,0 1 137,0-6-145,0 8 88,0 0-72,0 3-136,0 0 31,0-1 170,0 1 7,0 0-56,0 0-64,0-11 32,0 11-48,0-1 112,0 1 64,0 11-192,0-14 56,0 3 72,0 10 48,0-13 112,0-8-224,0 22-24,0-14-64,0 16 48,0-15 48,0 15 64,0-16-88,0 14-72,0-14 136,0 16 80,0-24-128,0 8 32,0 16-24,0-16-128,0 17 104,0-17 176,0 16-104,0-16-96,0 17-40,0-25 80,0 10-80,0 17 216,0-5-48,0 0-128,0-12-24,0 20 56,0-19 80,0 19-8,0-30-64,0 21-32,0-10-88,0 19 208,0-9-16,0-10 32,0 16-136,0-16-136,0 16 192,0-27-24,0 11 64,0 16 16,0-17-72,0 17-16,0-16 0,5 16 120,-5-16-120,0 16-144,0-27 152,6 11-16,-6 13 40,0-16 168,5 17-56,-5-17-208,0 16 32,0-16 96,0 16-16,0-24-40,5 8 160,-5 17-168,0-17-88,0 16 88,6-16-128,-6 17 168,0-17-192,0 13 200,0-21-40,0 8-56,0 3 40,5 11 104,-5-14-64,0 3 72,0 10 8,0-13-104,6 3 16,-6-11-16,0 22 40,0-14-112,0 3 96,5 10 0,-5-13-32,0 3 48,5 11-56,-5-14 32,0-8-16,6 8 24,-6 3-16,0 0 8,0-1-24,0 1-40,0 0 80,0 0-16,0 0-40,0-11 24,0 10 40,5 1-48,-5 0 64,0 0 56,0 0-96,0-1 0,0 1 8,0-3-24,0 0 64,0 1-32,0-1-72,0 0 48,0 0-16,0 0 0,0 0 32,0 0-48,6 0 56,-6 0 40,0 0-40,0 1-16,0-1-56,0 0 112,0 0-24,0 0-32,0 0 16,0-3-8,0 1 0,0-1 8,0 1-48,0-1-16,0 0 32,0-5 0,0 6 64,0-1 48,0 1-64,0-1-16,5 0 40,-5 1-32,0-1-16,0 1 0,0-6-24,5 2-56,-5 1 64,0 0 72,0 2-120,0-2 80,0 0-40,0 2-64,0 0 184,0-5-120,0 3-32,0 0 8,0-1 96,0 4-72,0-3 40,0 2 32,0-2-112,0-1 72,0-2-32,0 3 72,0 2-72,0-2 48,0 0-40,0 2 8,0-2 72,0 0-40,0-1-32,0-2-16,0 6 16,0-4-32,0 1 64,0 0 48,0 0-72,0-1 56,0 1-24,0 0-16,0-3-40,0 2 128,0-2-96,0 3-64,0 0 80,0-3-32,0 2 0,0 1 56,0-3-96,0 0 24,0 3 32,0-3 16,0 3 0,0-3 16,0 2-80,-2-2 56,2 3 24,-3-3-8,3 0-56,-3 3 56,3-3-40,-2 0 0,2 2-24,-3-2 80,0 0-32,1 3-16,-1-3 32,3 0-56,-3 0 32,-2 3 32,-1-3-8,4 0-64,-1 0 48,-2 0 0,-1 0-64,3 0 0,3 0 24,-5 0-48,0 0 8,-1 2 104,1-2 40,-1 0-104,1 0-16,0 0-16,-1 0 56,6 0-24,-5 0-8,-3 0 32,0 0-32,0 0-32,-3 0 40,0 0 16,0 3-104,0-3 40,11 0 48,-10 0 24,-1 0 0,0 3 104,0-3-112,0 0-104,1 3-48,-1-1-112,0-2-24,11 0 272,-22 0-296,17 3-104,-3-3 80,-14 3-168,17-3 80,-3 0-144,-3 2-144,0-2 175,11 0 521,-11 0-680,1 0-256,-1 0-296,0 0-224,3 0-433,0 0 73,0 0-265,0 0-335,-1 0 55,9 0 2361,-8 0-2160,3 0 664,0-5 583,-1 0 521,1-1 208,2 1-3008,3 5 3192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5T10:15:51.109"/>
    </inkml:context>
    <inkml:brush xml:id="br0">
      <inkml:brushProperty name="width" value="0.1" units="cm"/>
      <inkml:brushProperty name="height" value="0.1" units="cm"/>
      <inkml:brushProperty name="color" value="#3165BB"/>
    </inkml:brush>
  </inkml:definitions>
  <inkml:trace contextRef="#ctx0" brushRef="#br0">14 68 2848,'0'0'0,"0"0"0,0 3 208,0-3-112,0 0-16,0 0-24,0 0 16,0 0-32,0 0 32,-3 0 80,3 0-152,0 0 192,0 0 96,0 0 88,-3 0 137,3 0 71,0 0 32,0 0-32,0 0-48,0 0-536,-2 0 488,-1 0-16,3 0-56,0 0-88,0 0 8,0 0-15,-3 0 31,3 0-24,0 0-328,0 0 280,0 0-56,0 0-8,0 0 40,0 0-96,0 0 0,0 0-40,0 0 8,0 0-1672,0 0 3288,0 0-1608,0-6-64,0 6 0,0-5 24,0 5 56,6-5 24,-6 5-104,0 0-72,5-6 104,-5 6-24,5-5 32,3 5 0,0-6-96,1 6 8,-1-5 72,0 5 40,-8 0-136,8-5 104,0-1-64,0 1-80,0 5 112,0-6 16,0 6-16,1-5-56,12 5-48,-21 0 40,8-5 0,17 5-24,-20 0-80,17 0 64,-17 0 40,17 0 72,-17 0-56,17 0-120,-14 0-32,19 0-72,-19 0-128,21 0-104,-7 0-264,-14 0-176,22 0-64,-22 0-233,22 0-127,-22 0-120,16 0 120,-2 0 367,-1 0 353,4 0 296,-1 0-2776,-24 0 3056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5T10:15:55.514"/>
    </inkml:context>
    <inkml:brush xml:id="br0">
      <inkml:brushProperty name="width" value="0.1" units="cm"/>
      <inkml:brushProperty name="height" value="0.1" units="cm"/>
      <inkml:brushProperty name="color" value="#3165BB"/>
    </inkml:brush>
  </inkml:definitions>
  <inkml:trace contextRef="#ctx0" brushRef="#br0">422 1 5785,'0'0'0,"0"0"184,0 0-88,0 0-16,0 0 88,0 2 72,0 1 96,-3 0 40,3-1 40,-3 1 32,3 0 8,0 0 32,0-3-7,0 0-481,0 2 480,-2-2 56,2 0-8,-3 3-32,3-3-64,0 0-32,0 3-16,0-3 8,0 0-392,0 2 416,0 1-16,0 0 97,0-1 71,0 1 24,0 0-40,0-3-80,0 0-24,0 0-448,0 3 536,0-1 48,0 1-79,0 0-73,0-1-88,0 1 0,0 0 56,0-1-48,0-2-352,0 3 208,0 0-64,0 0 64,0-1 72,-3 1-64,1 0 8,-1-1-112,0 1 24,3-3-136,-2 3 264,-1-1-104,0 1-40,0 0-80,1 0 128,-1-1 56,0 1-88,1 0-24,-1-1-55,3-2-57,-3 3 80,1 0 112,-1-1-8,0 1-72,0 0-24,-2 0 80,0-1-48,5-2-120,-6 3 136,1 0-40,-1-1-56,1 1 160,2 0-88,1-1 16,-4 4-80,1-3-64,-1 2 160,1 0-40,0 1 64,-1-1-120,1 1 48,-3-1 32,-3 0 0,0 1-96,0 2-88,1 0 72,-1 0 64,0 0 168,0 0-176,0 0-104,1 3-48,-1-3 72,0 0 112,11-8-104,-11 11 32,0 0-16,1 0-24,-1 0 56,0-1 72,0 1-152,3 0 0,0 0 24,8-11 8,-8 11 64,0-1 104,0 1-176,0-3-88,-1 0 48,1 0 104,0 1 72,3-1-40,5-8-88,-6 8-8,4 0-32,-1-3 80,0 1-16,1-1-72,2 0-64,0 1 168,0-1 48,0-5-104,0 3 40,8 0 16,0-1-256,0 1 152,16 0 80,-18-3 8,15 0-24,-15 0-96,-6 0 80,21 0 40,-15 0 24,21 0-8,-19 0-112,21 0-40,-20-6 104,20 6 80,-21-5-16,-8 5-72,30 0-72,-22 0-56,27 0 96,-10 0 104,-1 3 16,-3 2-136,1 3-40,0 0 64,-14 3 8,21 0 80,-20 0-128,15-1-48,-19 1 144,3 0 64,0 0-16,14 0-120,-22-11 40,5 10-88,1 12 56,-1-14 136,1 3-24,-1 13-80,-5-13-88,5 16 80,-5-16 32,0-11-24,0 27 72,0-16-128,0 16-16,0-17 152,-2 17 0,-1-18 8,0 15-176,-2-16-8,5-8 96,-8 24-16,0-16 24,0 17 104,2-17-192,1 16 16,-3-16 112,0 17-24,0-17-128,8-8 104,-9 10-176,1 12-8,0-14 56,0 0-56,0 3-32,0 0-96,0 0-72,-3-1 232,11-10 152,-11 9-256,3-1-136,0 0-104,0-3-33,0-2-7,0 0-144,0-1-136,0 1-272,8-3 1088,-6 3-1256,1-3-33,-1 0-279,1 0-328,2 0-345,1 0-23,-1 0 455,0-6 617,3 6 1192,-3 0-584,1 0 288,-1-5-680,0 5-2393,3 0 3369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5T10:15:57.048"/>
    </inkml:context>
    <inkml:brush xml:id="br0">
      <inkml:brushProperty name="width" value="0.1" units="cm"/>
      <inkml:brushProperty name="height" value="0.1" units="cm"/>
      <inkml:brushProperty name="color" value="#3165BB"/>
    </inkml:brush>
  </inkml:definitions>
  <inkml:trace contextRef="#ctx0" brushRef="#br0">614 71 4440,'0'0'0,"0"0"361,0 0-185,0 0-176,0 0 88,0 0-48,0 0 40,0 0 16,0 0 56,0 0 88,0 0 80,-3 0 192,0 0 160,3 0-672,-2 0 760,-1 0 32,3 0-39,-3 0-49,1 0 0,-1 0 0,0 0-72,1 0-32,2 0-600,-3 0 568,0 0-16,0 0-7,1 0-89,-1 0-24,0 0-24,1 0 0,-1 0 48,3 0-456,-3 0 320,-2 0-104,-1 0 112,1 0 16,2 0 8,1 0-24,-4-6-151,4 6 55,2 0-232,-3-5 304,-3 5 32,1-5 16,0 5-96,-1-6 48,1 6 88,-1-5-72,1 5-24,5 0-296,-5-6 216,-3 1 24,-1 0 112,1-1 16,0 6-136,0-5-40,0 5 0,-3-6 17,11 6-209,-11 0 304,1-5-184,-1 5-16,0-5 48,0 5-48,0 0 80,1 0-168,-1 0-24,11 0 8,-22 0 96,14 0 64,-3 0-56,1 2-152,-1 4-16,-11 2 144,14 0 152,-3 3-48,-10 10-104,13-13-152,-3 14 48,-11-11 128,14 16-88,-3-6-64,-13 6-8,16 0 64,8-27-8,-27 35 120,16 3-48,-13 3-192,16-3-8,-1-3 120,-1 0 80,2 0 8,-1 0-112,9-35 32,-5 35-88,0 0 80,2-2 48,0-1-64,1 0-48,-1 1 32,3-4 144,0 1 56,0-30-160,0 30 64,5-3-160,1 0-48,-1-3 136,0 1 88,4-4-40,-1 1-168,16-1 104,-24-21 24,5 11-24,3 13 72,1-15 8,-1-1-248,0 0 176,13-3 128,-15-2-56,2 0-40,-8-3-16,24 0-176,-18 0 16,15 0 272,-13-9 56,17 1-40,-17 0-48,21-16-64,-20 16 104,-9 8-120,27-27 192,-19 19-128,21-27-64,-21 8 112,22-3 16,-22 0 40,22 1-40,-22-1-144,-8 30 16,24-30 72,-16 3 144,14 0 8,-17 0-104,17 0-80,-17 0-24,4 0 144,12 0-104,-21 27-56,6-27-16,2 3-40,0-1 16,0 1 320,0 3-96,-3-1-152,1 0-96,-6 14-24,5-21 160,-5 20 136,6-20-184,-6 21-24,5-22 32,-5 22 8,0-16 136,0 15-160,0 9-16,0-21-16,0 15 153,-3-15 39,1 15 24,-1-15-160,0 15-104,0-2 120,-2-13 128,0 21 24,-1-8-96,1 0-128,-1-1 8,1 4 176,0 5-112,-1-5-120,4 5 56,2 0 8,-3-6 16,0 6 192,0 0-32,1 0-264,-1 0-24,0 0 64,3 6 168,0 2 32,0-8-152,0 8 32,0 3-80,0 10 48,0-13 48,6 14-32,-1-14-96,1 19-32,-1-16 200,-5-11-88,5 27 128,1-6-16,2 1-168,0-11-80,0 16 112,0-16 104,16 16-16,-18-17-176,-6-10 112,21 27-32,-15-16-16,2 16 112,14-5-24,-17-1-136,3 1 104,0 0 64,16-1 88,-24-21-160,6 22-8,15-1-136,-15 1 24,15 0 184,-15-12 56,2 17-136,0-16-64,14 14-72,-22-25 152,5 8 0,3 13 32,0-13-200,14 3-72,-17 0 32,3 0 96,0 0 0,17-1-208,-25-10 320,5 11-401,17-3-7,-17 0 16,3-2 48,17-3-208,-20-1-216,17 1 0,-17-3-144,3 0-169,-8 0 1081,8 0-1328,14 0-304,-14-8-105,16 0-151,-18 0-345,15 0-383,-15-14 55,15 16 537,-21 6 2024,6-24-1288,15 16 768,-15-22 135,15 22-3047,-21 8 3432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5T10:19:58.394"/>
    </inkml:context>
    <inkml:brush xml:id="br0">
      <inkml:brushProperty name="width" value="0.1" units="cm"/>
      <inkml:brushProperty name="height" value="0.1" units="cm"/>
      <inkml:brushProperty name="color" value="#3165BB"/>
    </inkml:brush>
  </inkml:definitions>
  <inkml:trace contextRef="#ctx0" brushRef="#br0">3263 3122 4865,'0'0'0,"0"0"224,0 0-24,-3 0 104,3 0-304,-3 0 440,-2 0 192,-3 0 216,-3 2 104,0 1 9,0 0-145,0-1-120,-10 1-80,21-3-616,-8 3 576,-3 0 0,-13-1-56,16 1-32,-19 0-7,16-1-57,-16 1 8,16 0-48,11-3-384,-27 2 328,16 1 64,-16 0-16,16-3 16,-16 0 0,17 0-80,-17 0 48,16 0-8,11 0-352,-27 0 312,16 0 1,-16 0-129,16 0 40,-13 0 24,16-6-32,-17 1 88,17 0-16,8 5-288,-24-6 320,16 1 0,-16-1 24,16-2-96,-17-13-8,17 15 16,-16-15-40,16 15 24,8 6-240,-11-21 160,-11 13 32,14-22-24,-3 22 8,-10-22 1,15 22-73,-2-22 0,-2 22 16,10 8-120,-11-29 120,0 4-32,0-2 0,0 0-32,1 3 0,1 0 104,1-3-88,0-3 0,8 30-72,-8-30 96,0 3-24,0-2 0,5 2 16,0 0-56,1 0 8,-1 0 104,0 0 0,3 27-144,-2-25 112,-1 1-40,3 0-40,0-1 72,0 1-72,0 0 40,0-1-32,5 1-48,1 0 112,-1 0-48,1 2-16,2 0 32,0 1-8,0-1-32,0 0 88,0 1-72,-8 21-48,22-22-24,-17 1 72,3 13-64,0-22 64,14 22-16,-17-22-16,3 22 24,1-22 40,-9 30-80,21-8 64,-13-16-40,17 16-24,-20-14 0,19 17 56,-18-17 8,15 17 8,-13-17 8,-8 22-80,25-5 40,-17-3 56,16-14-88,-19 17-48,20-1 72,-17-2-40,16 0 88,-16 0-8,-8 8-72,25-8-8,-17 2 16,19 1 40,-19 5-40,21-5 8,-20 5 32,20-6-104,-21 6 96,-8 0-40,30 0 56,-22 0-72,16 0 24,-15 0-56,15 3 48,-16-3 24,16 3-8,-16-1-32,-8-2 16,25 3 8,-17 0-16,16-1 40,-16 1 0,16 0-72,-15 0 72,15-1-56,-19 4 48,-5-6-24,25 5 40,-17 0-104,13 1 96,-15 2-24,15 0 32,-13-3 8,14 1-24,-17 2-48,-5-8 24,22 8 0,-14 0 32,16-2-40,-16 2 16,17 0-16,-20 0 32,17 0 24,-17 0-16,17 0-32,-22-8 0,5 8-56,17 0 72,-17 1 8,17-1-40,-17 0 16,17 0-56,-17 3 64,-5-11-8,22 10 64,-17 1-24,17 0-32,-17 0-40,17 0 64,-17-1-16,17 1 40,-17 0-80,17 0-72,-22-11 96,5 11-8,3-1-24,0 1 48,14 11 16,-17-14-40,3 3 32,1 10 32,-1-13-80,-8-8 24,8 11 0,0 11 16,0-14-32,0 3 72,0 10-88,-2-13-40,-1 3 64,0 11-8,-5-22 16,6 8 56,-1 3-32,1 10-56,-1-13 56,0 3-24,1 0 32,-1 0-16,1 10 0,-6-21-16,5 6 24,0 2 40,1 14-56,-1-17 16,-5 6-16,6 0-24,-6-1 96,5 1-104,-5-11 24,0 11-32,0 11 24,0-17 0,0 6 64,0 10 16,0-15-96,0 5-40,5 10 64,-5-13 8,0 3 32,0 11 8,0-14-96,6 3 64,-6 10-8,0-13-48,0 3 48,0 0-72,0 10 56,0-12 64,0 1-40,0 1-24,0 0-32,0 11 56,-3-17-48,3-5 32,-3 8 32,1 14-80,-1-17 16,0 6 32,1 10 48,-1-12-8,0 1-88,1 1 64,2-11-16,-6 11-56,1 0 64,-1 0 16,1-1-16,-1 12 0,1-17 56,0 3-16,-1 3-32,6-11-16,-8 11 32,0 0-104,0 0 96,0 10 0,0-15-40,0 2-16,-3 3 24,0-1 40,11-10-32,-22 11 48,14 0 32,-2 0-128,-12 0 184,14-1-15,-3 1-25,-11 0 80,14 0-160,8-11-16,-10 11 0,-12-1 88,14 1-8,-14 0-64,14 0-64,-16-3 24,13 0-8,-16 0 128,27-8-96,-11 8 72,-16 0-72,16 0 48,-16 0-8,17 3 16,-17-3-80,16 0-56,-13 1 56,24-9 24,-11 8-8,-16 0 56,19 0-24,-19-3-128,16 1 72,-13-1 80,13 0-56,-14 1 8,25-6 0,-8 5-96,-16 1-88,16-1 72,-16-2-72,16-1-41,-14 1-63,14 0 8,-14 0-40,22-3 320,-8 0-432,0 0-104,-3 0-176,0 0-40,1 0-112,2-6-209,5 1-311,0-1-328,3 6 1712,-3-5-2017,3 0-319,0-4-345,0-12-103,9 15 479,-1-15 649,0 15 752,16-18 399,-24 24 505,8-8-3488,-8 8 3488</inkml:trace>
  <inkml:trace contextRef="#ctx0" brushRef="#br0" timeOffset="576">3913 2158 4456,'0'0'0,"0"0"192,0 0 17,0-6 111,0 6 200,-2-5 304,-1 5 224,3-6 160,-3 6-7,3-5-161,0 5-160,-2-5-120,2 5-56,0-6-32,0 1 1,0 5-49,0-5-48,0-1-32,0 6-96,-3-5 16,3 5 8,0 0-472,0-6 392,0 6 8,0-5-79,0 5 7,0-5 8,0 5-40,0-6 16,0 6 24,0 0-336,0-5 352,0-1 24,0 1-56,8-1-40,0 1-40,14-3 8,-17 0 24,17-14-40,-22 22-232,8-5 256,21-17-32,-7 14 33,5-22 7,3 6-48,10-8 88,3-3-40,3 0 48,-46 35-312,49-36 296,2 4-96,-2 0 24,-3 2-32,0 0 24,-6 1-40,3-1-40,1 3-120,-44 27-16,43-24 88,5 2-16,-2 0-56,-5 1 56,2 13-136,-11-19 88,1 21 56,-1-15-88,-5 15 32,3-2-64,-9-13 32,4 15 40,-1-2-24,0 0-8,-2 0-32,0 2 16,-22 6 16,8-5-32,16 0-8,-19-1-80,20-2-184,-17 0 56,0 3-72,13-3-72,-21 8 392,0-9-520,6 4-72,2 0-96,0-1-233,0-2-111,0 3-304,0-3-257,1 0-239,-9 8 1832,8-9-2224,0 1-369,0 0-64,0 0 401,0 0 624,0 0 727,0 0-2679,-8 8 3584</inkml:trace>
  <inkml:trace contextRef="#ctx0" brushRef="#br0" timeOffset="1518">5263 1337 4344,'0'0'0,"0"0"176,0 0-96,0 0 9,-2 0 71,-1 0 88,-2 0 160,-1 0 144,1 0 72,-1 0 48,1 0 8,-3 0 24,2 0 41,-2 0 15,0 0 0,8 0-760,-8 0 728,0 0-24,0 0-16,0 0-24,0 0-23,0 0-17,0 0 0,-1 0 0,9 0-624,-8-6 624,0 6-16,0-5-64,0 5 8,0-5-15,0-1-65,0 1-32,0-1-96,8 6-344,-8-5 352,-1 0-40,1-3 32,3-1-48,0 1-72,-1 0 56,1 0-40,2 0-16,3 8-224,-3-22 200,1 17-32,-1-17-16,0 17-8,1-17 49,2 17-121,0-17 16,0 17 40,8-17-24,0 17 112,0-17-80,16 17 0,-18-17-24,15 17-16,-15-3 16,18 0 0,-16-14-40,19 17-8,-19-3 40,22 0 32,-9 0-16,4-1-16,-1 1 16,-2 3-48,-22 5-72,21-5 128,1-1-16,-14 6-64,22 0 72,-22 0-104,21 0-16,-20 0 8,15 3-16,-24-3 8,5 8 8,17 0 8,-17 0-24,3 0-56,0 0 8,1 0 24,-1 1 72,0 1-64,-8-10 24,5 22 80,1-14-72,-1 3-16,0 10 104,-5-12-88,0 1 0,0 12-8,0-14-32,0-8 32,0 11-8,0 10 48,-2-12-16,-1 1-24,0 12-40,1-14 80,-4 3-48,-2 0 24,8-11-16,-8 10 56,0 1-40,0 0 24,0 0-8,-1 0-8,1-1-56,0 1 136,0-3-112,0 0 32,8-8-24,-8 9 16,0-1-144,0 0 144,0 0-24,0-3 16,-1 1-16,1-1-16,0 0 16,8-5 8,-8 3 16,0 0 8,0 0-8,0-1 24,0 1 24,0 0 24,0-3-72,-1 0-88,9 0 72,-5 0-24,0 0-24,-1-6 72,1 6 16,2-8-64,-2 0 32,2 0 24,0 0 16,3 8-48,-2-8-8,-1 0-16,0 0-32,3-1-8,0 1 96,0 0-48,0-13 24,0 15-24,0 6 16,0-8-24,0 0 56,6-14-24,-6 17-16,5-3 0,0 0 0,1-14-32,2 17 104,-8 5-64,5-8-48,1 0 48,2 0 96,0-1-160,0 1 160,0 0-56,0 0-8,0 0 48,-8 8-80,6-8 8,-1 0-24,3 0-48,0 2 64,0 1 0,1 0 0,-4-1-16,0 6-8,4-5 16,-1 5 8,13 0 48,-21 0-64,8 0-32,0 0 80,0 0 0,1 2-56,-9-2 24,8 9 8,0-1-72,-3 0-24,1 0 120,-1 0-8,0 0 8,1 0 32,-1 14-48,-5-22-16,6 8 24,-1 3-48,0 10-40,-5-13 32,6 3-8,-6 11 80,5-14-32,-5 3-24,0-11 16,0 21-32,0-13 0,-2 3 32,-1 11 40,-3-17-24,-2 3-32,0 3 128,0 0-96,8-11-16,-8 11 56,0-1-24,-14-1-120,14-1 48,-3 0 0,-10 0 56,13 0-72,-14 0 88,22-8-32,-8 5 24,-3 1-8,-16-3 8,16-1-24,-16 1 24,17 0-40,-17-3 80,16 0-40,11 0-24,-27 0-24,16 0 48,-13-6-16,16-2 40,-17 0 8,17 0-56,-16 0 0,16 0 24,8 8-24,-22-8 8,14 0 0,-3-14-8,0 17 32,1-4-8,2-15 8,2 19-40,1-17 8,2 14-32,3-14 56,0 17-16,0-17-64,0 17 8,5-17-32,4 17 104,-1-17-32,0 17 48,16-3-72,-19 0 16,17-14 8,-14 17-16,19-1 80,-19-2-104,22 0 88,-22 3-64,22-1 24,-9 1-32,1 0 32,0-1 64,-1 6 24,1 0 0,-14 0-80,-8 0-8,30 0-8,-22 0-16,21 0 48,-20 0-8,20 3-24,-21 2 8,17 3 0,-20 1 184,-5-9-184,22 8 56,-17 0-8,17 0 32,-22 0-144,5 3 176,0 0-16,1-1-72,-6 1 8,0-11-32,0 11 16,0 0-8,0 0 88,5-3 8,-5 0-120,0 0 88,0 0-104,0 0 64,0-8-32,0 8 104,-2 0-72,-1 0 8,0 0-64,-2 1-16,-1-1 8,1 0 48,0 0 64,5-8-80,-9 5 112,1 1-47,0-1-57,0 0 32,0 1-24,0-1 8,0 1 24,0-4-40,8-2-8,-8 3-16,-1 0 16,1-1 56,0 1-96,0 0 8,0 0 8,0-1-64,0 1 104,0 0-32,0-3-24,0 0 120,-1 0-152,1 0 112,0 0 0,3 0-80,-1 0 120,1 0-80,5 0 0,-5-6 32,-1 1-48,1-1-24,0 1 24,-1 0 40,3-1 16,-2 1-40,2-3-8,3 8 8,-2-8-136,-1-14 79,0 17-23,-2-3 24,2-1 32,0 1-64,1 0 16,-1 0-48,3 8 120,0-8-224,0 0-24,0 0-24,0 2-96,0 1-8,0 0-104,5-1-152,-5 1-48,0 5 680,6 0-768,-1-6-137,1 6-151,-1-5-296,0 5-241,1 0-343,-6 0-384,5 0-377,-5 0 2697,6 0-2745,-6 0 521,5 0 656,-5 0 799,5 0 369,-5 0-3048,0 0 3448</inkml:trace>
  <inkml:trace contextRef="#ctx0" brushRef="#br0" timeOffset="3049">3948 2752 4929,'0'0'0,"0"2"328,0-2-328,0 0 328,0 0-16,0 0 120,0 0 248,0 0 248,0 0 184,0-5 9,0 5-113,0 0-120,6 0-136,-6 0 32,5 0-39,-5 0-73,6 0 8,2 0-120,0 0 8,-8 0-568,8 0 464,14 0-88,-17 0 0,17 0-8,-17 0 9,17 0-1,-17 0-56,17 0-56,-22 0-264,5 0 304,17 0-8,-17 0-32,17 0 16,-14 0-72,16 0-8,-16 0 24,22 0-24,-30 0-200,8 0 200,22 0 8,-6 0 40,0 0-16,0 0 32,9 0-56,-1 0-40,1 0 49,-33 0-217,32 0 136,0 0 24,-2 0-48,0-5-24,0 5 48,-1 0 24,1 0-8,0 0-32,-30 0-120,29-6 128,1 6-32,-3-5 40,0 5-64,0 0 64,-3 0 32,3-6 0,-2 6 32,-25 0-200,24 0 88,0-5-64,1 5 48,-1 0 32,-3 0 0,1 0 8,0 0-56,-14 0-8,21 0 64,-29 0-112,9 0 64,15 0-40,-19 0 24,17 0-16,-17 0 120,20 0-32,-20 0-32,-5 0-88,22 0 128,-17 0-96,17 0 136,-17 0-24,3 0-56,0 0 0,0 0 0,14 0-32,-17 0-16,-5 0-40,8 0 64,0 0-56,14 0 96,-16 0-16,2 0 73,0 0-121,0 0-88,13 0 120,-21 0-72,6 0-48,2 0 104,0 0 0,14 0-72,-17 0 32,3 0 80,0 0-64,14 0 0,-17 0 0,3 0-48,0 0 64,14 0-80,-17 0 0,4 0 24,-1 0-40,13 0 152,-21 0-104,6 0-96,2 0 160,0 0 32,0 0-72,0 0 208,0 0-256,-2 0 24,-1 0 8,-5 0-8,5 0 0,1 0 64,-1 0-72,1 0 24,-1 0-24,-5 0 24,0 0-112,0 0 96,0 0-16,0 0-16,5 0 88,-5 0 32,0 0-136,0 0 0,0 0 0,0 0 88,0 0-40,0-5 48,0 5 8,0 0-72,0 0 24,0 0 88,0 0-72,0 0-80,0 0 48,0 0-16,0 0-8,0 0-8,0 0-40,0 0 40,-2 0 112,2 0-48,-3 0-128,0 0-24,1 0 64,-1 0 0,3 0 80,0 0 40,0 0-144,-3 0 56,3 0 32,0 0 8,0 0-40,0 0-72,0 0 80,0 0-72,0 0 144,0 0 0,0 0-64,0 0 48,0 0-88,0 0 104,0 0-24,0 2-80,-3 1-16,1 0 72,-1-1 16,3-2-16,-3 3 48,3 0-24,-2 0-64,2-1 32,0 4 16,0-1-40,0 0 24,-3 1-65,3-6 73,0 8 41,0 0 23,0 0-48,0 0 24,0 0-104,0-2 88,-3-1-40,3 1 16,0-6 0,-2 8-40,-1 0 32,3 0 48,-3 0 32,0 0-72,1-3-56,-1 1-16,-2 2-65,5-8 137,-6 5 40,1 1-32,-1 2-56,1 0 72,0-3-104,-1 1 32,-2-1 32,0 1-32,8-6 48,-8 5-8,-3 0 32,0 1 16,1-1-40,-1 1 32,3-1-32,-3 0 40,3 1 48,0-4-72,-3 1 0,0 0-16,3 0 73,-3-1-1,3 1 64,0 0-128,-3-3 0,11 0-8,-8 0 72,0 0-80,0 0 80,0-6 0,0 1 8,0-1 48,-1 1-32,1 0 32,8 5-128,-8-6 16,0 1 40,3-3 0,-1 0-16,1-14 8,-1 17-88,4-17 120,2 17-56,0 5-24,0-22 48,0 17-32,0-22-64,5 19 48,1-19 0,-1 18 40,0-15 24,3 16-80,-8 8 16,9-24-16,12 16 24,-15-17-48,15 17 32,-15-13-40,15 15 8,-13-15 72,19 15-72,-27 6 40,8-21 24,22 15-72,-22-2 8,22 0 184,-22-14-88,16 17 0,-16 0-8,17-1-128,-25 6 80,8-5 16,16 5 40,-16-6-24,17 6 8,-17 0 120,16 0-112,-16 0-48,16 0-8,-24 0 8,6 0-176,15 6 192,-15 2 0,15 0 40,-15 0 0,2 0 8,13 0-24,-15 0-56,-6-8 16,8 9 8,-3-1-128,1 0 112,-1 0 48,1 3 24,-1-1-24,0 1-80,-5 0-8,6 0-16,-6-11 64,0 11 40,5 10 32,-5-13-96,0 3 80,0 11-72,-3-14 104,-2 3 32,-3 10-88,8-21-32,-8 6 72,0 2-72,0 3 24,0-1-64,-1 1 80,1 0-80,0-3 72,0 0 16,8-8-48,-8 8-72,0 0 96,-3 0-144,0 1 112,1-1-16,-1 0-40,0-3 0,0 1 24,11-6 40,-11 5 24,1-2 24,-1-1 16,3 1-104,0 0 16,-1-1-32,1 1 88,0-3-48,8 0 16,-8 0-64,3 0 120,-1 0-16,1 0 16,0-5-64,-1-1-88,3 1-8,1-3 144,2 8-40,-3-8 80,0 0-24,1-14-72,2 17-16,0-3 72,0-17-32,0 20 32,0-17 32,0 22-72,0-5-32,5-17 64,0 17 40,1-17-168,-1 17 72,1-17 0,2 17 48,0-17-32,-8 22 8,8-5 72,16-3-80,-18 0 24,2-14 112,0 17-80,13-1-8,-15-2-48,2 0-32,-8 8 40,5-5-32,1-1 104,-1 1-112,1 5 64,2 0-24,13 0-56,-21 0 144,8 0-112,-8 0 24,8 0-64,1 0 80,-1 3-40,0 5 40,-3 0 24,1 0-8,-1 0 112,0 0-128,-5-8-16,0 11-32,0 10-48,0-12-16,0 1 104,0 12 72,0-14-48,0 3-120,0 10 112,0-21-24,-2 9-56,-1 1 136,0 12 64,1-17-112,-1 3 80,-3 3-104,-2 0-72,0 0-16,8-11 80,-8 11-88,-3-3-88,-10 0 176,13 0 8,-3 0-56,-11 0 24,14 0-168,-16 0 48,24-8 144,-11 8-112,-16 1 72,16-1 64,-18 0-24,7 0 80,0 0-96,1-3-40,-1 1 40,22-6 16,-24 5-120,2-2 40,1 0-64,-1-1-88,0 1-120,1 0-8,10-1-41,-16-2-71,27 0 472,-8 0-480,-3 0-232,-11 0-120,17-5-200,-3 0-249,-3-1-231,3 1-456,0-1-569,8 6 2537,-8-5-3345,2 0-183,4-1 487,-1 1 913,3-1 1127,0 1 665,0 0 8,0 5-3056,0 0 3384</inkml:trace>
  <inkml:trace contextRef="#ctx0" brushRef="#br0" timeOffset="4217">3300 3203 5473,'0'0'0,"0"0"2096,0 0-1072,0 0-119,0 0-905,0 0 1120,0 0 144,0 0 88,0 0 1,-2 0-193,2 0-72,-3 0-256,0 0-248,3 0-584,0 0 561,0 0-89,0 0 16,0 0-8,0 0-88,0 0-56,0 2 0,0 1-56,6 5 24,-6 0-80,5 0-32,-5 0 96,8 1-40,0 1-32,0 12-40,0-14-48,-8-8-128,9 11 121,-1 10 119,0-12-56,13 1 16,-15 12-16,15-14-32,-15 3 120,15 10-40,-21-21-232,6 9 168,18 1-16,-16 12-8,19-14-16,-19 14 24,22-14-40,-22 13-8,24-13 80,-32-8-184,22 22 200,0-14-48,2 14-88,0-14-40,1 16 48,2-16 40,0 17-56,-3-17 128,-24-8-184,24 24 80,1-2 0,-4-1 128,1 1-224,-1-1 72,-13-10 8,22 14 40,-22-17 104,-8-8-208,33 24 24,-25-16-24,21 16-8,-20-16 16,18 17 80,-19-17-8,19 16-72,-19-16-16,-8-8 8,24 27 128,-19-16-15,17 16-73,-17-16 16,17 16-104,-22-16 104,8 13 72,0-16-32,0 16-40,0-16-32,14 17-16,-17-17 48,1 16-32,2-16-56,14 17 120,-17-17 8,3 16 32,0-16-24,-2 14-128,-1-14 0,3 3 112,-3 10 8,4-15-48,-1 2-24,-8-8-24,8 10-24,0 1 64,0-3 16,0 0 8,0 1-64,0-1-8,0 0 48,0 0 8,-8-8-48,6 8-40,2 0 72,0-5-32,0-1-16,0 1 136,-2 0-128,-1 0-32,0-1 96,-5-2-56,6 3-32,-6 0 48,5-1-16,1 1-104,-6 0 120,5-1-32,-5 1 72,5 0-112,-5-3 56,6 3-64,-1-1 48,1 1 48,-1 0-40,0-1 16,1 1-16,-1 0-40,1-1 184,-6-2-136,0 3 0,5 0-16,-5 0 96,5-1-80,-5 1 64,6 0-24,-1-1-128,-5 1 8,0-3 80,6 3 0,-1-1 16,-5 1-48,5 0 8,-5 0-104,6-1 192,-1 1-32,1 0-32,-6-3 0,0 2 32,5 1-136,-5 0 128,5-1-8,-5 1-32,6 0-72,-6 0 40,5-1 64,-5-2-16,0 0 64,6 0 40,-6 3-176,0 0 32,0-1-8,0 1 40,0 0 64,5-1-72,-5-2 16,0 3 16,5 0 40,-5 0-32,6-1 0,-6 1-32,0 0-56,0-1 96,0 1-72,0 0 8,0-3 32,0 2-24,0 1 0,0 0 96,0 0-24,0-1-32,0 4-64,0-1 0,0-2 96,0-3-48,0 2 80,0 4-88,0-1-48,0 1 72,0-4 0,0 1 0,0 2 40,-3 1-200,3-6 144,-3 5-40,1 1 120,-1-4-96,-2 1 80,-1 0-160,1-1 96,-1 1 96,1 0-168,5-3 72,-8 5 8,0 1-88,0-4 72,0 1 136,0 0 16,-1-1-192,1 4-64,-2-1 152,10-5-40,-11 6-104,0-1 128,0 0-72,-10 1 72,12-1 80,-1-2-48,-12 0 40,14-1-144,8-2 48,-24 3-112,16 0 120,-17-1 64,17 1-208,-19 0 144,16 0-24,-16-1-48,19-2 216,8 0-152,-24 0-24,16 0 8,-16 0 64,15-5-80,-12-1 256,13 1-144,0-3-72,0 0 88,8 8-96,-9-8 16,1 0 104,3-14-96,0 17-104,-4-3-32,7-1 96,-1-15 72,0 19 24,3-17-40,0 17-80,0-17 104,6 14-8,-1-16-40,3 18-24,0-15-72,0 13 104,-8 8-24,25-25 24,-20 17-56,19-19-16,-15 19 8,18-16 32,-19 16 72,21-17-16,-21 17-112,-8 8 64,30-21 64,-22 15-64,22-15 48,-22 15 0,22-2-200,-22 0 112,22 0 64,-22 0-8,-8 8-16,24-8 56,-16 2-88,16 6-16,-16-5 112,17 5-24,-17 0-80,16 0 16,-16 0-72,-8 0 96,22 0 40,-17 0 40,17 5-136,-17 4 32,17-1-64,-17 0 136,3 0 0,0 0-40,-8-8-8,9 8-72,-4 14-24,0-14 128,1 3 8,-6 10 24,5-13-96,-5 3 16,6 11 88,-6-22-72,0 8-8,0 3 24,0 13-88,-6-16 48,-2 3 64,3 13-16,-3-16-120,-1 19 40,9-27 56,-8 11-16,-2 16 0,-12-19 8,14 16-144,-3-16 24,-11 17 88,14-17 96,-2 13-8,10-21-48,-22 9-40,14 1-24,-3 12 40,-11-19 64,14 5 0,-2 0-80,-1 0-56,0 0 24,-11 0 216,14-2-144,-3-1 48,1 0-24,-1-2-80,0 0 120,0-3-72,0 0-80,11 0 88,-10 0-40,-1 0-8,3 0 176,0-6-48,0 1-160,-1 0 72,1-4 48,0 1 56,8 8-96,-5-8 112,-1 0-80,1 0-64,2-16 88,3 18-16,0-15-16,0 15 16,0-2-160,0 8 120,0-21 8,0 15 64,6-15-104,-1 15 48,1-2-80,-1 0 48,0-14-16,3 17-40,-8 5 72,9-8-32,-1 0 32,0 0 80,0 0 0,0 0-8,14-1-168,-17 1 48,3 3 48,-8 5 0,8-5 8,0-1 72,14 6-88,-22 0-16,21 0 96,-15 0 8,2 0-88,14 0 24,-22 0-16,5 0-72,0 0 128,3 0 40,1 3-104,-1 2 32,-3 3-64,0-2 168,1-1-72,-6-5-56,5 6 24,-5 2-88,6 0 8,-6-3 144,5 1-8,-5 2 0,0 0-32,0-3-8,0 1 32,-3-1 8,-2 3-128,0 0 8,-4 0 64,4-2 48,-3-1 16,0 0-8,0 4-176,0-4 56,0 0 88,-1 1-160,-1-1 96,-12 1-16,14-1 40,-14 0 80,14 1-48,8-6-40,-24 5-80,13 1-24,-16-1 32,16 0 152,-16 1 0,17-1-112,-20 1 24,19-1 0,11-5 8,-27 3 40,5-1-112,12 1-16,-17 0-48,16-1-32,-16-2 104,19 0-128,-17 0-80,25 0 272,-8 0-312,-2 0 80,-1-5-40,0 0-192,0-3-145,3 2-207,3-2 0,2 0-136,3 8 952,-3-8-1016,3-14-273,0 17-271,0-17-232,0 17-657,6-17-688,-1 17-271,0-19 407,-5 24 3001,9-9-2160,15-18 1087,-19 19 665,17-21 168,-17 21-264,3-22-2384,-8 30 2888</inkml:trace>
  <inkml:trace contextRef="#ctx0" brushRef="#br0" timeOffset="5369">2466 2949 4785,'0'0'0,"0"0"304,0 0 152,0 0 288,0 0 352,0-6 320,0 1 97,0 5 7,0 0-1520,0-5 1392,0 5-199,5-6-137,-5 6-184,6-5-128,-6 5-64,0-6-32,0 6-79,0 0-569,0 0 560,0 0-112,0 0-56,0 0-24,-3 0-32,0 0 8,1 0-40,-1 0 16,3 0-320,-5 6 280,-1 2 32,1 0-40,-1 0-72,1 0 24,0 0-119,-1 0 79,1 1-40,5-9-144,-6 8 120,1 0 56,0 0-112,-1 0 56,1 0-40,-1 0-88,1 0 80,0 0 8,5-8-80,-6 8 88,1 1 64,-1-1-32,1 0-64,0 0 48,-1 0-16,1 0-8,-1 0 248,6-8-328,-8 8 176,0 0 56,0 3-16,0 0-200,0 11-8,0-14 88,-3 2-40,-11 12-32,22-22-24,-8 8 104,-13 19-40,13-16 104,-19 16-80,16-3 8,-19 3-112,3 6-40,-5 2 80,32-35-24,-33 35 40,1 3-32,-3 2-80,-6 3 112,1 6-64,-1 0 128,3-3-32,1-3-96,2 0 40,-1-3-24,4-2 64,0-3-24,-1 0-80,4 1 8,-4-1 112,3 0-16,30-35-56,-29 32 64,-1 1-64,3-4-80,0 1 168,0-3-40,3-3-8,2 1-32,1-1-112,21-24 104,-9 21 48,-18 1-8,19-14 32,-16 16-48,16-15-56,-16 15 72,16-16 48,-1 16-16,9-24-72,-10 6 24,-1 2 32,3 3-40,0-3 72,2 0 8,1 0-128,-1-3 48,1 1-8,5-6-8,-5 2 64,-1 1 0,1 0-16,2-1 40,0 1-64,1 0 121,2 0-145,0-1 16,0-2-16,0 0 32,0 0-24,0 0 88,0 0-120,0 0 0,0 0 40,0-5 104,5 5-96,-5-6-64,6 6 24,-6 0 40,5 0 0,-5 0 32,5 0-104,-5 0-32,0 0 80,6-5 120,-6 5-88,5 0 8,-5 0-48,6 0-80,-6 0 104,5 0-24,-5 0 72,0 0-64,5 0-24,-5 0 8,6 0 56,-6 0-16,0 0-64,0 0-24,0-5 56,0 5 8,0 0 136,0 0-72,0 0-80,0 0-24,5 0-16,-5 0 48,0 0-24,0 0 32,0 0 8,0 0 72,0 0-16,0 0-136,0 0 0,0 0 16,0 0 40,0 0 112,0 0-128,0 0 56,0 0-8,0 2 0,0 1 104,-3 0-56,1-1-80,-1 1-64,0 0 64,3-3 16,-2 3 48,-1-1 0,0 1-32,-2 0-160,-1-1 144,1 1 24,0 0-48,-1-1 40,1 1-128,-1 0 104,-2 0 64,0-1-32,0 1 0,0 0-64,0-3 64,0 0 16,8 0-40,-8 0 32,0 2-72,0-2 56,-1 0 16,1 0 40,-2 0 8,1 0-144,1 0 56,8 0 8,-8 0-32,0 0 80,-13 0-8,12 0-72,1 0 104,-2-5-72,-1 0 128,3-4-112,0 4-56,-1-3 16,1 0 56,3 0 16,-1 0-48,1 0 48,0-1-112,2-12 184,3 21-120,0-6 48,0-2-8,0 0-48,0-13-72,0 15 160,5-2-56,3 0 16,1 0-88,-1 0-24,-8 8 72,8-8 80,0-14-64,14 22 8,-17-8-40,17 0-16,-17 0 120,17 0-64,-14 0 32,16 0-104,-16-1 80,16 1 40,-16 0-8,17 0-80,-17 0-72,13 0 40,-12 0 56,-9 8-8,24-6 120,-19 1-120,20 0-8,-20-1 40,17 6-88,-17-5 80,3 5 0,14 0-72,-22 0 48,5 0 56,3 0-24,0 0 32,14 0-120,-22 0-40,8 3 64,0 2 72,-3 0-32,-5-5-8,6 6 64,-1 2-24,1 0-48,-6 0 120,0 0-72,0 0-104,0 0 24,-3 0 80,3-8-40,-3 11 32,-5 11-8,0-14-72,-3 3 16,0 10 8,-10-13 120,13 3-16,-14 0-48,22-11-32,-8 22-80,-16-17 96,13 3 8,-16 3-104,16 0 128,-16 0-72,16-1 96,-16-2-32,27-8-40,-10 9 40,-17-1-88,16 0-24,-16 0 72,19-3 56,-17-2 40,17 0-112,-16-1 24,16 1-56,-14-3 56,14 0 32,-3 0-48,0 0 88,1-8-112,-1 0 72,3 0-40,8 8 0,-6-8-72,1-17 56,2 20 48,3-17 32,0 17-32,0-17-48,0 17-56,0-17 104,0 22-32,0-5 64,6-19-40,2 16-32,0-14-32,0 17 64,14-17 0,-17 17-32,17-17-40,-22 22 48,5-5-96,19-17 144,-16 17 32,22-4-40,-22-12-64,22 15-64,-22-2 128,22 0-16,-30 8-24,21-8 48,1 3-72,2-1-48,1 1 64,-1 5 8,-3 0 0,1 0-48,0 0 32,-22 0 16,21 3-8,-13-1 96,22 6-144,-22 1 24,16-1 48,-18 0-64,15 0 128,-15 0-88,-6-8 8,8 8-72,0 3 80,0 0 0,0-1 88,0 1-96,-2 0-96,-1 0 104,-5 0 24,0-11-32,0 8 0,0 13 32,0-13-112,-5 3 24,-3 0 176,0 0-120,-14 0 32,14-1-40,8-10 8,-11 11-64,-11 0 144,12-3-56,-17 0-40,16 0 0,-19 0 24,9 1 40,-1-4 56,-2 0-104,-1-2-88,1 0 160,0-1-88,2-2 72,1 0 72,-1 0-136,0-5 64,12-3 0,-17 0-104,16 0-40,-14 0 8,17 0 56,-16-1 80,16 1-64,0 0-40,-3-13-72,3 15-48,0-2 24,0 0-96,0-14-72,2 17-24,4-3-80,-1 0-105,3-14-143,0 17-296,0-3-136,5 0-152,1-14-329,2 17-327,13-3-681,-15-1-847,-6 9 3432,8-21-3529,16 15 504,-18-2 889,15 0 1095,-13-19 681,19 19 80,-19-16-456,22 16-2544,-30 8 3280</inkml:trace>
  <inkml:trace contextRef="#ctx0" brushRef="#br0" timeOffset="6570">2415 2314 4809,'0'0'0,"0"0"128,0 0-24,0 0 64,-3 0 120,0-5 184,1 5 208,-1-5 200,3 5-880,-3 0 936,1-6 17,-1 6-49,-3-5-112,1 5-56,0-6-64,2 6-72,-2-5-88,2 5-31,-3-5-33,1 5-8,0-6-8,-1 6-32,1-5-32,-1 5-24,1-6 0,0 6-56,-1-5-64,1 5-24,-1-5 48,1 5 8,0-6-40,-3 6 40,-1-5-71,1 5 71,0-6 0,0 6-48,0-5 32,0 5-32,0-5 64,0 5-16,0-6 16,8 6-272,-9 0 224,1-5 80,0 5 48,0-6-40,0 6-72,0-5-104,0 0 24,0 5 64,8 0-224,-8-6 224,-3 6 8,0-5-24,-11-1 41,14 1-9,-2 0-24,-12-1-48,14 1-48,8 5-120,-11 0 144,-11-6 72,14 1 8,-2-1-88,-12 1 32,14 5-16,-3-5-48,-11-1 112,22 6-216,-8-5 136,-16 0-32,13-1 80,-16 1-56,19-1 40,-16 1 0,16 0-72,-17-1 16,25 6-112,-8-5 136,-16-1-56,16 1 48,-16-1-48,16 1 48,-17 0 16,17-3-8,-16-1-8,24 9-128,-8-8 64,-17 0 40,17 0-48,-16 0 41,16 0-65,-16 0 0,16 0 88,-19 0-72,18 0 104,-18-1-72,19 1-72,-16 0 72,13 0-72,-16 0 112,16 0-40,-16 0 16,17 0 0,10 8-96,-27-8 104,16 0-40,-16-1-24,16 1 24,-16 0-48,16 0 96,-21 0-88,8 0 8,24 8-32,-25-8 72,1-14-120,0 22 200,-1-8-88,4-13-64,-1 21 112,1-9-48,-1 1-40,22 8-24,-24-8 80,-1 0-80,1 0-80,0-14 160,2 22-16,0-8 0,1 0 8,-1 0-120,22 8 48,-10-8 56,-20 0 8,8 0 16,11 0 56,-18 0-112,18 0 80,-16-1-56,16 1-40,-16 0-16,16 3 64,-16-1 40,16 1-32,-16 0 40,17-1-144,-15 1 56,17-1 16,8 6-32,-21-5-56,13 0 80,-3-1-56,-11 1 96,17-1 64,-6 1-72,0 0-32,0 5-40,11 0 16,-10-6-64,-1 6 112,0-5 0,0 5-32,0-6 24,1 6-72,1-5 8,1 5-24,8 0 48,-5-5-8,0 5-48,-1-6 80,1 6 8,2 0-48,0 0 88,1 0-72,-1 0 24,3 0-24,0 0 88,0 0-152,0 0 80,0 0-40,0 0-56,0 0 200,0 0-112,0 0 96,0 0-272,0 0 352,0 0-240,0 0 48,0 0-64,0 0 80,0 0 8,0 0 8,0 0 8,0 0-160,0 0 296,0 0-192,5 3-72,-5 0 88,0-1-24,0 1 56,0 0 8,0-1-24,0-2-8,0 3 48,6 0 8,-6 0-48,5-1-32,-5 1-56,0 0 16,6-1 136,-6 1-128,0-3 56,5 3-16,-5-1 24,5 1-120,-5 0 224,6 0-80,-6-1-80,5 1 56,-5 0-32,0-3 24,0 2 8,6 1 32,-6 0-64,5-1-32,-5 1 96,5 0-80,-5-3 96,6 0-64,-6 0 8,0 0-96,5 3 120,-5-1-72,6-2 104,-6 3-24,5 0-64,-5-1 96,5 1-16,-5-3-48,0 3-32,6-1-16,-6 1 32,5 0-16,-5 0 80,0-1-8,0 1-128,6 0 32,-6-3 56,0 2-40,0 1 40,0 2 0,0 1 0,0-1 16,0 1-16,0-1 32,0 0-56,0-5 24,-3 6-56,0 2 32,0 0 24,-2 0 32,0-2-96,-1-1 40,-2 0-48,0 1 128,8-6-56,-11 5 8,0 1-112,1 2 96,-1-3-80,0 0 128,-11 1-16,14-1-64,-2 1 8,-12-1 0,14 0 104,-16 1-32,15-3-8,-15-1-64,16 1 40,-16 0-8,16-1 24,-14 1-8,14-3-56,-3 0 80,-10 0 8,12 0-16,-1 0-32,-1 0-24,0 0 40,11 0-16,-11-5 24,0-1 32,1-2-56,2 0-16,2 0 16,1 0-24,-1-14 56,4 17-48,-1-3 24,0 0-8,1-17 24,2 17-16,0-16-40,0 16 72,0-16-56,5 18 16,0-15 24,3 15-40,1-15 16,-1 15-24,0-15 40,0 15-96,13-15 48,-15 15 32,-6 6 0,8-21 40,16 15 8,-18-2-8,15-14-32,-15 17-80,15-3 128,-15 0-96,18-14 0,-24 22 40,8-5 0,16-1-48,-16-2 120,17 0-32,-17 3-40,16-1-8,-16 1-32,17 5 112,-20 0-80,17 0 0,-17 0 0,3 0-8,14 3 88,-22-1-8,8 7-64,0-1-56,0 0 48,-8-8 8,8 8 32,0 0-16,0 0-128,0 3 56,-2 0 32,-1-1 56,1 1 112,-6 0-144,0-11 0,0 11-96,0 0 88,0-1 24,0 1 0,-6 11 40,-2-14-48,0 3-64,0 0 152,8-11-96,-8 10 16,0 1-80,0 0 32,-14 0-56,14 0 96,-16-1 16,15 1-32,-15 0-24,24-11 32,-8 11 8,-16 0 32,16-1 0,-19-2-24,19 1-48,-17-1 48,17 0 24,-16 0-32,24-8-8,-11 5 8,-16 1-96,19-1 112,-16-2-8,16-1 16,-14 1 0,14 0-56,-3-3 56,11 0-32,-22 0 48,17 0-16,-3 0-56,-3-6-8,3 1-16,3 0 40,-1-3 16,4-1 8,2 9-16,-3-8-8,0-13 32,0 15-32,1-2 0,2-16 32,0 19-48,0-17 48,5 17-48,-5 5 24,8-22-40,0 17 40,0-17 16,14 17-32,-17-4 88,17-15-120,-17 19 8,17-3 32,-14-17-32,19 20 88,-19-3-64,19 0 56,-19-14-48,19 17 72,-19-3-72,22 0-24,-30 8 32,8-9 8,19 1-32,-19 3 192,19 0-112,-19-1-72,17 6-16,-20-5-72,17 5 120,-22 0-16,5 0-32,3 0 8,14 2 48,-22 1 16,8 0 48,-3 0-48,1 2-72,-1 0-72,1 1 104,-1 2-32,-5 0 64,0 0-56,0 0-8,0 0 24,0 0-72,0 0 24,0-8 56,0 9-312,0-1-112,0 0-80,-3 0-96,1 0-144,-1 0-225,0 0-303,3-2-328,0-6 1600,0 5-2009,0 0-543,0 1-817,6-4-504,-1 1 408,17-3 833,-14 0 1144,21 0 992,-29 0 496,25-8-313,7-22-287,6 3-2984,-38 27 3584</inkml:trace>
  <inkml:trace contextRef="#ctx0" brushRef="#br0" timeOffset="7139">2720 76 5217,'0'0'0,"0"0"616,0 0 48,0 0 296,0 0-960,0-6 1264,0 1 249,-3 0 79,0-1-40,1 1-71,-1-1-185,0 1-184,1 0-208,2 5-904,-3-6 761,0 1-97,3-1-64,0 1-16,-2 5-80,2-5-88,-3 5-24,3-6-88,0 6-304,0 0 328,0 0-56,0 0-56,-3 0 9,3 6-41,-3 2-24,1 3-16,2 10 24,-3-13-72,0 19 56,1-5 40,2-1-96,-3 1 48,0 2-64,1 1 32,2 7-16,0-32-96,0 35 136,0 0 16,0-2-40,0-1 48,0 1-56,0-4-48,0 1 0,0 0 64,0-30-120,5 29 80,0 1 40,1 0 8,-1-1-40,1 1 24,-1 0 0,3 0-24,0-1-8,-8-29-80,8 30 72,0 2 48,0 3-24,1 1 16,-1-1-16,0 0-16,0-3 0,0 9 8,-8-41-88,5 40 112,1 1-56,-1-4-48,1 1-32,-1 0 32,-5 0-16,0-3 64,0 0 16,0-35-72,0 35 0,0-2 72,0-4-72,5 1 48,-5-3-88,0 0 16,6-3 96,-6 1-32,0-25-40,5 10 24,-5 15-16,6-17-64,-6 16 72,5-16 8,-5 3-24,5 0-32,-5 0 48,6-1 8,-6-2 8,5 1-72,-5-1-40,6 0-16,-6-3 0,5 1-32,-5-4-80,5 1 0,-5 0-136,6-1 72,-6 1-72,5 0-72,-5-3 0,6 0-80,-6 0-72,0 0 568,5 0-744,0-6-145,-5 1-223,6 0-216,-1-4-184,1 1-337,-1 0-359,0 0-393,-5 8 2601,6-8-2648,-1 0 399,1-14 609,-6 17 759,5-17 465,-5 14-1968,0 8 2384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5T10:20:06.630"/>
    </inkml:context>
    <inkml:brush xml:id="br0">
      <inkml:brushProperty name="width" value="0.1" units="cm"/>
      <inkml:brushProperty name="height" value="0.1" units="cm"/>
      <inkml:brushProperty name="color" value="#3165BB"/>
    </inkml:brush>
  </inkml:definitions>
  <inkml:trace contextRef="#ctx0" brushRef="#br0">203 436 5145,'0'0'0,"0"0"136,0 0-16,-3 0 72,0 0 96,1 0 168,-1-6 184,3 6-640,-3 0 800,0-5 120,1-1 17,-1 6-121,0-5-88,1 0-88,-1-1-48,0 1-24,3 5-568,-2 0 560,-1-6-31,0 1 15,3 0 8,0-1-24,0 1-16,0-1-88,0 1-32,0 5-392,0-5 416,0-1-64,0 6 64,0-5-80,0-1-23,0 6 63,0-5-80,6 5 56,-6-5-32,5 5-40,0-6 32,1 6-16,2-5-16,0 5-8,0 0-72,0 0 8,0 0 24,0 0-40,0 0-8,1 0-16,-1 0-88,0 0 72,0 0 8,-3 0-112,-5 0-48,6 0 80,-1 2-24,0 1 1,1 3-9,-1-4 16,1 4-40,-1-1 32,-5 0 88,0-5-144,5 3 40,-5 0 16,6 0-40,-6-1 32,0 1 64,0 2-56,0-2-8,0 0-40,0-3-8,0 2 40,0 1 48,-3 0-40,0 0-56,-2-1 24,0 1-16,-1 0 16,1-1 56,5-2-72,-8 3 16,-3-3 8,0 0 56,0 0-48,1 0-8,-1 0 0,0 0-16,0 0 80,11 0-88,-11 0 104,1 0-16,-1 0 8,0 0 8,0-5 8,3-1 16,0 1-56,0-1-24,8 6-48,-8-5 40,0 0 8,0-1 32,-1 1-16,1-3-16,0 0 16,0 0 0,0-1-32,0-12 24,3 15-40,-1-2 16,1 0 24,-1-13-96,4 15 8,-1-2 40,0 0 8,3 8-16,-2-22 64,-1 22-16,0-8-80,3-13 0,0 15 56,0-2-24,0 0 16,0 0-24,0 8 8,0-8 56,0 0-40,0 0 24,6 2-56,-6 1-72,5 0 128,0-1-48,1 1 80,-6 5-72,5 0 56,1-6-80,-1 6 56,0 0-24,1 0-8,-1 0-8,1 0 8,2 0 24,-8 0-24,8 0-8,0 0 80,0 3-120,0 0 32,0-1 40,0 4-104,0-1 144,0 1-88,-8-6 24,9 5-8,12 0 56,-15 1-24,-1-1 72,3 1-64,0-1-16,0 0 0,0 4 48,-8-9-64,8 8 40,1 0 16,-1 0-32,-3 0-88,3 0 72,-2 0 8,-1 0-80,0 0 88,-5-8-24,6 8-56,-1 1 32,-5-1 104,6 0-56,-6 0 8,5 0-48,-5 0 24,0 0-32,0-8 24,-3 8 32,1 0-8,-4 0-8,1 1 16,-3-1-8,0-3-8,-1 0-32,-12 1 40,21-6-24,-6 5-8,-2 1 40,-2-1-80,-1 0 32,-11 1 8,14-3 16,0-1 104,-3 1-112,0 0 48,11-3-48,-10 2-40,-1-2 32,0 0 40,0 0-48,0 0 64,1 0-48,1 0-16,1-8 0,8 8 16,-8-8 32,0 0-48,0 0 32,0 0 72,3 0-48,-1-14 32,1 17-72,-1-17-8,6 22 8,-2-5 0,-1-17-80,0 17 112,0-17-72,1 17 16,-1-17 56,3 17 0,0-17-40,0 22 8,0-5-16,0-17 56,0 17-24,5-17 48,-5 17-24,6-17 0,-1 17-16,3-3-8,-8 8-16,9-8 40,-1-14-64,0 17 56,0-4 8,0 1 40,0 0 0,0 0-88,0 0 56,-8 8-48,8-5-24,0-1 112,1 1-48,-1 5-24,0 0 8,0 0-40,13 0 96,-21 0-32,0 0-48,9 5 56,-1 3-32,0 0-64,0 1 72,0-1-56,0 13 32,0-13 8,-2 3-16,-6-11 0,5 22 8,0-14 72,1 3-15,-1 10-41,1-13 72,-1 3-64,0 11 8,-5-14-40,0-8 0,6 11-8,-6 10 24,0-13 40,0 3 0,0 0-56,0 0-32,0 0 32,-3-1 0,3-10 0,-3 11 48,-2 0-56,0 0 16,-1-3-8,1 0 40,-3 0-8,0 0-24,-1 0 16,9-8-24,-8 8 8,0-2 32,0-1-64,0 1 16,-3-1 0,0-2 40,1-1 0,-1 1-40,11-3 8,-11 3 0,0-3-32,0 0 32,1 0 96,2 0-104,-1-6 8,1 6 24,0-5-56,8 5 32,-8-5 40,0-1-32,0-2-48,3 0 80,-1 0 0,1 0 16,-1-14 0,4 17-96,-1-3 24,3 0 40,0-14-56,0 17 24,0-4-32,0 1 0,0-13 72,0 15-40,0 6 8,0-8-16,5 0-16,1 0-16,-1 0 24,1 0 0,-1 0 0,0 0 32,1 0 32,-6 8-40,8-9 56,0 4-48,0 0-16,0-1-56,0 6 16,0-5 72,0 5-64,1 0 56,-1 0 16,13 0-24,-15 0 56,2 0-56,0 3-24,0 2-8,0 0 80,0 1 48,-8-6-104,8 5 40,0 3 8,0 0-104,1 0 8,-1 1 96,0-1-96,0 0 24,-3 0 8,1 0 8,-1 0 40,0 0-64,1 0-80,-6 0-152,5 0 7,-5 1-111,0-1-88,0-8 456,0 8-568,0 0-240,0 0-144,0 0-312,0 0-385,0 0-543,0 0-793,0 0-760,0-8 3745,0 9-3504,0-4 727,6 0 1033,-1 1 1159,0-4 177,1 1-3184,-6-3 3592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5T10:20:07.326"/>
    </inkml:context>
    <inkml:brush xml:id="br0">
      <inkml:brushProperty name="width" value="0.1" units="cm"/>
      <inkml:brushProperty name="height" value="0.1" units="cm"/>
      <inkml:brushProperty name="color" value="#3165BB"/>
    </inkml:brush>
  </inkml:definitions>
  <inkml:trace contextRef="#ctx0" brushRef="#br0">3 2742 5209,'0'0'0,"-3"-6"408,3 6 184,0-5 328,6-3 368,-1 0 289,0-1 79,1-15-96,-6 24-1560,5-8 1353,3-16-225,1 16-88,-1-17-112,13 17-88,-15-16-79,15 16-137,-15-19-72,-6 27-552,8-8 528,13-22-80,-15 22-80,2-22-24,19 22-32,-19-22-24,16 9 56,-16-1-96,-8 22-248,25-27 249,-17 0-9,24-2-8,-10-1 48,5 0 16,0-2-56,2-1 24,1 1-48,-30 32-216,30-35 128,0-6 72,-1 4-40,1-1 0,5 0 56,0 0-88,-2-5-24,2 2 16,-35 41-120,32-40 64,0 2 40,1-2-16,-1 2-8,-2 0-24,0 0 72,-1 0-32,1 1-48,-30 37-48,27-36 104,3 1-64,2 0 152,1 0-56,-1 3-104,0-1 8,-2 4-80,2 2 104,-32 27-64,33-27 88,-3 0 24,-6 0-15,0 2-17,0 4-8,1-1-64,-4 14-40,1-19 56,-22 27-24,8-8 56,22-16 24,-22 18 40,19-2-72,-22 0 16,3-14-8,14 17-56,-17-3 0,-5 8 0,22-8-40,-22 0 32,8 0 72,0 0 0,0 2-16,-2 1-56,-1-1-8,-5 1 0,5 0 64,-5-1-72,6 1 8,-6-1 24,0 1-64,0 0 56,0-1-128,-3 1-56,0-1 0,1 1-17,-1 0 33,0-1-56,1 1-40,-4 5-40,1-6 24,-1 6-120,6 0 400,-5 0-440,0 0-72,-1-5-120,1 5 48,-1-5-192,4 5-105,-1-6-151,-2 6-168,2-5-160,0 5-217,1-6-263,-1 6-289,0-5-247,3 0 55,0-1 393,0 1 608,0 5 1320,0-6-720,0 1 343,0 0-2975,0 5 3352</inkml:trace>
  <inkml:trace contextRef="#ctx0" brushRef="#br0" timeOffset="788">1580 903 3744,'0'0'0,"0"0"953,0 0-825,-3 0 56,3 0-184,-2 0 336,-1 0 320,0 0 352,0 0 272,1 0 65,-4 0-121,1 0-256,-1 0-200,6 0-768,-5 0 672,0 0-24,-1 0-23,1 0-1,-3 0 16,0 0-64,0 0 8,-1 0-64,1 0-72,0 0-64,-3-6-24,1 6 9,-1-5-33,0 5 8,0-5-48,0 5-16,11 0-280,-21-6 320,15 1-32,-2-1-40,-2 1-8,-1 0-64,0-1 40,0 1-16,0-1-56,11 6-144,-10-8 176,1 0-48,1 0 24,0 0 24,0 0-152,0 0 64,3-14-56,-1 17 8,6 5-40,-2-8 88,-1-1-56,3-12 16,0 16-40,0-4 80,0 1-64,0-13 32,0 15 24,0-15-23,0 13 63,0-17-56,0 17 40,5-13-32,1 12-8,2-15 64,0 16-48,-8 8-80,8-24 112,16 16 40,-18-22-16,15 22 48,-13-22-16,17 9-32,-17-1 88,16 0 8,-24 22-232,8-21 248,22-1 32,-9-2-16,1 0-40,0-1 24,-1 1 0,6-3-64,0 0-32,-27 27-152,27-27 112,-2 3 32,-1-1 48,6 4-56,-1-1-8,-2 14-72,-2-19-96,-1 22 120,-24 5-80,24-22 33,-2 17 15,-14-1-8,22 6-24,-22-5-16,16 5 24,-16 0-24,14 0 8,-22 0-8,5 0 16,17 3-56,-17 2-80,17 3 120,-17 0 16,3 0 88,0 0 56,14 0-88,-22-8-72,5 9 32,3-1-64,1 0 80,12 0-24,-15 3 40,2-1-40,0 1-8,13 0 16,-21-11-32,6 11 8,2 0 56,0-1-88,14 1 72,-17 11-40,3-14 16,0 16 40,14-16-96,-22-8 32,5 25 32,3-17-72,0 13 16,14-13 24,-17 17-56,1-17 88,-1 13 32,1-12-8,-6-9-56,5 10 32,0 12-72,1-14-16,-1 3 24,1 10 40,-6-15-16,0 5 24,0 10-8,0-13-8,0-8 0,0 8 64,0 3-32,0 0-32,0 0 24,0 0-8,0 0-40,0-1 152,0-10-128,0 11-40,0 0 24,0 0 72,0-1-128,0 1 80,-3-3-16,0 1 32,0-1 0,1 0-40,-4 0 0,-2 0-136,0 0 120,0-3 32,0 1 32,0-1-16,0 1 8,0-1 8,8-5-32,-11 5-8,0 1 96,0-1-208,0 1 64,1-1 56,-1 0 8,3 1 8,0-1-48,8-5 32,-11 3-80,0 2 80,0 1 96,0-1-72,3 0-16,-13 1-160,13 2-40,-3 0 168,11-8 24,-24 8-48,15 0 104,-15 0 32,16 1-128,-16-1 24,16 0-72,-14 3-48,14-1 144,8-10-8,-24 11 8,16 0-8,-3 0 72,-11 0-96,14-1 48,-16 1 8,16-3-72,-14 0 72,22-8-32,-8 8-16,-3 1-40,-10-1 96,12 0-40,-1 0-16,-12 0 0,14-3-32,-3 1 64,11-6-16,-11 5 8,1 1 40,-1-1-24,0 0-24,0 1-8,0-4 40,3 1 0,0 0-48,0 0 24,0-3-32,0 0 56,0 0-72,0 0 56,-3 0 0,0 0-48,3-6 136,8 6-104,-8 0 8,0-5-16,0 5-24,-1-6 32,1 1 48,0 0-56,0-4 96,0 1-136,8 8 48,-8-8-8,0 0 40,2 0-80,-2 3 24,3-3 8,0-1 40,-1 1 16,1 0 0,5 8-40,-6-8-8,1 0-8,0 0 48,2 0-16,0 0-16,0 0 0,1 0-24,-1-1-16,3 9 40,-3-8-24,1 0 8,-1 0-96,0 0 32,1 0-72,2 0-121,0 0-63,0 0-88,0 8 424,0-8-472,5-1-96,0 1-16,1 0-176,2 0-120,0 0-145,14 0-311,-17 0-192,22 0-297,-19 0-359,22 0-329,-6-14-239,0 16 191,9-2 609,2-16 728,5 16 663,9-19 209,-3 19-3040,-46 8 3392</inkml:trace>
  <inkml:trace contextRef="#ctx0" brushRef="#br0" timeOffset="1470">265 2663 4512,'0'0'0,"0"0"0,0 0 136,0 0-39,-3 0 39,-5 0 128,0 0 224,0 0 256,0 0 248,0 0 128,8 0-1120,-8 0 1121,-3 0-81,3 0-96,0 0-40,-1 0-56,1 0-15,0 0-33,0 0-56,8 0-744,-5 0 680,-1 0-104,4 0-48,-1 0-88,0 0-32,1 0-47,2-5-9,0 5 0,5-6 8,0 6 56,4 0-40,-1-5-8,0 5 0,16-5-8,-19 5 40,20-6 0,-17 6-8,24-5 32,-7-1-79,-1 1-25,11 0-56,3-3-32,10-1-40,1-12-24,-49 21-168,49-6 160,5-2-88,-6-13 24,1 15-32,-1-2 24,1 0-24,-3-16 24,5 18 8,-51 6-96,54-8 96,6-16 0,-4 19-32,4-20 48,4 17-40,-4-13 32,5 15 32,-3-2-64,-62 8-72,56-24 56,1 18 0,0-2 104,-3 0-104,-3 0 56,-5-13-48,0 15-112,8-2 216,-54 8-168,54-8 88,0-14 0,-5 17-16,5-3-16,2 0 80,1-14-56,-3 17 24,-19-3-16,-35 8-88,27-8 16,0-1 56,-3 1-8,3 0-40,3 0 16,3 0 48,2 0-16,2 0-8,-37 8-64,36-22 33,-4 22-98,-2-8 138,-1 0-57,1 0 16,-6 0 0,-2 2-80,-14 1 96,24 0-64,-32 5 16,9-6 48,18 1-96,-22-1 24,17 1 24,-17 0 0,3-1 8,0 6-40,0-5-8,-8 5 40,6 0-145,2-6 97,-3 6-96,1-5-72,-6 5-32,5-5-96,-5 5-8,5-6-56,-5 6 408,0 0-488,0-5-184,0 5-80,-2-6-96,-1 1-145,-2 0-127,-4-1-296,4 1-137,5 5 1553,-5-6-1768,-1 1-224,-2 0-177,3-1-143,-1 1 183,1-1 361,0 1 600,-1 0 527,6 5 641,-5-6-320,-1-2-16,4 3-3048,2 5 3384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5T10:20:09.548"/>
    </inkml:context>
    <inkml:brush xml:id="br0">
      <inkml:brushProperty name="width" value="0.1" units="cm"/>
      <inkml:brushProperty name="height" value="0.1" units="cm"/>
      <inkml:brushProperty name="color" value="#3165BB"/>
    </inkml:brush>
  </inkml:definitions>
  <inkml:trace contextRef="#ctx0" brushRef="#br0">451 811 4120,'0'0'0,"-3"0"88,1 0-24,-1 0 88,0 0 177,1 0 239,-4 0 232,1 0 152,5 0-952,-6 0 976,1 0-72,-3 0-103,0 0-57,0 0 0,0 0 16,-1-6 24,1 6-72,8 0-712,-8-5 673,0 0-57,0-1-40,0 1 24,0-1-24,-14 1-56,14 0-8,0-1-32,8 6-480,-11-5 456,-10-1 1,13-2-49,-3 0 32,-11 0-40,14 0 0,-3 0-8,-10-14-120,21 22-272,-8-5 328,-3-17-32,-11 17 8,14-17 32,-3 17-88,-10-19 32,15 15 0,-2-20-23,8 29-257,-11-8 248,-10-22-56,15 22-40,-2-22 56,0 8-32,0 14-8,0-24-72,0 24-16,5-22 32,3 22 16,0-24-8,0 24-16,0-22-56,0 22 40,8-22-56,14 22 8,-22 8-40,5-30 40,3 22-32,17-19 112,-17 19-48,16-16 32,-16 16 16,22-17 0,-6 17 48,3-16 0,-3 16-40,1-14-24,2 14 56,8-13-32,0 15 16,0-2-16,-3-14-40,-32 22-88,33 0 112,2-5-8,0 0 40,-3 5-48,-2 0-8,0 0-32,0 0 25,-3 0-1,-27 0-80,24 0 64,-16 2 16,16 6-56,-16 1 56,22-1-16,-25 0-40,17 0 32,-16 3 0,-6-11-56,24 21 40,-16-13 8,0 3-8,14 16-56,-17-16 0,3 16 32,0-16-8,0 16-48,-8-27 40,8 11 32,-2 16 0,-1-17 16,1 17 56,-1-16-64,0 16-64,-5-16 40,6 16-72,-6-16 72,5 16-32,-5-16 0,0 16 64,0-19 16,0 16-56,0-16-24,0 16 40,0-24-24,-2 8-16,-4 17 88,1-17 8,-1 13-80,1-12 64,0 1-72,-1 12 64,1-14-72,-3 3-24,8-11 40,-11 22 32,0-14-72,0 2 80,0 12 8,1-14-48,-1 0 40,0 3 0,3 0-24,8-11-16,-11 11 8,-11-1-24,14 1-48,-2 0 64,-12 0 48,14-3-24,-3 0-40,-11 0-8,22-8 24,-8 8 16,-2 0 8,-12 0 32,14 1-104,-14-4 8,14 0 32,-3 1 16,-10-1 32,21-5-40,-8 3-24,-14 0 48,14-1-32,-3 1 40,-10-3 0,12 0-72,-1 0 88,-12 0-80,14 0 80,-3 0-72,-10 0-24,12 0 80,-1-5-96,-1-1 0,0 1-56,0-1-32,0 1-8,3 5 48,0-5-32,0-1-88,0 1 8,0-1-73,3 1 129,-1 5-160,6 0 328,-5-5-360,-1-1-40,1 1-152,0-1 96,2 1-112,-3 0-40,1-1-88,2 1-73,3 5 769,0-6-808,0 1-120,0-1-144,0 1-208,0 0-209,0-1-247,8 1-289,1 0-303,-9 5 2328,8-6-2409,0 1 289,0-3 552,13 0 695,-15-1 441,2 1 104,14 0-3056,-22 8 3384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5T06:35:53.2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8 168 4576,'0'0'0,"-2"0"241,-1 0-57,3 0 24,0 0 40,0 0 48,0 0-296,0 0 312,0 0 8,0 0 16,0 0-16,0 0 16,-3 0 48,3 0 24,0 0 40,0 0-448,0 0 472,0 0-23,0 0 7,0 0-16,0 2-8,0 1 8,0-3-40,0 3 16,0-3-416,0 0 408,0 2-8,0-2 8,0 0 16,0 0-15,0 0 31,0 3-40,0-3 8,0 0-408,6 0 416,-6 0-56,5 0 32,0 0 16,4 0-16,-1 0 8,0 0 24,0 0-48,-8 0-376,8 0 321,14 0 15,-22 0-24,8 0 0,13 0 0,-15 0-8,2 0-72,0 0-88,-8 0-144,8 0 168,14 0-112,-17 0 24,3 0 8,16 0-48,-18 0 0,2 0 24,13 0 8,-21 0-72,6 0-8,2 0 72,0 0-64,14 0 96,-17 0-24,3 0-48,0 0-8,0 0-80,-8 0 64,8 3 24,1 0 32,-1-1-40,13 1-40,-15 0-16,-1-1 16,3-2 32,0 3 32,-8-3-40,8 0-32,0 0 16,1 3-16,-1-1-40,0 1 48,-3-3-88,3 0-56,-2 3-40,-6-3 208,5 0-280,0 3-112,1-3-64,-1 0-120,1 2-169,-1-2-71,0 0-184,1 0-56,-6 0 1056,5 0-1136,1 0-113,-1 0 57,-5 0 32,5 0 96,-5 0 167,6 0 121,-6 0 80,0 0 696,5 0-616,-5 0 72,6 0 48,-6 0 88,5 0 104,-5 0 56,5 0 40,-5 0 7,0 0 201,6-5-1192,-6 5-2152,0 0 3344</inkml:trace>
  <inkml:trace contextRef="#ctx0" brushRef="#br0" timeOffset="521">397 0 4937,'0'0'0,"0"0"272,0 0-8,0 0 72,0 0 64,0 0-400,-3 0 432,3 0 80,-2 0 112,-1 0 64,3 0 72,0 0 1,-3 0-33,3 0-48,0 0-680,-2 0 624,2 0-56,-3 0-48,0 0-56,1 0 0,-1 0-15,0 0-25,0 0 16,3 0-440,-2 0 368,-1 0-24,0 0-8,1 0-32,-1 0 56,3 0-32,-3 0-32,3 0 16,0 0-312,0 0 256,0 3 64,0 0-31,-2-1 7,-1 6 8,0 1-56,0-1 16,1 0-64,2-8-200,-3 8 240,0 0-8,3 0-16,-2 0 16,-1 0-64,0 0-16,1 14 16,2-14-72,0 3 24,0-11-120,0 21 96,0-10-24,-3 16 120,0-16-72,0 16 8,1-16 48,-1 16-48,0-16 24,3-11-152,-2 27 128,-1-17-72,0 17 0,1-16 16,-1 19 16,0-19 57,0 16-9,1-16 56,2-11-192,-3 27 240,0-17 48,3 15-96,0-17-96,0 16 8,0-16-32,6 16 80,-6-15 0,0-9-152,5 10 56,-5 12 24,6-17 0,-6 3 72,5 3-8,-5 0-128,5 0 24,-5-3 48,0-8-88,6 8 88,-1 0-40,1 0-40,-1-5 8,-5 2 16,5-2 88,1 0-112,-1-1-64,-5-2 56,6 3-72,-1 0 64,0 0 128,3-1-192,1-2 32,-1 0-88,0 0-64,0 0-120,-8 0 312,8-5-512,16-1-248,-18 1-313,21-3-239,-19 0-568,21-14-865,-20 17-616,20-17-191,-4 14 543,4-24-2128,-29 32 5137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5T10:20:10.094"/>
    </inkml:context>
    <inkml:brush xml:id="br0">
      <inkml:brushProperty name="width" value="0.1" units="cm"/>
      <inkml:brushProperty name="height" value="0.1" units="cm"/>
      <inkml:brushProperty name="color" value="#3165BB"/>
    </inkml:brush>
  </inkml:definitions>
  <inkml:trace contextRef="#ctx0" brushRef="#br0">5190 1162 4112,'0'0'0,"0"3"144,0-1-96,-3-2 16,1 0 32,-4 0 88,6 0-184,-2 0 361,-4 0 183,1 3 184,-1 0 104,4 0 16,-1-1-8,0 1-39,1-3-49,2 0-752,-3 0 736,0 3-40,0-3-40,1 0-656,-1 0 8,0 0 8,3 0 8,0 0 0,0 0-24,0 0 32,0 0 0,0 0 8,8 0 8,1 0 0,15 0 8,-19 0 0,17-6 0,-14 1 8,22-1 8,-22 1 0,21-3 0,-7-14 8,5 17 0,8-17 0,3 1 0,2-4 8,6 1-8,3-3 8,5 0 0,-5 0 8,-1 3-8,1 0 1,-1 2-1,-48 22-88,46-24 96,6 2-8,-7 0 0,-1 14 0,-1-21 8,-5 21-8,-3-20 0,0 20 0,-35 8-88,38-21 96,2 13-8,-2-14 0,-3 17 0,-2-17 0,-6 17 0,8-3 0,0-1 0,-35 9-88,32-8 88,3 0-8,0 0 8,0 0 0,-5 3-8,3-3 8,-1 2-8,3 6 8,-35 0-88,35-5 80,-11-1 8,-15 1-8,15 5 8,-19-5-8,3 5 0,0-6 0,14 6 0,-22 0-80,5 0 80,17 0 0,-17 0 0,4 0-8,-1 0 8,0 0-8,0 0 8,0 0-8,-8 0-72,8 0 72,-3 0 0,-5 0 0,6 0-8,-6 0 0,5 0 0,-5-5-8,0 5 0,0 0-56,0-6 56,0 6-8,0-5 0,0 5-8,0-5-8,0 5 0,-2-6-16,-1 6 0,0-5-16,3 5 0,0-6-16,0 1-16,0 0-16,0-1-16,0 1-16,0-1-16,0 1-8,0 0-8,0 5 112,0-6-104,0 1-32,0 5 136</inkml:trace>
  <inkml:trace contextRef="#ctx0" brushRef="#br0" timeOffset="610">7134 765 3496,'0'0'0,"0"0"464,0 0-368,0 0 80,-3 0 200,1 0 289,2 0-665,-3 0 984,-2 0 208,-3 0 40,-3-5-39,0-1-153,0 1-88,0-1-112,-10 1-72,21 5-768,-6-5 833,-2-3-105,-3 0-8,1-1-24,-12 1-160,17 0 32,-3-16-16,-3 18-64,0-15-39,0 15-89,0-18-16,1 16 0,-1-22-8,0 22 0,0-21-88,0 21 32,11 8-280,-10-33 208,-1 11 16,0-2 0,0 0-56,0-9 40,1 1-32,-1 2 40,3 6-16,8 24-200,-8-22 168,5 14-48,3-21-24,0 21 41,0-17-49,0 17 8,0-16-16,5 16 104,-5 8-184,8-25 120,0 20 32,1-17-24,-1 17-64,13-17 64,-15 17-48,15-17 16,-13 17-104,-8 5 8,30-8 32,-6 0 48,3 0-32,-2 0 48,-1 0 0,0 2 48,3 1-16,0-1 0,-27 6-128,25 0 104,-1-5-24,0 5 56,0 0 8,1 0-40,-1 0-16,-2 0 48,2 0-136,-24 0 0,24 0 0,1 3 0,-4-1 8,1 6-8,2 1 8,0-1-8,-2 13 8,-14-13 0,-8-8-8,30 11 0,-22 11 8,19-11 0,-19 18 0,0-18 0,14 19 0,-17-9 0,3 1 0,-8-22-8,8 22 8,0-12 0,-2 17 0,-1-16 0,1 16 0,-1-16 0,0 16 8,1-16-8,-1 16 8,1-16-8,-6 16 8,0-17-8,0 17 8,0-16 0,0 16-8,0-16 8,0 16-8,0-16 8,0 13 0,0-16-8,0 17 8,0-17 0,-3 16-8,3-16 8,-3 16 0,0-16-8,-5 17 8,0-17 0,3 16-8,-3-16 8,0 17 0,-3-17-8,0 13 8,11-21-16,-11 8 16,0 3-8,1 11 8,-1-14 0,0 3-8,0 10 8,0-15 0,1 2-8,10-8-8,-22 11 16,14-1-8,-3-2 0,-10 1 8,12-1-8,-18-6 8,17 1-8,-15 0 0,25-3-8,-10 2 16,-20 1-8,8-3 0,1 0 8,-1 0-8,0 0 8,1 0-8,-1-5 0,22 5-8,-21-6 16,10-2-8,-16 0 8,5 0-8,11 0 0,-16 0 8,17 0-8,-15-14 0,25 22-8,-10-5 8,-17-3 0,18 0 0,-12-14 0,15 17 0,-4-4 0,-1 1 0,0-13 0,11 21-8,-8-6 8,0-2 0,0 0-8,0-14 8,2 22-8,4-8 0,-1 0-8,0 0 8,3 8 0,-3-8-16,3 0 8,0 0-8,0 0-8,0 0 0,0 0-8,0-1 0,6 1-16,-6 8 48,5-8-56,3 0-8,0 0-16,14 0-8,-17 0-16,17 0-16,-17 0-16,20 0-16,-17-1-8,22 1-8,-22 0 0,21 0 0,-21 3-8,22-1-16,-30 6 192</inkml:trace>
  <inkml:trace contextRef="#ctx0" brushRef="#br0" timeOffset="1785">5052 1502 4408,'0'0'0,"0"0"168,0 0 9,-2 0 79,2 0-256,-3 0 456,-2 0 296,-1-5 272,1-1 232,2 1 49,0 0-73,1-1-120,-1-2-120,3 8-992,-3-8 953,1 0-65,-1 0-48,0 0-96,0 0-104,1 0-88,-1-1-88,0 1-32,3 8-432,-2-8 361,-4 3-105,1-1-16,-1 1-32,1 0-8,2-1-32,1 1 0,-1-1 0,3 6-168,-3-5 152,1 5 104,-1-5-80,0 5-24,0-6 16,1 6-40,-1-5 104,3 5-88,0 0-144,0 0 168,0 0 32,0 0-72,0 0 104,0 0-24,0 0-64,0 0 32,0 0-24,0 0-1560,5 3 2936,1-1-1375,2 4-1,0-1-24,0 3 64,14 0-8,-17 0-16,17 0 24,-22-8-192,5 9 128,19-1-128,-15 2 0,18-1 0,-19 1 8,21 1 0,-7 0 0,0 0-8,-22-11 0,24 21 8,3-13 0,3 14 0,7-14 8,1 16-8,-3-15 0,0 15 0,3-13 8,-38-11-16,38 29 8,8-18 8,-3 16-8,-2-19 8,-4 17-8,-2-17 8,1 16 0,-4-16-8,-32-8-8,30 24 16,2-16 0,-2 17 0,-1-17 0,1 13-8,-3-12 8,0 15 0,3-16-8,-30-8-8,27 24 16,0-16 0,-3 14 0,3-14 0,0 16 0,-2-16 0,-17 17 0,21-17 0,-29-8-16,22 21 8,2-12 8,3 1 8,-3 12-8,1-14 0,2 3 0,0 0 0,0-1 0,-27-10-16,24 11 24,-2 11-8,2-14 0,0 3 0,1 10 0,-4-15 8,-13 2-8,22 0 0,-30-8-16,8 8 24,16 0-8,-15 0 8,18 0-8,-6 1 8,1-1 0,-1 0-8,1 0 8,2 0 0,1 0 0,2 0 0,-3 0 0,-3 0 0,1 0 0,0 1 0,-1-1 8,-21-8-32,22 8 24,-14 3 0,22-3 0,-22 0 8,21 0-8,-23 0 0,15 0 8,-15 0-8,-6-8-24,21 6 24,-15-1 8,15 0-8,-21 1 0,9-1 0,-1 1 0,0-1 8,0 0-8,-8-5-24,8 3 16,0 0 8,0-1 0,0 1 0,-2 0 0,-1 0 0,0-1 0,1 1 0,-6-3-24,5 0 24,1 0 0,-1 0 0,0 0-8,1 0 8,-6 0-8,5 0 8,-5-5-8,0 5-16,6 0 8,-6-6 8,5 6-8,-5-5 0,0 5 0,0-6 0,0 1-8,0 0-8,0 5 8,0-6 0,0 6-8,0-5-8,0-1 8,0 1-8,-3 0 0,1-1 0,-1 1-8,0-1 8,3 6 16,-2-5-32,-1 5 8,-3-6-8,1 1 0,2 5 0,1-5-8,-4-1 8,4 6-16,2 0 48,-3-5-40,0 0-8,0 5 0,1-6 0,-1 6-8,0-5-8,1-1 8,-1 1-16,3 5 72,-3-5-72,1 5-8,-1-6-8,3 6 0,0-5-16,0 5 0,0-6-16,0 6 0,0 0 120,0-5-128,0 5 0,0-6-16,0 6 8,0 0-8,0 0 0,0 0 0,0 0 0,0 0 144,0 0-144,0 0 8,5 0-8,-5 0-1,0 0 9,0 0-8,6 0 8,-6 0 0,0 0 136,0 3-128,0 0-8,0 0 8,0-1 0,0 1 8,0 2 8,0 1 0,0-1 16,0-5 96,0 3-96,0 2 0,0 1 16,0-1 0,0 1 8,0-1 8,0 0 0,0 1 16,0-6 48,0 5-56,0 0 16,0 1 0,0-1 0,0 1 8,0-1 8,0 1 0,-3-1 0,3-5 24,-3 5-16,-2 3 8,-1 1-8,1-1 8,0 0 8,-1 0 0,-2 0 0,0 0 0,8-8 0,-8 5 8,3 1-8,-4-1 16,1 1-8,0-1 8,0 0 0,0-2 0,0 0 8,8-3-24,-8 3 24,-3-1 8,0 1-8,0-3 8,1 0 0,-1 0 0,0 0 8,3-5-8,0-4 8,0 1 0,-3 0 0,3 0 0,0-13 0,0 15 0,0-15 0,-1 15 8,9 6-48,-8-24 40,0 16 8,3-19-8,-1 19 8,1-22-8,0 22 0,2-22 8,3 22-8,0 8-40,0-30 48,0 22-8,0-22 0,0 22 8,8-21-8,0 21 8,0-22-8,0 22 8,-8 8-48,25-30 40,-20 22 8,17-22-8,-17 22 8,19-16-8,-16 16 8,22-19 0,-22 19 0,-8 8-48,30-25 48,-22 17 8,27-16-8,-8 16 0,-3-14 8,-2 17 0,0-3 0,2-14-8,-24 22-48,24-5 56,-2-1 0,-14 1 0,24 5 0,-7-5 0,-4 5 0,1-6 0,-1 6 9,1 0-9,0 0 0,-1 0 0,-13 3 0,22 5 0,-22 0 0,22 3 0,-22 0 0,19 10 0,-22-13 0,3 3 0,1 11 0,12-14 0,-21 3 0,6 10 0,-1-13-8,0 14 8,1-14-8,-6 16 8,5-16-8,-5 17 0,6-17 8,-6 16-8,0-13 0,0 16 0,0-16 0,0 16 0,-3-16 0,-5 16 0,0-17 0,0 17 0,-1-16-8,1 16 8,0-16 0,-13 13 0,15-16-8,-2 17 8,-3-17-8,-13 16 8,16-16-8,8-8-40,-22 25 40,14-17 0,-3 2 8,-13 12-8,16-14 0,-16 0 0,16 3 0,-3 0 0,11-11-40,-24 11 40,15-3-8,-12 0 8,13 0 0,-3 0-8,-13 0 8,16-2-8,-14-4 0,22-2-32,-8 3 32,-14 0 0,14-1-8,-16 1 8,16 0-8,-14-1-8,14-2 8,-16 0-8,24 0-16,-8 0 8,-14 0 0,14 0 0,-3 0-8,-10 0 0,12 0 0,-1 0-8,-1 0-8,11 0 16,-11 0-16,0 0-8,0 0 0,3 0-16,3 0 0,0 0-8,-4 0 0,4 0-24,5 0 72,-5-5-72,-1 5-24,1 0-8,-1-5-16,1 5-24,0 0-8,-1-6-8,1 1-8,-1-1-8,6 6 176,-2-5-168,2 0-8,0-1-16,0 6 192</inkml:trace>
  <inkml:trace contextRef="#ctx0" brushRef="#br0" timeOffset="2923">3940 2933 4528,'0'0'0,"-3"0"393,3 0 71,0 0 200,0 0 272,0 0 208,0 0 121,0 0-33,0-5-80,0 5-112,0 0-104,0 0-103,0 0-81,0 0-752,0 0 752,0 0-16,0 0 32,0 0-136,0 0-135,6 0-41,-1 0-40,0 0-24,1 0 24,-1 0-32,1 0-80,2 0 80,0 0-64,0 0-56,0 0-48,0 0 8,-8 0-224,8 0 280,16 0 80,-18 0-7,2 3-89,16-1-48,-16 1-56,22 0 88,-22-1-88,-8-2-160,35 3 208,-10-3 64,-1 0-88,3 0 80,8 0-104,0 3-112,3-3 104,0 0 48,-38 0-200,37 0 184,1 0 64,0 0-80,5 0 24,0 0-64,-2 0-48,2 0-48,6 0 88,-49 0-120,46 0-80,-3-6 384,-3 6-72,-4 0-216,-1 0 304,-3 0-360,3 0 281,-2-5-129,-33 5-112,32 0 80,0 0-80,-7 0 0,-1 0 320,0 0-320,1 0 0,-1 3 0,0-1 0,-24-2 0,22 0 8,-14 0-8,22 3 0,-22 0 8,16 0-8,-16-3 8,16 0 0,-18 0 0,-6 0-8,21 0 0,-15 0 8,2 0 0,13 0 0,-15 0 0,2 0 0,0 0 0,14 0 0,-22 0 0,5 0 8,0 0-8,1 0 0,-1 0 0,1 0 8,-1 0-8,-5 0 0,5 0 0,1 0 8,-6 0-8,5 0 0,-5 0 0,6 0 0,-6 0 0,5-6 0,0 6 0,1 0 0,-1-5-8,1 5 8,-6-6 0,5 6-8,0-5 0,-5 5 0,6-5 0,-1-1-8,1 1 0,-1 5 0,0-6 8,1 6-8,-6 0 8,0-5-8,0 5 0,0-5 0,0 5 0,0 0 0,0 0-8,5 0 8,-5 0 0,0 0 8,6-6-16,-6 6 8,0 0 0,0 0-8,5 0 8,-5 0 0,0 0 0,0 0 0,0 0 8,0 0-16,0 0 8,0 0 0,0 0 0,0 0 0,0 0 0,0 0 0,0 0 0,0 0 80,0 0-152,0 0 64,0 0 8,0 0 0,0 0 0,0 0 0,0 0 0,-3 0 0,1 0 0,2 0 0,0 3 0,0 0 0,0-1 0,0 1 0,0 0 0,0-1 8,-3 1-8,0 0 0,1-1 0,-1 7 0,3-1 8,0 0-8,0-8 8,-3 8-8,0 0 8,1 0-8,-1 0 0,0 0 8,1 0-8,-1 0 0,0 1 8,3-9 0,-2 8-8,-1 0 0,-3 0 8,1 0-8,0 3 0,2-3 8,0 0-8,-2 3 8,5-11 0,-6 11-8,4-1 0,-4-2 8,1 1-8,0 1 8,-1-2 0,1 1-8,-1-1 8,6-8 0,-5 8-8,-3 0 8,0 0 0,0 0-8,0-3 8,-1 1 0,-1-1 0,-1 1 0,11-6 0,-11 5 0,0-2 0,0-1 0,1 1 0,-1 0 0,0 0 0,0-1 8,0-2-8,11 0 0,-21 0 0,15 0 8,-2 0-8,-2 0 8,-1-5-8,0-1 8,0-2 0,0 0 0,1 0-8,-1 0 8,3 0 0,0-14 0,-1 17 0,1-17 0,0 17 0,0-17 8,3 17-8,5 5-8,-6-24 8,1 16 0,0-22 0,2 22 8,0-22-8,0 22 0,1-24 8,-1 10-8,3 22-8,0-22 8,0 1 0,0-1 8,0 1-8,8 12 8,0-20-8,0 21 0,14-22 8,-22 30-16,5-8 8,3-22 8,14 22-8,-17-16 8,22 16 0,-18-19-8,20 19 8,-21-17 0,-8 25-16,30-8 16,-22-16 0,25 18-8,-12-15 8,1 15 0,-1-15 0,1 15 0,5-15 0,-27 21-16,24 0 16,1-8 0,-4 2 8,3 1-8,-2 0 0,2-1 8,1 6-8,-1 0 0,-24 0-16,30 0 16,-3 0 8,-19 0-8,21 3 0,-20 5 0,20 0 8,-21 0-8,22 0 0,-30-8-16,8 22 16,16-14 0,-18 3 0,18 13 16,-18-16-16,2 16 0,0-15 0,13 18 0,-21-17 0,8 17-8,1-16 8,-1 16 0,0-19 0,-3 19 0,-5-16 0,0-11-16,6 27 8,-6-19 8,5 19 0,-5-16 0,0 16-8,0-19 8,-3 16-8,1-13 8,-4 16-8,-2-16 8,0 13-8,0-13 8,0 16 0,-3-16-8,-11 19 8,14-9-8,8-21-8,-21 22 16,-1 2 0,0 0-8,-2 1 8,3-4-8,-1 1 8,0-1-8,12 1 0,10-22-8,-30 11 16,19 16-8,-16-19 0,16 16-8,-16-16 8,16 17 0,-16-20-8,19 3 8,8-8-8,-24 8 0,16 0 0,-14 0 0,14 1 0,-3-1 0,-10 0 0,13 0-8,-3 0 0,11-8 8,-22 5-8,14-2-8,-3 0 0,-10-1 0,13 1-8,-3-3-8,-11 0 0,14 0 0,8 0 32,-8 0-48,-3-5 0,1-3-8,-1 0-16,0-1-8,3 1-16,0 0-8,0 0-24,8 8 128,-6-8-136,4 0-24,-1 0-16,3 0-8,0 0-8,0 0-1,0-1 1,0 1-8,0 8 200,5-8-192,1 0-24,-6 8 216</inkml:trace>
  <inkml:trace contextRef="#ctx0" brushRef="#br0" timeOffset="3832">3543 3525 6761,'0'0'0,"0"0"0,0 0 1216,0 0-232,-3 0 33,1-6 135,-1 1 144,0-1 80,0 1-55,3 0-153,0 5-272,0-6-256,-2 6-152,2-5-104,0 5 49,0-6-73,0 6-24,0 0-8,0 0-328,0 0 248,0 0 120,0 0-128,0 3-32,0 0-40,0 2 104,0 1 184,0-1-104,0-5-352,0 8 400,0 0-208,0 0-112,5 0 201,1 1-161,-1-1 16,0 0 0,1 3-24,-6-11-112,5 10 232,3 1 24,0 11-8,0-14-112,1 3 40,-1 10-56,0-13-8,0 17 24,0-15-72,16 17 120,-18-16-40,2 16 32,16-16-80,-19 16-144,17-16 160,-17 16-40,-5-27-72,22 11 56,-17 21 40,17-5-24,-17 0-64,17-3 128,-17 1-112,17 2-128,-14 2 176,-8-29-72,30 30-56,-22 0 160,16 0-72,-16-1-176,17-2 168,-20 0-64,17-2 40,-17-1 96,-5-24-96,8 24-40,14 0-8,-17 1 136,3-1-88,0 0 40,0 1-48,1-1-128,-1 0 224,-3 1-72,0-1-16,4 0 32,-1 0-176,0 1 72,0-4 88,0 1-72,-3 0-16,1-12 0,-1 17-56,1-19-16,-1 17 48,0-17-88,1 16 96,-1-16 88,1 14-120,-6-22 120,5 8-24,0 0-192,1 0 16,-1 0 64,1 0-96,-1 0 24,0 1-24,1-1-40,-1 0 80,1-6 48,-6 1-137,5 0 17,0 0-32,-5-1 32,6 1 104,-6 0-120,5-1 32,-5 1-8,6 0 0,-6-3 80,5 0-8,-5 0-40,5 0 112,-5 0 40,6 0 24,-6 0 72,5 0-88,-5 0 40,6 0 32,-6 0-24,5 0-16,-5 0 32,0 0 0,5 0-32,-5 0 120,6 0-56,-6 0-40,0 2 16,0-2-48,0 0 136,0 0-24,0 0-72,0 3 0,0 0 8,0-3 88,0 0-40,0 0 88,0 0-64,0 3-64,0-1 112,0-2-128,0 0 88,-3 0 48,3 3-48,-3 0-32,1-1 16,-1 1 48,0 0-88,-2-1 24,5-2-56,-6 3 80,1 0-40,0 0 96,-1-1-96,1 4-56,2-1 48,-2 0 8,-1 1 64,4-3 24,-4 2-136,4 0 72,-1 1 32,0-4 16,-2 1 80,-1 3-120,1-4-8,0 1 128,5-3-192,-6 3 152,1-1 16,-1 1 81,1 0-81,0-1 96,-1 1-32,-2 0-80,0 0-8,8-3-144,-8 0 128,-3 0 136,0 0-96,0 0-56,1 0-56,-1 0 192,0 0-104,11 0-144,-11 0 80,-10 0 120,13-6-288,-19-2 288,16 0 8,-14 0-128,17-14 96,-16 17-112,16-3 112,-16-14 8,16 17-160,-17-17 24,17 14 48,-3-16-80,-10 16 128,13-22 104,-3 22-216,11 8-32,-11-30 152,0 9 8,0-4-200,1-2 40,-1 0-32,0 3-96,3 2 96,3 1 96,5 21-64,-3-22 48,3 1 112,0 12-144,0-20-24,0 21 80,0-22-256,8 22 192,0-16 8,-8 24-16,8-9-24,14-15 273,-17 16-225,17-16-24,-14 18-8,22-2-129,-22 0 201,21-13 9,-29 21-73,8-6 40,22-2 56,-6 0-16,3-14-72,3 17 120,-3 0-120,0-1-80,6 6 152,-33 0-80,24-5-48,6-1 152,2 6-88,-2 0 8,5 0 32,-3 3-48,-2 0 112,0-1-136,-1 7 40,1 1-32,0 1 128,-3 13-88,-6-15-64,-13 15 56,17-16-168,-20 3 232,-5-11-88,8 11 72,0-1-144,0 15 56,0-17 24,1 16-48,-1-16 136,0 16-96,-3-15-88,-5-9 88,6 24 96,-6-16-96,5 16-24,-5-13 40,0 16-120,0-16 88,-3 16 8,1-6 32,2-21-24,-8 25 48,-1-1-48,1 0 64,-13 1-8,13-1-48,-3 0-48,-11 1 152,14-1-136,8-24 24,-22 24 56,12 3-32,-20 0-152,8 0 208,-7 0-192,2 0 40,0 0 16,-3 0-168,30-27 224,-27 27-136,3-3 24,-1-2-104,4-11-201,10 16 81,-16-19-32,19 3 32,-14 0-192,22-11 528,-8 10-624,-3 1-88,-10-3-80,15 0 232,-2-2-457,-3-3-191,3-1-128,0 1-353,8-3 1689,-8 3-1864,0-3-449,5 0-471,1 0-17,-1-6 449,0 1 703,3-3 721,0-14 512,0 22 416,0-5-224,0-22-336,6 19-1744,-6 8 2304</inkml:trace>
  <inkml:trace contextRef="#ctx0" brushRef="#br0" timeOffset="5300">562 3252 7425,'0'0'0,"0"0"600,0 0-320,0 0 48,0 0 128,0 0-456,0 0 585,-3-5 23,1 5-104,2-6-128,0 6-104,0-5-88,0 5 24,0-6-24,0 6-184,0 0 208,0-5 16,0 5-24,0-5 64,5 5 0,-5-6 8,5 6 48,-5-5 57,0 5-377,6 0 392,-6 0 40,5 0 8,-5 0-56,6 0-8,-1 0 40,0-6-80,3 6 16,-8 0-352,9-5 320,-1 5 0,0-5 48,0 5-96,0-6 17,14 6-81,-17 0 32,3 0 24,-8 0-264,8 0 272,0 0-64,0 0 0,0 0 8,14 0-16,-22 0 56,8 0-88,0 0 16,-8 0-184,8 0 208,0 0 8,1 0-40,-1 0 24,0 0-64,0 0 24,13 3 32,-15 0-48,-6-3-144,8 2 112,0 4-48,16 2 24,-18 0 8,18 0-8,-16 0-24,16 0-24,-15 0 56,-9-8-96,32 8 153,-10 3-81,2 0-8,3 11 48,3-14-56,7 13 104,-2-13-8,1 17-144,-36-25-8,37 8 32,1 16 40,0-16 56,-3 3 0,0 11-32,0-14-24,-2 2 104,-1 1 16,-32-11-192,32 11 160,-2 11-48,0-17-8,0 3 192,-1 3 48,-2 0-96,0 0-112,0-1-32,-27-10-104,27 8 48,0 1 136,0 1-32,0 1-160,-2 0 112,-1-3-32,0 0-48,1 0 176,-25-8-200,24 8-8,0 0 56,-2 1 160,-1-1-144,1 0 88,-14 0-120,22-3-120,-22 1 176,-8-6-88,21 5 56,-15 0 16,15 1 48,-15-1-96,2 1-7,0-4 151,14 1-176,-17 0 16,-5-3-8,8 2 72,0 1-72,0 0 168,-2 0-144,-1-1 0,1 1-24,-1 0 56,-5-3 8,0 0-64,5 0 120,-5 0-88,6 0 40,-6 0 56,5 0-152,-5 0 144,0 0-136,0 0-32,0 0 48,0 0 128,0 0-144,0 0 0,0 0 32,0 0-24,0 0 120,0 0 0,0 0-440,0 0 640,0 0-304,-3 0-88,3 0 136,-2 0-24,-1 0-96,3 0 184,0 0-136,0 0 16,0 0 56,0 0-144,0 0 112,0 0-8,0-6 56,0 6-48,0 0-24,0 0-40,-3 0 128,1 0-40,-1 0-128,3 0 144,-3 0-176,1 0 160,-1 0 8,3 0-56,0-5-136,0 5 120,0 0 8,0 0 64,0-6 8,0 6-72,0 0-40,0 0 48,0 0 112,0 0-48,0 0-32,0 0-128,0 0 88,0 0 56,0 0-136,0 0 128,0 0-144,0 0 88,0 0-24,0 0 136,0 0-104,0 0-16,5 0 0,-5 0 40,6 0-8,-6 0-8,0 0 88,0 0-144,5 0 80,-5 0 32,0 0-64,0 0 80,0 0-120,0 0 8,0 3 88,0 0-56,0 0-128,0-1 128,0 1-16,0 0 64,0-1 160,0 1-248,0 0 40,0-3 8,0 5-32,0 1-48,0-1 192,0 0-264,0 1 72,0-1 128,0 1-72,0-1 40,0-5-16,0 5 16,0 1-48,0 2 64,0 0 104,0-3-136,0 1 16,-3-1-80,1 1 104,2-6-40,-3 5 128,0 0-192,1 1 40,-1 2 80,0 0-96,0-3 248,1 1-128,-4 2-200,6-8 120,-5 8-32,0 0-72,-1 0 104,1-2 24,-3 2-80,0 0 80,-1 0 96,1-3-248,8-5 128,-8 6 104,0 2-208,0 0-104,0 0 328,0-3-128,0 1 56,0-1-16,0 1-40,8-6 8,-11 5 8,-11-2 80,17-1 16,-3 1-120,-3 0 48,0 0-64,0-1 48,0 1 0,11-3-16,-10 3-96,-1-1 120,0 1-56,0-3 96,3 0 0,0-5-128,0 5 24,0-6 16,8 6 24,-8-5 112,0-1-96,0 1-40,-1 0-40,1-3 128,0-1 8,0-15-112,3 19 128,5 5-88,-6-8-144,1-19 120,0 19 88,2-17-64,0 17 24,0-16 56,1 16 40,-1-22-72,3 30-48,0-8 80,0-22-144,0 22 152,5-22-72,1 22 48,2-21 0,0 20-144,0-15 128,0 16-280,0-16 56,17 16 144,-20-17-168,17 20 216,-17-17-8,17 17-144,-17-17 88,-5 22 48,24-5-16,-16-17-24,17 17 144,-17-17 16,22 17-152,-22-3-8,21 0-8,-21 0 88,-8 8-40,33-8 96,-12-1-96,1 4-48,0 5-16,-1-5 48,1 5 56,-1 0-40,1 0-64,-22 0 64,22 0-48,-1 0 64,1 2-32,-1 4 16,1 2-88,-14 0 56,22 0 48,-22 0-8,-8-8-8,30 8 184,-22 0-40,21 3-40,-20 0 72,15 0-80,-16 10-104,16-13 80,-18 3-16,-6-11-56,21 22-40,-15-14 120,2 3-88,0 10-40,13-13 72,-21 3-40,6 14 8,-1-15 48,-5-10-40,6 27 8,-1-16 0,-5 16 24,0-16-120,0 16 104,0-16-8,0 16 40,0-16 24,0 16-48,-3-17-48,-2 17 88,-3-16 8,0 16-24,0-16 56,0 16-200,-1-16 48,1 16 80,-2-19-56,-12 16 72,14-16-56,-3 17-64,-11-17 184,14 16-192,-13-16 64,13 14 64,-17-14-160,17 3 208,-19-1-64,16 1-72,-16 0 24,3 0 16,0-3-88,2-3 32,1 1-48,-1-1-88,0-2 104,1 0-120,10-1 40,-16 1-88,16 0-56,11-3 312,-27 2-272,19-2-128,-16 0-65,16 0-47,-3 0-144,0 0 8,0-5 0,1-3-184,10 8 832,-9-8-816,1 0-97,0 0-79,0-1 24,0 1-112,3 0-209,2-13-167,0 15-200,3 6 1656,-2-8-1881,-1 0-231,0-14-81,0 22 225,1-8 488,-1 0 624,0 0 439,1 0 193,2 8 224,-3-8-320,0-14-3016,3 22 3336</inkml:trace>
  <inkml:trace contextRef="#ctx0" brushRef="#br0" timeOffset="5850">0 3241 5209,'0'0'0,"0"0"88,0 0 40,0 0 176,0 0-304,0 0 584,0 3 280,0 0 208,0-1 24,0 4-103,0 2-81,0 0-88,0 3-8,6 10-32,-6-13-55,5 17-41,0-15-96,1 17-72,2-16-80,0 22-144,0-9-24,-8-24-272,8 24 336,0 1-8,1 2-48,12 0-40,-16 8-128,4 0 72,-1 0 73,13 3-81,-21-38-176,6 46 200,2-1-104,13-1 32,-21-4 128,8 1-128,1-1 0,-4 1-40,0-1-32,4 1 136,-1-1-40,0 1-96,-3-1 72,1-5-16,-6 0-40,5 1 88,0-1-176,-5 0-8,0-35 24,6 35 64,-6-3-80,5 1 96,1-1-56,-6-2-8,5-1 112,-5-2-80,5 0-128,-5-27 80,0 27 16,6 0-56,-6-5 40,5 0 48,-5-1-104,0 1-8,0-1 24,0-21 40,0 9-48,6 15 104,-6-19-128,5 3-16,-5 3 136,5 0-136,-5 0-56,6 0-96,-6-1-176,0-10 416,5 8-592,-5-2-16,6-3-241,-6-1-143,5 1-112,0 0-152,1-1-17,-1-2-215,-5 0 1488,6 0-1688,-1 0-73,0 0 121,1-5 440,-1 0 472,1-4 287,-1 1-1927,-5 8 2368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5T10:20:16.593"/>
    </inkml:context>
    <inkml:brush xml:id="br0">
      <inkml:brushProperty name="width" value="0.1" units="cm"/>
      <inkml:brushProperty name="height" value="0.1" units="cm"/>
      <inkml:brushProperty name="color" value="#3165BB"/>
    </inkml:brush>
  </inkml:definitions>
  <inkml:trace contextRef="#ctx0" brushRef="#br0">465 616 4344,'0'0'0,"0"0"345,0 0-225,0 0-120,-3 0 168,-2 0 112,-3 0 176,0 0 256,0 0 96,-3 0-16,0 0-16,11 0-776,-8 0 665,-3 0-25,0 0-8,0 0-128,1 0 8,-1 0 0,0-5 688,-11 0-583,22 5-617,-5-6 560,-6 1-16,-10-1 0,13-2-104,-3 0 32,-11-14-104,14 17-8,-3-3 128,11 8-488,-21-8 352,13-14-8,-3 17-39,-11-3-97,14-17 112,-3 20 16,-10-17-96,12 17 8,9 5-248,-10-22 240,-12 14 96,17-13 64,-3 15-88,-3-15-48,3 15-24,0-15-104,-1 13 80,9 8-216,-8-22 168,3 17-104,0-17 168,-1 17-80,3-17-16,3 17 16,0-17-112,0 17 105,0-17 47,0 17-16,0-17 24,0 17-40,9-3 8,-1-14 80,13 17-24,-15-4-112,-6 9-112,21-8 208,-15-13-104,21 15 24,-19-2 72,21 0-88,-20-13-48,20 15 136,-7-2-56,-1 0-40,1 0 40,0 2-96,-1 1 40,1 0 40,0 5-88,-1 0-64,1 0-24,-22 0 48,21 0-8,-13 2 112,22 4-120,-22 2 32,22 13-56,-22-15 40,22 5 24,-22 10-16,-8-21-8,30 8-88,-22 3-40,21 11 112,-21-14-40,17 3 136,-17 16-136,13-17 96,-15 17 88,-6-27-128,21 11 24,-15 19 72,2-8-128,0-12-56,0 17 128,-2-16-16,-1 16-48,0-5 104,-5-22-80,0 21-24,6 1 40,-6 0 72,0-12-128,0 17 72,-3-16-24,0 16 16,-2-16 72,5-11-96,-8 27-32,0-16 40,0 13 40,0-16-8,-3 17-16,-11-17-128,14 16 72,-14-16 40,14 3 136,-13 10-168,13-12 24,-3 1-8,-11-2-128,14 1 240,-3-1-152,-16 0-40,17 0 192,-17 0 104,16-3-200,-14-2-72,17 0-72,-16-1 40,16 1 312,-16 0-160,16 0-112,8-3 56,-25 2-80,17 1-88,-14 0 176,14-1-184,-2 1-80,-12-3-40,14 0 56,-3 0 8,11 0 232,-22 0-360,14 0-224,-2-5-168,-1-1 167,0 1 41,0-1 40,3 1-304,3 0-104,5 5 912,-6-9-1136,4 1-345,-1 0-119,0 0-544,3-13-393,0 15 8,0-2 409,0-16 608,0 24 1512,6-8-792,-1-17 399,3 17-383,0-21-2648,-8 29 3424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5T10:20:17.613"/>
    </inkml:context>
    <inkml:brush xml:id="br0">
      <inkml:brushProperty name="width" value="0.1" units="cm"/>
      <inkml:brushProperty name="height" value="0.1" units="cm"/>
      <inkml:brushProperty name="color" value="#3165BB"/>
    </inkml:brush>
  </inkml:definitions>
  <inkml:trace contextRef="#ctx0" brushRef="#br0">47 97 9153,'0'0'0,"0"0"2073,0 0-1305,0 0-768,0 0 592,0 0 128,0 0 129,0 0 87,0 0 80,-3 0-40,0-5-72,1 5-103,2 0-801,-3 0 648,0-5-168,1 5-160,-1-6-176,0 6-24,1-5-32,-1 5 16,0-6-48,0 6-40,1-5 24,-1 5-104,0 0 104,1 0-80,-1-5-80,3 5 120,0-6-80,0 6 80,0 0-40,0-5-16,0 5-96,0-6-8,0 6-64,0-5-24,0 5-80,0-5-128,0 5 456,8 0-545,0-6-111,0 6-184,0-5-248,0 5-216,1-6-193,-1 6-223,13-5-169,-21 5 1889,6 0-1888,2-5 256,16 5 455,-19-6 473,17 6-2792,-22 0 3496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5T10:20:18.220"/>
    </inkml:context>
    <inkml:brush xml:id="br0">
      <inkml:brushProperty name="width" value="0.1" units="cm"/>
      <inkml:brushProperty name="height" value="0.1" units="cm"/>
      <inkml:brushProperty name="color" value="#3165BB"/>
    </inkml:brush>
  </inkml:definitions>
  <inkml:trace contextRef="#ctx0" brushRef="#br0">38 224 10130,'0'0'0,"0"0"2048,0 0-928,0 0 201,0 0 103,0 0-1424,0 0 1456,0 0-127,-3 0-121,1 0-168,-1 0-200,0 0-56,1 0-224,-1-5-95,3 5-465,-3 0 376,1 0-104,-1-5-56,0 5-48,0 0 32,1-6 160,-1 6-256,3 0-104,-3-5 56,3 5-16,0-6-72,0 6 80,0-5-24,0 5 0,0-5-40,0 5-32,0 0 48,0-6 16,0 6-144,0-5 0,0 5-32,0-6-96,6 6 8,-1-5-80,3 5-128,-8 0 456,8-5-617,0 5-55,1-6-168,-1 6-192,0-5-224,0 5-345,0-6-247,0 6-257,-8 0 2105,8-5-2320,0 5-65,14-5 129,-17 5 560,3-6 607,0 6 489,17-5-2856,-25 5 3456</inkml:trace>
  <inkml:trace contextRef="#ctx0" brushRef="#br0" timeOffset="1">754 11 7937,'0'0'0,"0"3"1993,0 0-697,0-3-1296,0 0 1360,0 0 193,0 0 95,0 0-56,0 0-231,0 0-249,-3 0-256,0 0-176,3 0-680,-2 0 456,-1 0-192,0 0-120,0 0-72,1 0-40,-1 0-24,0 0-32,1 0-32,2 0 56,-6 0-184,4 0-88,-1 0-112,0 0-152,0 0-80,1 0-232,-1 0-161,0 0-319,3 0 1328,-2 0-1592,-1 0-233,0 0-383,3 0-225,0-6 201,0 6 472,0-5 663,6 5 553,-6 0 544,5-6-2328,-5 6 2328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0000" max="10000" units="dev"/>
          <inkml:channel name="Y" type="integer" min="-10000" max="10000" units="dev"/>
          <inkml:channel name="F" type="integer" max="255" units="dev"/>
          <inkml:channel name="T" type="integer" units="dev"/>
        </inkml:traceFormat>
        <inkml:channelProperties>
          <inkml:channelProperty channel="X" name="resolution" value="1" units="1/dev"/>
          <inkml:channelProperty channel="Y" name="resolution" value="1" units="1/dev"/>
          <inkml:channelProperty channel="F" name="resolution" value="1" units="1/dev"/>
          <inkml:channelProperty channel="T" name="resolution" value="0" units="1/dev"/>
        </inkml:channelProperties>
      </inkml:inkSource>
      <inkml:timestamp xml:id="ts0" timeString="2025-02-25T13:02:11.70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antiAliased" value="0"/>
    </inkml:brush>
  </inkml:definitions>
  <inkml:trace contextRef="#ctx0" brushRef="#br0">3580 6326 59 0,'0'-25'15'0,"-25"-47"-9"0,1-13-9 0,-11 24 0 0,9 26-36 0</inkml:trace>
  <inkml:trace contextRef="#ctx0" brushRef="#br0" timeOffset="1">3592 6157 47 0,'73'11'27'0,"180"26"-26"0,-34-26 8 0,22 2 6 0,1 11 0 0,37-35 1 0,-62-2-2 0,-11 0-2 0,-1 13-1 0,1 13-4 0,12-26 2 0,25-11-3 0,59-24 1 0,0 25-4 0,0-15 1 0,12 14-2 0,36-11-1 0,-9 11 4 0,-28-2-4 0,-22 26-1 0,-36 14 0 0,10-2 1 0,-11 0 0 0,12-12 1 0,-24 12-1 0,12 12-1 0,11-24 3 0,-10-12-2 0,11 0 0 0,12 12 0 0,-12-12 0 0,61 0-2 0,-1 12 0 0,-48 24 1 0,13 0 0 0,0 0 2 0,-38-13 0 0,73 13 0 0,-71-10 1 0,-26-2-1 0,-35 12-3 0,-37-13 3 0,-36 2-1 0,-47-13-1 0,-15 0-1 0,-35 11-6 0,-12 13-14 0,0 13-10 0,25 11-41 0,35-35 6 0,-59-13 41 0</inkml:trace>
  <inkml:trace contextRef="#ctx0" brushRef="#br0" timeOffset="2">15155 6121 50 0,'0'-14'17'0,"12"-34"21"0,-12 1-9 0,-12 23-16 0,-72 95-2 0,-86 147-9 0,134-120-19 0,48-62-51 0,24-36 15 0</inkml:trace>
  <inkml:trace contextRef="#ctx0" brushRef="#br0" timeOffset="3">15313 6072 52 0,'12'0'32'0,"12"-24"15"0,-97 59-19 0,-169 135-17 0,73 60-32 0,132-72-86 0</inkml:trace>
  <inkml:trace contextRef="#ctx0" brushRef="#br0" timeOffset="5">2842 5383 90 0,'0'0'2'0,"-72"-13"23"0,-24 13 3 0,-14 25-1 0,25-1-8 0,37-24-10 0,-37-49-12 0,-48-95-17 0,-24-50-20 0,1-48 2 0,34-24 10 0,86 0 20 0,72-12-55 0,-12 181 63 0</inkml:trace>
  <inkml:trace contextRef="#ctx0" brushRef="#br0" timeOffset="6">2939 2698 46 0,'0'11'13'0,"12"62"-26"0,-12-61-10 0</inkml:trace>
  <inkml:trace contextRef="#ctx0" brushRef="#br0" timeOffset="7">2467 3011 48 0,'0'0'3'0,"-12"-35"-6"0,-49-26-6 0,50 49-17 0</inkml:trace>
  <inkml:trace contextRef="#ctx0" brushRef="#br0" timeOffset="8">2770 5528 84 0,'-49'0'46'0,"-35"-36"-16"0,-13-25-12 0,-12-11-10 0,12 11 4 0,-48-85 1 0,12-59-8 0,12-37-6 0,37 25 5 0,48 11-2 0,23-25-4 0,86-34-6 0,24 23 5 0,11 49 6 0,14 60-3 0,35 35 6 0,48 13-4 0,-108 61 2 0,-37 13-4 0,-35-1-3 0,-36 24-16 0,-39 12-48 0,-10 11-30 0,48-35 71 0</inkml:trace>
  <inkml:trace contextRef="#ctx0" brushRef="#br0" timeOffset="9">2068 3314 44 0,'0'0'11'0,"-12"-12"24"0,0-37-1 0,0 1-15 0,24-13-2 0,24 2-3 0,25 9-4 0,24 3 4 0,120-1-7 0,-60 60-2 0,-72 36-1 0,-37 48 3 0,-36 37-1 0,-36 1-5 0,-13-13 0 0,25-85 3 0,0-12 0 0,-24-48 0 0,-1-24-4 0,-12-61-6 0,-24-60 0 0,14 10 2 0,-2 39 2 0,25 48-12 0,36 47-49 0,48 38-83 0</inkml:trace>
  <inkml:trace contextRef="#ctx0" brushRef="#br0" timeOffset="10">11817 1499 37 0,'0'0'7'0,"12"-11"0"0,12-25 7 0,1 12 0 0,11-14 6 0,-12 15 4 0,-24 46 0 0,-85 304-1 0,37 49-17 0,48 23-4 0,-12-145-1 0,0-109-6 0,12-110-39 0,12-82-31 0,-12 11 39 0</inkml:trace>
  <inkml:trace contextRef="#ctx0" brushRef="#br0" timeOffset="11">11744 1428 62 0,'0'0'21'0,"-24"-12"16"0,-36 12-14 0,-14 60-16 0,-106 133-4 0,95-96-2 0,61-73-10 0,84-97-2 0,49-71 9 0,36-39 13 0,-12 63 6 0,-36 84-1 0,-24 97-5 0,24 47-7 0,108 86-13 0,-11-13-82 0,-110-96 21 0</inkml:trace>
  <inkml:trace contextRef="#ctx0" brushRef="#br0" timeOffset="12">18458 6338 92 0,'-61'-37'1'0,"-24"50"-1"0,36 11 1 0,49 13 2 0,122-1 16 0,228-24-6 0,37-12-9 0,-11-24 0 0,-50 36 0 0,-120 12-5 0,-73 24-23 0,-109 13-24 0,-59-2-14 0</inkml:trace>
  <inkml:trace contextRef="#ctx0" brushRef="#br0" timeOffset="13">18518 6544 110 0,'-12'-24'21'0,"-25"-49"-7"0,207 49-8 0,217 36 1 0,36 23-3 0,0-9-1 0,-48-14-3 0,-96 0-8 0,-49 24-56 0,-110 24-20 0</inkml:trace>
  <inkml:trace contextRef="#ctx0" brushRef="#br0" timeOffset="14">23652 8180 83 0,'0'-6'9'0,"0"-14"-8"0,7 13-1 0,6 27 3 0,-33 47 8 0,-33 13-7 0,12-13-2 0,1-26-2 0,20-15-5 0,6-26-11 0,28-26 12 0,19-21 7 0,8 7 14 0,5 26-5 0,15 21-9 0,19 46-11 0,-40-5-26 0,-20-22 8 0,-20-26-13 0</inkml:trace>
  <inkml:trace contextRef="#ctx0" brushRef="#br0" timeOffset="15">23786 8368 41 0,'0'-7'22'0,"0"-33"8"0,6 13-5 0,-6 14-16 0,7 26-1 0,0 28 2 0,33-2-6 0,7 2-2 0,6-8-2 0,-12-19-16 0,-22-7-6 0,-25-14-2 0,-48 14 19 0,-53 26 18 0,27 20 21 0,33 14-7 0,34 7-16 0,46-21-6 0,34-39 3 0,-13-42-4 0,-35-11-1 0,-31-2-12 0,-22-5-62 0,28 39-1 0</inkml:trace>
  <inkml:trace contextRef="#ctx0" brushRef="#br0" timeOffset="16">23973 8341 116 0,'0'0'6'0,"27"-40"4"0,26 20-13 0,-12 27-4 0,-2-1 4 0,-5 7-10 0,-27 1-15 0,-20 6-22 0</inkml:trace>
  <inkml:trace contextRef="#ctx0" brushRef="#br0" timeOffset="17">23999 8401 60 0,'0'0'5'0,"-13"0"29"0,7 0-12 0,32-6-13 0,28-15-8 0,-14 1-3 0,-20-6-1 0,-33-1 2 0,-21 14 2 0,1 26 9 0,-8 40 2 0,28 8-6 0,26-14-4 0,21-28 1 0,6-25-2 0,7-21-10 0,-7-13 4 0,-13 6 5 0,-7 21-2 0,-14 26 3 0,-19 28 2 0,0-1 0 0,6-14-1 0,7-12 3 0,33-40-3 0,34-55-3 0,-33 47 2 0,-21 28 1 0,-13 19 8 0,-6 21-2 0,-1 12-6 0,0 1-2 0,-6 20-30 0,26 40-92 0</inkml:trace>
  <inkml:trace contextRef="#ctx0" brushRef="#br0" timeOffset="18">25886 8917 79 0,'0'-13'7'0,"13"-8"-5"0,47 15-5 0,20 6-15 0,-26 6-25 0</inkml:trace>
  <inkml:trace contextRef="#ctx0" brushRef="#br0" timeOffset="19">25786 9057 63 0,'0'0'0'0,"0"-13"36"0,20-7-23 0,60-7-7 0,-7 14-6 0,-39-1-2 0,-21 14 3 0,-6-6 3 0,-33 39 8 0,-2 27-9 0,22 1-2 0,26-35 4 0,0-33 0 0,7-33 0 0,-14-7-6 0,-13 7-13 0,-7 27-40 0,20 13 8 0,-13 0 21 0</inkml:trace>
  <inkml:trace contextRef="#ctx0" brushRef="#br0" timeOffset="20">26107 8990 38 0,'0'0'13'0,"20"-13"18"0,0-7-5 0,0 14-19 0,-14 19 1 0,-6 26-5 0,0 2-1 0,7-1-2 0,0-13 3 0,0-27-1 0,19-40-6 0,1-28 4 0,-13 29 5 0,-8 32 1 0,-6 7-5 0,0 27 3 0,-6 6-3 0,-21 14-1 0,-34 40 0 0,15-13-1 0,19 0 6 0,34-15 7 0,40-32 0 0,6-40-2 0,-13-54-1 0,-47-7-6 0,-39-6-2 0,19 47-9 0,14 26-59 0,26 27 4 0,7-14 14 0</inkml:trace>
  <inkml:trace contextRef="#ctx0" brushRef="#br0" timeOffset="21">26334 9111 41 0,'0'0'10'0,"27"-27"24"0,6-13-10 0,-6 6-11 0,-14 14-10 0,1 7-1 0,-1 13-1 0,-6-7 1 0,6 7 12 0,-20 0-2 0,-19 20-6 0,-1 7-2 0,21 6-3 0,25-12 1 0,15-21-2 0,19 0-1 0,-19-7-5 0,-14 7 1 0,-27 13 4 0,-33 28 0 0,-20 6 2 0,13-21 4 0,27-6-3 0,20-6 0 0,47-8 0 0,40-26-1 0,-21 0-2 0,-45 13 2 0,-28 14 4 0,-40 33 3 0,0 34-7 0,34-14-2 0,19-40 5 0,28-20 0 0,6-47 0 0,-27 8-10 0,-13-2-90 0,0 35 26 0</inkml:trace>
  <inkml:trace contextRef="#ctx0" brushRef="#br0" timeOffset="22">26728 9425 184 0,'0'-20'15'0,"7"-40"-2"0,-7 47-39 0,0 13-58 0,7 13-2 0</inkml:trace>
  <inkml:trace contextRef="#ctx0" brushRef="#br0" timeOffset="23">26629 8669 38 0,'0'0'0'0,"6"-14"14"0,7-5-10 0,41-21 4 0,93-54 5 0,54-19 12 0,46-21-2 0,27 13-21 0,28 21-3 0,-49 19-1 0,-58 15-4 0,-75 6-12 0,-73 19-55 0</inkml:trace>
  <inkml:trace contextRef="#ctx0" brushRef="#br0" timeOffset="24">26555 8643 95 0,'6'-34'6'0,"74"0"4"0,94 75-6 0,14 52-6 0,12 21 2 0,48-7 14 0,40-6 12 0,-7 12-19 0,-60-12-6 0,-48-14-3 0,-59-14-3 0,-60-46-20 0,-35-14-12 0,-19-6-50 0</inkml:trace>
  <inkml:trace contextRef="#ctx0" brushRef="#br0" timeOffset="25">24194 9118 77 0,'-7'0'5'0,"0"-14"-4"0,34 28 3 0,53 59 10 0,20 35 1 0,34 32-8 0,61 0-5 0,5 7-1 0,-19 0-4 0,-48-13-5 0,-46-7-43 0,-59-80 0 0</inkml:trace>
  <inkml:trace contextRef="#ctx0" brushRef="#br0" timeOffset="26">25190 10308 100 0,'0'0'0'0,"21"-27"1"0,152-13 1 0,95 33-4 0,20 14 9 0,-27-7 11 0,-61-20-1 0,-53 0-13 0,-54 6-2 0,-66 8-13 0,-47 6-30 0,-194 40-31 0</inkml:trace>
  <inkml:trace contextRef="#ctx0" brushRef="#br0" timeOffset="27">25037 10415 84 0,'0'0'1'0,"-8"-7"-2"0,2 41 1 0,39 19 10 0,14 48 17 0,7 46 4 0,13 60-20 0,20 27-12 0,-7-6 3 0,-13-55-1 0,-34-45 2 0,1-28-2 0,-14-20-10 0,0-26-63 0,-13-27 7 0</inkml:trace>
  <inkml:trace contextRef="#ctx0" brushRef="#br0" timeOffset="28">25692 11960 138 0,'-27'-107'50'0,"14"34"-51"0,26 59-91 0,1 14 15 0</inkml:trace>
  <inkml:trace contextRef="#ctx0" brushRef="#br0" timeOffset="29">22213 10522 95 0,'-33'-53'6'0,"33"-15"5"0,60 55-10 0,47 40 2 0,34 47 3 0,67 0 0 0,53-8-3 0,12-19 2 0,-52 26-4 0,-73-5 0 0,-55-21-8 0,-73-21-24 0,-53-5-18 0,19-21 22 0</inkml:trace>
  <inkml:trace contextRef="#ctx0" brushRef="#br0" timeOffset="30">21759 10422 83 0,'-14'0'7'0,"-12"7"13"0,19 53-7 0,14 101-3 0,-7 39 12 0,-27 60-9 0,13-12-4 0,1-14-5 0,26-6-3 0,8-41-6 0,12-26-55 0,14-61-31 0</inkml:trace>
  <inkml:trace contextRef="#ctx0" brushRef="#br0" timeOffset="31">22581 11739 123 0,'0'0'0'0,"-39"-46"0"0,18 19-44 0,35 27-9 0</inkml:trace>
  <inkml:trace contextRef="#ctx0" brushRef="#br0" timeOffset="32">27712 8663 255 0,'0'0'0'0</inkml:trace>
  <inkml:trace contextRef="#ctx0" brushRef="#br0" timeOffset="33">24154 11994 255 0</inkml:trace>
  <inkml:trace contextRef="#ctx0" brushRef="#br0" timeOffset="34">28548 8562 255 0</inkml:trace>
  <inkml:trace contextRef="#ctx0" brushRef="#br0" timeOffset="35">23385 12582 255 0</inkml:trace>
  <inkml:trace contextRef="#ctx0" brushRef="#br0" timeOffset="36">24213 8964 62 0,'-6'0'4'0,"-75"33"17"0,-25 34-13 0,26 0-6 0,-28-7-4 0,-65-40 10 0,-35-66 14 0,27-69 9 0,48-52-15 0,52-47-11 0,81-40-4 0,101 33 1 0,80 40-4 0,46 41 3 0,60 40-3 0,-39 87 0 0,-41 86 0 0,-46 68 3 0,-41 66 0 0,-66 20-2 0,-74-26 6 0,-61-21 4 0,-19-46 0 0,-7-33-1 0,-27-41-7 0,21-40 1 0,39-27-1 0,34-6-20 0,20 6-77 0,26-6 25 0</inkml:trace>
  <inkml:trace contextRef="#ctx0" brushRef="#br0" timeOffset="37">24648 9231 150 0,'0'-6'0'0,"-6"-41"-44"0,6 34-36 0</inkml:trace>
  <inkml:trace contextRef="#ctx0" brushRef="#br0" timeOffset="38">24708 8609 54 0,'0'0'7'0,"-6"-20"25"0,-8 6-22 0,14 14-3 0,14 0 14 0,19 14 6 0,61 6-10 0,100-13-10 0,53-7 0 0,-52 6-3 0,-21 15-3 0,-54-9 1 0,-54-4 1 0,-45-2 0 0,-21 8-1 0,-67-7-1 0,-114-1 1 0,-13-6-1 0,-60 0 0 0,0 0 1 0,46 0-2 0,88 0 2 0,87-6-1 0,66 6-1 0,167-35 0 0,75 29 2 0,19 0-3 0,-13 12 1 0,-60 0-1 0,-67 8 2 0,-80-7-2 0,-61 0 3 0,-60-7 0 0,-187 0-1 0,-34-14-1 0,-6 0 1 0,6-19 2 0,128 14-3 0,100 12 0 0,33 0 0 0,81 7 1 0,160 0 0 0,47 7-2 0,20 0 0 0,-67-1 2 0,-80 1 0 0,-87-7 2 0,-47 0 0 0,-27-7-2 0,-80 7 1 0,-40 7-8 0,67 6-20 0,40 1-43 0,13 19-46 0</inkml:trace>
  <inkml:trace contextRef="#ctx0" brushRef="#br0" timeOffset="39">24662 8068 46 0,'-14'0'7'0,"-6"0"6"0,-7 0 1 0,14 0-2 0,33-8 4 0,80-52 5 0,101-67 1 0,80-33-12 0,-20 19-8 0,-40 28-1 0,-61 19 1 0,-59 33-1 0,-81 49 0 0,-40 18 0 0,-154 87 0 0,-47 35-1 0,-33 19 1 0,13-13-1 0,20-21 1 0,61-32-1 0,73-41 2 0,73-27 4 0,48-39-1 0,167-94 0 0,40-28-1 0,26-19-2 0,-20 19 0 0,-72 35-1 0,-102 32-1 0,-60 48 0 0,-26 27 0 0,-101 59 1 0,-100 74 0 0,0 13-2 0,7-19 1 0,-7-7 2 0,40-14-4 0,73-26 2 0,61-41-1 0,34-19 1 0,32-42 1 0,121-71-1 0,74-42 3 0,-7 20-6 0,-13 1-1 0,-40 33-32 0,-54 60-44 0,-67 27 24 0</inkml:trace>
  <inkml:trace contextRef="#ctx0" brushRef="#br0" timeOffset="40">24622 8041 60 0,'0'-7'0'0,"33"-60"13"0,101-46 3 0,74-28 9 0,46 0-13 0,7 21-5 0,-34 26-8 0,-87 28 1 0,-79 32 0 0,-61 34 2 0,-121 53 0 0,-59 27 0 0,-21 21 1 0,-13 12-2 0,-7 8 2 0,27-14-2 0,107-67-5 0,94-26-36 0,73-14-33 0</inkml:trace>
  <inkml:trace contextRef="#ctx0" brushRef="#br0" timeOffset="41">23244 9037 47 0,'-7'-27'26'0,"7"-26"-16"0,0 19 4 0,-7 34-2 0,-52 47 5 0,-15 33 1 0,-20 28-14 0,-53 25 1 0,-34 42-3 0,-6 12 0 0,79-74-2 0,-5 1 1 0,40-40 3 0,39-41 3 0,40-33-3 0,55-47-3 0,53-73 3 0,-1-7-3 0,27-40-2 0,28-27 8 0,6 6-6 0,-27 47 4 0,-73 75-5 0,-54 52 3 0,-20 28-5 0,-67 52 6 0,-73 82-3 0,-35 12-3 0,-4 20-3 0,-3 15 3 0,8 5 2 0,47-26-3 0,40-53 2 0,27-41 0 0,40-53 2 0,34-34-1 0,39-80 1 0,47-60 1 0,34-20 1 0,47-41-4 0,39-12 7 0,15 13-5 0,-61 66-8 0,-67 68-41 0,-40 52-38 0,-61 21 58 0</inkml:trace>
  <inkml:trace contextRef="#ctx0" brushRef="#br0" timeOffset="42">24173 9278 68 0,'-26'-26'12'0,"-68"-48"13"0,61 40-11 0,26 14 3 0,40 20 12 0,88 74-10 0,33 39-12 0,-7 8-6 0,20 19 5 0,-6 21-1 0,-21-1-1 0,-20-19-4 0,-39-48 3 0,-41-46 2 0,-27-40 1 0,-39-34-2 0,-88-93-1 0,-53-34 1 0,-34-14-7 0,-7 8 6 0,1 20-2 0,53 13 1 0,61 40-2 0,53 40 1 0,33 33-2 0,33 28 1 0,122 73-1 0,66 40 0 0,7 40-4 0,-14-6 6 0,-40-28 1 0,-46-32-5 0,-68-8 4 0,-53-25-1 0,-20-8 0 0,-6-27-21 0,-2 7-71 0,22 41-15 0</inkml:trace>
  <inkml:trace contextRef="#ctx0" brushRef="#br0" timeOffset="43">21866 10516 46 0,'0'0'1'0,"-54"-27"10"0,-13-20 1 0,21-13 3 0,32-7-3 0,54 0-1 0,41 6-7 0,-8 48-4 0,-6 26 0 0,-33 48 5 0,-48 46 5 0,-80 7-4 0,-53-20 1 0,7-48 1 0,46-52-2 0,54-48-4 0,60-60-1 0,94-13-5 0,26 53 11 0,7 61-5 0,-39 60-2 0,-62 34 2 0,-59 12-2 0,-81-6 6 0,-33-53 2 0,7-34-7 0,26-74 1 0,54-14 0 0,40 28-6 0,33 47-40 0,81 47-64 0</inkml:trace>
  <inkml:trace contextRef="#ctx0" brushRef="#br0" timeOffset="44">25157 10589 98 0,'-27'-26'15'0,"-13"12"-8"0,0-6-5 0,13-7-2 0,20-20 0 0,75-33 8 0,12 54 8 0,7 39-8 0,-40 60-3 0,-75 55-2 0,-72-28 0 0,-33-67 3 0,39-66-3 0,47-81-2 0,60 13 5 0,60 48-2 0,55 26 2 0,-14 21-6 0,-74 12 0 0,-34 14 3 0,-80 54-2 0,-12-7-26 0,60-33-71 0,19-34 27 0</inkml:trace>
  <inkml:trace contextRef="#ctx0" brushRef="#br0" timeOffset="45">26401 8930 95 0,'-7'0'0'0,"-13"40"3"0,-33 14-1 0,-21-47 0 0,7-81-2 0,47-60 14 0,54-6 10 0,19 66-12 0,41 61-9 0,6 26-3 0,-33 41 1 0,-47 20 4 0,-67-8 1 0,-66-12-3 0,-15-48-2 0,35-46-1 0,32-13-24 0,48-8-52 0,20 35 23 0</inkml:trace>
  <inkml:trace contextRef="#ctx0" brushRef="#br0" timeOffset="46">26039 7351 73 0,'-6'-26'3'0,"-14"-21"12"0,7 20 4 0,0 20-8 0,-1 21-5 0,0-14-3 0,28-27-2 0,39-46 0 0,28 12 6 0,-15 54 10 0,-25 68-11 0,-75 66-1 0,-79 0-4 0,-35-87 2 0,8-66 0 0,53-61-1 0,53-47-1 0,55 33-2 0,39 68-4 0,33 87-67 0,-12 26-10 0</inkml:trace>
  <inkml:trace contextRef="#ctx0" brushRef="#br0" timeOffset="47">21665 10689 59 0,'-13'-20'8'0,"-21"-114"31"0,27 88-15 0,14 39-16 0,7 34 0 0,-1 33 4 0,-13 27 6 0,0 74-2 0,0 66-9 0,20-6-6 0,14-7 1 0,-8-54-4 0,-19-73 2 0,-14-53-26 0,-6-14-50 0,6-13-2 0</inkml:trace>
  <inkml:trace contextRef="#ctx0" brushRef="#br0" timeOffset="48">21926 12381 65 0,'0'0'16'0,"-34"15"-11"0,21 44-5 0,20 55 1 0,-7-21 0 0,-40-5 36 0,-47-42 3 0,-20-52-25 0,0-81-9 0,6-80-5 0,35-8 3 0,39 29 3 0,47 39-6 0,60 6-1 0,47 27 0 0,54 41 6 0,-7 93-3 0,-68 80-1 0,-65 15 9 0,-82-2-8 0,-59-32 9 0,-14-48-4 0,27-46-9 0,27-33-24 0,40-21-101 0,20 0 42 0</inkml:trace>
  <inkml:trace contextRef="#ctx0" brushRef="#br0" timeOffset="49">25819 12408 104 0,'-13'-6'22'0,"-182"-61"15"0,2 13-31 0,32-33-4 0,54-33-3 0,54 0 6 0,59-21 4 0,74-6-3 0,82 27 2 0,52 60-5 0,-7 66 0 0,-74 68 3 0,-92 32 2 0,-62 9 0 0,-66 12-6 0,-53-27-1 0,7-33-5 0,72-48-28 0,41-19-79 0,27-26 35 0</inkml:trace>
  <inkml:trace contextRef="#ctx0" brushRef="#br0" timeOffset="50">26635 8944 98 0,'0'-74'12'0,"6"34"-1"0,15 46-8 0,5 21 4 0,21 27 14 0,20-1 10 0,33-13-14 0,67 41-4 0,14-1-9 0,41-6-4 0,-22-14 0 0,-66-20 0 0,-74-27-13 0,-20 14-51 0,13 13-73 0</inkml:trace>
  <inkml:trace contextRef="#ctx0" brushRef="#br0" timeOffset="51">28883 9719 59 0,'0'7'3'0,"0"67"6"0,-14 26-2 0,-52-33 9 0,-35-40 18 0,-47-48-7 0,-12-59-5 0,60-73-5 0,87-15-16 0,72-12 0 0,56 33 2 0,65 60-2 0,34 73 0 0,-27 81 1 0,-53 54 0 0,-67 32-3 0,-67-26 4 0,-80-33 2 0,-48-41-3 0,-5-12-3 0,40-15-35 0,46 8-70 0,40-21 35 0</inkml:trace>
  <inkml:trace contextRef="#ctx0" brushRef="#br0" timeOffset="52">26160 7171 71 0,'-20'0'12'0,"-13"0"17"0,99-34-4 0,202-60-7 0,40 1-3 0,86-14-10 0,48 6-3 0,-68 21 3 0,-66-7 3 0,-87 21-4 0,-74 6-3 0,-100 27-7 0,-41 19-60 0,-32 20-33 0</inkml:trace>
  <inkml:trace contextRef="#ctx0" brushRef="#br0" timeOffset="53">29110 6482 107 0,'6'-20'29'0,"1"7"-27"0,-20 66-2 0,-101 60-16 0,-46-52-2 0,-14-75 20 0,47-79 13 0,80-54 6 0,60-47-12 0,40 34 1 0,28 52-6 0,40 41-3 0,79 54 5 0,34 80-6 0,-47 67 2 0,-39 67-1 0,-115-21 0 0,-100-20-1 0,-100-12-30 0,-60 32-61 0,193-160 59 0</inkml:trace>
  <inkml:trace contextRef="#ctx0" brushRef="#br0" timeOffset="54">27431 6215 66 0,'0'0'0'0,"-14"-7"43"0,-5-13 12 0,6 13-35 0,5 0-10 0,35 74 2 0,0 114-3 0,-7-20-9 0,-6-62 0 0,-14-65 1 0,-7-54 2 0,-20-140-3 0,7-35 1 0,34 28 2 0,33 94-1 0,26 40 0 0,21 46-2 0,-28 54-1 0,-52 26-2 0,-68 1 3 0,-33-41 2 0,41-39 6 0,46-8-4 0,67 35-1 0,59 38-2 0,-19-5-12 0,-13-14-62 0,-47 1-74 0</inkml:trace>
  <inkml:trace contextRef="#ctx0" brushRef="#br0" timeOffset="55">27385 7613 78 0,'0'-14'15'0,"-21"-19"31"0,14-8-17 0,-6 15-15 0,13 26-8 0,13 80 7 0,-6 127-6 0,-1-66-6 0,-6-55 0 0,0-52 1 0,-13-47-2 0,-14-134-1 0,21-60 2 0,39 26-3 0,27 94 1 0,28 60 4 0,-22 61-3 0,-32 53 2 0,-68 33-4 0,-40-33 4 0,2-54 0 0,38-12 4 0,34-2-4 0,53 42 1 0,35 19-2 0,12-7-3 0,-7-5-17 0,-5-8-79 0,-28-13-11 0</inkml:trace>
  <inkml:trace contextRef="#ctx0" brushRef="#br0" timeOffset="56">25786 9766 128 0,'0'0'0'0,"0"-54"12"0,13 21-6 0,-6 53 12 0,6 154-5 0,7 34-4 0,-6-55-3 0,-1-72-1 0,-7-61-1 0,-6-40-2 0,-6-141-1 0,-14-39-1 0,27 33 0 0,46 79 0 0,21 55 0 0,-1 33 0 0,-13 53 1 0,-53 41 3 0,-67 6-7 0,-27-53 5 0,27-27 1 0,53 7-1 0,60 47 1 0,61-1-3 0,7-19-12 0,-34-14-59 0,-47-14-62 0</inkml:trace>
  <inkml:trace contextRef="#ctx0" brushRef="#br0" timeOffset="57">22950 10154 138 0,'-7'-20'17'0,"14"20"-12"0,6 81 7 0,7 92-5 0,-7-26-2 0,-6-79-1 0,-7-49 2 0,0-52-4 0,-20-148-2 0,0-19 2 0,20 19 2 0,60 67 4 0,34 74-2 0,19 60-7 0,-19 54 0 0,-61 33 2 0,-86 0 0 0,-41-27 0 0,-19-39-1 0,59-28 7 0,34 0-1 0,40 8-2 0,80-8 0 0,48-13-21 0,52 26-89 0,-46 34-4 0</inkml:trace>
  <inkml:trace contextRef="#ctx0" brushRef="#br0" timeOffset="58">23832 10723 146 0,'-6'0'47'0,"-28"0"-19"0,21 0-35 0,26-13-110 0,8 13 24 0</inkml:trace>
  <inkml:trace contextRef="#ctx0" brushRef="#br0" timeOffset="59">23097 9124 57 0,'-14'-27'24'0,"-6"7"-19"0,-20 54-4 0,-47 39 7 0,0 7 24 0,-20 35-19 0,-54 71-12 0,-6-5-2 0,7-20 2 0,46-54 1 0,41-33 0 0,32-35-1 0,28-12 1 0,6 6 1 0,27-5-2 0,7-2 0 0,6-6-1 0,-13-7-5 0,1 1-27 0,-8 13-10 0,7 7 19 0,-7-15-20 0</inkml:trace>
  <inkml:trace contextRef="#ctx0" brushRef="#br0" timeOffset="60">22133 10563 111 0,'-13'-7'8'0,"-94"-74"20"0,107 81-25 0,114 41-2 0,59 19-2 0,-19 14 3 0,40-14 12 0,47-7-4 0,-6 14-5 0,-28-14-1 0,-40 7 0 0,-53-6-3 0,-47-7-1 0,-34-27-7 0,7-14-55 0,14-19-47 0</inkml:trace>
  <inkml:trace contextRef="#ctx0" brushRef="#br0" timeOffset="61">24260 9398 91 0,'0'0'0'0,"-80"-93"49"0,67 46-31 0,46 47-16 0,107 87 5 0,74 74-2 0,28 26-4 0,12-20 0 0,-40-67-4 0,-53-19 4 0,-35-28-2 0,-32-6-4 0,-27-1 0 0,-34 1 4 0,-19 7 3 0,-7-21-1 0,-7-13 2 0,0 1 0 0,-21-21 0 0,-5-7 1 0,12-7-4 0,8 8-3 0,6 6 2 0,27 6 5 0,66 8 0 0,61 6-1 0,40-13 0 0,13-7 4 0,-13 0-7 0,-67-7 1 0,-40-13-4 0,-47-7-19 0,-33-6-47 0,-7-14-28 0</inkml:trace>
  <inkml:trace contextRef="#ctx0" brushRef="#br0" timeOffset="62">26535 8904 65 0,'-21'-41'33'0,"8"8"-9"0,40 20-20 0,60 32 7 0,47 28 9 0,73 47-9 0,27 33-7 0,20 14-2 0,-40-28 4 0,-19-32 2 0,-35-35-2 0,-26-12-1 0,-27-1-2 0,-40-20-5 0,-41-13 3 0,-33-20-8 0,-26-12-26 0,-47-15-45 0,26 20-3 0</inkml:trace>
  <inkml:trace contextRef="#ctx0" brushRef="#br0" timeOffset="63">26100 7318 75 0,'-7'0'1'0,"-26"-40"3"0,20 13-1 0,33-6 6 0,93-21 11 0,122-33 10 0,106-13-8 0,106-7-14 0,83-7-3 0,-130 34 1 0,-45-7 0 0,-81 13-5 0,-93 27 1 0,-95 28-6 0,-79 12-40 0,-67 33-50 0,40-19 64 0</inkml:trace>
  <inkml:trace contextRef="#ctx0" brushRef="#br0" timeOffset="64">25183 9686 255 0</inkml:trace>
  <inkml:trace contextRef="#ctx0" brushRef="#br0" timeOffset="65">21317 11686 255 0</inkml:trace>
  <inkml:trace contextRef="#ctx0" brushRef="#br0" timeOffset="93">16160 16413 79 0,'-37'-37'20'0,"1"2"-3"0,36-2 10 0,48 26 3 0,97 22-15 0,144 13 0 0,27 0-8 0,-26 0 0 0,2 2-1 0,-51-15-2 0,-60-11 1 0,-84-11-2 0,-61 11-3 0,-36 0 1 0,-73 0-19 0,-11 0-40 0,-12 11-54 0,96 2 80 0</inkml:trace>
  <inkml:trace contextRef="#ctx0" brushRef="#br0" timeOffset="94">19207 16281 79 0,'0'0'0'0,"-121"-25"29"0,37 25-17 0,73 0-5 0,35 11 10 0,83 15 1 0,149-38-4 0,81-13-3 0,122 1-9 0,38 11 1 0,-25 50 1 0,22-12-2 0,63-39 7 0,73 3 0 0,-13-2-4 0,-60 37-3 0,-63-10-6 0,-21-14 6 0,-38-14-1 0,-24 3 4 0,-72 11-5 0,-49 0 3 0,-47-13-3 0,-62 26-1 0,-12-2 5 0,12-11 1 0,-36 0-3 0,-49-11-3 0,-11-2 0 0,13 13 0 0,-14 13-3 0,25 12 5 0,-35-2-9 0,9 1 4 0,-10 13-3 0,-12-26 1 0,-37 2-3 0,0 0-8 0,0-2-27 0,24-22-58 0,-36 11 67 0</inkml:trace>
  <inkml:trace contextRef="#ctx0" brushRef="#br0" timeOffset="95">28932 16232 111 0,'0'0'0'0,"-12"-13"27"0,12 13 0 0,-12 13-17 0,-13-2-9 0,-23 13-10 0,-1 26-36 0,25-2-24 0,24-24 18 0</inkml:trace>
  <inkml:trace contextRef="#ctx0" brushRef="#br0" timeOffset="96">29053 16317 54 0,'0'0'3'0,"-37"24"3"0,-47 24-4 0,-62 61-22 0,74-48-21 0</inkml:trace>
  <inkml:trace contextRef="#ctx0" brushRef="#br0" timeOffset="97">28616 16716 42 0,'0'0'3'0,"0"0"-2"0,0 12 1 0,0-1-2 0,-11 2 2 0,11-13 4 0</inkml:trace>
  <inkml:trace contextRef="#ctx0" brushRef="#br0" timeOffset="99">1766 11394 8 0,'0'0'3'0,"-12"-13"15"0,12 2 4 0,24-13 2 0,35 11-2 0,26 13-8 0,37 13-6 0,-37-2-5 0,-1-11 3 0,-10 0-27 0,-27 0-45 0,-9-11 25 0</inkml:trace>
  <inkml:trace contextRef="#ctx0" brushRef="#br0" timeOffset="100">2298 11201 8 0,'0'0'4'0,"0"0"23"0,-24-25 15 0,0 1-13 0,24 11-12 0,12 13-5 0,24 48-1 0,0 13-8 0,-11 37-3 0,-38-2-2 0,-35-11-14 0,0 0-54 0,24-38 5 0</inkml:trace>
  <inkml:trace contextRef="#ctx0" brushRef="#br0" timeOffset="101">1693 12325 43 0,'0'0'42'0,"0"-13"5"0,12 2-24 0,37-2-15 0,48 13-3 0,24-11-3 0,12-2-2 0,-25 13 1 0,-23 13-13 0,-37-13-50 0,-22 0-5 0,-26 0 44 0,-26-13 23 0,-11-22 15 0,15-2 25 0,-3 0 13 0,25 14-23 0,36 11-13 0,12 36-8 0,0 61-4 0,-11 72 2 0,-37-72-5 0,-24-25-2 0,-24 13-19 0,11-37-41 0,-11-12-34 0,48-24 82 0</inkml:trace>
  <inkml:trace contextRef="#ctx0" brushRef="#br0" timeOffset="110">2901 11934 11 0,'0'0'0'0,"-44"-11"6"0,-90-12 4 0,24-31 1 0,0-46-8 0,32-88 6 0,66-44 14 0,124-56 4 0,120 11-16 0,-67 232-11 0,-9 155-1 0,-23 102 1 0,-33 42 1 0,-78-54-1 0,-79-24-2 0,3-54-13 0,9-66-27 0,12-34-10 0</inkml:trace>
  <inkml:trace contextRef="#ctx0" brushRef="#br0" timeOffset="111">941 11060 25 0,'0'0'2'0,"-44"10"16"0,-55 24 7 0,-1-12 7 0,44-22-14 0,46 0-1 0,54 12-7 0,21 31-13 0,13 78 3 0,-56 57 2 0,-65-34-1 0,-14-77 0 0,24-78 0 0,23-78 7 0,32-110 5 0,44 22-5 0,0 22-5 0,-32 43-1 0,-23 46 0 0,-11 33-3 0,-21 33-16 0,-3 45-41 0,13 65-33 0,22-88 73 0</inkml:trace>
  <inkml:trace contextRef="#ctx0" brushRef="#br0" timeOffset="112">1173 11314 30 0,'0'0'7'0,"0"12"34"0,-21 20 3 0,-1 12-22 0,10-10-5 0,34-56-7 0,11-22-8 0,-11-12 2 0,-10 12-4 0,-34 10 1 0,0 13-4 0,-11 32-3 0,21 21-16 0,12 12-23 0,22 12-43 0,-10-56 74 0</inkml:trace>
  <inkml:trace contextRef="#ctx0" brushRef="#br0" timeOffset="113">1783 11038 44 0,'0'0'24'0,"-12"-22"34"0,2 0-38 0,-12 10-15 0,-1 68-5 0,-32 64-2 0,-34 2-2 0,12-10-15 0,21-46-43 0,45-44 24 0,22-54 27 0,23-68 23 0,-23-45 30 0,-33 58-6 0,-1 52-13 0,12 58-10 0,0 31-9 0,45-20 0 0,10-23-1 0,0-56 1 0,-21 3-5 0,-23-4-3 0,-23 46-33 0,11 34-45 0,2 0 50 0</inkml:trace>
  <inkml:trace contextRef="#ctx0" brushRef="#br0" timeOffset="114">1716 11680 45 0,'0'0'56'0,"11"0"-8"0,-11 11-27 0,-11-22-6 0,0-35-13 0,-23 26-9 0,2-3-42 0,10 23-64 0,22 11 95 0</inkml:trace>
  <inkml:trace contextRef="#ctx0" brushRef="#br0" timeOffset="115">3454 12754 21 0,'0'0'18'0,"-22"22"4"0,-77 22 2 0,-112 0 4 0,-10-78-2 0,55-54-12 0,32-44-15 0,12-79 3 0,122-10-2 0,178-57 4 0,22 168 3 0,-13 154-5 0,-20 133 1 0,-67 68 5 0,-67-79-4 0,-101-24-7 0,-19-8-18 0,9-34-46 0,45-34-24 0</inkml:trace>
  <inkml:trace contextRef="#ctx0" brushRef="#br0" timeOffset="116">11070 18509 255 0</inkml:trace>
  <inkml:trace contextRef="#ctx0" brushRef="#br0" timeOffset="117">6886 16329 255 0</inkml:trace>
  <inkml:trace contextRef="#ctx0" brushRef="#br0" timeOffset="118">708 12310 30 0,'0'0'0'0,"0"0"27"0,-10-32 1 0,10 20 2 0,0 68-9 0,0 110-8 0,-12 10-4 0,12-32-16 0,22-44-69 0,24-68 5 0</inkml:trace>
  <inkml:trace contextRef="#ctx0" brushRef="#br0" timeOffset="119">908 12676 23 0,'0'0'0'0,"0"0"17"0,-11 10 21 0,0 68 0 0,44-12-8 0,44-54-8 0,23-78-17 0,-56-2-1 0,-66 24-5 0,-78 12-2 0,-10 42-36 0,99 24-56 0,11-34 56 0</inkml:trace>
  <inkml:trace contextRef="#ctx0" brushRef="#br0" timeOffset="120">1705 12576 25 0,'0'0'15'0,"0"-22"29"0,11-22-4 0,0 10-19 0,1 22-8 0,-24 47-3 0,-44 64-3 0,-53 45 2 0,9-22-7 0,33-46-22 0,56-63-51 0,11-36 20 0,22-87 35 0,-11-12 30 0,-11 0 18 0,-11 67 5 0,-11 66-4 0,11 55-18 0,11-10-9 0,33-12-1 0,12-66-7 0,-12-33 3 0,-44 10-10 0,-34 23-44 0,12 32-26 0,33 2 51 0</inkml:trace>
  <inkml:trace contextRef="#ctx0" brushRef="#br0" timeOffset="121">1771 12908 53 0,'0'0'16'0,"0"0"67"0,0 22-47 0,12-22-17 0,-1-33-10 0,0-44-6 0,0-1-2 0,-56 44-11 0,-21 34-47 0,22 46-96 0</inkml:trace>
  <inkml:trace contextRef="#ctx0" brushRef="#br0" timeOffset="122">708 11203 15 0,'0'0'0'0,"0"-11"4"0,-22-33 1 0,12 0 5 0,-24 10 0 0,12 12 4 0,-22 12 3 0,10-2-9 0,34-20-1 0,34-36 3 0,22 2-2 0,-24 10-5 0,2 34-2 0,-24 34-3 0,2 32-5 0,9 12-58 0,2-24 27 0</inkml:trace>
  <inkml:trace contextRef="#ctx0" brushRef="#br0" timeOffset="137">676 11868 9 0,'0'0'2'0,"-44"-12"11"0,-46 2 3 0,35-24-12 0,77 12-1 0,101-22 2 0,97 0 0 0,58 22-2 0,43 33-4 0,-33 22-11 0,-100-1-6 0,-122 2 10 0,-66-22-1 0,-44-2-3 0</inkml:trace>
  <inkml:trace contextRef="#ctx0" brushRef="#br0" timeOffset="138">498 12322 36 0,'0'0'0'0,"44"-12"-6"0,46 2-24 0</inkml:trace>
  <inkml:trace contextRef="#ctx0" brushRef="#br0" timeOffset="139">509 13418 110 0,'0'-12'-1'0,"0"-54"0"0,12-45 0 0,109 67 5 0,145 44 0 0,99 22 7 0,-33-22-4 0,-78-11-7 0,-86 22-5 0,-80 22-38 0,-67 23-12 0,-21-45 25 0</inkml:trace>
  <inkml:trace contextRef="#ctx0" brushRef="#br0" timeOffset="188">24598 18177 102 0,'0'0'112'0,"0"-11"-91"0,0 11-26 0,-22-11-74 0,10-11-72 0</inkml:trace>
  <inkml:trace contextRef="#ctx0" brushRef="#br0" timeOffset="194">2679 17635 48 0,'0'0'19'0,"-22"0"12"0,-10 44 8 0,-14 122-7 0,68 44-31 0,56-99 2 0,10-144 0 0,2-121 0 0,-58-13-1 0,-76 79 1 0,-44 65-2 0,10 67-101 0,56-10 17 0</inkml:trace>
  <inkml:trace contextRef="#ctx0" brushRef="#br0" timeOffset="195">3144 18243 77 0,'0'0'59'0,"-22"-32"4"0,0-13-47 0,0 12-17 0,10 11-56 0,24 12-90 0</inkml:trace>
  <inkml:trace contextRef="#ctx0" brushRef="#br0" timeOffset="196">3333 17679 64 0,'0'0'7'0,"-12"0"79"0,2-22-47 0,-3 22-25 0,-9 55-5 0,12 34 2 0,42-1-7 0,46-20-3 0,34-24-5 0,-46 34 9 0,-55 54-5 0,-66-32 0 0,-12-68 1 0,12-76 0 0,11-176-2 0,76-24-2 0,24 77 4 0,-34 78-3 0,-11 57-21 0,-22 64-100 0,-11 14 36 0</inkml:trace>
  <inkml:trace contextRef="#ctx0" brushRef="#br0" timeOffset="197">4040 17603 58 0,'0'0'17'0,"34"32"81"0,54 90-86 0,-10 32-13 0,-1-21-6 0,-32-54 1 0</inkml:trace>
  <inkml:trace contextRef="#ctx0" brushRef="#br0" timeOffset="198">4450 17679 43 0,'0'0'33'0,"-11"-11"27"0,-33 44-32 0,-77 133-20 0,9 46-2 0,80-14-8 0,42-132-3 0</inkml:trace>
  <inkml:trace contextRef="#ctx0" brushRef="#br0" timeOffset="199">4706 18044 19 0,'0'0'20'0,"-13"0"38"0,13 0-13 0,35 0 12 0,41-11-42 0,68-55-13 0,-32 22-10 0,-57 22-64 0,-33 10-42 0,-22 12 92 0</inkml:trace>
  <inkml:trace contextRef="#ctx0" brushRef="#br0" timeOffset="200">4938 17967 20 0,'-12'0'32'0,"-10"12"25"0,0 10-6 0,11-12-23 0,0 34-16 0,11 12-12 0,-33 10 1 0,-45 0-1 0,-11-54 1 0,1-123 0 0,55-76 0 0,88-3-1 0,57 13 2 0,-2 100-31 0,-11 67-110 0,-66 20 101 0</inkml:trace>
  <inkml:trace contextRef="#ctx0" brushRef="#br0" timeOffset="201">5092 18321 44 0,'0'0'75'0,"0"-10"-9"0,11-2-31 0,56-32-22 0,22 0-11 0,10 33-5 0,-21 11-82 0,-35 21-62 0</inkml:trace>
  <inkml:trace contextRef="#ctx0" brushRef="#br0" timeOffset="202">5369 18089 22 0,'0'0'18'0,"-11"-10"50"0,11-2-2 0,-11 12-35 0,11 34-22 0,0 98-8 0,0 0 1 0,22-76-1 0,34-34 1 0,10-22 0 0,12-22-4 0,-46 0-6 0</inkml:trace>
  <inkml:trace contextRef="#ctx0" brushRef="#br0" timeOffset="203">5414 17303 31 0,'0'-12'20'0,"-45"-20"20"0,23-2-2 0,11 45-9 0,11 56-16 0,11 87-12 0,-11-42 3 0,11-68-6 0,10-88 6 0,47-178-13 0,-58 12 15 0,-20 154 4 0,10 78-5 0,-11 89 5 0,11 88-27 0,11 23-147 0</inkml:trace>
  <inkml:trace contextRef="#ctx0" brushRef="#br0" timeOffset="204">5979 17503 58 0,'0'0'20'0,"-12"-12"49"0,0 24-25 0,24 153-32 0,10 56-6 0,0-55-4 0,12-44-6 0,-34-88-1 0</inkml:trace>
  <inkml:trace contextRef="#ctx0" brushRef="#br0" timeOffset="205">5746 18044 45 0,'0'0'4'0,"0"-11"66"0,11-33-8 0,65-22-42 0,70 0-19 0,8 44-75 0,-66 22-36 0</inkml:trace>
  <inkml:trace contextRef="#ctx0" brushRef="#br0" timeOffset="206">6852 17801 40 0,'-11'0'19'0,"-33"-12"30"0,-11 12-1 0,0 12-17 0,32 66-2 0,34 32-6 0,67-10-15 0,33-100-2 0,10-122-12 0,-76-22 9 0,-90 56-4 0,-76 54-7 0,-12 57-69 0,111 42-69 0</inkml:trace>
  <inkml:trace contextRef="#ctx0" brushRef="#br0" timeOffset="207">7250 18166 87 0,'0'0'30'0,"-10"-11"19"0,-12-33-46 0,10 12 0 0,12 8-72 0,12 24-27 0</inkml:trace>
  <inkml:trace contextRef="#ctx0" brushRef="#br0" timeOffset="208">7594 17557 66 0,'0'0'5'0,"0"-10"75"0,-12-2-41 0,2 34-16 0,-12 122-7 0,11 44-5 0,11-33-6 0,43-22-10 0,-31-89 1 0</inkml:trace>
  <inkml:trace contextRef="#ctx0" brushRef="#br0" timeOffset="209">8026 17679 58 0,'0'0'39'0,"-12"0"25"0,34 11-25 0,56 88-28 0,22 69-2 0,-23-24-10 0,-21-56-5 0</inkml:trace>
  <inkml:trace contextRef="#ctx0" brushRef="#br0" timeOffset="210">8336 17757 52 0,'0'0'63'0,"-22"-12"-17"0,-34 46-20 0,-76 154-18 0,42 34-8 0,90-68-4 0,12-132 2 0</inkml:trace>
  <inkml:trace contextRef="#ctx0" brushRef="#br0" timeOffset="211">8645 18079 60 0,'0'0'54'0,"0"0"10"0,45-24-51 0,55 2-20 0,22 0-46 0,-22 12-78 0</inkml:trace>
  <inkml:trace contextRef="#ctx0" brushRef="#br0" timeOffset="212">9033 17923 41 0,'0'0'25'0,"-21"0"49"0,-24 0-37 0,12 10-11 0,0 46-11 0,-12 56-15 0,-10 8 1 0,-1-42 0 0,12-66 1 0,-22-123 0 0,11-156-1 0,76 58 1 0,46 75 0 0,22 91-4 0,10 43-141 0,-32 43 59 0</inkml:trace>
  <inkml:trace contextRef="#ctx0" brushRef="#br0" timeOffset="213">9077 18079 110 0,'0'0'67'0,"-10"-35"-24"0,10-20-32 0,44 23-5 0,11 42 0 0,0 90-4 0,-55 44-1 0,-22-34-1 0,22-54 1 0,45-46-1 0,54-54 0 0,-11-12-4 0,-32 12-6 0</inkml:trace>
  <inkml:trace contextRef="#ctx0" brushRef="#br0" timeOffset="214">8901 18243 75 0,'0'0'6'0,"-11"0"82"0,11-10-36 0,65-23-33 0,91-34-14 0,-12 35-4 0,-33 10-39 0,-68 22-93 0,-31-12 54 0</inkml:trace>
  <inkml:trace contextRef="#ctx0" brushRef="#br0" timeOffset="215">9255 17979 19 0,'-11'0'29'0,"-12"0"34"0,1 22-5 0,0 88-55 0,11 90 1 0,34-68 0 0,32-76 0 0,10-56 1 0,13-78-3 0,-12-56-7 0,-42 80 1 0</inkml:trace>
  <inkml:trace contextRef="#ctx0" brushRef="#br0" timeOffset="216">9122 17193 82 0,'-11'0'70'0,"11"-12"-19"0,33-10-29 0,22 12-11 0,-10 42-7 0,-34 46 3 0,-22-1-4 0,-22-10-2 0,21-23-1 0,46-44-11 0,64-44-35 0,-8-12-79 0,-46 34 56 0</inkml:trace>
  <inkml:trace contextRef="#ctx0" brushRef="#br0" timeOffset="217">9841 17879 102 0,'-10'0'123'0,"10"-12"-93"0,-23 2-30 0,12-2-14 0,-1-10-195 0,12 11 177 0</inkml:trace>
  <inkml:trace contextRef="#ctx0" brushRef="#br0" timeOffset="218">3587 18665 23 0,'-11'0'15'0,"-11"0"18"0,-34 10 2 0,-44 2-13 0,-76 10-8 0,-57-22-3 0,-77-55-1 0,0-90 5 0,56-109-18 0,176-34-4 0,266-11-9 0,377-122 28 0,-67 223-2 0,-221 298-11 0,-156 42 1 0,-21 136-6 0,-122 54 10 0,-88 10-6 0,10-76-5 0</inkml:trace>
  <inkml:trace contextRef="#ctx0" brushRef="#br0" timeOffset="219">4428 18719 17 0,'0'0'2'0,"-22"-10"14"0,0-12 10 0,12 0-5 0,10 22 3 0,65-11-11 0,80 32 2 0,42 1-2 0,2-22-2 0,-2-10-12 0,-20-12 6 0,-56 22 2 0,-45 0 0 0,-32 0-7 0,-34 0 4 0,-12-11-31 0,-10-1-61 0,22 12 29 0</inkml:trace>
  <inkml:trace contextRef="#ctx0" brushRef="#br0" timeOffset="220">5855 18665 51 0,'0'0'44'0,"0"0"20"0,0 0-42 0,0 10-18 0,0-10-17 0,0-10-22 0,24 10-102 0</inkml:trace>
  <inkml:trace contextRef="#ctx0" brushRef="#br0" timeOffset="221">7650 18642 46 0,'0'0'7'0,"-22"0"0"0,-56 23 13 0,-55 9 7 0,-66-10 3 0,-34-44-11 0,-21-88-12 0,0-78 2 0,54-56-16 0,134 0 8 0,154 12-3 0,233-89-2 0,166 77 1 0,-132 233 9 0,-135 122 0 0,-86 56-3 0,-68 65-1 0,-88 0 7 0,-66-10-6 0,-12-2-5 0,22-42-4 0,78-144 3 0</inkml:trace>
  <inkml:trace contextRef="#ctx0" brushRef="#br0" timeOffset="222">14513 13008 99 0,'-11'-22'5'0,"11"0"-36"0,0 11-25 0</inkml:trace>
  <inkml:trace contextRef="#ctx0" brushRef="#br0" timeOffset="223">8436 18831 65 0,'0'0'0'0,"0"-12"31"0,-34-20-21 0,12-2-6 0,22 12 6 0,44 0 16 0,78 22-4 0,89 10-26 0,44 36-7 0,-23-2 8 0,-67-12 16 0,-109-32 3 0,-56 0-6 0,-66-32 1 0,-156-36-2 0,-43 36-1 0,11 20-4 0,42 12 1 0,90-10-2 0,89-2-1 0,66 2-1 0,89-1-5 0,155-1-40 0,0 12-99 0,-155 12 102 0</inkml:trace>
  <inkml:trace contextRef="#ctx0" brushRef="#br0" timeOffset="224">10118 18487 22 0,'-11'0'-9'0,"11"0"-4"0</inkml:trace>
  <inkml:trace contextRef="#ctx0" brushRef="#br0" timeOffset="225">10053 18421 20 0,'0'0'45'0,"-13"0"14"0,-30 12-48 0,-35 42-17 0,-66 90-2 0,44-10-59 0,68-58 13 0</inkml:trace>
  <inkml:trace contextRef="#ctx0" brushRef="#br0" timeOffset="226">10307 18377 64 0,'0'0'14'0,"0"-12"55"0,0 12-37 0,-45 56-57 0,-88 88-89 0,67-22 74 0</inkml:trace>
  <inkml:trace contextRef="#ctx0" brushRef="#br0" timeOffset="227">10063 19173 40 0,'0'0'88'0,"10"-22"-9"0,24-22-55 0,-23 10-14 0,0 2 1 0,-11 21-10 0,-22 22 1 0,0 1-2 0,-10 20 0 0,8-10-7 0,2 1-19 0,22-12-43 0,0-11-49 0,0 10 83 0</inkml:trace>
  <inkml:trace contextRef="#ctx0" brushRef="#br0" timeOffset="228">25406 9797 255 0,'0'0'0'0</inkml:trace>
  <inkml:trace contextRef="#ctx0" brushRef="#br0" timeOffset="229">18730 16827 255 0,'0'0'0'0</inkml:trace>
  <inkml:trace contextRef="#ctx0" brushRef="#br0" timeOffset="230">10118 17945 30 0,'0'0'0'0,"-11"0"47"0,0 0 15 0,-12 0-30 0,13 0-3 0,32 12-11 0,56-12-7 0,44 0-5 0,-12 0-7 0,-22-12-45 0,-43 12-98 0,-34 0 100 0</inkml:trace>
  <inkml:trace contextRef="#ctx0" brushRef="#br0" timeOffset="231">10129 18343 13 0,'0'0'47'0,"-11"34"40"0,22-12-26 0,45-12-29 0,66-54-20 0,-12 12-22 0,-10 20-95 0,-23 2-32 0</inkml:trace>
  <inkml:trace contextRef="#ctx0" brushRef="#br0" timeOffset="232">10938 17812 48 0,'0'0'38'0,"0"-11"38"0,0-11-45 0,0 0-9 0,44 44 2 0,32 100-11 0,-8 66-10 0,-14 0-4 0,-20-22 1 0,-12-89 0 0,12-54 0 0,10-67 0 0,55-244 1 0,-10-22-1 0,-23 66 0 0,-22 112 0 0,-22 76-88 0,0 56-79 0</inkml:trace>
  <inkml:trace contextRef="#ctx0" brushRef="#br0" timeOffset="233">11978 18465 97 0,'0'0'15'0,"-12"0"64"0,2 0-33 0,10-10-28 0,0 10-112 0,10 0-67 0</inkml:trace>
  <inkml:trace contextRef="#ctx0" brushRef="#br0" timeOffset="234">11558 18886 19 0,'0'0'0'0,"-56"11"41"0,-121 11 1 0,0-88-16 0,-11-68 6 0,10-31-5 0,57-34-16 0,54-67-19 0,89-56 16 0,277-76 7 0,178 154-10 0,-102 244 3 0,-176 122 7 0,-87 34-10 0,-57 88-4 0,-122 20-1 0,-99 14 3 0,-54-24-4 0,52-88 0 0,103-78-3 0,65-66-4 0,33-44-4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2-25T13:05:01.4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5T13:05:02.2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321 778 5673,'0'0'0,"0"2"648,0-2 160,0 0 120,-2 0 120,2 0-1048,-1 0 1081,-3 0-17,1 0-56,-1 0-104,1 0-104,-1 0-63,1 0-57,-1-4-72,4 4-608,-3 0 560,-1-3-32,1 3 16,-1-4-48,3 4-56,-1-3-23,0 3-41,0-4 40,2 4-416,-1 0 456,-1-3-24,0 3-16,0 0 32,1 0-16,-1 0-8,0 0 16,1 0-96,1 0-344,-2-4 345,0 4-49,0 0-40,1 0 8,-1 0-104,0 0 40,0 0-32,2 0 8,0 0-176,0 0 168,0 0 16,0 0-80,0 0 64,0 0 24,0 0-120,0 0 96,0 0-152,0 0-1088,0 0 2200,0 0-1008,0 0-72,0 0 48,4 0-16,-1 0 0,3 0 80,-1 0-72,0 0 0,9 0-32,-11 0 8,11 0 56,-10 0-56,10 0-32,-9 0-16,11 0 56,-11 0 48,14 0-16,-14 0-112,18 0-48,-8 0 104,1 0-16,0-3 48,1 3-24,-17 0-56,18 0-80,-1 0 96,0 0-8,3 0-32,-3 0-32,0 0 16,1-4 56,-1 4 8,-17 0-24,18-3 16,-1 3-16,0-4-64,1 4 80,-1-3 48,1 3-120,-1 0-32,0 0 64,-17 0 24,16 0-120,1 0 24,-1 0-16,0 0-152,-1 0 80,-1 0-56,0 0 8,0 0-104,-14 0 336,5 0-400,14 0 8,-13 0-72,11 0-8,-12 0-120,9 0-73,-10 0-7,1 0-88,-5 0 760,5 0-848,0 0-136,1 0-137,-3 0-127,-3 0-136,4 0-104,-4 0-89,3 0-55,-3 0 1632,0 0-1592,0 0 111,0 0 201,0 0 368,0 0 360,0 0 280,0 0 152,-2-4 24,2 4 96,-1 0-128,-1-3-41,0 3-367,0-4-2896,2 4 3432</inkml:trace>
  <inkml:trace contextRef="#ctx0" brushRef="#br0" timeOffset="681">662 755 4961,'0'0'0,"0"2"240,0-2 64,-1 0 168,-1 0 200,0 0 184,0 0 104,2 0-960,-1 0 993,-1 2-1,0-2-16,0 0 8,1 0-56,-1 0-7,0 0-129,0 0-32,2 0-760,-3 0 760,-1 0-104,3 1-40,-3 1-80,1 0-31,-1 0 15,1-2 16,-1 1-80,4-1-456,-1 0 400,-1 2-40,0 0-16,0 0 24,1-1-56,-1-1-48,0 2 16,0 0-48,2-2-232,-1 2 216,-1-1 8,0 1-127,0 0 39,1 0 40,-1-1-32,0 1 40,0 0-80,2-2-104,-1 2 80,-3-1 80,1 1-72,-1 0 16,2-1 8,-1 1-96,1 0 112,-1 1-8,3-3-120,-2 2 96,2 2-64,0-1-32,0 1 72,0-1-72,0 1 48,0-1-32,-2 1 24,2-4-40,-1 3 0,-1 1 72,0-1-16,0 2-88,-1 0 104,-2 1-40,-1-1 8,1 0-48,5-5 8,-5 5-16,2 1 24,-1-1 120,1 0-40,-1 0 16,1 0-40,-1 1-112,-1-1 160,5-5-112,-5 5 48,-1 0-8,1 1-40,0-1-32,0 2 56,0-2-32,-1 0-8,1 0-24,5-5 40,-5 6 48,-2-1-16,0 2 64,0-2-24,0 0-120,0 0 56,0 1-16,0-1 40,7-5-32,-7 5 24,0 0-56,0 1 72,0-1 32,0 0-80,0 0 16,-6 0-56,7 1 8,-1-3 112,-7 1 0,9-1-32,-2 1-48,-7-1 64,9-1 48,-2 0 24,-7-1-32,14-1-96,-3 2 112,-4 0-32,0-1 112,0-1 8,-7 0-104,9 0 40,-1 0-32,0-3 56,6 3-160,-7-5 144,0 0-63,0-1-17,0-8 48,0 11 56,0-11 16,0 11-88,0-11-72,7 14-24,-7-6 32,0-13 0,0 14 32,0-14-64,0 5-8,0-2 24,0 1 72,-7-3 0,11 1-104,-3-1 8,0 1 8,-1 0 32,0-3 96,0 3-96,1 0 0,1-1 72,5 18-104,-5-17-56,0-1 72,0 3-48,-1-1-56,1 0 232,0 1-104,1 1-24,1 0-16,3 14 0,-4-14-72,3 9 152,-1-14-48,0 13-48,0-11 16,1 12-64,-1-9 16,2 10 112,0 4-64,0-13-88,0 9 56,0-10 32,0 11-48,0-11 152,3 10-144,1-10-24,-1 11 16,-3 3 48,6-5-120,-1-1 80,9-8-80,-11 11 32,3-2 16,9 0-8,-10-9 0,13 10-96,-18 4 176,14-5-176,1 0 0,5-9 31,0 10 1,3-1-40,-2 0-48,0-9-64,3 10 0,-24 4 296,24-5-320,-1 0-72,0 2-72,-2-1-64,0 1-104,-2-1-80,0 1-73,0-1-119,-19 4 904,19-3-976,0-1-200,0 1-217,-3 3-423,0 0-376,-1 0-337,-1 0-160,2 0 593,-2 0 560,-14 0 1536,14 0-864,0 0 311,-9 0-2967,-5 0 3520</inkml:trace>
  <inkml:trace contextRef="#ctx0" brushRef="#br0" timeOffset="1030">1066 1013 3944,'0'0'0,"0"0"945,0 0-793,0 0 24,0 2 64,-2-1 616,2-1-856,-2 2 584,1 0 72,-1-1 16,0 1 689,1 0-681,-1 0 8,0-1 24,2-1-712,-2 2 680,1 0-24,-3 0-16,1-1-7,1 1 55,-2 0-24,1 0-8,-1-1-8,4-1-648,-3 2 608,1 0-16,0 0-24,-1-1-79,-1 1-33,3 0 32,-3 0-48,3-1 40,1-1-480,-2 2 424,0-2-80,0 0 80,1 0-8,-1 0-16,0 0 17,0 0-121,1 0-40,1 0 48,0 0-24,0 0 0,0 0-24,0 0-64,0 0 88,0 0-8,0 0-64,0-3-32,0 3-176,0 0 136,0 0-16,3-4 56,2 4 8,1-3-88,-1 3 16,0-4-48,-5 4-64,5 0 64,0 0-24,11-3-16,-12 3 40,9-4-72,-9 4 40,10-3-24,-9 3-16,12 0 64,-11-4-8,11 4-40,-12 0-64,11 0 24,-11-3 8,11 3 40,-11-4 88,18 4-96,-23 0-8,14-3-16,0 3-72,-9-4 8,14 4-16,-14-3-40,14 3 0,-13-4-56,13 4 56,-19 0 136,5-3-152,14 3-56,-14-4-24,11 4 0,-11-3 16,11 3-16,-11 0-56,11-4-80,-16 4 368,5 0-472,9-3-40,-11 3-137,3 0-103,7-4-80,-13 4-104,6-3-96,-1 3-233,-5 0 1265,5-4-1544,-1 4-272,-1-3-225,-3 3-151,4-4 31,-4 4 497,3-3 488,-3 0 528,0 3 648,0-4-248,0 1-2881,0 3 3129</inkml:trace>
  <inkml:trace contextRef="#ctx0" brushRef="#br0" timeOffset="1522">1376 800 4945,'0'0'0,"0"0"376,0 0 80,-2 0 224,0 0 224,2 0-904,-2 0 1104,1 0 65,-1 0 7,0 0 24,1 0-32,-1 0-47,0 0-17,0 0-64,2 0-1040,-3 0 888,-1 0-96,1 0-79,-1 0-113,3 0 16,-1 0 8,0 0-112,0 0-8,2 0-504,-3 2 504,-1 0 0,1 0 24,-1-1-87,1 1-65,1 0-72,-1-2-24,-1 2 16,4-2-296,-1 1 224,-3 1-88,1 0 8,-1 0-40,1-1-8,1 1-8,-2 2 0,1-1 40,3-3-128,-2 4 152,-1 1 24,1 0-112,0 0-32,1 2 0,-1 0 0,0 0 40,0 7-56,2-14-16,-1 5 56,-1 9-40,0-9 56,0 11-8,1-11-96,-1 13 56,2-11-8,0 10 24,0-17-40,0 7 32,0 12-56,0-5-80,0-7 136,0 10 48,3-10-72,1 11 24,-1-11 32,-3-7-64,4 17-112,-1-10 160,2 9 104,1-11-176,-1 11 256,0-11-112,0 11-144,1-11-24,-1 2-48,0 7 232,0-9-88,0 2 192,1 0-256,-1 0-96,9 0 312,-11 0-192,-3-7-8,6 5 160,-1 0-184,0 0-64,11 1 120,-13-3 0,11 0 8,-10 1-192,9-2-8,-13-2 160,4 1 16,10 1 32,-11 0-8,11 0-152,-10-1-80,10 1 40,-11-2 136,11 0-168,-14 0 184,3 0-384,11 0-24,-10-3-8,10-1 56,-11-1-48,3 0-224,-1 0-192,10-1 103,-15 6 721,4-14-976,1 11-80,0-11-224,9 10-321,-10-9-183,1 7-313,0-11-359,9 12-121,-14 5 2577,4-19-1984,1 5 544,0-2 656,9 0-2305,-14 16 3089</inkml:trace>
  <inkml:trace contextRef="#ctx0" brushRef="#br0" timeOffset="1932">1200 38 5313,'0'0'0,"0"0"504,0 0 192,0 0 184,0 0 184,0 0 105,-2-3-17,0 3-72,2 0-1080,0-4 1032,0 4-72,0-3 17,0-1 23,0 1-48,0-1-112,0 4-8,0-3 9,0 3-841,0 0 736,0-4-40,0 4-112,0-3-48,0 3 96,0-3 0,0 3-63,0-4-201,0 4-72,0 0-296,0 0 368,0 0-8,0 0 32,4 0-136,-1 0 8,1 0 40,-4 0 24,3 0-168,-3 0-160,0 0 104,4 0 24,-4 2 72,3 1-16,-3 2-80,4 1-160,-4-1 64,3 0 56,-3-5-64,0 7 40,4 7 96,-4-9-240,3 11 152,-3-9-48,4 10 24,-4-10 0,3 14 64,-3-21-88,0 16 24,4-1-88,-4 1 136,0 0-120,0-1 112,0 1-88,0 0 0,0-1 8,0-15 16,0 16-32,0 0 24,0-1-56,0 1 64,0 0-48,0-1 48,3-1-56,-3 0-64,0-14 120,4 14-104,-4 0-48,3-7 8,1 10-80,-1-10-64,1 11 32,1-13-48,0 11-8,0-11-88,0 11-80,1-11-96,-1 2-16,0 0-65,0 0-159,1 0-48,-1 0-176,-5-7 1040,3 5-1168,1 0-209,1 0-351,0 0-241,0-1-263,1-1-128,-3-1 391,2 0 457,-5-2 1512,4 2-968,1-1 95,0-1-2655,-5 0 3528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5T13:05:04.8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164 390 5881,'0'0'0,"0"0"776,0 0 128,0 0 96,0 0 41,0 0 63,0 0-16,0 0-48,0 0 24,0 0 9,0 0-1073,3 0 952,-3 0-96,6 0-208,-1 0-56,0-3 40,0 3-23,1 0-49,9 0-64,-15 0-496,4 0 448,10 0 56,-11 0 32,15 0-128,-13 0-64,14 0 40,-5 0 129,1 0-65,-15 0-448,16 0 416,5-4-224,2 4-40,-1 0 176,-1 0-48,0 0-48,0-3-120,0 3-80,-21 0-32,21 0 128,0-4 32,-2 4-184,0 0-24,-2-3 48,1 3 48,-1 0 80,0 0-80,-17 0-48,16 0-152,0 0 104,-2 0 88,0 0-40,-1 0-56,1 0-168,-8 0 16,13-4 72,-19 4 136,5 0-208,9 0-160,-11 0-208,3 0-72,8 0 31,-11 0-151,2 0-240,0 0-232,-5 0 1240,6 0-1369,-1 0-159,0 0-176,0 0-169,-1 0-183,-1 0 71,1 0 257,-1 0 408,-3 0 1320,0 0-872,4 0 384,-4 0 224,0 0-3225,0 0 3489</inkml:trace>
  <inkml:trace contextRef="#ctx0" brushRef="#br0" timeOffset="1268">658 280 5025,'0'0'0,"0"-3"232,-2 3 80,1 0 200,-1 0 184,0 0 72,0 2 48,2-2-816,-3 1 800,0 1-15,-3 2 7,1-1-80,0 1-80,0 1-16,-1 0 40,1 0 24,5-5-680,-5 7 649,0 0-81,0 0 32,-1 0 32,1 0-16,0 0-48,0 0-168,-1 0 32,6-7-432,-5 7 449,2 0 39,-1 0-112,1 0-144,-1 0-24,-1 0 64,0 0 88,1 0-192,4-7-168,-3 7 152,-2 0-104,1 7 40,-1-9 200,0 9-208,1-9-16,-1 9 0,0-9-24,5-5-40,-5 7 136,-1 7-64,3-9-80,-2 2 144,1 7 112,-1-9-24,1 2-64,-1 7-192,5-14 32,-5 5 48,0 1 96,0 1 48,1-1-24,1 1-168,-3 0 41,1 0 71,2-1 56,3-6-168,-4 5 32,-1 0-8,0 0 80,0 0 88,-1-1 16,-1-1-40,0 1-240,0-1 72,7-3 0,-6 4 200,-1-1-32,0-1 8,0 0-104,0 0 32,0-1-16,-7 1 136,9 0-200,5-2-24,-6 2 16,-8-1 80,9-1 96,-2 0 80,0 0-192,0 0 0,0-3-32,-7 3 160,14 0-208,-5-4 176,0 4-56,-9-3-64,9-1 48,0 1 120,-9-1 56,9 1-176,-2-2-232,-9-9 176,11 10 40,-11-10 136,11 11-120,-9-11-56,9 10-24,-2-9 136,-7 9 57,14 4-217,-5-14 80,-9 11-72,8-11 32,-1 9 144,-6-11-88,9 11-24,-1-11-176,-2 11 240,0-11 48,0 11-48,0-11-88,0 11-192,2-11 160,1 11 88,1-12 24,1 12-152,0-13-48,1 13 56,-1-16 160,0 7-88,0 9-160,2-14 72,0 14 40,0-16 192,0 21-200,0-6 136,0-14-240,4 14-24,-4-13 120,3 14 88,1-14 64,-1 14-200,1-15-64,-1 15 120,1-14 48,-1 14 24,1-14-192,-1 13 8,2-9 160,1 10 88,-1-11 0,-5 16-136,5-5-64,0-9-120,9 10 120,-10-10 80,1 11 8,0-2-136,9-1-24,-10 1 40,-4 5 96,5-5 8,0 0-200,9 0-120,-11-1 64,13 1 15,-11 2 169,11-1-216,-11 1-248,-5 3 528,16-4-616,-11 4 40,12-3 64,-11 3-160,13-4-120,-5 4-225,0-3-119,0 3-168,-14 0 1304,13-4-1696,1 4-465,2 0-375,0 0-377,-1 0 288,1 0 585,0 0 648,1 2 687,-17-2 705,19 2-3512,-19-2 3512</inkml:trace>
  <inkml:trace contextRef="#ctx0" brushRef="#br0" timeOffset="1269">815 561 5841,'0'0'0,"0"0"1072,0 0 56,0 0-1128,0 0 1208,0 0 89,-2 0 47,0 0-72,2 0-159,0 0-161,0 0-64,0 0-24,0 0-128,0 0-144,0 0-175,0 0-17,4 0-56,-4 0 64,3 0 16,-3 0-88,0 0-336,0 0 440,0 0 104,0 0-88,4 0-56,-4 0-72,3 0-24,-3 0 113,4 0 71,-4 0-488,3 0 360,2 0-48,1 1 0,8-1-8,-11 0 56,2 0-208,11 0-80,-13 0 152,-3 0-224,18 0 256,-13 0-32,12 2-104,-11 0-184,9 0 16,-9-1 232,9 1 0,-10 0-120,-5-2-64,16 2 40,-11-1-32,13-1 128,-13 2-96,11 0-72,-11 0-64,10-1 72,-9-1 216,-6 0-192,15 2 80,-9 0-208,9-1-80,-10 1 32,11 0 120,-11 0 88,11-1-240,-11-1-40,-5 0 248,16 0-272,-11 0 8,11 2 8,-13-2-272,11 0-48,-10 0-112,10 0 71,-11 0-87,-3 0 704,14 0-912,-11 0-144,3 0-104,8 0-65,-11 0-311,2-3-296,0 3-353,1-4-279,-6 4 2464,5 0-2217,0-3 529,0-1 520,1 1 583,-3-1-439,1 1-2392,-4 3 3416</inkml:trace>
  <inkml:trace contextRef="#ctx0" brushRef="#br0" timeOffset="1270">1172 395 5041,'0'0'0,"0"0"840,0 0 240,0 2 280,-2 0 41,0 1-9,2-3-1392,-3 4 1392,-1-1-80,1 1-23,-1-1-225,1 1-184,-1-1-56,1 2-32,-1 1 65,4-6-857,-3 5 704,-1 0-80,1 0-80,-1-1 32,3 1 8,-1 0-152,0 0-152,0 1-7,2-6-273,-1 3 392,-1 2-32,0 1-48,0-1-232,1 0-24,-3 0-24,2 0 88,1 9-56,1-14-64,-2 6-72,0 1 112,0 6 56,1-7-112,-1 11-8,0-10-104,0 10-24,1-10 328,1-7-176,-2 18 136,0-11-176,0 10-16,1-10-64,-1 11 152,0-5 128,1 1-208,1 0 64,0-7-24,0-7 8,0 18-112,0-11 208,0 10-88,0-10-144,0 9 176,0-11-24,3 11-40,0-11 64,-3-5-40,6 15 40,-1-9-48,-2 1 16,1 7 48,1-11-24,0 2 40,9 2-32,-10-2-64,-4-5 24,14 6 112,-11-3-96,11 1 24,-10-3 40,9 1-96,-9 0 128,10 0-112,-9-1-32,-5-1 32,16 0-40,-13 0-40,15 0 88,-13 0 32,14-3-56,-14-1-8,13-1-8,-13 0-24,-5 5 56,17-5-48,-12-1-120,11 1-64,-11 0-72,11 0-144,-11 0-48,11-1-73,-11 1-55,-5 5 624,16-5-728,-13 0-288,13-9-304,-13 10-361,11-1-359,-10 0-201,10-9-303,-11 10 55,-3 4 2489,14-14-1936,-10 9 624,1-10 567,9 9-2863,-14 6 3608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5T13:05:06.7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36 5441,'0'0'0,"0"0"880,0 0-32,0 0 88,0 0-8,0 0 1,0 0-929,0 0 968,0 0-8,-2 0-8,1 0-48,-1 0-127,0 0-65,0 0 32,1 0-120,1 0-624,0 0 576,-2 0-120,0 0-24,0 0 40,1 0-47,1 0-17,0 0-64,0 0-16,0 0 128,0 0 0,0 0-120,0 0 0,0-4 8,0 4 520,3-3-520,1 3-71,-4 0-273,3-4 240,1 4 120,1-3 40,0 3-88,0-4-104,1 1 16,-1 3 0,0-4 16,-5 4-240,5-3 128,0 3-144,9-4 208,-8 4 16,9-3 144,-11 3-192,10 0-192,-11 0 120,-3 0-88,5 0 40,9 0 152,-10 0-192,10 0-56,-11 0 64,2 0 56,9 1 24,-10 1-160,-4-2 72,5 2-120,9 0 96,-11 1 104,3 2-80,8 1-88,-11-1-16,2 0 64,0 0 144,-5-5-104,6 6 112,-1-1-192,0 0-40,0 2 120,-1 0 32,-1 0 0,1 0-80,-1 0-104,-3-7 152,0 7 40,0 0 104,0 7-128,0-9-48,0 2-136,0 8 80,0-9 192,0 9-136,0-15 32,-2 6 0,1 9-88,-3-10 120,-1 11 112,0-11-240,0 11-8,-1-11-72,1 11 240,5-16-64,-14 7 216,9 8-120,-2-8-128,-7 9-96,9-11 192,-9 11 72,9-11 32,-2 11-232,7-16 64,-14 5 32,10 9 48,-1-9 16,-2 2 88,0 7-224,0-10 104,0 1 160,2 2 32,5-7-256,-5 5 176,1 0-80,3 0-96,-3 1 137,-1-1 31,0-2-64,0 1-72,1-1 48,4-3-80,-3 2 144,-1 0 32,2 0-32,1-1-280,-1 1 64,0 0 144,0-1 104,1 1-64,1-2-112,0 0-32,0 0 0,0 0 16,0 0 104,3 0 0,2 0-152,1 0-32,-1 0 152,0-3 48,0 3-112,9-4-80,-10 4 56,1-3 88,11 3 112,-13-4-176,13 4-144,-11-3 40,12-1 56,-11 1 224,13-1-208,-14 4-120,14-3-48,-14-1 40,14 1 40,-19 3 128,14-4-296,0 1-113,0 0-15,2 3 160,1-4-8,1 1-96,-1-1-160,0 1-168,-17 3 696,18-4-632,-1 1-16,1-1-225,1 4-167,-2-3-144,2 3-192,-1-4-313,-1 4-351,1-3-305,-1 3-175,0-4 247,2 4 569,-1-3 536,-1 3 504,1-4 320,-1 4-3121,-17 0 3465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5T13:05:10.9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22 4296,'0'0'0,"-1"0"1897,1 0-969,-2 0 256,0 0 81,2 0-57,0-4 56,0 4-48,0-3-15,0 3-25,0-4-256,-2 4-80,1-3-96,-1 3-135,0-4-49,2 4-560,0 0 352,0-3-104,0 3 120,0 0-48,0 0-56,0 0-184,0 0-64,0 0 56,0 0-72,0 0 96,0 0 40,0 0-168,0 0 48,-2 0 112,2 0-56,-1 0-168,-1 0 24,2 0 144,0 0-48,0 0-48,0 0-104,0 0 24,0 0 112,0 0-160,0 0-152,0 0-144,0 0-96,0 0-8,0 0-177,3 2-63,1-1-136,-4-1 928,3 2-1072,1 0-88,-1 0-193,1-1-239,-1 3-96,3 1-1,-1 0 289,0 0 384,-5-5 1016,5 6-688,0 1-2905,-5-7 3593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5T06:36:03.5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132 65 4104,'0'0'0,"0"0"0,0 0 344,0 0-23,0 0 79,0 0 96,0 0 104,0-5 80,-2-1 72,-1 1 40,3-1 24,0 6-816,0-5 761,0 0-89,0-1-56,0 1-24,0-1 0,0 1 0,0 5-56,0-5-95,0 5-441,0 0 440,5-6 16,-5 6-48,0 0 16,0 0-112,0 0-8,0 0 32,0 0-8,0 0-328,0 0 352,0 0-16,0 0-96,0 3 40,0 2 32,0 3-7,0 0 7,0 1 40,0-9-352,0 8 328,0 0 32,0 3 8,0 10-160,0-13 40,0 17-56,0-15 104,0 17-8,0-27-288,0 25 128,0-1 64,0 8-16,0 3-104,-2 3 128,-1 8-184,-2 0-16,2 0 104,3-46-104,-3 46 152,1 0-16,-1-3-136,0 6 152,3-4-136,0 1 104,0 0-80,0 0-112,0 0-16,0-3 8,6 0 128,-6-2-80,-3-3-64,-5 0 16,5-3 64,0-3-32,3-32 48,-8 30-24,0-3-32,3-6-40,2 1 128,3 0 48,-3-1-48,1 1-32,-1-11-48,3-11 48,0 27 32,0-19 8,5 16-16,-5-16 0,0 14-56,0-14 64,0 0-16,0 3 8,0-11-24,-2 11 0,2-1 32,0-2 32,0 1 48,0-1-56,-3-3-104,3 0 104,0-2-32,0 0 48,-3-3 41,1 0-81,2 0 80,0 0-48,0-8 32,0 0-40,-3 0-16,3 8-40,0-25 128,0 20-40,0-20 0,0 17-120,0-21 0,0 21 72,0-22 88,0 6 56,0 24-184,-3-25 136,0 1-40,1 0-24,2-1 16,-3-4-72,0-4-8,1-5 16,-1 1 96,3 37-120,-3-44 120,-2-1-112,-1-1 16,-2 0-184,6-3 88,-1 3 136,0 0-168,-2-2 184,5 48-80,-3-46 96,3 3-8,0-1 48,6 4-200,-1-1-24,0 4-24,3-1 88,14 3 88,-22 35-64,5-33 8,4 1 8,12 2-48,-15 3 0,15 6 64,-15 13-24,2-19-16,0 18 0,-8 9 8,21-21-40,-15 15-8,2-2-8,13-13 8,-15 21 40,-1-6 88,3 1-16,0 0 24,1-1-88,12 1-80,-15-1 88,2 1 16,0 0 40,13-1 32,-15 1-40,2-1 56,0 1-40,14 0-40,-17 5 8,19 0-48,-16 0 8,17 0 64,-17 0-88,16 0-16,-24 0 40,8 0-16,16 0-40,-15 0 128,15 0-72,-16 0 64,16 2-24,-18 1-48,15 2 88,-15 3-120,2 1 0,13-1-8,-15 13 48,2-13 32,-3 3 0,1 11-24,-1-14-40,-5-8 32,5 24-48,1-13 16,-6 16-40,5-16 24,-5 18 8,0-7 8,0 0-80,0-1 0,0-21 112,-2 22-136,-1 2 8,-3 0 360,-2 1-160,0-1 64,0 0-48,0 1-224,0-1 160,8-24-24,-22 24-64,14 1 16,-3-1 80,-10-3-40,13 1 40,-14 0 32,-2 2-160,-6 3 0,30-27 96,-30 27-48,1 0 24,-4-3 88,4-2-32,-1-11-32,19 13-40,-13-19 40,16 3 32,-3 1-40,-11-1 32,14 0 72,0-3 16,-3-2 16,1 0-64,-1-1-56,3 1 0,2 0 152,6-3-160,-5 0 144,-1 0-24,-2 0-56,3 0-24,0-6 160,-1 6-96,1-5-80,-1 5 40,6 0-64,-2-6 72,2 6 8,0-5 80,0 5-112,0-5-40,5 5 272,0-6-96,1 6 96,-6 0-280,5-5 216,1 5-144,-1 0 177,3 0-121,-2 0 72,-1 0-56,0 0 16,3 0 80,-8 0-240,9 0 240,-1 0-48,13 0 16,-15 0 104,2 0-120,0 3 64,13-1-56,-15 1-184,-6-3-16,8 3 104,16-1-40,-18 4-8,2-1-40,13 1-32,-15-1 144,2 3-88,16 0-48,-24-8 8,6 8 96,2 0-112,16 0-24,-19 14 248,3-14-144,14 3-104,-17 11 48,4-14-16,-9-8 8,21 10 8,-15 12 8,2-14 32,0 3-56,13 11-40,-15-14 128,2 2-112,0 12 56,-8-22-24,22 8-48,-17 3 40,0 11 80,3-14-168,1 2 40,-1 12-160,0-14 8,0 3 8,-8-11 200,8 22-384,0-14-120,0 3-208,0 10-104,-2-13-9,-1 0-167,0 3-144,1 0-112,-6-11 1248,5 11-1545,1 0-127,-1-1-296,0 1-393,1 0-144,-1-3-247,1 0 135,-1 0 313,0 0 583,1 0 617,-1-2-2304,-5-6 3408</inkml:trace>
  <inkml:trace contextRef="#ctx0" brushRef="#br0" timeOffset="825">710 988 3920,'0'0'0,"0"0"360,0 0-24,0 0-7,0 0 47,0 0-376,0 0 496,0 0 144,0 0 152,0 0 104,0 0 48,0 0-15,0 0-1,0 0-16,0 0-7449,0 0 14026,0 0-6545,6-5-7,-6 5 31,5 0-72,-5 0 32,5 0-104,1-5-87,-6 5-737,5 0 696,1 0-40,2 0-16,0 0-64,0-6-48,0 6-56,0 0 0,0 0-7,-8 0-465,22 0 440,-17 0-80,3 0-32,17-5 0,-20 5-40,17 0-40,-17 0-64,17 0 48,-22 0-232,5 0 160,17 0-8,-17 0 0,17 0-160,-14 0 32,16 0-24,-16 0 48,17 0 0,-25 0-48,8 0-32,16 0 72,-16 0-56,14 0 72,-17 0-40,17 0-104,-17 0 56,17 0-40,-22 0 72,5 0-120,17 0-88,-17 0-144,17 0-72,-17 0 24,3 0-64,0 0-112,0 0-49,-8 0 625,8 0-776,1 0-64,-1 0-104,0 0-224,0 0-81,0 0-143,0 0-72,-3 0-9,-5 0 1473,6 0-1504,-1-6 64,1 6 136,-1-5 127,-5 5 217,5-5 160,-5 5 144,6-6 144,-6 6 512,0 0-408,0-5 104,0-1 63,0 1 73,0 0 96,0-1 40,0 1 0,0-1 24,0 1 0,0 0 0,-3-1 56,0 1-24,1-1 8,-1 1 48,-2 0 40,-1-1 89,6 6-209,-5-5 240,-1-1 48,1 1 24,0 0 8,-1-1 8,-2-2 16,0 3 24,0-1 64,8 6-432,-8-5 528,0-1 56,0 1 32,0 0 33,-1-1-17,1 1 48,0-1 8,0 1-24,8 5-664,-5-5 704,-1-1-16,1 1 33,0-1 63,-1 1-56,1 0-8,-1 5-40,1-6-24,5 6-656,-5 0 665,2-5-73,0 5-72,0-6-32,1 6-16,-4-5 32,4 5-32,-1-5-56,3 5-416,-3 0 368,1-6-16,-1 6-40,0 0-23,0 0-49,1 0-40,-1 0 120,0 0 24,3 0-344,-2 0 288,-1 0 0,0 0-96,3 0-32,0 3 48,-2 0-40,2-1-56,0 6 72,0-8-184,0 9 160,-3-1 8,0 0 8,3 0-112,0 0 48,0 3 24,0 0-8,0 10-80,0-21-48,0 8 32,0 3-24,0 11 24,0-14 56,0 16-80,0-16 16,0 16 64,0-15 72,0 15 88,0-24-248,0 8 137,0 16-105,0-16 0,0 14 8,0-14 80,0 16-64,0-16-64,0 14 40,0-22-32,0 8 96,0 14 48,0-14 16,0 3-128,0 10-16,0-13 128,0 3-56,0 11 32,0-22-120,0 8 48,0 3-56,6 10 64,-6-13-24,5 0-48,0 3-48,1 0 48,-1 0 40,-5-11-24,6 11 104,-1-1-72,0-1-16,3-1 64,1 0-64,-1 0 32,0 0-80,0-3-40,-8-5 72,8 6-24,-3-1 56,3 1-48,1-4-128,-1 1-64,0 0-16,0-1-80,0 1-80,-8-3 384,8 3-457,0 0-135,0-3 48,0 0-48,0 0-88,1 0-120,-1 0-40,0 0-1,-8 0 841,8 0-1000,13 0-216,-15-6-256,2 1-225,0-1-279,14 1-41,-17 0-183,3-1-89,-8 6 2289,8-5-2088,14-1 264,-17 1 511,1-1 297,2 1-1736,-8 5 2752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5T13:05:09.0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311 486 4312,'0'0'0,"-2"0"833,0 0-577,1 0 144,-1 2 168,2-2-568,-2 2 760,-1 0 112,-1-1 16,1 1 17,-1 0-17,1 0-8,-1-1-24,1 1 0,3-2-856,-4 2 809,1 0-89,-1-1 8,1 1-72,-1 0-72,1 0-32,-1-1-8,1 1-64,3-2-480,-4 2 433,1-2 47,-1 0-120,3 0 16,-1 0 16,0 2-120,0-2 16,2 0-8,0 0-280,0 0 264,0 0 64,0 0-8,0 0-8,0 0 24,0 0 8,4 0 1,1 0-65,-5 0-280,4 0 304,-1 0-80,2 0 56,1 0-24,9 0-128,-11 0 48,10 0-96,-9 0 96,-5 0-176,19 0 144,-14 0-32,14-4-16,-3 4-56,1-3 64,1-1 0,1 1-56,4-3-8,-23 6-40,26-5 0,5 0 48,0-9-16,-1 14-8,-4-5 8,-2 0-24,2-1 56,1 3-16,-27 3-48,29-4-32,1-1 16,-2 0-8,-2 2 40,0-1 80,0 1-120,0-1 16,-2 1-72,-1-1 24,-2 1-32,0-1 8,0 1 24,-2-1 0,0 1 0,0 3-64,-3-4-88,-16 4 208,17-3-296,-1 3 8,-1-4 32,1 4-32,-2-3-112,0 3-40,-9-4-121,9 4-63,-14 0 624,4 0-664,1 0-168,0 0-96,0 0-152,-1 0-193,-1 0-151,1 0-232,-4 0-153,0 0 1809,3 0-1880,-3 0-25,0 0 265,0 0 392,0 0 464,0 2 376,-2 0 191,1 0-375,-5-1-2872,6-1 3464</inkml:trace>
  <inkml:trace contextRef="#ctx0" brushRef="#br0" timeOffset="1261">854 445 4945,'0'0'0,"0"0"200,0 0 16,-2 1 120,0 1 184,-1 0 176,-1 0 144,1-1 72,-2 1 9,-1 0 15,1 0 16,0-1-24,-2 3-56,7-4-872,-7 3 849,0 1-81,0-1-24,0 1-48,0-1-72,0 1-64,0-1-56,0 1-56,7-4-448,-7 3 441,0 2-57,2 1-8,0-1-40,0 0-16,-2 0 0,1 1-96,-1-1 0,7-5-224,-5 5 184,0 0-24,0 2 48,0 0-40,-1 0-32,1-2 16,0 2-56,-2 0-8,7-7-88,-5 7 160,0 0-72,-1 0 24,1 0 56,0 7-88,0-9 32,1 0-40,1 2-72,3-7 0,-6 7 40,1 0-16,0 0 8,0 0 64,1 0-24,1 0 49,-1 0-57,1 0-56,3-7-8,-4 7 40,1 0-56,-1 0 96,1 0 16,-1 0-48,1 0-8,0-2-40,-1 0 0,-1 2 96,0 0-88,-1-2 40,1 2 0,0 0-80,0 0 96,0 0-40,-1-2 16,1 1 8,0-1 32,0 0-24,-1 0-8,1 1-32,-2-1 24,0 0 64,0 0 24,-7-1-32,14-4-96,-5 3 56,-2 1-8,-7-3 48,9 1 24,-2 0-8,-7-2-32,7 0-56,-10 0 88,17 0-112,-5 0 104,-11-4-16,11-1 16,-13 0-32,11 0 64,-10-9-32,10 10 0,-10-10-32,17 14-72,-7-5 48,-11-12 88,11 12-40,-10-16 32,3 3-40,-2-1-8,1 0-16,-1 0 16,16 19-80,-16-23 48,-1-3-8,-1 0 88,3 2-64,1 1 32,7 0-48,-10 3-32,10 0 80,7 20-96,-16-19 64,11 2 48,-2-1-48,0-1-48,0 0 72,2 2-48,-1 1 0,1-1-32,5 17-8,-5-18-24,1 3 32,3-1 8,1-1 0,-2-1-56,2 1 24,0-1 32,0 3 56,0 15-72,0-16 24,3 0-40,1 1 16,-1 1-72,-3 0 128,4 0-40,-1 0-80,3 0 144,-6 14-80,14-5-48,-14-11 88,5 13-8,9-11-72,-11 10 56,11-1-56,-10 0 48,9 0-104,-13 5 96,6-5-112,13-1-16,-14 1-56,14 0 88,-14 0-88,20-1-8,-8 3-80,1-1 16,-18 4 256,19-3-248,3 3-64,1-4 8,0 4-192,1-3 56,0 3-168,6 0-73,-2 0-79,-28 0 760,28 0-880,-2 2-152,0 1-136,0 4-313,0 0-319,2-2-184,0 1-225,1-3 49,-29-3 2160,28 5-1977,0-1 505,-2-1 528,-2-1 384,2 1-33,2 1-2871,-28-4 3464</inkml:trace>
  <inkml:trace contextRef="#ctx0" brushRef="#br0" timeOffset="1262">958 448 4512,'0'0'0,"0"2"441,0-2-273,-2 2 64,1-1 160,-1 1 192,-2 0 128,1 0 32,-1-1-8,1 1-24,-1 0-63,1 0 39,-1-2-40,1 0-8,3 0-640,-2 0 680,1 1-32,-1 1 8,0-2 1,0 0-73,1 0-48,-1 0-16,0 0-72,2 0-448,0 2 464,0-2-16,0 0 0,0 0 8,0 0-31,0 0 63,0 0-48,5 0 16,-5 0-456,4 0 480,-1 0-112,1 0-8,1 0-88,0 0-16,0 0 72,1 0 8,9-4 0,-15 4-336,4 0 312,11-3-23,-9 3-9,11-4-32,-12 1-72,14-1-16,-13 1 24,13-1-40,-14 1 40,-5 3-184,21-3 112,-7-1-96,0 1 24,-9-1 32,16 1-16,-16-1-72,16 1 56,-16-1-64,14 1 48,-14 3 48,15-4-104,-5 4 0,1-3-16,0 3 40,-1-4 72,-1 4-40,-14 0-24,14-3 8,0 3-24,-9-4-16,14 4 32,-13-3-88,13 3-64,-14-4-16,14 4-8,-19 0 176,5-3-192,11 3-72,-11-4-72,11 4-40,-13-3-97,11 3-31,-10 0-120,10 0-144,-14 0 768,3 0-824,2-4-112,1 4-65,-1 0-119,0 0-160,-1-3-136,-1 3-113,0-4-143,1 4-48,-1-3 39,-3-1 297,0 1 416,0 0 376,0-1 296,0 1-57,0-1-3111,0 4 3464</inkml:trace>
  <inkml:trace contextRef="#ctx0" brushRef="#br0" timeOffset="1263">1416 154 4969,'0'0'0,"0"0"288,0 0 160,0 0 184,-2 0 176,0-3 120,0 3 0,1-4 1,-1 4 7,0-3-8,1 3-32,-1-4-40,-2 4-15,1-3-49,-1 3 8,4 0-800,-3 0 832,-1 0-80,1 0-48,-1 0-47,1 0-97,-1 0-72,1 0-40,-1 0-56,4 0-392,-3 0 392,0 0 24,-1 0-88,1 0 16,-1 0-40,-1 0-16,-2 1 112,2 3-103,-1-1-41,1 1-8,2 1-88,-1 0 88,1 1-32,-2-1-40,-1 0-8,1 0-8,5-5-160,-5 7 160,1 7 16,3-9-88,-1 2 0,0 7 0,1-9-8,-1 11 16,0-9-48,2-7-48,-2 17 8,2-10 16,0 11-8,0-11 16,0 10 0,0-10-104,0 12 96,0-3-8,0-16-16,0 16-24,4 1 40,-1 0-16,1 1-24,-1-1 40,2 1 48,1-1-88,-1 0 80,-5-17-56,14 18 24,-11-1-24,2-1 56,9 0-40,-10-3 16,1 1-40,9 0 56,-11-7-24,-3-7-24,6 18 24,8-11 8,-11 8 24,11-9 8,-10 9 8,1-10-8,9 1-112,-11-1 0,-3-5 48,14 5 64,-9 0-16,11 0-16,-11 1-32,11-5-64,-11 1 120,11 0 24,-11 0-40,-5-2-40,16 1 0,-11-1-40,14 0-16,-14 0 64,14 0 8,-13 0-152,13 0 32,-14-3-40,-5 3 144,19 0-80,-14-4-32,14 1-104,-13-1-16,13 1-224,-14 0 48,14-3-88,-14 1-144,-5 5 640,19-14-777,-13 14-239,11-5-144,-12 0-280,11-9-281,-11 10-423,13-10-441,-13 11-319,12-11 399,-12 11 673,11-11 663,-11 10-2511,-5 4 3680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5T13:05:11.4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 0 4713,'0'0'0,"0"2"240,0 0-24,-2-1 96,0 1 176,1-2 112,-1 2 96,0 0 40,0-2-24,1 1-15,-3-1-1,1 2 8,-1 0-56,1 0 0,-1-1-48,1 1 0,-1 0-8,3 0 9,-3-1-9,1 1 24,-1 0-32,1-1-32,-1 1-16,2 0-160,2-2-376,0 2 440,0-1 24,0 1-47,0 0 7,0 0-104,-1-1-8,1 3-16,-2-1 0,2-3-296,-3 4 272,1-1-96,0 1 64,0 1 8,1 0 32,-1 0-16,0 1-112,0-3-40,2-3-112,-1 5 120,-1 1 56,0-1-88,0 0 32,1 0-128,-1 0 0,0 1 128,0-1-104,2-5-16,-1 5 96,-1 0-40,2 1-48,0-1 88,0 0-64,0 0-56,0 0 48,0 1-8,0-6-16,-2 5 33,2 0 55,0 0-104,0 1-16,0-1 32,0 0-40,0 2 40,0 0 8,0-7-8,0 7-49,0 0 66,0 0-42,0 0-55,0 0 8,0 0 0,0 0-8,0 0 0,0-7 80,0 7-120,0-2-96,5 0 0,-1 0-48,-1 0 8,3 1-80,-1-1-48,0 0-56,-5-5 440,5 5-520,-1 1-56,-1-3-128,2 1-129,-1-1-31,1 0-144,0-1-128,9 0-137,-14-2 1273,4 2-1424,10-1-160,-11-1-57,11 0 1,-10 0 312,9 0 408,-9 0 279,12-3-2903,-16 3 3544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0000" max="10000" units="dev"/>
          <inkml:channel name="Y" type="integer" min="-10000" max="10000" units="dev"/>
          <inkml:channel name="F" type="integer" max="255" units="dev"/>
          <inkml:channel name="T" type="integer" units="dev"/>
        </inkml:traceFormat>
        <inkml:channelProperties>
          <inkml:channelProperty channel="X" name="resolution" value="1" units="1/dev"/>
          <inkml:channelProperty channel="Y" name="resolution" value="1" units="1/dev"/>
          <inkml:channelProperty channel="F" name="resolution" value="1" units="1/dev"/>
          <inkml:channelProperty channel="T" name="resolution" value="0" units="1/dev"/>
        </inkml:channelProperties>
      </inkml:inkSource>
      <inkml:timestamp xml:id="ts0" timeString="2025-02-25T13:02:11.94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antiAliased" value="0"/>
    </inkml:brush>
  </inkml:definitions>
  <inkml:trace contextRef="#ctx0" brushRef="#br0">7910 6629 46 0,'0'0'2'0,"-36"-13"25"0,0 0 5 0,25-11-3 0,11 13-8 0,0 11-8 0,11 0-4 0,25 0-1 0,24 0 0 0,37 0 0 0,-1 11-2 0,26 2-3 0,23-2 0 0,-12-11 0 0,24 13-1 0,1 0 4 0,11-1-3 0,1-12 1 0,22 0-3 0,-10 0 1 0,1 0 0 0,-15-12 2 0,27 12-2 0,9-13-1 0,1 38 3 0,1-13-3 0,-12-24 3 0,-12-13-3 0,-12 1-1 0,-26 11 0 0,-11 13 0 0,-1-23 0 0,2 11 0 0,-37 0 0 0,-26 12 0 0,-21 12 0 0,-26 0 0 0,-13-12 0 0,-11 12 0 0,0-1-4 0,-22-11-49 0,22 0-84 0,35 0 76 0</inkml:trace>
  <inkml:trace contextRef="#ctx0" brushRef="#br0" timeOffset="1">18288 16607 255 0</inkml:trace>
  <inkml:trace contextRef="#ctx0" brushRef="#br0" timeOffset="2">8080 12604 56 0,'0'0'10'0,"-49"-38"33"0,-11 15-2 0,36 11-21 0,24 0-8 0,60 12 2 0,84 0-2 0,134 0-6 0,14 12-3 0,46-24 6 0,86 12-2 0,48 0 0 0,22-12-6 0,-107 0 2 0,-120-1 5 0,-73 13-5 0,-85-11-3 0,-49 11 0 0,-11 0 0 0,0 0 0 0,-14 0 0 0,-10 0 0 0,-25 0 0 0,0 0 0 0,-38 0-11 0,3 24-59 0,23 12-68 0,37-36 102 0</inkml:trace>
  <inkml:trace contextRef="#ctx0" brushRef="#br0" timeOffset="3">2794 3895 61 0,'-13'-36'21'0,"-9"-13"-14"0,57-12 7 0,25 26-11 0,37 22-1 0,74 37 2 0,203 13 12 0,0-1 4 0,61-12-11 0,26 1-7 0,47-1 5 0,-14-24-6 0,64-24 4 0,-123-37 5 0,85 24-4 0,-108 26-6 0,-37 47 3 0,-61 12 2 0,-72 13-5 0,-61 24-23 0,-72 72-112 0</inkml:trace>
  <inkml:trace contextRef="#ctx0" brushRef="#br0" timeOffset="4">8975 6362 51 0,'0'0'0'0,"-11"37"14"0,-15 11 4 0,2-12 2 0,-36 13-4 0,-37 11-2 0,-36 12-4 0,-24-48-1 0,-74-71 6 0,2-74 0 0,84-73-14 0,157-49 0 0,182-59 0 0,156 37-2 0,26 95-2 0,-26 183 3 0,-84 108 1 0,-108 95 1 0,-134-9 2 0,-121 34-1 0,-60 14-2 0,60-62-38 0,85-48-52 0,12-145 59 0</inkml:trace>
  <inkml:trace contextRef="#ctx0" brushRef="#br0" timeOffset="5">9325 12640 55 0,'-12'24'16'0,"-60"24"14"0,-73-11-6 0,-50-61-7 0,-58-49-4 0,-61-36-4 0,24 0 4 0,120-24-7 0,134-60-1 0,169-147 5 0,157-47 8 0,48 145-15 0,-23 183-2 0,0 131 3 0,-134 122-3 0,-157 60 0 0,-107 23-3 0,-51 63-5 0,73-75-58 0,108-181-45 0</inkml:trace>
  <inkml:trace contextRef="#ctx0" brushRef="#br0" timeOffset="6">7729 6216 69 0,'0'-24'6'0,"-11"-11"0"0,-14 11-5 0,-24 24-3 0,13 0-1 0,-12 0 0 0,-13 35-1 0,-48 87 2 0,-60 120 0 0,-37 108 5 0,-36 13-3 0,-24 37-1 0,12-13 2 0,12-25 3 0,73-132-3 0,49-60-1 0,46-86 0 0,2-11 1 0,-1-25 0 0,36-11-2 0,15-13 1 0,9-12 1 0,13 12-3 0,0 11 1 0,24 15-1 0,48 83 2 0,74 109 12 0,71 108 27 0,48 50 10 0,3-50-19 0,-39 1-22 0,2-25 0 0,-61 24-2 0,-26-46-7 0,-35-112 8 0,-60-94-4 0,-27-74-1 0,-22-48-3 0,-11-36 1 0,0-13-14 0,-2 37-23 0,26 36-66 0,9 0 47 0</inkml:trace>
  <inkml:trace contextRef="#ctx0" brushRef="#br0" timeOffset="9">9628 11092 52 0,'0'-12'3'0,"-36"-25"2"0,48 13-4 0,48 24-32 0</inkml:trace>
  <inkml:trace contextRef="#ctx0" brushRef="#br0" timeOffset="10">11708 7184 42 0,'0'0'8'0,"-12"0"-1"0,-13 13 2 0,-10-13 2 0,-2 0-5 0,24 0-4 0,13 0 0 0,13-13-3 0,24 2-10 0,-13 11-32 0</inkml:trace>
  <inkml:trace contextRef="#ctx0" brushRef="#br0" timeOffset="11">9531 11139 61 0,'-12'0'4'0,"-12"-11"1"0,-13-13 15 0,13 12 11 0,12 0-10 0,0 12-4 0,36 0-1 0,13-12-5 0,-1-2-6 0,25 14 4 0,46 0-3 0,15 0-1 0,36-23 3 0,12 23-4 0,-14 0 0 0,1 12-1 0,-12 25-2 0,1 11 3 0,-13-24-3 0,-13-13-1 0,-35-11 5 0,-12-24-2 0,-1 13 0 0,-22-1-1 0,-39 12-4 0,0 0 6 0,-22 0 0 0,-50 0-4 0,-23 12 0 0,-86-1 0 0,-59 2 0 0,-38 11 0 0,-23 1 0 0,36-2 0 0,61-10 0 0,108 11 0 0,61-24 0 0,36-24 0 0,109-26 0 0,96 15 0 0,62 11 0 0,35 0 0 0,-48 36 0 0,-36 11 0 0,-49 14 0 0,-48-12 0 0,-96-25 0 0,-13 12 0 0,-24-12 0 0,-12-26 0 0,-12 15 0 0,-13 11 0 0,13-13 0 0,12 13 0 0,0 0 0 0,12-11 0 0,0 11 0 0,0 0 0 0,0 0 0 0,12-13 0 0,-12 2-3 0,0-1-36 0,0 12-80 0,12 12 48 0</inkml:trace>
  <inkml:trace contextRef="#ctx0" brushRef="#br0" timeOffset="15">8309 12760 59 0,'25'-11'7'0,"59"-39"5"0,12 26-2 0,50 1 0 0,36 23 5 0,35 0-5 0,37 0 3 0,1-12-3 0,-2 47-3 0,13 2 2 0,1 0-2 0,11-26 0 0,0-22 5 0,-72 11-9 0,-98 24 9 0,-23 0-1 0,-25-13-5 0,-35 2 2 0,-13-1-7 0,-12 0 2 0,0-12-1 0,0-12-3 0,0-13 2 0,24 14-10 0,12-2-47 0,49 62-64 0,-61-37 90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5T13:05:58.1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211 291 3920,'0'0'0,"0"0"168,0 0-168,0 0 120,0 0-48,0 0-8,0-3 24,0-1 0,0 1 32,0-1 25,3 1 39,-3 3-184,0-4 240,0 1 40,0-1 24,0-1 64,0 2 16,0-3 56,0 3 80,0-1 24,0 4-544,0-3 560,0-1-8,0 1 25,0 0-41,0-1 16,0 1-8,0-1-48,-2 1 24,2 3-520,-1-4 512,-1 1-48,0-1 24,-1 1 9,1-1-57,0 1 32,-1-1-56,-1 1-24,1-1 0,3 4-392,-4-3 352,3-1 24,-1 1-56,0 3 8,0-4 0,-1 1 0,-1-1 9,1 4-41,3 0-296,-4-3 232,1-1-64,-1 1 24,1-1 32,0 1-40,-1 0 16,2-1-104,-1 1-16,3 3-80,-4-4 128,3 1-40,-1-1 0,0 1 16,0-1-32,1 1-8,-1-1 24,0 1-112,2 3 24,-2-4 8,1 1 24,1-1-40,0 1 40,0-1-16,0 1 8,0-1 64,0 1-48,0 3-40,0-5 80,0-1-24,3 1-16,1 0 32,1 0-48,0 0 8,0-1-32,11 1 32,-16 5-32,3-5 40,13 0 48,-11-1-40,13 3-56,-13 0-40,12-1 0,-11 1 56,13-1 0,-19 4-8,5 0 40,14-3-16,-14 3-40,14 0 40,-13 0-32,13 0 24,-14 0 0,12 1-48,-17-1 32,6 6 16,11 1-88,-12-1 64,14 1-16,-13 0 24,9 7 24,-10-8-40,11 0 16,-16-6 0,4 14-56,10-8 32,-11 8 80,2-9-48,0 12 8,1-10-8,-3 11-56,-3-5 32,0-13 16,0 16-16,0 0 32,-2-1-24,-1 3 32,-2-1-24,-2 1 16,-9-1 8,11 2-72,5-19 48,-16 19 24,11-1-40,-12 1 32,10-2 0,-14 6-8,7 0 0,-2-1-24,1-1 32,15-21-16,-14 19 16,0 0-40,-2 0 24,2-1 24,-2-1 16,3 1 64,-1-3 16,0 1 32,14-16-152,-14 16 112,-4 1-40,3-1-56,1-1 24,0 1 0,-2-2 56,1 0 32,1-9 40,14-5-168,-7 16 112,-9-11 40,11 0-32,-9 2-16,9-2 1,-1 1-81,1-1 48,0 0-24,5-5-48,-5 5 32,0 0 96,-1 1-80,3-1 88,1-2-32,0 1-104,1-1 32,-1 1-112,0-1 160,2 1 0,0-1-16,0-1 48,0 0-48,4-1-32,1 1 32,0 0-8,0 1-24,11 1 32,-13-2 16,11-1 16,-10 1-88,10 2-24,-11-1 24,11 1 72,-9-1-64,13-1 24,-13 1-56,14-1-32,-5 0 72,2-1 0,-1 1 0,3 0-8,-18-2-16,22 2 0,1-2 40,0 0-16,-1 0-64,1 0 8,1 0-72,-1 0 64,-1 0 40,-22 0 0,25 0-88,1 0 0,0-4-48,0 1-32,0 3-8,-1-4-64,-3 4-80,1-3-9,-23 3 329,22 0-360,-1 0-8,2 0-112,0 0-136,-3 0-64,0 0-104,-3 2-120,0-1-161,-17-1 1065,18 2-1216,1 1-176,0 1-105,0-1-127,0 3-168,-1-1-193,-1 0 209,-1 0 448,-16-5 1328,16 4-841,1-1 513,-1 1 72,-1-1-3304,-15-3 3560</inkml:trace>
  <inkml:trace contextRef="#ctx0" brushRef="#br0" timeOffset="1122">973 267 4568,'0'0'0,"0"0"129,0 0-65,-2 0 16,0 0 8,1 0 56,-1 0 48,0 0 64,2 0-256,-2 0 288,1 0 32,-1 0 24,0 0 64,0 0 24,1 0 24,-1 0 16,0 0-56,2 0 8,0 0-424,0 0 417,0 0-9,0 0 56,0 0 0,0 0 8,0 0 64,0 0 24,4 0 24,-4 0-584,5 0 592,0-4-31,0 4 15,1-3 8,-1 3-56,0-4-24,11 4-72,-13-3-32,-3 3-400,14 0 400,-9-4-48,11 4-8,-11-3 16,11 3-23,-11-4-41,14 4 8,-14-3-112,-5 3-192,20 0 224,-15-4 8,14 4-72,-5 0 48,-9 0-96,14 0-56,-14 0 72,15 0-112,-20 0-16,5 0 48,12 0 24,-12 0-40,11 0 24,-11 0 8,11 2-64,-11 0-32,9 0 48,-14-2-16,4 3-24,10 1 64,-11 1-40,2 0-24,9 0 48,-10 1-8,1-1 32,0 2-48,0 7-24,0-9 32,-1 2-48,-1 7-8,-3-9-8,0 2-8,0 9 16,0-9 24,0-7 24,0 17 0,-1-10-96,-5 14 48,1-6-32,0 1-56,0 0 32,-2-1-88,-9 3 32,11-1-96,-11 2 24,11 1-32,-11-1-176,11-2 7,-2 0-135,-7 1-88,9-1 8,5-17 648,-14 18-792,9 1-128,-11-2-129,11 1-175,-9-1-136,9 0-96,-2 1-9,-7-1 89,9 1 328,-2-3 328,0 1 288,0-2 239,2 0 25,0 0-200,-1-7-3160,6-7 3528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5T13:05:59.9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138 0 4873,'0'0'0,"0"0"0,0 0 680,0 0-160,0 0 72,0 0 88,0 0 48,0 0 8,0 0-47,0 0-73,0 0-5857,0 0 11074,0 0-5297,0 0-8,0 0 24,0 0-72,0 0-16,0 0-48,0 0-15,0 0-9611,0 2 18820,0 0-9154,0-1-56,0 1-40,0 0 24,0 1-64,0 3 48,0-1 8,0-5-376,0 5 296,0 0-8,0 2 8,0 0-16,0 0-40,0 0-47,0 7-17,0-9-16,0-5-160,0 14 176,0-7-32,0 11-48,0-11 72,0 12-64,0-4 16,0 1-16,0 1-40,0-17-64,0 20 80,-2-1 24,0 3 8,-1 3-40,-2-1-8,-1 2-48,1 4 56,0-2-48,5-28-24,-5 26 64,-1 0 24,3-2-56,-1-1 112,1-1-32,-2 3 8,0-3 32,-1 3-88,6-25-64,-5 22 72,0 1-8,1-2-24,1 0 0,-1-2-16,1 0 72,-1 0 24,1-1-56,3-18-64,-3 17 72,-3-1-88,3-1-8,-1-1 40,1-9-8,-1 11 0,1-11 8,-1 11-8,3-11 72,1-5-80,-2 7 64,0 0-96,0 0 80,1-2-56,-1 0 56,0 1 8,2-3-88,0 1 16,0-4 16,0 1-8,0 1 104,0 0-24,0 0-8,0-1-32,0 1-8,0-2 64,0 0-40,0 0-48,0 0 40,0 0-24,0 0 48,0-5-96,0 0 64,0-9-88,0 10 0,0-10 112,0 14-56,0-3-24,0-11 64,0 10-80,0-9 72,0 7 32,0-11-56,0 12-8,0-14-88,0 19 88,0-14-56,4 0 56,-4-2 48,3 0-16,-3 1-72,4-1-16,-4 2 24,3 0 8,-3 14 24,4-14-24,-1 0 64,1 0-56,-1 9 32,1-14 48,-4 14-88,3-13-8,-3 13 16,0 5 16,4-5-64,-1-9 8,0 11 0,1-3-64,-1 1 32,1 0 0,-1 1 8,1 1 0,-4 3 80,3-3-80,3 3 56,-1-4-64,0 4-8,0 0-24,11 0-56,-13 0 16,11 0 40,-10 0-64,11 0-72,-9 0-24,9 0-80,-9 2-40,9 0-96,-10-1-81,13 1-63,-18-2 640,5 2-704,14-1 16,-14 1-32,15-2-24,-7 0-40,1 0-49,0 0-47,0 0-96,-14 0 976,14 2-1072,0-2-137,0 2-55,0-1 56,0 1 208,0 0 312,0 0 288,-9-2 215,-5 0 185,21 0-120,-16 1-24,14 1-328,-5 0-3016,-14-2 3488</inkml:trace>
  <inkml:trace contextRef="#ctx0" brushRef="#br0" timeOffset="908">474 348 4488,'0'0'0,"0"2"136,0-2 1,0 0 23,0 0 72,0 0 80,0 0-312,3 0 400,1-3 80,-1 3 56,2-4 16,0 4 64,1-3 32,-1 3 25,0-4-9,0 4-48,-5 0-616,6-3 584,-1 3-40,10-4-32,-11 4-56,10-3 8,-11 3-32,11-4-15,-10 4 15,-4 0-432,14-3 368,-9 3-16,12-4-8,-12 4-48,15-3 8,-15 3-24,16-4-40,-7 4-8,-14 0-232,15-3 224,1 3-40,1-4-40,1 4-8,-1-3-32,1 3-32,-1-4 8,0 1-56,-17 3-24,18-4-8,-1 4 24,1-3-24,-3 3 40,1-4-32,0 4-56,-1-3 16,-1 3-16,-14 0 56,14 0-64,-9 0 24,14 0-104,-13 0-88,9 0-64,-10 0-104,11 0-96,-12 0-104,-4 0 600,14 0-800,-11 0-89,1 0-119,1 0-144,0 0-32,0 2-65,0-1 17,-1 1 136,-4-2 1096,0 2-896,3 0 264,-3-1 264,4 1 192,-4 0 80,3 0 31,-3-1-15,0 1 0,0-2 80,0 2-56,0 0-16,0-1 8,0 1 8,0 0-32,0-1-24,-1 1-88,-3 0-296,4-2 496,-5 2-1408,5-2 1408</inkml:trace>
  <inkml:trace contextRef="#ctx0" brushRef="#br0" timeOffset="909">973 350 3544,'0'0'0,"0"0"616,0 0-448,-2 0-56,0 2-40,1-1-8,-3 1 8,1 0 9,-1 0 23,1-1 48,-1 1 104,1 0 104,-1 0 120,-1-1 56,0 1 24,0 0-24,5-2-536,-4 2 496,1-1-32,-1 1-56,-1 2 1,0-1-57,0 1 0,-1-1-8,3 2-24,-2 0 24,-1 1-8,1-1-16,0 2-72,0 0-40,0 0 16,-1 7-72,1-9-8,5-5-144,-5 7 144,0 7-40,-2-9 16,0 12-8,0-10-24,0 11-32,-7-11 16,9 10 24,-2-10-64,-7 11 16,9-12-64,-2 12-8,-7-4 40,9 0-32,-11 0 24,11 0 16,5-14-24,-7 13-8,-7 1 56,9 0-48,-2 0 0,-7-7-8,8 11-56,-1-11 80,-6 10-40,13-17 24,-6 7-8,-1 10 0,0-11 24,0 9 24,0-10-8,1 9-32,-1-8-32,0 1 8,7-7 24,-7 6-24,1 1 56,1 0-40,0-1 8,0-1 32,1 0-32,1-3 96,1 0-8,2-2-88,-2 1 104,1-1 1,1 0 55,0 0 56,0 0 8,0-3 32,0-1-64,0 1 40,0 3-232,0-5 216,0-9 32,0 10 0,0-10-16,5 11 24,0-11-24,9 10-16,-11-13-16,-3 17-200,6-5 136,-1-14 8,11 13-8,-13-13-8,11 14 16,-11-11-16,11 11 88,-8-10 32,-6 15-248,19-6 217,-14-9 23,14 11-48,-14-10-32,14 11 40,-13-11-32,13 10-32,-4-10 56,-15 14-192,18-3 216,-1-2-64,1 0-32,-1-9-120,-1 14 32,-1-4 32,3 4 48,-1-3-16,-17 3-96,18 0 16,-1 0-8,0 0-8,1 0 32,-3 0-64,1 1 40,1 5 8,-1-1-80,-16-5 64,16 5 24,-1 0-64,1 0-8,-2 1 16,0-1-24,0 0-24,0 0-80,0 1-80,0-1 0,-9 0-72,14 0-96,-14 0-129,13 1-199,-13-1-120,11 0-112,-13 0-176,-3-5 1144,14 6-1353,-11-1-231,3 0-352,8 2-73,-11-2 361,2 2 432,0-2 527,1 2-511,-6-7 1200,5 7-3312,-5-7 3312</inkml:trace>
  <inkml:trace contextRef="#ctx0" brushRef="#br0" timeOffset="910">1371 320 6249,'0'0'0,"0"0"2008,0 0-1152,-1 0-383,-1-3 79,0-1 168,0 1 112,1-1-8,-1 1-64,0-2 785,1 1-697,1 1-40,0-1-144,0 4-664,0-3 568,0 3-160,0-4 32,0 4-79,0 0-81,0 0-16,0 6-56,0-1 32,0-5-240,0 15 200,3-9-16,-3 13-32,3-3-16,-3 4 32,4 5-8,-1 6 0,3 4-48,-6-35-112,3 38 200,1 2-104,-1 0 40,1 0-8,-1 2-128,-3 0 96,0 1-112,0-4 112,0-39-96,0 36 72,-2 2-112,1 1 96,-1-3-112,0 2-8,0-1-32,1 0-160,-3 3-80,4-40 336,-2 36-448,-1 1-40,1-4-184,0 0-249,-1 0-271,-1 0-296,1 2-288,0-2-369,3-33 2145,-2 33-2480,0 2 255,0-2 513,1 3 623,-1 1 393,2-1-2872,0-36 3568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5T10:17:52.102"/>
    </inkml:context>
    <inkml:brush xml:id="br0">
      <inkml:brushProperty name="width" value="0.04994" units="cm"/>
      <inkml:brushProperty name="height" value="0.04994" units="cm"/>
      <inkml:brushProperty name="color" value="#3165BB"/>
    </inkml:brush>
  </inkml:definitions>
  <inkml:trace contextRef="#ctx0" brushRef="#br0">0 107 5513,'0'0'0,"0"0"1872,0 0-1872,0 0 104,0 0 0,0 0 16,0 0 80,0 0 64,0 0 104,0 0 160,0 0 49,0 0-2842,0 0 5114,0 0-2305,0 0-104,0 0 64,0 0 8,0 0 32,0 0 16,0 0-88,0 0-6897,0 0 13307,0 0-6434,0 0-32,0 0-64,0 0 56,0 0 0,0 0 64,0 0 56,0 0-10442,0 0 20244,0 0-9922,6 0 0,-6 0-39,6 0-17,-1 0-48,1 0-72,2 0 56,-8 0-288,9 0 288,-4 0-24,4 0-8,-1 0-88,1 0 32,-1 0 32,0 0-64,1 0-16,-9 0-152,8 0 136,1 0-32,-1 0 80,14 0-72,-16 0-24,16 0 0,-16 0-16,16-6 32,-22 6-104,6 0 64,17-5-40,-18 5-64,18-6 80,-18 6 32,18-5-40,-18 5 32,18-6-72,-18 6 24,-5 0-16,23-6 64,-18 6-80,18-5 24,-18 5-48,4-6 32,-1 6 56,15-5-104,-23 5 56,5 0 8,4-6-24,13 0-16,-16 6 104,2-5-112,0-1-16,15 1-104,-18 5-40,4-6-80,-9 6 280,8-6-456,1 6-104,-1-5-232,0 5-104,1-6-169,-4 6-95,1-5-80,0 5-72,-6 0 1312,5 0-1257,1 0 17,0 0 48,-6 0 120,0 0 191,0 0 225,0 0 296,0 0 144,0 0 216,0 2-128,-3 1 32,0 0 0,0 0 16,0 0 8,-2-1-48,-1 1-8,-2 0-32,8-3 160,-9 6-480,1-1-2601,8-5 3081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5T10:17:57.067"/>
    </inkml:context>
    <inkml:brush xml:id="br0">
      <inkml:brushProperty name="width" value="0.09988" units="cm"/>
      <inkml:brushProperty name="height" value="0.09988" units="cm"/>
      <inkml:brushProperty name="color" value="#3165BB"/>
    </inkml:brush>
  </inkml:definitions>
  <inkml:trace contextRef="#ctx0" brushRef="#br0">160 23 5953,'0'0'0,"0"0"224,0 0-96,0 0-24,-2 0-8,-1 0 16,3 0-112,-3 0 160,0 0 32,0 3 72,1 0 32,-1-1 0,0 1 32,0 0-40,0 0 48,3-3-336,-2 5 408,-1 1 33,0 2 39,0 1 24,0-4-16,1 1 48,-1 2 24,-3-2 0,6-6-560,-3 6 552,1-1-24,-1 1 17,0-1 103,0 1-16,0 0-40,-2-1-40,2 1-80,3-6-472,-6 5 488,4 1-16,-1 0-72,0-1-47,0 1-9,0-3 8,1 0-8,-1-1 8,3-2-352,-3 3 296,0 0 0,-2 0 40,-1 0-32,3-1 0,-2 1-80,2 0 80,0 0 16,3-3-320,-3 0 200,0 0-8,0 3-112,1-3-16,-1 0 65,0 0-73,0 0-8,0 0-64,1 0 96,2 0 56,0 0-40,0 0-72,0 0-48,0 0 112,0 0-8,0 0 120,0 0-200,5 0 120,1 0-40,2 0 56,1 0 8,-1 0-24,1 0-8,16 0 8,-20 0 8,-5 0-128,23 0 240,-18 0-64,18 0-32,-18-6-16,23 6-48,-19-6 128,22 6-40,-23-5-88,-8 5-80,28-6 128,-19 1-32,16-4 32,-17 1 48,23-1-80,-23 1-64,23-1 64,-22 1-48,-9 8-48,31-8 48,-23-1-56,20 4-40,-20-1 144,20 0-16,-19 1 8,19-1-48,-20 1-168,17-1 152,-16 6 32,16-6-48,-16 6 0,16-5-40,-17 5 8,17 0 96,-16 0-48,-9 0-24,22 0-48,-16 0 40,16 0 0,-16 0 24,16 0 32,-16 3-40,2-1-64,15 1 40,-18 0 56,-5-3-40,9 3-48,-1 0 64,1-1 16,-1 1-96,0 0 144,1 0-128,-1 0 0,-8-3 48,9 2 40,-1 1-72,0-3 80,-2 0-80,0 3-8,-6-3 16,5 0 40,-5 0 64,6 0-96,-6 0 16,0 0-40,5 0 0,-5 0-24,6 0 0,0 0 8,-6 0-56,5 0 0,-5 0 152,0 0-104,0 0-48,0 0-72,0 0-80,0 0 48,0 0-72,0 0-88,-3 3-56,3-3 432,0 0-488,-2 3-8,2-1-8,-3 1-121,0 0-111,3 0-40,-3 0-8,3-1-88,0-2 872,0 3-928,0 0-137,-3 0-31,1 0-80,-1-3-48,0 0 31,0 0-15,0 0 128,3 0 1080,-2 0-976,-1 0 47,0 0 105,0 0 168,-2 0 200,2 0 208,-3 0 120,1 0 56,5 0 72,-6 0-80,0 0 24,1-6 24,-4 6 0,1-6 8,0 6 16,-1 0-16,1 0 16,8 0 8,-9-5-8,1 5-8,-1 0 16,1 0 8,0-6 0,-1 6 8,1 0-8,-1 0 24,1 0-8,0 0 8,-1 0 16,1 0-16,-1 0 0,1 0 32,0 0 0,-1 0-16,9 0-48,-5 0 80,-1 0-8,0 0 48,1 0 56,-1 0 48,1 0 64,-1 0 104,0 0 64,6 0-456,-5 0 488,-1 0 9,1 0-81,-1 0 0,0 0-32,1 0-8,-1 0 16,0 0 8,6 0-400,-5 3 392,2 0 40,-3 0-24,1-1-16,-1 1-32,1 0-15,-1 0 23,3 2-8,3-5-360,-3 6 352,1 0 24,-1-1 16,0 1 40,-3-1 0,4 1-96,-4 0 24,3 2 0,3-8-360,-3 9 344,1-1 8,-1 0-95,0 1-57,0-1 24,0 1 16,1-1-8,-1 0 24,3-8-256,-3 9 160,0-1-8,0 1 48,1-1-64,-1 0-32,0 1-8,-3-1-16,1 1 32,5-9-112,-6 8 144,1 0-80,-1 1-32,3-1-40,-2 1 16,-1 2 0,0 0 40,1 0-32,-1 1 48,0-1 8,1 0-72,-1 0-24,-2 0-80,-1 1 64,4-1 64,-1 0 16,6-11-40,-8 11 8,2 0-16,-2 1 8,-1-1 64,1 0 8,2 0-80,-2 1-16,0-1-8,8-11 32,-9 8 0,1 1 40,-1-1-64,1 0-16,0 1 40,-1-1 16,1-2 48,-1-1-72,1 1-16,2 0 40,1-1-32,-1 1 16,0-1 24,1 1-48,-1-3 56,1 0 40,5-3-72,-6 2 32,0 1-16,1 0 40,-1 0 0,1 0-8,2 0 8,0-1-88,0 1 24,3-3 8,-3 0-24,1 0 56,-1 0-16,0 0-32,3 0 88,0 0-16,0 0 32,0 0 0,0 0-88,0 0 32,0 0 0,0 0 104,0 0-56,0 0 16,0 0 24,0-5-32,0 5 96,0 0-184,0-6 168,0 6-48,6-6 0,-6 6-48,5-5 113,1 5-17,2-6-72,1 6-16,-9 0-80,8-6 80,0 6 160,1-5-80,-1 5-8,1 0-104,-1 0-80,0 0 216,1-6-64,-9 6-120,8 0 120,18-5-48,-21 5-16,18-6 48,-18 6 0,18 0-40,-18 0-64,18 0 32,-15-6 24,-8 6-56,25 0 88,-16 0-88,19 0-16,-20 0 16,20 0 24,-19 0 24,21 0-32,-21 0-48,-9 0 32,31 0-8,-23 0 32,23 0 40,-23 0-56,23 0-72,-22 0 32,21 0 24,-21 0-24,-9 0 32,31 0 8,-23 0-64,17 0-32,-16 0 96,16 0-96,-17 0-64,18 0-88,-18 0-120,-8 0 360,25 0-456,-16 0-152,16 3-137,-20 0-151,18 0-96,-18 0-160,18-1-265,-18 1-279,-5-3 1696,9 3-2088,-1 0-193,15-3-15,-18 0 487,4 0 593,-1 0 536,15 0 336,-23 0-3033,0 0 3377</inkml:trace>
  <inkml:trace contextRef="#ctx0" brushRef="#br0" timeOffset="950">1069 62 5977,'0'0'0,"0"0"304,0 0-144,0 0 96,-3 0 192,0-5 256,0-1 248,3 6-952,-3-6 1113,1 1 23,-1-1-40,0 1-88,0-1-95,0 6-17,1-6-96,-1 6-48,3 0-752,-3-5 720,0 5-104,0-6-72,1 6-23,-1-5-89,0 5-56,0 0 24,0 0-32,3 0-368,-2 0 320,-1 0 48,3 0-48,0 0 8,0 0 88,0 0-120,0 2 24,0 7-80,0-9-240,0 8 192,0 1 41,0-1-97,0 14 32,0-13-40,5 2-8,-5 14 88,6-14-72,-6-11-136,0 28 88,6-16-56,-6 19-8,5-9 32,-5 3 16,6 0 16,-6 1-48,5-1 32,-5-25-72,0 25 40,6 0 0,-6 1-32,6-1-80,-6 0 40,0-3-8,0 1 0,0-1 40,0-22 0,0 11 8,0 18 16,5-18 48,-5 17-64,0-17-56,0 17 96,0-20-32,0 18 72,0-18 8,0 17-152,0-16 64,0-1-16,0 1 8,0-1 32,0 0-40,-3 1 56,3-9-48,-2 8 72,-1 1 16,0-1-72,0 0-80,0-2 24,1-3 248,2 0-152,0-1-32,0-2-24,0 3-8,0 0-176,-3 0 248,3-3 40,-3 0-96,3 0-64,0 0 16,-3-6 16,3 6 24,0 0 24,0-5 24,0 5-64,0-6 48,0 6-8,0-6 88,0 1-152,0-1-48,0 6 88,0-5 64,0-1-80,0 0 96,0 1-72,0-1-56,6 1 16,-1-4 112,1 1-48,-6 8-32,6-9-24,-1 1 48,4 0-48,13-1 64,-16 1 48,16-1-96,-16 4 8,16-1 48,-22 6-48,6-8 16,16 2 16,-16 0-80,16 1 32,-16-1-16,16 1 64,-16 5-40,16-6-56,-16 6 40,2-6 0,18 6 112,-21-5-128,4 5-8,16-6-24,-20 6 32,4-5 112,-1 5-32,-8 0-40,23-6-24,-18 6-96,4 0 8,-1 0-112,14 0 16,-16 0-128,0 0-88,2 0 72,-8 0 352,9 0-577,-1 0-79,0 0-256,1 0-152,-1 0-8,1 0-193,-4 0-119,1 0-248,-6 0 1632,5 0-1873,1 3-55,0 0 16,-1-1 335,1 1 481,-6 0 416,5 0 392,-5 0 72,0-3 216,0 2-752,0 1-2545,0-3 3297</inkml:trace>
  <inkml:trace contextRef="#ctx0" brushRef="#br0" timeOffset="951">1063 1063 6097,'0'0'0,"0"3"192,0-3-192,0 3 168,-3 5 8,-2 3 40,-1 0 144,0 1 176,1-1 128,-4 11 80,1-13-39,8-9-705,-8 11 648,-1 11 32,1-13-16,-1 13-40,1-13-24,0 16-48,-1-17 1,1 17 95,8-25-648,-9 9 576,4 16-80,-1-14 40,1 17-40,-1-17 64,0 18-56,1-21-48,-1 17-71,6-25-385,-3 9 384,0 16 24,1-17-80,-1 17-56,3-16 8,0 2 56,0 11-64,0-16 104,0-6-376,5 8 240,1 4-88,3-4 152,-4-2-40,4-1 48,-1-2 48,14 0-23,-16-3 63,-6 0-400,8 0 424,1-6-136,13 1-72,-16-4 80,16 1-64,-16-17 120,16 19-56,-16-16-200,-6 22-96,22-6 160,-16-19-48,16 16 0,-16-21 48,2 21-88,1-16-32,13 17 160,-16-18-168,-6 26-32,8-8 80,1-15 8,-1 18-120,0-18 232,1 18-64,-4-4-64,1-13 56,0 16-128,-6 6 0,5-8 96,-5 0 104,6-1-136,-6 1 8,0-1-39,0 1 55,0 0-56,-3 2-32,3 6 0,-6 0-32,-2-6-16,0 1 168,-1-1-16,1 0-16,-1 6-160,1-5 40,0-1 24,8 6 8,-9-5-72,1-1 80,-1 6 16,1-6-40,0 6 72,2-5 32,0 5-208,1-6 104,5 6 16,-6 0-112,1-5-33,2 5 73,0-6-160,0 6 40,0-6-48,0 6-104,1-5 8,2 5 336,-3 0-448,3-6-56,0 6 48,0-5-88,0 5-88,0-6-121,0 6-215,0-6-72,0 6 1040,5 0-1120,1-5-304,0 5-193,2-6-479,1 6-281,-1-5 9,0 5 391,1 0 641,-9 0 1336,25 0-792,-19 0 216,16 2-2801,-22-2 3377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5T10:17:58.723"/>
    </inkml:context>
    <inkml:brush xml:id="br0">
      <inkml:brushProperty name="width" value="0.09988" units="cm"/>
      <inkml:brushProperty name="height" value="0.09988" units="cm"/>
      <inkml:brushProperty name="color" value="#3165BB"/>
    </inkml:brush>
  </inkml:definitions>
  <inkml:trace contextRef="#ctx0" brushRef="#br0">147 360 5137,'0'0'0,"0"0"736,-3 0-576,-3 0 104,-2 3 200,-1-1 232,9-2-696,-8 3 880,0 0 96,-1 0 41,1 0-17,-1 2-40,1 1-72,-1-1-48,1 1-87,8-6-753,-8 6 744,-1-1-72,1 1-104,2-1 0,1 1-88,-1 0-48,3-4 32,0 1-79,3-3-385,-2 3 296,-1 0 72,3 0-32,0-1 72,0 1 24,0 0-88,5 0 16,-5-3-8,0 0-352,6 0 344,2 0 16,1 0-56,-1 0 0,1 0 25,-1 0-9,0 0-48,15 0-64,-23 0-208,6 0 176,2 0 80,17 0 72,-19 0 16,16 0-96,-16 0-32,16 0-40,-16 0 48,-6 0-224,8 0 136,1 0-96,13 0-8,-16 0-16,16 0 96,-16 0-24,2 0-112,15 3 8,-18-1 8,4 4 72,-1 0-72,14-1-16,-16 4-80,0-1 80,2 0 48,0 1 8,-8-9-32,9 8 8,-4 1-104,1-1 160,0 1 16,-6-1-56,0 3-32,5 12-72,-5-15 24,0 3 96,0 12 8,0-15 40,0 14-96,-3-13-40,1 13-104,-1-13-72,0 16-240,3-25 464,-6 8-544,1 18-32,-1-18-344,1 17-153,-4-14-175,1 17-304,-1-16-169,1 16-383,8-28 2104,-8 11-2529,-1 14-151,1-16 303,-1 16 713,1-17 616,0 15 360,2-15-2673,6-8 3361</inkml:trace>
  <inkml:trace contextRef="#ctx0" brushRef="#br0" timeOffset="1">528 46 6137,'0'0'0,"0"0"672,0 0 128,0 0 288,-3 0 185,0-6 87,3 6-1360,0 0 1320,-3-5-48,3-1-7,0 0-129,0 6-184,0-5-136,0 5-183,0-6-25,0 6-608,0 0 576,0-5-72,0 5-24,0-6-16,0 6-32,0 0-48,0 0 8,0 0-152,0 0 32,0 0 105,0 0-41,0 0-40,0 3 8,0 5-80,0 1 40,6-1-16,-6-8-248,0 8 248,6 15-40,-6-15 0,5 3 64,-5 12-8,6-15-96,-6 17 24,5-13 40,-5-12-232,0 28 184,6-17 64,-6 20-144,6-6 24,-6 0-48,0 3 80,0 0-8,5 3-80,-5-31-72,0 28 33,0 3-50,6-3 50,-6 3-82,0 5 90,0 6-74,0 0 74,5 0 175,-5-42-216,0 40 136,0-1-8,0-3-72,0-2-72,0 0 104,0-4 0,0-1-112,0 1 16,0-30 8,0 28-64,-2 0 40,2-2 104,-3 2-72,0-3-56,0 3 64,0-3-176,1 0 40,2-25 120,0 28-272,0 0-169,0 1 145,0-4-112,0-3-16,0 1-216,0-1-200,0-11-144,0 14-169,0-16-223,0 16-432,0-17-449,0 4-559,5-1-345,1 0 488,-1-2 593,1-1 816,0-5-2241,-6-3 3505</inkml:trace>
  <inkml:trace contextRef="#ctx0" brushRef="#br0" timeOffset="1380">892 166 5449,'0'0'0,"-3"0"296,3 0-152,0 0-48,0 0-16,0 0-80,-2 0 120,-1 0-16,0 0 48,0 0 56,0 0 80,1 0 120,-1 0 80,0 0 48,3 0-536,-3 0 568,0 0 33,1 0 15,-1 0 40,0 0-24,0 0-8,0 0 8,1 0-8,2 0-624,-3 0 560,0 0-47,0 0-33,0 0-24,1 0 32,-1 0-32,0 0-64,0 0 8,3 0-400,-3 0 392,1 0 48,-1 0-8,0 0-64,0 0-79,0 0-9,1 0-8,2 0 56,0 0-328,0 0 256,0 0-72,0 0 32,0 0-24,0 0 16,0 0-8,0 0 0,0 0-24,0 0-1808,0 3 3472,0-3-1640,0 0-72,5 0 0,1 0 32,-1 0 48,4 0 40,-4 0-72,-5 0-176,9 0 168,-1 0 48,1 0-55,-1 0 71,14 0-64,-16 0-80,16 0 112,-16 0-24,-6 0-176,22 0 200,-16-5-24,19 5-56,-16-6-8,22 6 24,-23-6-24,20 6-48,-20-5-88,18 5 56,-18-6 48,17 6-80,-16-6 72,13 6-16,-16-5-40,16 5 80,-16-6-48,16 6-88,-16-5 24,2 5 56,1-6-16,-1 6 40,0 0-80,-2 0-24,0 0 80,-6 0-40,5 0-8,1 0 64,-1 0-64,1 0 16,0 0 0,-1 0 40,1 0-128,-6 0 80,0 0 32,0 3 24,0 0-24,0-1-112,-3 1 72,0 0-48,0 0 80,3-3-24,-2 3 8,-1-1-80,0 4 136,0 2-24,-2 1-8,-4-3-24,1-1-104,-1 1 16,9-6 80,-5 8 32,-4-2 8,1 2-40,2 1-32,-2-4-24,2 4 48,1-4 24,-1 4-8,6-9-8,-5 8 24,-1 0-88,0-2 128,1 0-56,-1-1-48,1 4 64,-1-4-40,0 1 32,1-1 48,5-5-64,-6 6 24,0 0-104,1 2 88,-1-2-24,1 2-8,-1 1 72,0-1-104,1 0 72,5-8-16,-6 9 56,1-1-24,-1 1 16,0 2-64,1 11 16,-1-13 32,1 2 8,-1 11-104,6-22 64,-6 9-48,-2 2-16,0 11-24,-1-13 136,1 2-72,-1 11-16,1-13 88,0 2-56,8-11 8,-9 22 16,1-13-24,-1 16-72,1-17 120,-1 4 24,1 10 16,0-14 120,-1 4-248,9-12 48,-8 22 40,-1-13 120,1-1-216,2 3 200,1 0-168,-4-2-32,4-1 120,-1 1-80,6-9 16,-5 8 0,-1 0 48,0 1-48,1-4 8,-1 1 72,1-3-160,-1 0 8,0-1 64,6-2 8,-5 3-40,-1 0 80,1 0-8,-1 0-16,3-3 72,0 0-72,-2 0-48,2 0 40,3 0-8,-6 0-64,3-6 64,1 6 72,-1-6-216,0 1 144,0 5-80,0-6-72,1 1 160,2 5-8,0-6-160,0 0 80,0 6 104,0-5 56,0-1-40,0 1-16,0-1-72,0 0 0,0 6 48,5-5 56,1-1-64,-1 1 32,1-1-24,0 0-56,-1 1 128,1-1-32,0 1-48,-6 5 8,8-6 40,0 0-80,1 1 120,-1-1-24,15 1-56,-18-1 0,18 0 8,-18 1 96,-5 5-104,9-6 88,16 6-32,-20-6-88,21 6 88,-18-5 16,17 5 0,-16-6 24,22 6-112,-31 0 16,8-5 64,23 5 0,-23-6-16,23 6-16,-23 0-112,23 0 128,-22 0 40,22 0-32,-31 0-56,8 0 56,20 0-64,-20 0-32,18 0 88,-18 0-40,14 0-80,-16 0 64,17 3 8,-23-3 0,5 3 64,18-1 32,-18 1-128,4 0-24,13 0 40,-16 0 32,2-1-8,0 1-8,-8-3 0,9 3-72,-1 0 0,1 0 144,-4-1-64,1 1-64,-6 0-48,5 0-32,-5 0 32,6 0-40,-6-1-24,0 1-48,6-3 48,-6 0 72,0 3 0,0 0-64,0-1-32,0-2 192,0 3-184,0 0 24,-3 0 56,0 0-64,0 0 72,0-3 72,-2 0-56,-1 0 80,6 0 0,-5 0-88,-4 2-16,4-2 104,-4 0 40,1 0-48,-1 0 8,1 0 0,0 0-24,8 0 24,-9 0 72,1 0-72,-1 0-48,-2 0 24,0 0 0,0 0 72,2 0-24,1 0-112,8 0 88,-9-5 32,1 5-24,0-6-8,-1 6 64,1-6-128,-1 6 0,4-5 104,-1-1-40,6 6 0,-3 0 0,3-5 24,0 5-80,0-6 112,0 0-88,0 6 16,0-5-32,0 5 48,0 0 56,6-6-16,-6 6-48,6-5-56,-6 5 40,5-6 40,1 6 16,-1-6-8,-5 6-24,6 0 8,0-5 16,-1 5 24,1-6 0,-1 6-24,1-5-16,0-1 80,-1 0 0,-5 6-88,6-5 120,0-1-56,-1 6-24,4-5 72,-1-1 16,0 0 0,1 1-72,-1-1-24,1 1-24,-1-1 48,0 0 0,1 1-72,-1-1 0,1 1 8,-1-4 104,0 1-64,-8 8-32,9-9 24,-1 1-32,1-1 0,-4 1 80,1 0-24,-1-1-24,1 1-40,0 2-8,-1 1 56,-5 5-32,6-9 0,0 4-40,-1-1 24,1 0 0,-1 1 88,1-1-40,0 1-40,-1-1-16,-5 6 24,6-6 8,-6 1 16,5-1 64,1-2-128,-6 2 0,6 1 88,-1-4-64,1 4 48,-6 5-32,0-6-40,5 0-8,1 1 72,-6-4 16,6 4 16,-6-1-48,5 0-64,-5 1 80,0 5-24,6-6 24,-6 1-40,5-1 16,1 0 48,-6 6 48,6-5-104,-6 5 24,0 0-16,5 0-24,-5 0 56,6 0 56,-6 0-120,5 0 16,-5 0-16,6 0 72,-6 0-8,0 0-32,6 3 32,-6-1-40,5 1-8,-5 0 80,6 0-40,-6 0 0,5 2-40,-5 1 80,0-6-64,6 5 64,-6 1-16,0 0-72,0-1 16,0 1-16,0 0 32,0 2 72,0 0-96,0-8 16,0 9-8,0 2 56,0-3-56,0 4-32,0-1 0,0 0-32,0 0 120,0 0-72,0-11 24,0 12 0,0 10-64,0-14-64,0 4 136,0 10 24,0-13-40,0 2-24,0 14 16,0-25 16,0 8-40,0 15 112,0-15-64,0 17-40,0-16 8,-3 13 88,0-13 40,-2 2 72,5-11-176,-6 22 120,1-13-176,2 13 40,-3-13-24,3 2 16,-2 11-32,-1-13-40,3 2 72,3-11 24,-5 22-32,-1-13-64,1 2 56,-1 11-112,0-16 56,1 2 104,-1 4-128,1 10 88,5-22 32,-6 8-96,-2 1 8,-1 2 56,1 11-40,-1-13-80,1 2 48,0 11 80,-1-16-32,1 5 104,-4 0-96,1 1-16,0-1 152,0 0-80,0 0 64,-1 1-48,1-1-136,0 0 112,0-3 0,0 1-24,2-1 24,1 1 16,-1-1-40,1 0 120,0-2-112,-1 0-24,1-1 88,2-2-152,1 0 128,-1 0-24,3-1-64,0 1 168,3-3-56,0 0-48,0 0 64,0 0 16,0 0-8,0-5 80,0 5-56,6-6 0,0 6-16,2-6-112,0 6 208,1-5 0,-1 5-112,1-6 104,-1 1-128,0-1 40,15 0 64,-23 6-144,5-5 104,4-1 32,-1 1 24,15-1-8,-18-2-40,18-1-32,-18 1-64,18-1 112,-23 9-128,5-8 80,18 0 112,-18-1-80,18 1-88,-18-1 144,18 1-104,-18-1-16,4 1 32,-9 8-80,8-6 40,15 1-16,-18-1 137,4 1-113,-1-1-88,0 0 120,1 6-88,-1-5 96,-8 5-88,9 0 160,-1 0-144,1 0 32,-1 0 0,0 0 16,1 0-8,-4 0-80,1 3-48,-6-3 72,6 8-32,-6 0 64,0 1-80,5 2 88,-5 11-104,0-13 56,0 2 104,0 12-112,0-23 16,0 8 40,0 14-128,0-13 104,0 16 88,0-17-96,0 20-32,-3-16 8,3-12 16,-2 25-152,-4 0-136,-2 0 168,-1-2-33,1-1-183,2 1 96,1-12-152,5-11 392,-6 28-472,0-17 104,1 14-168,-1-16 8,0 2-80,1 0-152,2 0-41,0-2-223,3-9 1024,-3 8-1280,1-2-240,2-1-225,0-2-239,0-3-369,0 0-199,0 0 359,0 0 545,0 0 704,0 0 944,5-8-376,4-1-465,-1-13-2535,-8 22 3376</inkml:trace>
  <inkml:trace contextRef="#ctx0" brushRef="#br0" timeOffset="2197">2358 315 5249,'0'0'0,"0"0"232,0 0-152,-3 0 8,1 0 40,-4 0 48,0 0 96,1 0 112,5 0-384,-6 0 496,1 0 88,-1 3 8,0-1-40,1 1-40,-1 0-55,1 0 7,-4 0 8,1 0 0,-1-1-64,4 1-8,-1 0-32,1 0-24,-1 0 0,0 2-48,1 4-24,5-9-272,-6 8 280,1 0-15,-1 1 55,0-1 16,1 1-24,-1-1 40,1 0-8,2 1-40,3-9-304,-6 11 224,0 0-8,1 0 32,-1 1 56,1-1 40,2 11-24,0-13 16,0 2-16,3-11-320,-3 22 345,1-13-17,-1 2-120,0 17 24,0-17 32,0 17 16,1-19 160,-1 16-56,3-25-384,-3 8 304,3 18 112,0-18-216,0 3 16,0 12-8,0-15-152,0 0 152,0 1 32,0-9-240,6 8 160,-1 1 40,-5-4 8,9 1-79,-1-3 199,0-1-16,15-2-112,-17 0 184,2 0-104,17-5-96,-19-4 24,2-13-184,17 16-32,-19-19 120,16 17 8,-16-23 24,-6 31-144,22-9 128,-16-21-48,16 21 72,-16-22 0,2 23-64,15-23 16,-17 23-96,2-23 104,-8 31-112,8-8 128,1-21-112,-1 21 0,-2-17-80,-1 16 120,1-13 16,-6 16-56,0-2-104,0 8 88,0-22-72,0 16 16,-3 0-32,0 1 0,-2-1-216,-1 6-48,1 0-48,-4 0-144,9 0 544,-8 0-616,-1 0-200,1 0-41,0 0-23,-1 0-160,1 0-72,2 0-313,0 0-223,6 0 1648,-5 0-1736,-1 0-233,1 0 1,-1 0 23,3 0 441,0 0 520,1 0 448,2 0 312,0 0 224,0-5-224,0 5-2889,0 0 3113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5T10:18:01.521"/>
    </inkml:context>
    <inkml:brush xml:id="br0">
      <inkml:brushProperty name="width" value="0.09988" units="cm"/>
      <inkml:brushProperty name="height" value="0.09988" units="cm"/>
      <inkml:brushProperty name="color" value="#3165BB"/>
    </inkml:brush>
  </inkml:definitions>
  <inkml:trace contextRef="#ctx0" brushRef="#br0">216 1 5313,'0'0'0,"0"0"272,0 0-160,0 0 0,0 0 16,0 0 32,0 0-160,0 0 256,0 3 128,0-1 168,6 1 128,-6 0 128,5 3 33,-5 2 39,6 0 16,-6 1-24,0-9-872,5 8 816,-5 1-64,6-1-135,-6 3-113,6 12-96,-6-15-64,5 17-56,1-14-48,-6-11-240,5 29 216,1-18-24,0 22 0,-1-7 8,1-1 0,-1 3-8,1 0 0,0 0-24,-6-28-168,5 31 96,1 0-104,-1 5-24,1-2 8,0-1 104,-1 1-40,1-3-16,0 0-8,-6-31-16,5 28 64,-5 0 40,6-3 48,-6 0-48,5-2-176,-5-1 112,6-11-40,-6 17-24,6-19 64,-6 16-104,0-17 48,0 4 24,0-1 0,0 0-24,0 0-120,0 0 64,0-11 72,0 12-72,0-4-56,-3 0-48,0 1-104,3-1-64,-3 1 16,3-1 16,-3 0-88,3-8 400,-2 6-392,-1 0 64,0-4 40,0 1 104,0 0 0,1 0 48,-1 0 72,0-1 0,3-2 64,-3 0 24,0 3-40,-2-3-24,-1 0 88,0 0 48,1 0-72,-1 0 40,-2 0-16,8 0-48,-9 0 72,1 0 160,0 0 24,-1 0 72,1 0 24,-1 0 80,-2 3 16,0-3-8,11 0-440,-11 3 344,0 0 24,-1-1 48,1 1-47,0 0 71,0 0-232,-1 0 16,1-1 160,11-2-384,-11 3 248,3 0 136,-1 0-72,1 3-144,-1-1 200,1 1-40,0-1-56,-1 1 8,9-6-280,-8 6 168,-1 2 56,1 0 80,0 1-64,2-1-23,0 1-9,1-1-88,2 0 120,3-8-240,-3 9 176,0-1-80,1 3 128,-1 1-48,0-4 40,0 3 0,3 1-56,0-1-16,0-11-144,0 11 216,0 0 16,0 0-104,0 12 0,0-18-56,0 4 160,0 2-40,6 0-72,-6-11-120,5 11 160,1 1-216,0-1 136,-1 0 8,4 0-32,-1-2 0,0-1-40,1 1 48,-9-9-64,22 8 16,-16 0-16,2 1-56,15-4 56,-18 1 56,20-3 32,-16 0-32,16-1-128,-25-2 72,9 3-72,21-3-24,-21 0 8,24 0-80,-10 0-104,-1-5-80,3-4-160,1 1-128,-1-1-248,3 1-185,0-15-239,3 15-240,0-17-345,0 16-567,-3-16-521,0 17-31,-28 8 3016,28-25-2433,0 16 753,0-16 463,0 17-2279,-28 8 3496</inkml:trace>
  <inkml:trace contextRef="#ctx0" brushRef="#br0" timeOffset="594">1186 88 5601,'0'0'0,"-3"0"408,0 0-16,0 0 240,1 0 240,-4 0 248,0 0 153,1 0 7,5 0-1280,-6 0 1200,1 0-72,-1 0-143,0 0-89,4 2-72,-1 1-128,0 0-112,0 0-24,3-3-560,-3 3 529,1-1-25,-1 1-80,0 6-112,0-1-64,0 3-16,1 12 16,2-15-16,0-8-232,0 11 176,0 17 8,0-16 32,0 16 16,0-17-56,0 20-48,0-6-104,5 0 48,-5 3 32,6 0-112,-6 0 32,5 0-96,-5 0 0,6 0 128,-6 0-80,6 0 24,-6-28 0,0 28 0,5 0 120,-5 0 40,6-2-64,-6-4-40,5 1-192,-5-1 48,0-11-88,6 17-16,-6-19-192,0 13-104,6-16-48,-6 2-224,5 0-144,-5 1-305,6-4-207,-6-5 1416,0 3-1440,5 0-73,1-3-47,0 0 80,-1-6 31,1-2 233,2-17 328,1 19 240,-9 6 648,8-25-392,0 17 176,1-26 120,-1 12 8,1-1 24,13-2 16,-16 0 56,-1-1 8,-5 26-16,9-25 48,-1 0-16,1 0-32,-1 2 24,0 1 0,1-1 16,-1 1 0,-2 0 16,-6 22-56,5-23 80,1 1 8,0 13 56,-6-21 112,5 21 152,-5-22 208,0 23 128,0-20 40,0 28-784,0-9 817,0-16-25,0 17-8,0-17-64,0 19-72,0-16-96,0 16-40,0 0 73,0 6-585,0-8 560,0-1 8,0 4-112,0 5-96,0-6-16,0 6-32,0-5 80,0 5 16,0 0-408,0 0 400,0 0 8,0 5-15,0 4-89,0-1-56,6 1-24,-6 2-64,5 11 56,-5-22-216,0 9 144,6 2-64,-6 17 40,6-17-56,-6 17 64,5-17 8,-5 17-128,6-16 24,-6-12-32,0 30 120,6-7-32,-6-1-56,5 1-56,-5-12-112,0 17 64,0-17 104,0 17-80,0-17-16,0-11 64,0 28-160,0-16-32,0 16 0,0-20-160,0 17-72,0-16-168,-3 16-89,1-17-175,2-8 856,-3 12-840,0 10-128,0-14-56,0 1 7,1 2-231,-1 0 8,0-2 16,0-1 199,3-8 1025,-3 8-760,0-2 176,1-3 184,-4 0 168,0-1 56,1 1 144,-4 0 24,1 0 8,8-3 0,-8 0 8,-1 0 8,1 0 24,-1 0-8,1 0 16,0 0 16,-1 0 80,1-6 88,8 6-232,-9 0 352,1-5-16,0-1 72,-1 0 136,1 1-40,-1-1 97,4 1-33,-4-1-56,9 6-512,-5 0 520,-1-6-32,0 1-40,1 5-56,-1-6-24,1 6-8,2-5 24,0 5-79,3 0-305,-3-6 296,0 6-8,1-6 32,-1 6-8,0-5 0,0 5-56,3-6-16,0 6 48,0 0-288,0 0 256,0 0 32,0 0-64,0 0-8,0 0 88,6 0-8,-1 0 40,1 0-16,-6 0-320,8 0 289,1 0 23,-1-6 16,1 6 8,-1-5-40,0 5-16,1-6-80,-1 6 16,15-5-64,-18 5-80,4-6 24,-1 6-56,15-6 72,-18 6-32,4-5-32,-1 5 0,-8 0-48,22-6 40,-16 1-8,2-4 8,1 4-40,13-1-144,-16 0 16,2 1-128,1-1-192,-9 6 448,22-5-536,-16-1-216,2 0-161,1 1-231,13-1-296,-16 1-288,2-1-257,0 0-39,-8 6 2024,9 0-1833,-1-5 457,1-1 472,-1 6 480,0-5 248,1 5-80,-4-6-3113,-5 6 3369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5T10:18:03.719"/>
    </inkml:context>
    <inkml:brush xml:id="br0">
      <inkml:brushProperty name="width" value="0.09988" units="cm"/>
      <inkml:brushProperty name="height" value="0.09988" units="cm"/>
      <inkml:brushProperty name="color" value="#3165BB"/>
    </inkml:brush>
  </inkml:definitions>
  <inkml:trace contextRef="#ctx0" brushRef="#br0">497 460 4136,'0'0'0,"0"0"1073,0 3-913,-3 0 32,0 5-80,3-8-112,-3 11 112,-2 0-8,-1 12 48,0-15 112,1 3 184,-1 12 152,1-15 48,-1 3 56,6-11-704,-6 23 745,1-15 31,-4 4-24,1 10-144,0-14-88,-1 4-56,1 10-72,-1-14 48,9-8-440,-8 12 344,0 10-80,-1-14 49,1 4-49,-1 10-56,1-14-56,0 4-72,-1 10 16,9-22-96,-11 9 112,0-1-32,2 3-88,-2 0 24,0 1-24,2-1 136,1 0-40,-3 0-104,11-11 16,-9 11 64,-2-2-8,3-1 112,-1 1 48,1-1-88,0 1 32,-4-1 72,4-2-40,8-6-192,-8 5 256,-1 1-120,1-1 32,-1 1 176,1 0 32,-1-4 72,1 4-31,0-3-121,8-3-296,-9 3 344,1-1 64,-1 1-80,1 0 16,0 0-32,2 0-16,0-3 56,1 0-56,5 0-296,-6 0 184,1 0 40,-1 0-56,0 0 32,1 0 8,2 0-128,0-6 80,0 6 40,1-6 1,2 6 23,0-5-96,0 5-16,0-6 24,0 6 96,5-5-112,4 5 8,-1 0 112,-8 0-240,8-6 120,15 6 152,-18-6-136,18 6 16,-18 0 56,18 0 8,-15-5 8,23 5-120,-31 0-104,9 0-16,27 0 24,-11-6 128,0 6-280,1 0 176,-1 0-112,0 0-40,0 0 224,-25 0-104,26-5 72,-1 5-24,0 0-24,0-6-8,0 6 24,1-6-24,-1 6-32,0-5 48,-25 5-32,25 0-160,-2-9-32,-1 1-32,1-1-136,-1 1-120,1 0 8,-1-1-240,-14 1-193,-8 8 905,31-9-1104,-22 1-392,21 0-337,-21-1-375,22 1-457,-23-1-263,17 1 455,-16 0 649,-9 8 1824,8-9-1088,17 1-2225,-25 8 3313</inkml:trace>
  <inkml:trace contextRef="#ctx0" brushRef="#br0" timeOffset="1">976 48 6329,'0'0'0,"0"0"976,0 0 288,0 0 241,-3 0 95,0 0 24,1 0-127,2 0-1497,-3 0 1464,0 0-136,0 0-264,0 0-143,1 0-217,-1 0-48,0 0-104,0 3-24,3-3-528,-3 2 416,3 1-48,0 0 32,-2 0-39,2 0-145,0 2-40,0 4-8,0-1 16,0-8-184,0 9 272,0-1-120,0 0-56,-3 1-32,0-1-24,0 1 32,0 2-72,1 0 0,2-11 0,-3 22 56,0-13-96,0 2 48,0 14-56,1-16-64,-1 13 112,0-13 64,0 13-8,3-22-56,-3 11 16,-2 17-32,-1-17-16,1 15 48,-1-18 16,0 17 96,1-16-8,-1 16-56,6-25-64,-5 8 152,-1 4-88,0 10-104,1-14 48,-1 4 24,0-1-48,1 0 56,-1 0-56,6-11 16,-5 11-112,-1 1 184,-2-4-88,2-2-32,0-1 16,1 1-8,-1-3 120,1-1 32,5-2-112,-3 3 56,0-3-80,0 0 8,0 0-24,1 0 104,-1 0-64,0 0-48,3-5 96,0 5-88,0-6 48,-3 6 24,3-6-72,0 6 72,0-5 48,0-1-48,0 1 0,6 5 8,-1-6-56,1 0 88,0 1-32,-1-1-152,1 1 24,-1 5-16,4-6 96,-9 6 8,8 0 64,1-6-16,-1 6 8,0-5-96,15 5 104,-17-6-32,2 6-56,14-5-24,-22 5 48,6 0-8,2-6 56,18 6-8,-21-6 0,4 6-120,-1-5 64,14 5 32,-16-6-32,-6 6 16,8 0 40,15-5-128,-18-1 80,4 0 40,-1 1-56,18-4-24,-21 1-56,4 0 0,-1-1-16,-8 9 120,22-8-56,-16-1-200,2 1-32,1-1-48,13 1-56,-16 0 72,-1-1-129,4 1 73,-9 8 376,8-9-360,1 1 24,-1-14 24,0 16-88,1-2-24,-1-1 32,1-13 88,-1 16 24,-8 6 280,9-8-216,-1-1 24,0-13 56,-2 16 104,0-2-48,-1-1 24,1-13 48,-1 16 8,-5 6 0,6-5 32,0-4-32,-6 1-24,5-14 32,-5 22 40,6-9 56,-6-13-48,5 22-56,-5 0 0,0-9 16,6 1 32,-6-1 24,0 1 8,0 0 32,0-1 8,0 1 80,0 2 40,0 6-240,0-5 208,0-1-8,0 0 24,0 1 16,0 5 16,0-6-40,0 6 16,0 0 8,0 0-32,0 0 16,0 0-56,0 0-8,0 0 32,0 0 24,0 0-7,0 3-17,0-3-192,0 6 120,0 2 24,0 0 48,0 1-80,0-1 80,0 1-16,0 2-80,6 0 120,-6-11-216,0 11 232,5 1-16,-5 10 8,6-14-64,-6 15 56,5-15-104,-5 17-96,0-16 80,0-9-96,0 25 8,6-17 136,-6 4 80,6 10-160,-6-13-16,5-1 8,-5 3 16,6 0 48,-6-11-120,0 12 152,6-1-72,-1 0 56,1 0-24,-1 0-56,1 1-32,0-1-32,-1-3 96,-5-8-88,6 9 88,-1-1 32,1 0-48,0 1 57,-1-1-81,1 1 160,-1-1-16,4-2-312,-9-6 120,8 5 176,15 1-320,-18-3 72,4 0 272,-1-1-344,14 1 152,-16 0-40,2-3-8,1 0 24,13 0 40,-16 0-56,2 0 8,1-6 136,13 6-136,-16-5 24,2 5-32,-8 0 32,9-6-40,-1 6 144,0-5-64,1 5-80,-1-6-24,1 6 16,-1-6 88,0 1 40,-8 5-80,9 0 8,-1-6-80,-2 6 64,-1-5 24,1 5 32,0-6-24,-1 6-56,-5-6 72,0 6-40,0 0-24,0 0 8,0 0-48,0 0-40,0 0 96,0 0-8,0 3-16,0 0 32,0-3 0,-2 6-8,-1 2 0,0 3 32,0 0-201,0 12 81,-5-15-56,-1 17-16,1-13 96,8-12 72,-8 28-216,-1-6 40,1 0 88,-1 1-40,1-1 24,0 1 72,-4 2-104,1 0 32,-11-2 112,16-1-64,-2 0 0,-1 1 64,1-1-104,0 1 160,-1-12-40,1 17-120,8-28 96,-9 11 16,4 17-112,-1-19 152,0 2 16,1 11-32,2-16-96,0 2 32,0 4 64,3-12-40,-2 8 16,-1-2 80,0-1-80,0 1 40,3-1 0,0-2 56,0 0 0,0 0-80,0-3-32,0 3 144,6-3 40,-6 0-64,5 0 24,-5 0-80,6-6-16,-6 6 80,6-8 0,-6 8-128,0-9 56,5 4 32,1-4 1,-1 1-9,-5-1 16,6 1-136,-6 2 40,6 1 16,-6 5-16,0-6 72,5 1 16,-5-1-56,6 0-56,-6 1-8,6-1 104,-6 6-104,5-6 48,-5 6-16,0 0-24,6-5-88,-6 5 200,0-6-112,0 6 64,0 0 24,5 0-24,-5 0 72,0 0-24,0 0-88,0 0-16,0 0 48,0 0-56,0 0 176,0 0-160,0 0-32,0 0-56,0 0 400,0 0-312,0 0 56,0 0-136,0 3 144,0-3 8,0 3-80,0 0-32,0-3 48,0 2-112,0 1 80,0 0 88,-2 0-152,2 0 104,-3-1 56,3 1-184,0 0 144,0-3-24,0 3 16,0 0-104,0 0 256,0-1-136,0 1-16,0 0 0,0 0-112,0 0 200,0-1-72,0 1-16,0 0 0,0 0-24,0 0-96,0-1 200,0 1-80,0 0-80,0-3 64,0 3 32,0 0-88,0-1 88,0 1-64,0 0 8,0 0-32,0 2 40,0 1 48,0-6-32,0 6 56,0-1-40,0 1-80,0-1 88,0 1-32,0 0-112,0 2 72,0 0-56,0-8 104,0 9 8,0-1 32,5 1-112,1-1 40,-6 0-88,6 4 32,-1-1 72,1 0-32,-6-11 48,5 11-192,1 1 168,0-1-57,-1 0 49,1 0 0,-1 0-176,1 1 160,0-4-40,-6-8 88,5 8 88,1 1 56,-1-1-176,4-2 40,-4-1-40,4 1 24,-4-3 16,1-3 16,-6 0-24,8 0-48,-2 0 64,0 0 48,2 0-144,-2 0 136,-1-6-88,4-2 72,-4-1 56,1-13-64,0 16 0,-1-2-64,1-14 104,-1 16 1,1-16 7,0 16-80,-1-16 8,-5 22-8,6-6 128,-6-19-80,5 19 56,-5-16-48,6 16-120,-6-16 168,6 16-64,-6-16 40,0 22-80,5-6 56,-5-16-80,0 16 96,0-2 8,0-15-144,0 18 120,0-4-8,0 1-40,0 8-8,0-23 280,-3 23-280,1-8-16,-4-1 64,-2 1-160,-1 0 168,1-1 0,-1 4-104,1-1 120,-3 0-48,0 1-40,-1-1 48,-10 1-160,13 5 8,-2-6 128,-11 6-216,16-6 88,-2 6-56,-3 0-176,-1 0 232,1 3-185,0 0-167,0 0 8,0 0-272,2 2-40,1 1-104,-1-1-329,1 1-247,5 0-320,0-1-417,3 1-423,0-1-433,0-5 3049,0 6-2913,0 0 705,6-4 768,0 1 768,-1 0 327,4 0-3047,-9-3 3392</inkml:trace>
  <inkml:trace contextRef="#ctx0" brushRef="#br0" timeOffset="333">2669 449 5417,'0'0'0,"0"3"544,0-3 200,0 0-744,0 0 872,0 0 104,0 0 81,0 0-81,0 0-32,0 0 16,0 0 0,0-6 49,0 6-145,0-6-104,0 6-104,0-5-40,6 5-8,-1-6-72,4 6-79,-1-5-41,-8 5-416,9 0 552,-1-6-16,14 6-24,-16 0 24,2 0-232,18 0 96,-21 0 0,21-6-8,-18 6-8,23 0-127,-23 0 95,23 0-40,-23 0-64,23 0-8,-22 0-80,21-5-8,-30 5-152,23 0 232,-1-6-56,1 6-96,-1-6 48,1 6-56,-1-5 32,-14 5 32,23-6-144,-22 6 72,22-5 16,-23 5-96,23-6 80,-23 6-136,17-6 48,-16 6 120,16-5-64,-25 5-32,8-6 32,18 6-48,-21-5 8,18 5-24,-18-6-48,4 6-56,-1-6-176,15 6-56,-23 0 368,5-5-320,1 5-160,2-6-144,1 6-129,-1-5-191,0 5-80,1-6-160,-4 6-209,-5 0 1393,0 0-1664,6 0-248,-6 0-209,6 0-159,-6 0 95,0 0 409,0 0 576,0 0 536,0 0 664,0 0-281,0 0 9,0 0-3144,0 0 3416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5T06:36:05.5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400 1 4328,'0'0'0,"0"0"0,0 0 465,0 0-73,0 0 48,0 0 168,0 0 240,0 0 40,0 0 64,0 0 113,0 0-6723,0 0 12316,0 0-5602,0 0-256,0 0 40,-3 0-287,0 0 151,1 0 200,-1 0-448,0 0 392,1 0-240,-1 0-168,3 0 497,-3 2-337,3 1-280,0 0 400,0-1-240,0-2-480,0 3 512,-3 0 40,3-1-336,0 4-216,-2-1 16,2 3 144,0 0-40,-3 1 120,3-9-240,0 8 216,0 0 297,0 3 63,0-1-32,0 1-400,0 11-240,-3-14-8,3 3-8,0 10 600,0-13-384,-2 14-8,2-14-24,0 16-328,0-16 312,-3 17-72,3-17 96,0-8-80,-3 24 64,3-16 16,-2 17-72,-1-17-80,0 16 48,0-16 16,1 16 72,2-16-88,-3 17 48,0-17-48,3 16 32,-2-16 24,2 17-88,-3-17-8,3 16-24,0-16 88,0-8 0,0 22-16,-3-14-80,3 3-88,0 10-104,0-13 40,0 3-72,0 11-88,0-14-169,0 3-159,0 10-120,0-13-96,0 3-80,0 0-105,0 0-119,0-1-200,0 1-289,0 0-159,0 0-112,0 0 71,0 0 233,0-3 208,0 0 415,0 0 329,0 0-2288,0-8 3048</inkml:trace>
  <inkml:trace contextRef="#ctx0" brushRef="#br0" timeOffset="1">0 478 4432,'0'0'0,"0"0"585,0 0-89,0 0-8,0 0 160,0 0 264,0 0 232,0 0 201,0 0 7,0 0-16,0 0-1336,0 0 1232,0 0-159,0 0-49,0 0-112,0 0-40,0 0 41,6 0-65,-6 0-72,5 0-8,-5 0-136,8 0 16,0 0 0,0 0-87,0 0-65,0 3-32,1 0-16,-1-3-24,13 3-16,-15-1-56,15 1-72,-15 0 320,15-3 0,-13 2-71,17-2-57,-25 0-472,8 3 88,19-3-24,-19 0 32,22 0-8,-22 0-56,24 0-16,-24 0 24,22 0 40,-30 0-80,8 0 0,22 0-16,-22 0-8,21 0 0,-20 0 48,20 0-64,-21 0-96,17 0 88,-25 0 48,8 0-120,16 0 56,-16 0-120,16 0-152,-18 0-73,15 0-79,-15 0 40,15 0-168,-15 0-176,2 0-168,14 0-152,-17 0-161,3 0-135,0 0-272,14 0-377,-17 0-287,1 0-113,2 0-39,0 0 167,0 0 361,0 0 567,0-5 401,0 5-2008,-8 0 3008</inkml:trace>
  <inkml:trace contextRef="#ctx0" brushRef="#br0" timeOffset="2">907 141 3368,'0'0'0,"0"0"0,0 0 328,0 0 0,0 0 32,0 0 121,0 0 159,0 0 176,0 0 48,0 0 32,0 0-5609,0 0 10282,0 0-4800,0-5-73,0 5-16,0-6-24,0 6 80,0-5 72,0 5-47,0 0-761,0-6 712,0 6-48,0-5-40,0 5-40,0-5 24,0 5-88,0-6-56,0 6 57,0 0-521,0 0 536,0 0 24,0 0-8,0 0-56,0 0-56,0 0 112,0 0-64,0 0-144,0 0 24,0 0-112,0 0 145,0 0 23,0 3-120,0 0 48,0-1-56,0 4 0,0-6-296,0 8 336,-2 0-120,-1 0-96,0 0 216,3 0-104,0 0 8,-2 14 16,-1-14-200,3-8-56,-3 11 128,3 10-40,-3-13-24,1 14 64,2-14-88,-3 16 64,0-15 56,1 15-152,2-24-8,-3 11-96,0 16 24,1-17-24,-1 17 48,0-5 184,0-11-104,1 19-48,-1-9 72,3-21-56,-3 22-40,1-1 16,-1-10-64,0 19-16,1-19 24,-1 16-96,0-17-16,0 17-208,3-27 400,-2 11-616,-1 16-32,0-16-160,1 16-144,-1-16-65,0 16-223,1-19-232,-1 16-185,0-16-487,0 17-401,1-17-263,2 3-1,0 10 385,0-13 663,0 0-583,0-8 2344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5T10:18:08.419"/>
    </inkml:context>
    <inkml:brush xml:id="br0">
      <inkml:brushProperty name="width" value="0.09988" units="cm"/>
      <inkml:brushProperty name="height" value="0.09988" units="cm"/>
      <inkml:brushProperty name="color" value="#3165BB"/>
    </inkml:brush>
  </inkml:definitions>
  <inkml:trace contextRef="#ctx0" brushRef="#br0">2409 3972 5585,'0'0'0,"0"3"848,-3 0 40,-5 5 0,-4 1 88,-10 2 113,22-11-1089,-8 11 1136,-18-3 24,18 1-136,-20-1-183,17 1-17,-17-1-120,16 1-80,-16-1-104,3 0-48,0-5 64,0 0-24,-1 0-31,4-3-65,-3 0 0,0 0 128,-1 0 16,26 0-560,-25-6 408,0-2-160,0-1-64,-9-13 56,0 13 168,-2-19 0,-1 20-176,1-28 17,36 36-249,-36-26 240,-1 1-24,1 0-40,-1 0-80,1-1 0,2 1 144,1 0 88,-1 3-112,34 22-216,-31-23 96,-3 1-40,4-1 72,-1 1 72,0-1-96,-5-2-24,-7 0-80,-1 0 88,44 25-88,-45-23 168,3 15-160,-3-23-64,3 23 64,3-18 56,-1 18 56,4-20-40,-1 20-152,37 8 72,-36-26 16,2 18 120,1-23 32,2 23-32,0-23-96,0 22-8,3-24 104,0 10-24,28 23-112,-28-22 48,0 0-72,0-4 72,3 1 152,-3 0-40,3-3-48,-3 0-192,2-3 80,26 31 0,-25-34 88,0 1 16,2-1-96,1 3-72,0 0 144,-1-2 16,1-4 40,11-2-120,11 39-16,-26-39-176,18 0 32,-20-1 128,17-2 96,-17 3-8,19-9 64,-19 4-64,20-1 8,-17 0 56,25 45-136,-9-45 8,1 3-32,-1 0-8,1-3-16,-1 0 96,4-5 49,-1-1-97,3 1 72,3 50-72,-2-51 32,2 4 8,0-4 56,-3 4-80,3 2 48,0 0 32,0 3-72,0 3 56,0 39-80,0-40 80,0 4-112,5 2 96,1 1 24,0 5-104,-6 0 120,5 0-56,1 0 40,-6 28-88,6-31 128,-1 0-104,4 3 0,-1 0-24,14 0-24,-16-3 136,2 3-32,18-3-32,-26 31-48,5-34 48,4 1-48,16-1 32,-17-2-48,17-1 216,-16 1-32,22-3-32,-9 2-16,-22 37-120,23-36-192,2-4 96,0 4 216,0-3 8,3 0 72,3 2-256,0 1 16,0 2 184,-31 34-144,31-31 40,-3 0 24,5 1-160,1-1-24,-3 3 232,2 19 168,-2-24-296,-3 24-32,-28 9 48,34-31-96,0 9 24,2 14 360,0-18-216,1 18-112,-3-1 8,-1-13 0,-2 16 136,-31 6-104,31-5 24,2-4-104,1 1 72,0-14 144,-1 16-16,1-2-72,0-15-224,-1 18 24,1-4 288,0-16-72,-1 19 80,1-2-152,2-1 8,1-13 144,-1 16-32,1-2-192,-37 8 80,33-8-128,1-15 176,0 18 128,-1-4 136,1 1-272,-3-1-192,-1 1 136,1 2 64,-31 6-48,28-5 208,0 5-112,0 0-224,0 0 280,0-6-48,-2 6 80,-1 0-80,0 0-272,-25 0 168,25 0 48,1 0 176,-1 0-24,-17 0-240,20 3-72,-19 5-24,22 1 248,-23-1 64,23-2-168,-23-1-8,23 4-120,-23-1 280,23 1-56,-22-4-200,21 1 16,-21-1 112,-9-5-32,31 6 200,-23 0-151,23 2-49,-23 0-193,20 1 65,-19-1 264,16 1-24,-17-1-96,-8-8-16,26 9-128,-18-1 80,17 3 200,-16 0-112,16 1-40,-17-1-112,18 0 88,-18 0 201,-8-11-177,28 25 0,-20-16 0,23 16 0,-22-17-81,22 15 137,-23-15-31,20 18-25,-20-18-41,18 20 82,-18-20-41,14 18 0,-13-18 0,13 17-161,-16-16 185,2 19 113,18-17-137,-26-11 0,5 28 0,18-17-73,-18 14 73,4-16 73,16 16-73,-20-17 0,4 18 0,16-18 0,-25-8 0,6 25 0,16-14 0,-16 18 0,16-21-81,-16 20 97,16-20 49,-16 20-65,16-16 0,-22-12 0,6 28-65,2-6 130,1-11-65,13 20 0,-16-8 0,2-12 0,17 17 0,-19-17-73,-6-11 73,8 28-16,1-6-168,13 1 128,-16-12 64,2 17-88,1-5 128,13-12-8,-16 20-136,2-20 144,0 17-40,1-17-32,-1 17 40,15-17-80,-18 17 88,4-16 56,-1 16-32,-8-28-48,22 11-24,-16 17-16,3-17-72,-1 14 144,14-14-32,-16 18-24,2-18 56,1 14-56,-9-25 24,8 11 24,1 14 24,-1-16-96,0 19 24,1-17 72,-1 17-40,1-17 48,-1 17-88,-8-28 32,8 12-104,1 16 104,-1-17 48,1 17-16,-1-17 88,0 17-152,1-6 16,-1-10 64,-8-12-48,9 33-120,-4-7 152,1-4-56,0 3 40,-1-14 88,-5 17-104,6-16-40,-1 16-24,1-17 72,-6-11-8,6 28 40,-6-17 56,5 14-80,-5-16-16,6 16-48,-6-17 16,5 18 0,-5-18 0,0-8 32,6 25-32,-6-16 104,6 16-40,-6-17-56,0 18 16,0-18-112,0 20 144,0-17 40,0 17-56,0-17-16,0 18 8,-3-18 16,0 17 80,0-17-72,0 17-72,3-17 16,0-11 32,0 28-24,0-5 72,0-12-24,-2 20-40,-1-20-32,0 17 96,0-17-32,0 17 24,3-28-40,-2 11 8,-1 17-136,0-16 224,0 16-112,0-17 8,1 17 241,-1-17-282,0 14 98,3-25-49,-3 9 0,0 16-113,1-17 226,-1 18-113,0-18 0,0 17 0,0-16 0,1 16 0,2-25 0,-6 8 0,-2 18 0,-1-18 0,1 17 0,-1-16 0,1 16 0,-1-17 0,1 17 0,8-25 0,-8 9 0,-4 16 0,1-16 0,-11 16 0,16-17 0,-2 17 0,-3-16 0,-1 16 0,1-17 0,0 18 0,0-18 0,-12 17 0,18-16 0,-7 13 0,-10-13 0,16 13 0,-5-14 0,-11 18 0,13-18 0,-2 17 0,-11-16 0,13 16 0,-13-17 0,14 18 0,8-26 0,-26 8 0,15 17 0,-17-16 0,17 16 0,-17-17 0,17 17 0,-20-16 0,8 16 0,23-25 0,-25 9 0,0 16 0,0-17 0,-12 20 0,1-17 0,2 17 0,0-16 0,34-12 0,-33 28 0,2-20 0,0 17 0,3-16 0,3 2 0,-3 11 0,5-16 0,-2 5 0,25-11 0,-22 11 0,-1 1 0,1-1 0,0 0 0,-1 0 0,1 0 0,10 1 0,-16-4 0,28-8 0,-8 8 0,-17 1 0,16-1 0,-16 1 0,17-1 0,-17 1 0,16-1 0,-13 0-57,22-8 57,-9 6-456,-2-3 80,-11 0 144,16-1-96,-2 1 8,-4-3-192,1 0-152,3 0 120,8 0 544,-9-8-776,1-1-273,0 1-199,2-15-264,0 18-241,1-23-423,2 5-833,0-5-776,0 0 33,1-8 719,2-12 1105,0-13 1143,0-9 529,0-6-24,0-3-136,0 1-3096,0 78 3512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5T10:18:10.271"/>
    </inkml:context>
    <inkml:brush xml:id="br0">
      <inkml:brushProperty name="width" value="0.09988" units="cm"/>
      <inkml:brushProperty name="height" value="0.09988" units="cm"/>
      <inkml:brushProperty name="color" value="#3165BB"/>
    </inkml:brush>
  </inkml:definitions>
  <inkml:trace contextRef="#ctx0" brushRef="#br0">35 396 4849,'0'0'0,"0"0"0,0-6 216,0 6-88,0 0 32,-3 0 144,0 0 184,0 0 248,0 0 144,1 0 40,2 0-920,-3 0 897,0 0-49,0 0-24,0 0 56,1 0-48,-1 0-40,0 0-7,3 0-97,0 0-688,0 0 632,0 0-64,0 0-56,0 0 8,0 0 48,0 0 8,0 0-63,0 0-17,0 0-4881,0 0 9226,6 0-4329,-1 0-24,1 0-104,-1 0-104,1 0-104,0 0 48,2 0 40,-8 0-264,8 0 144,1 0-64,-1 0 16,1 0-40,-1 0 56,0 0 32,1 0-88,-1 0 72,-8 0-128,9 0 144,13 0-31,-16 0-81,2 3-88,1 0 88,13-3 0,-16 0 32,2 3-40,-8-3-24,8 2 0,18 1-32,-21-3 104,18 0-56,-18 0-32,18 0 64,-18 0-48,18 0 56,-23 0-56,5 0 24,18 0-152,-18 0-72,18 0-49,-18 0-23,18 0-144,-18 0-112,4 0-192,-9 0 720,8 0-888,15 0-80,-18-5-313,4 5-279,-1-6-288,15 6-289,-18-6-71,1 6 143,-6 0 2065,8-5-1536,1 5 576,-1-6 488,-2 6 136,-1-5-3105,-5 5 3441</inkml:trace>
  <inkml:trace contextRef="#ctx0" brushRef="#br0" timeOffset="411">82 572 5297,'0'0'0,"0"0"0,0 0 288,0 0 88,0 0 152,0 3 224,0 0 224,0 0 152,0 0 129,0-1-81,0-2-1176,0 3 1136,0 0-112,0 0-47,0 0-81,0-1 32,0 1-80,0 0-104,0 0 137,0-3-881,6 3 744,2-1-48,1 1 16,-1 3-72,1-3-40,-1-1-40,0 1-199,15 3-89,-23-6-272,5 5 192,18-2 0,-18 0 128,18 0-112,-18 2-40,18 1 32,-18-3-120,18 0-32,-23-3-48,8 2 152,18 4-168,-18 0 48,17-1 32,-16-2-56,16 0 40,-17 0-32,17-1 0,-25-2-16,9 3 24,16 0-24,-17 0-48,23-3 40,-22 0-88,22 0 48,-9 0 8,3 0-272,-25 0 312,25 0-408,1 0-184,-1-6-289,0 1-103,3-4-296,0 1-576,0-1-513,0-13-704,-28 22 3073,28-6-3264,3-19 639,6 17 689,-1-23-2137,-36 31 4073</inkml:trace>
  <inkml:trace contextRef="#ctx0" brushRef="#br0" timeOffset="1490">1632 29 5793,'0'0'0,"0"0"440,0 0 64,0 0-504,0 0 688,-2 0 176,-1 0 120,0-6 33,0 6-9,0-6-32,1 6-16,-1-5-63,3 5-897,-3 0 776,0-6-80,0 6-120,1-6-8,-1 6 24,3 0-80,0 0-40,0 0-31,0 0-441,0 0 376,0 0 24,0 0-48,0 0-64,0 0 96,0 0 24,-3 3 32,0 0-64,3-3-376,0 6 232,0 2-32,0 1 56,0-1-32,0 0 0,0 15-72,0-15-56,0 20 48,0-5-39,0-23-105,0 22 80,6 3-64,-6 9 0,5 2-8,-5 6 32,6 6-64,-6 5-56,6 3 88,-6-56-8,0 54-16,0-4 96,5-2 56,-5-3-80,0-3 32,0 0-24,0-3-48,0-3-104,0-36 88,0 40-32,0-7-16,0 1 120,0-3-40,0 0-48,-3-1 72,3-2-56,-2-5 96,2-23-96,-3 22 104,0-10-168,0 16 48,3-17 64,-3 11 40,1-13 16,2 2-120,-3 0 64,3-11-48,-3 11-40,0 0 64,0-2 40,1-1-88,2 1-8,-3-1 64,0-2 56,0-1-112,3-5 24,-3 6 88,3 0-32,-2-4-112,-1 1 104,0-3-64,0 0-80,3 3 128,-3-3-16,3 0-16,-2 0 48,-1 0 16,0 0-96,0-6 24,0 1 40,1-1 40,-1-2 24,0-1-56,3 9-40,-3-8-16,0-1 120,1-16-64,-1 20 56,0-18-40,0 18-88,0-23 120,1 19 0,2 9-88,-3-31 120,0 23-16,0-23 0,0 9 32,0-4 120,1 1-152,-1 0-80,0-6 72,0-8-120,0 0 200,3-3-8,0 2-240,0 1 0,0 0 32,6-6 56,0 3 56,-6 42-72,5-42 48,4 3-56,13 2 88,-16 4 112,19-1 56,-17 3-56,20 3-48,-19 0 8,-9 28-152,22-25 112,-13 2-32,13 15 16,-16-20-88,19 20 128,-17-15 48,18 15-120,-21-1-15,-5 9-49,23-22-32,-15 16-17,20 1 81,-20-4 81,29-13-73,-12 16 80,0-2-8,-2 2 32,-23 6-144,22-5 112,1-1-152,-15 0 72,23 1-24,-23-1 8,23 6 48,-23 0-56,23 0-48,-31 0 40,9 0 104,16 0-40,-17 0-80,18 0 8,-18 0-96,17 0 96,-16 3 112,13 0-96,-16 2-56,2 4-16,0-1 80,1 1 72,-1-1-48,1 0-112,-1 4-24,1-1 80,-4 11 56,1-13 48,-6 2-136,0 14-48,0-16 56,0 16 0,0-14-112,-3 17-16,0-17 40,0 17 0,1-17 103,-4 18 41,-2-18-120,-1 17 56,-2-20 32,-12 17 32,23-25-16,-5 9 0,-6 16-8,-12-17 104,15 18-104,-3-18 97,-12 3-138,15 12-15,-17-15 225,13 3-57,-13 1 152,17-1-104,-18 0-136,18-3 72,-17 1-24,16-4-80,-16 1-24,25-6 40,-8 6 0,-17-4-48,16 1 128,-13 0-120,13 0-48,-2 0 112,-11-1 48,13-2 80,9 0-152,-8 0 144,-1 0-168,1 0 0,2 0 112,1 0-48,-1 0 128,1 0-88,-1 0-104,6 0 24,-6 0 168,4 0-120,2 0-96,0 0 136,0 0-160,0 0 144,0 0 104,0 0-160,0 0-16,0 0 112,0 0-96,0 0 16,5 0 24,1 0-88,-1 0 64,1 0 136,2 0-64,-8 0-104,9 3 184,-1 0-64,1 0-168,-1 0 160,0-1-152,1 1 48,-1 0 80,1 0-104,-9-3 16,8 5 160,15 1 0,-18 0-80,4-1 32,16 1-24,-20 0-96,4-1 16,16 4 88,-25-9-96,6 8-24,2 0 56,0 1 136,15-1-152,-18 1 48,4-1-16,-1 0-40,15 1 48,-23-9-56,5 8 72,1 1-8,2-1-64,1 0-64,-1 1 32,1-1 72,-1 1-200,0 2 176,1 0 24,-1 0-128,1 1 264,-1-1-224,0 0-136,1 0 152,-1-2-112,1-1 56,-1 0-128,-8-8 216,8 9-304,1-1 8,-1 1-112,-2-1-168,0-2-8,2-1-305,-2 1-183,-1-1 8,-5-5 1064,9 6-1408,-1 0-185,0-1-231,1 1-440,-1-3-513,1-1-408,-1 1 73,0-3 735,-8 0 2377,23 0-1568,-18 0 840,4 0 320,-1 0-2985,-8 0 3393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5T10:18:12.285"/>
    </inkml:context>
    <inkml:brush xml:id="br0">
      <inkml:brushProperty name="width" value="0.09988" units="cm"/>
      <inkml:brushProperty name="height" value="0.09988" units="cm"/>
      <inkml:brushProperty name="color" value="#3165BB"/>
    </inkml:brush>
  </inkml:definitions>
  <inkml:trace contextRef="#ctx0" brushRef="#br0">48 724 5185,'0'0'0,"0"0"864,0 0 0,0 0 128,0 0-992,-3 0 1184,0 0 137,0 3 95,1 0 24,-1 0-143,0-1-153,0 1-104,0 0-176,1 0-88,-1 0-167,0-1-73,0 4 24,0 0-72,1-1-8,-1 4-32,3-1-8,0 0 8,0 1 64,0-1-176,0 15-71,-3-15 15,3 3-88,0 12 88,0-15-56,0-8-224,0 22 72,0-10 96,0 16 24,0-20 24,0 20-8,0-17-112,0 17-8,0-16 16,0-12-104,0 28 56,0-17 8,0 17-56,0-17-56,0 17 200,0-17-64,0 17-96,0-5 56,0-23-48,0 22-144,0 1 120,0-1 56,0 1-48,-3-1-32,3-11-56,0 17-8,0-19-160,0-9 272,0 25-336,0-17-232,0 3-120,0 1-153,0-1-279,0 0-296,0 0-577,6-2-463,-6-9 2456,5 8-3017,1 1-127,0-1 607,-1 0 673,1-2 703,2-3-2359,-8-3 3520</inkml:trace>
  <inkml:trace contextRef="#ctx0" brushRef="#br0" timeOffset="351">754 12 5001,'0'0'0,"0"0"488,0 0 48,0 0 208,0 0-744,0 0 960,-3 0 176,1 0 105,-1-6 7,0 6-16,0-5-88,0 5-143,3 0-129,0 0-872,0 0 696,0 0-88,0 0-56,0 0-96,0 0-24,0 0-55,-2 0 55,2 3 0,0-3-432,0 2 360,0 4-24,0 2-120,0 1 24,0 2 24,0 0-48,0 12-24,0-15-24,0-8-168,0 25 200,0-13 24,5 16 8,1-6-96,-1 3-40,1 3 0,0 0 16,-1 9-40,-5-37-72,6 39 8,-1 3 40,1 0 0,0 0 48,-6 6 104,5 0-80,1-1 0,-1-5 65,-5 0-121,6-3-40,-6 4 16,0-4-72,0-3 64,0-2 112,0-1-176,0 1 64,0 0 72,0-34-104,0 31-24,0-1 128,0 1-96,0 0-64,0-3 88,0-3-16,0-13 0,0 16-56,0-28 40,0 11-40,0 17 64,0-17 16,0 14-80,0-16 32,0 16-56,0-17-104,6 1 16,-6 2-129,5 0-231,-5 0 16,6-2-72,-6-1-168,5 1-40,-5-1-264,6-2-113,-6-6 1153,0 5-1496,0-2-232,0 0-233,6 0-231,-6-3 63,0 0 393,5 0 528,-5 0 464,0 0 744,0 0-417,0-9-3063,0 9 3480</inkml:trace>
  <inkml:trace contextRef="#ctx0" brushRef="#br0" timeOffset="799">412 707 5041,'0'0'0,"0"-5"384,0 5 24,0 0 192,-3 0 304,1 0 216,-1 0 113,0 0 47,3 0-1280,-3 0 1248,0 0-16,1 0-79,-1 0-137,0 0-120,3 0-104,0 0-40,0 0 65,0 0-817,0 0 736,0 0-56,0 0 40,0 0-80,0 0 32,0 0-40,0 0-79,6 0-9,-6 0-544,5 0 552,4 0-72,-1 0-104,0 0 96,1 2-192,-1-2 168,17 0-96,-19 0-208,-6 0-144,22 0 296,-13 0-144,13 0 72,-13 0 49,13 0-97,-16 0-104,19 0 80,-17 0-136,-8 0-16,31 0 8,-22 0 80,21 3-160,-21 0 280,22-3-80,-23 0-32,23 3 32,-23 0-184,-8-3 56,31 2 0,-22 1-8,21-3-112,-21 0-64,22 0-8,-23 0-224,23 0 55,-23 0-215,23 0-128,-22 0-16,21 0-280,-21 0-224,22 0-265,-23 0-319,23 0-377,-23-5-439,-8 5 2624,31-6-3153,-22 0 80,21 1 609,-21-1 816,22 1 431,-23-1-2327,-8 6 3544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5T10:18:20.601"/>
    </inkml:context>
    <inkml:brush xml:id="br0">
      <inkml:brushProperty name="width" value="0.09988" units="cm"/>
      <inkml:brushProperty name="height" value="0.09988" units="cm"/>
      <inkml:brushProperty name="color" value="#3165BB"/>
    </inkml:brush>
  </inkml:definitions>
  <inkml:trace contextRef="#ctx0" brushRef="#br0">0 68 5033,'0'0'0,"0"0"256,0 0-112,0 0 112,0 0 152,0 0-408,0 0 640,0 0 200,0 0 72,0 0 9,0 0-49,0-6-96,0 6-56,0 0-24,0 0-696,0-5 640,0 5 40,0-6 33,6 6 7,-6 0-8,6 0-72,-6 0-56,5 0-80,-5 0-504,9 0 480,-1 0-48,0 0-63,1 0 31,-1 0-56,1 0 0,-1 0-72,0 0-72,1 0 16,-1 0-24,1 3 40,-1 0-40,1-1-32,-1 1 8,0 0 8,1 3 24,-9-6-200,22 8 120,-16 0-40,2 1-8,1-1 56,13 3 16,-16 12-72,2-15-56,0 3-80,15 12 104,-18-15 8,18 18 8,-17-15-24,2 20-72,14-9 112,-16 3 0,2 0 24,-8-25-96,9 29 200,13-1-56,-16 0 17,2 0-73,1 2-88,-1 1-96,0 0 144,-2 0 40,0 0 16,-1 0-24,1-1-152,-6-2 88,5 0 8,-5 1 8,0-1 56,0 0-72,0-28-16,0 25 8,0-3 80,0 1-64,0-1-88,0 1 80,0-12 32,-2 17 40,-1-20 128,3-8-216,-3 25 64,0-16 24,0 16 32,1-17-72,-1 1 88,0-1-64,3 1-24,-3-1 64,3-8-112,-3 3 112,1 0-16,-1 2 24,0-2 16,0 0 0,0 0 96,1-3-160,-1 0 0,3 0-72,0 0 64,-3 0-128,0 0 280,0-6-112,1 1-48,-1-1 104,0-3-128,0 1 120,3 8-152,-3-25 160,1 19-104,-1-16 72,3 16 8,-3-22-56,3 20 120,0-23-184,0 23-56,0 8 40,0-31 152,0 8-184,0-2 168,0 0-88,0 0-96,6-1 192,-1 1-88,1 0 0,-1 0-16,1-1-88,2 1 40,1 0-32,-1 0-80,17 0 0,-19-1 40,16 1 48,-22 25 32,6-22 80,19-1-56,-16 15-72,16-23 96,-17 23-16,15-23 32,-15 22-32,15-16-104,-18 19-16,-5 6 88,25-22 40,-16 16-48,16-16 8,-19 16 16,16-2-96,-16-14 160,16 16-80,-16-2-88,-6 8 88,22-9-120,-16-13-56,16 16 48,-16-2-112,16 2-96,-16 0-224,16 1-120,-16-4-144,-6 9 824,22-8-1040,-16 2-361,16 1-423,-16-1-513,16 6-631,-16-5-449,2 5 440,15-6 745,-23 6 2232,5 0-1384,4-6-2217,-9 6 3601</inkml:trace>
  <inkml:trace contextRef="#ctx0" brushRef="#br0" timeOffset="952">1225 160 5681,'0'0'0,"0"0"712,0 0 152,-2-5 176,-1-1 129,-3-2 63,1-1 8,-1 1-32,6 8-1208,-6-9 1121,1 1-89,-1 0-152,1-1-128,-1 1-88,0-1-56,4 1 41,-1 0-57,-3-1-80,3 1 8,-2 2-112,2 1 32,0-1-80,0 0-96,0 1-24,1-1-48,2 6-192,-3 0 232,0-6-48,0 6-88,0 0-16,3 0 24,0 6 24,0 3 16,0-1-87,0-8-57,0 22 64,0-13 32,0 19-64,0-17 24,0 20-72,0-6-24,0 3 112,0 0 32,0-28-104,0 37 64,0 2-56,6 3-48,-6-3 160,6 0 0,-1 1 32,-5-4-32,6 0-176,-6-36 56,0 37 80,0-1-24,0-2-88,0 5 88,0 0-88,0 1 8,0-4 160,0 1-152,0-37 16,0 36-24,0-2 136,-3-3-176,0-3 112,0 2-16,1-2-168,-1 0 224,-3 0-120,6-28 32,-5 26 48,2-4 24,-3 1-136,1-15 56,2 17 80,0-19-56,0 2-40,0 3 80,3-11-56,-2 12-96,-1-4 208,0-2-40,0-4-152,0 1 120,1 0-136,2-3 168,0 0-72,-3 0 8,3 0 8,-3-6 40,0-2-48,0-14-64,1 16 64,-1-16-104,0 16 184,3-19-32,0 16-32,0-19 32,0 20-96,0-20 88,0 19-56,0-24 32,0 8-64,-3-1 88,3 26-48,0-25 56,-3 0 24,3 0-8,0-3-136,0 0 128,0-6-48,-2-5 120,2-3-72,0 42-64,-3-42 16,3 0-56,0 2-40,0-4 72,0-1-40,0 3 16,0 0 24,0 2 96,0 40-88,5-36 64,1 2 8,2 9-16,1 0 32,13 2 64,-16 1 8,2-1-16,1 15-128,-1-17-16,0 19 96,1-2-40,16-15 16,-19 23-40,16-8 8,-16 0 32,16-1-24,-16 4 24,16-1-96,-16 0 24,16 6 88,-16-5-128,16 5 40,-16 0-40,16 0 16,-22 0 24,6 0-16,16 3 40,-16-1-72,16 4 88,-16 2-72,16 1-24,-16-1 112,2 1-240,-8-9 184,23 8 0,-18 3-16,4-2-40,-1 2-8,1 0 32,-1 0-56,0 0 72,1 1 88,-9-12-72,5 11 32,1 11-32,0-13-96,-1 16 48,-5-17 32,0 15-8,0-15 40,0 17-48,0-25 32,0 9-112,0 13 208,0-13-128,0 13 64,-5-13 232,-4 16-216,1-17 208,-1 3-40,9-11-216,-8 23-96,0-15 144,-15 15-72,15-15-40,-3 3 88,-12 12-112,15-15 24,-3 3 128,11-11-64,-23 23 40,15-18 48,-3 4-88,-12 2-128,15 0 136,-4 0 16,1-2-56,-11-1 48,22-8-16,-9 9-32,-2-1-8,0 0 64,0-2 24,0 0-64,-1-1 16,1 1 24,3-3 32,8-3-56,-9 2 104,1 1-128,0 0 104,-1 0-80,4 0 32,-1-1 64,3 1-152,0 0 24,3-3 32,-3 3 56,3 0 16,0 0-24,0-1 40,0 1-104,0 0 104,0 0 40,0 0-104,0-3-24,6 5 40,-6 1-104,9-1 120,-1 1 96,0 0-88,1-1-24,-1 1 16,1-1-40,-9-5-16,8 9 168,0-1 16,15 1-112,-18-1 16,4 0 49,-1 1-121,1-1 16,13 1 24,-22-9-56,6 11-96,2 0 208,14-2-112,-16-1-16,17 3 80,-18 0-32,18 1 24,-18-1-64,-5-11 8,23 11-152,-18 0-40,4 0 143,16-2-63,-20-1 152,4 1-184,-1-1-40,15 0 104,-23-8 80,5 9-336,4-1 64,13-2-248,-16-1-216,2 1-152,1 0-240,13-1-321,-16 1-343,-6-6 1792,8 6-2337,0-1-639,15-2-465,-18 0 208,4 0 825,13-1 903,-16 1 865,2 0-2888,-8-3 3528</inkml:trace>
  <inkml:trace contextRef="#ctx0" brushRef="#br0" timeOffset="1439">1867 735 3560,'0'0'0,"0"0"0,0 0 568,0 0-424,0 0-48,0 0 8,0 0-40,0 0 0,0 0 41,-3-6 47,3 6-152,0 0 248,-2-5 72,-1 5 24,0 0 96,3 0 72,0-6 72,0 6 64,0 0-16,0 0-632,0 0 624,0 0 41,0-6-57,0 6-64,0 0-80,0 0-72,0-5 104,0 5 32,0 0-528,0-6 544,0 6 16,0-5-63,0 5-9,0-6 24,0 6-48,6-6-72,-6 6 24,0 0-416,5-5 360,4 5 16,-1-6-48,1 6-112,-1-5 72,0 5 0,1-6 33,-1 6-1,-8 0-320,9 0 272,-1 0-16,0 0 56,1 0-40,-1 0-96,1 0-32,-1 0-56,0 0 80,-8 0-168,9 0 208,-1 0-152,1 3-24,-1 2-8,0 4 8,1-1 128,-1 1-128,1-1-64,-9-8 32,5 8 32,1 1 24,0-1-48,-1 4 104,1 10-168,-6-14-8,5 4 240,-5 10-208,0-14 8,0-8 24,0 12 8,0 10-64,0-14 224,0 4-120,0 13-16,-2-14 24,-7 17-96,1-17 160,-1 17 32,1-16-88,0 13 104,-1-17 80,1 17-104,-4-16 24,4 19-128,0-17 64,8-11-104,-9 25 128,1-16 8,-1 13 57,-2-13-25,3 2-32,-1 11 48,1-13-24,0-1-128,8-8-32,-9 11 128,4 0 0,-1-2 8,0-4-16,4 1-8,-1 0-88,0-1 72,0 1-16,3-6-80,0 3 144,0 0-48,6-1-144,2 1 96,1 0-16,13 0 8,-16-3 96,2 0-104,-8 0-32,25 0-88,-19 0 176,16 0-136,-13 0 48,16 0 32,-17 0-104,18 0 88,-18 0 16,-8 0-32,25 0-32,-16 0-8,19 0-72,-20 0-16,23-6-8,-23 6-144,23-5-96,-22 5-96,-9 0 472,28-9-593,-20 1-111,17 2-192,-16-2-304,16 2-272,-17-2-465,17-1-455,-16 1-465,-9 8 2857,25-9-3001,-17 1 617,18 0 752,-18-15 663,17 18-2591,-25 5 3560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5T10:18:22.774"/>
    </inkml:context>
    <inkml:brush xml:id="br0">
      <inkml:brushProperty name="width" value="0.09988" units="cm"/>
      <inkml:brushProperty name="height" value="0.09988" units="cm"/>
      <inkml:brushProperty name="color" value="#3165BB"/>
    </inkml:brush>
  </inkml:definitions>
  <inkml:trace contextRef="#ctx0" brushRef="#br0">483 0 8097,'0'0'0,"-3"0"1657,0 0-393,3 0 40,0 0 48,0 0-135,0 0-81,0 0-16,0 0-1120,0 0 976,0 0-55,0 0-153,0 0-184,0 0-104,0 0-80,0 0 16,0 0 16,0 3-80,0 6-80,0-1 0,0 0-112,0 4 105,6 10-81,-6-13-8,6 16 8,-6-25-184,0 22 160,5 1 56,-5 2-112,6 3-32,-6 8 8,0 4 88,5 10-32,-5 0 48,0-50-184,6 51 240,0-3-136,-6-4 128,5-2-24,-5-2-112,0-1-40,6 0 0,-6-2-24,0-37-32,0 33-16,0 1 56,0 0-104,0-4 32,0 1 152,5 0-72,-5 0 16,0 0-104,0 0-48,0-1 152,0-2-96,0 0 16,0-2-24,0-1-184,0-17 64,0 20-48,0-16-176,0 16 32,0-17-88,0 14-96,0-17-25,6 18-247,-6-18-72,6 17-160,-6-16-176,5 16-153,-5-17-383,6 4-248,-6 10-249,5-16-143,-5 2 303,0 3 497,6 0 592,-6-11 1000,0 9-497,6-1-3023,-6-8 3520</inkml:trace>
  <inkml:trace contextRef="#ctx0" brushRef="#br0" timeOffset="1">26 721 5393,'0'0'0,"0"0"0,0 0 568,0 0 128,-3 0 208,0 0 256,1 0 73,-1 0 47,0 0-96,0 0-176,3 0-1008,-3 0 985,1 0-41,-1 0-112,3 0 8,0 0-104,0 0-56,0 0 113,5 0-9,-5 0-784,6 0 656,2 0-40,1 0-80,-1-6-32,15 6 128,-18-5-119,21 5-41,-18-6 16,-8 6-488,31 0 312,-23-6 56,23 6-136,-23-5-128,23 5 96,-22-6-88,22 6 24,-9-5 24,0 5-176,1-6 72,-1 6 8,1-6-112,-1 6 104,0 0-192,1 0 32,-1 0 208,-22 0-104,23 0-168,-1 0 8,1 0-120,-1 0-336,0 0 8,1 0-233,-1 0-399,-13 0-240,-9 0 1480,31 0-2049,-23 0-575,23 0-545,-23 0-167,23 0 703,-23 0 817,26-5-2257,-34 5 4073</inkml:trace>
  <inkml:trace contextRef="#ctx0" brushRef="#br0" timeOffset="594">1150 219 3744,'0'0'0,"-3"0"1265,1 0-1185,2 0-80,-3 0 80,0 0 96,0-6 120,0 6 136,1 0 176,-1-5 64,0 5 56,-3 0-8,6 0-720,-3 0 609,-2 0-57,2 0-64,-3 0-16,4 0 72,-1 0 16,0 0 40,0 0-16,3 0-584,-3 3 568,1-1 9,-1 1-9,0 0 8,0 0-32,0 0-8,3 0-24,0-1 40,0-2-552,0 3 480,0 0-88,0 0 41,0 0-33,0-1 32,0-2 48,0 3-72,6 0 32,-6-3-440,6 3 392,-1 0 16,1-1-112,2 1-48,1 0-48,-1 0 8,1 0 64,-1-1-104,0 4 33,1 2-105,-1 1 8,1-1 144,13 1-104,-16 2 8,2 11-56,0-13 0,-8-9-96,23 22 96,-18-11 24,4 17 48,16-16-72,-19 16 112,16-6-64,-16 3-80,16 3-96,-22-28 32,6 31-16,16 0 96,-16 0-56,2 0 24,1-1-16,13-2-128,-22 0 120,8 1-40,-8-29 16,6 28-72,-6 5 104,0 1 24,0-1-8,0-2 112,0 0-152,0 0-48,0-3 96,0-28-56,0 28-48,0-3 128,0 1-96,-3-1-72,0 0 152,1-3-88,-1-13 64,0 16-8,3-25-32,-3 8-40,0 18 88,-5-18 48,2 0-96,1 4 8,-1-4-40,3 1-32,-2-1 296,5-8-232,-3 3 112,0 0 8,-2-1 72,-1 1-176,0-3 160,1 0-32,-1 0-56,1 0 48,5 0-136,-3-5 120,0-1 40,0-2-72,0-1-40,1-13-8,-1 16 104,0-22 16,0 20-8,0-23-112,0 22-104,1-21 192,-1 7-8,3-2-71,0 0 15,0-1-56,0-4 0,0-1 48,0 31-56,0-34 80,0 3-136,0 0 96,0 1 64,0-1-120,5 0 88,1 0-104,0 0 152,-6 31-120,22-31 80,-16 1-32,2-1 16,17 3-144,-19 0-128,16 0 136,-16 0-24,16 0-145,-22 28 241,9-28 32,16 0-128,-17 2 128,21-2 65,-7 3-1,0 0-40,-13 16-104,24-19 160,-33 28-112,9-8 64,24-17-32,-24 19-32,22-16 104,-23 22-64,23-9 56,-23 1-24,20-1-160,-28 9 88,9-5-40,16-4 72,-17 1-16,18 0-88,-18 2-56,17 6-64,-19-6-17,16 6-135,-22 0 344,6-5-392,16 5-152,-16-6-64,16 6-120,-16-5-144,16 5-297,-16-6-279,16 6-256,-22 0 1704,6-6-2321,17 6-583,-18-5-577,18 5 400,-18 0 785,18-6 896,-18 6 391,4 0-2511,-9 0 3520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5T10:18:23.936"/>
    </inkml:context>
    <inkml:brush xml:id="br0">
      <inkml:brushProperty name="width" value="0.09988" units="cm"/>
      <inkml:brushProperty name="height" value="0.09988" units="cm"/>
      <inkml:brushProperty name="color" value="#3165BB"/>
    </inkml:brush>
  </inkml:definitions>
  <inkml:trace contextRef="#ctx0" brushRef="#br0">0 95 8297,'0'0'0,"0"0"1729,0 0-441,0 0 0,0-5 136,0-1-39,0 6-1385,0-5 1336,0-1-160,0 0-111,0 1-113,0-1-184,6 1-64,-1-1-192,1 0-128,-6 6-384,8-5 384,1-1 0,-1 1 1,1-1-9,-1 0-64,0 6-112,1-5 80,13 5-64,-22 0-216,6-6 192,2 6-72,1 0-32,13 0 16,-16 3-48,2 0 8,0 2-88,1 1 0,-9-6 24,8 6 72,1 2-32,-1 0 48,1 1-144,-1 2 8,0 11 120,1-13-64,-4 2 64,-5-11-72,6 28 24,0-17-32,-1 17 56,-5-16 16,6 16-80,-6-17 0,0 14 64,0-17 0,0-8-48,0 26 200,0-15-104,0 17-8,-3-17 152,-3 17-144,-2-17 152,0 15-64,-1-15-80,9-11-104,-8 25 240,-3-17 16,-12 18-40,15-18-64,-4 17-64,1-16-39,0 16 159,0-17-96,0 15 48,2-15-16,1 3-96,-1 12 112,1-15-88,5 1-104,0 2 96,3 0-56,0-11-8,0 11 64,0-2-56,0-1-112,0 1 32,6-1 48,0 0 144,2-2-80,0 0-64,1-4-40,-9-2 64,22 3-24,-16 0 72,16 0 8,-16-3 8,22 0-40,-20 0 40,23 0-64,-22 0-152,-9 0 152,30-6-320,-21 6-72,22-8-57,-23-1 9,23 1-80,-23 0-176,26-1-40,-9-13-56,-25 22 792,25-6-824,1-2-113,-1-1-199,0-13-144,3 16-312,0-2-297,0-1-399,0-13-409,-28 22 2697,25 0-2857,1-8 545,-1 2 672,0 0 679,0 1 9,1 5-2416,-26 0 3368</inkml:trace>
  <inkml:trace contextRef="#ctx0" brushRef="#br0" timeOffset="656">981 561 4953,'0'0'0,"0"0"360,0 0 232,-3 0 264,1 0 208,-1-6 144,-3 6 81,1-5 55,5 5-1344,-6 0 1256,0-6-111,1 6-177,-1-6-152,1 6-48,2 0-72,0 0-64,0 0-80,3 0-552,-3 0 497,-2 0-49,-1 0 56,1 3-48,2 6-40,0-1 16,0 0-80,0 1 24,3-9-376,-2 22 296,-1-13-136,0 19 96,0-17-40,3 17 16,0-3-56,0 0-39,0 9-25,0 2 40,0 1 72,0-1 0,0 4 56,0-1-40,0-3 88,0 1-72,0-1-152,0 1 40,0-37-144,0 33 56,0 1 0,0-3 104,0 0-176,0-1 104,0 1 56,-3-3 16,3-28-160,-3 28 120,3 0 8,-2-2-48,2-1-64,-3-3 96,0-11-64,0 17-56,0-16 48,1 10 88,2-22-128,-3 8 184,3 4-144,0 10-32,-3-13 64,0 2-248,0-3 240,1 1 8,-1 2-128,3-11 56,-3 8 96,0 1-80,0-1-64,3 0 16,-2 1-72,-1-4 48,0-2 144,0 0-128,3-3 40,0 3 128,-3 0-128,3-1-80,0 1 104,0-3-112,0 0 112,-2 0-80,-1 0 48,3 0 8,0-5-8,0-1-24,0-2 8,0-1 8,-3 1 16,0-1-40,0-16 104,1 20-64,2 5 0,-3-23-56,3 18 80,0-21-24,0 18 64,-3-17 16,0 16-96,0-24-32,1 7 112,2 26-64,-3-28 56,0-2 40,3-1 40,0-3-128,0-2 80,0-9-56,0-3-32,0 3 64,0 45-64,0-45-216,0 1 144,0-1 16,0 0-80,6 3 176,-6 0 48,8 0-32,0 2 32,1 4 8,-1 2-96,1 6 136,-1 0 0,0 0 40,15 6-40,-18 13-104,1-13 32,3 16-32,13-16 57,-16 16-33,2 1-24,14-4 0,-16 4 64,2-1-8,1 1-64,-9 5-24,25-6 96,-19 0-56,16 1 152,-16-1 88,16 1-256,-16-1 40,16 6-112,-16 0 96,-6 0-48,22 0 120,-16 0-80,16 0 16,-16 0-56,16 0 128,-16 3-88,2 5-24,1 1-72,-9-9 56,22 8-32,-16 0 160,2 1-80,0 2-8,1 11-168,-1-13 24,1 2 144,-1 11-160,-8-22 120,6 9-80,-1 2-32,1 11 24,0-13 152,-1 2-8,-5 12-136,0-12 32,0 17 24,0-28 24,0 11 32,0 17 80,0-17-184,0 17 96,-3-17-48,-2 15-40,-4-18 168,1 17-88,8-25-16,-8 9 72,-1 16 80,-2-17-120,-12 18-96,15-18 120,-3 17-96,-12-16 16,15 16 104,-3-17-184,-12 4 72,15 10 40,-3-14-40,-12 1 152,15 2-48,-15 0-112,15 0 80,8-11-40,-11 9-8,-12-1-40,15-2 120,-3-1-136,-12 1 64,18-3 56,-4 0-112,-2-3 56,11 0 0,-11 0-16,3 0-48,-1 0 120,1 0-24,-1 0-88,1 0 144,2 0-16,1 0-96,5 0 24,-3 0 72,0 0-176,0 0 56,0 0 136,1 0-96,2 0 128,0 0-128,0 2-40,0-2 48,0 3 128,0 0-96,5 0 24,1 0 48,0 2-128,-1 1 56,1-1 24,2 1-24,-8-6-32,9 8 80,-1 1 32,0-1 0,1 1 40,-1-1-32,1 1-72,13-1 80,-16 0-56,-6-8-72,8 9 112,17-1 72,-19 1-96,2-1 24,17 0-24,-19 1-40,17-1-104,-18 1 104,-5-9-48,23 8-56,-18 3 64,18-2 136,-18-1-200,18 1 120,-18-1-120,4 0 8,-1 1 96,-8-9-48,22 8-112,-16 1 96,2-1-48,15 0-120,-17 1 24,2-1-160,14 1-232,-16 2-16,-6-11 568,8 11-720,15-3-185,-18 1-95,4 2-416,-1 0-240,15-2-201,-18-1-471,4 0-505,13 1-600,-22-9 3433,6 6-3616,16-1 727,-16 1 961,16-3 1007,-16-1 553,16 1-3088,-22-3 3456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5T10:18:25.217"/>
    </inkml:context>
    <inkml:brush xml:id="br0">
      <inkml:brushProperty name="width" value="0.09988" units="cm"/>
      <inkml:brushProperty name="height" value="0.09988" units="cm"/>
      <inkml:brushProperty name="color" value="#3165BB"/>
    </inkml:brush>
  </inkml:definitions>
  <inkml:trace contextRef="#ctx0" brushRef="#br0">1 637 5273,'0'0'0,"0"0"672,0 0 216,0 0 272,0 0 192,0 0 129,0-6 111,0 6-120,0-6-119,0 6-81,0-5-256,0-1-136,5 1-23,-5 5-105,9-6 0,-4 0 0,1 6-160,-6 0-592,8-5 528,1 5 24,-1-6-31,1 1-1,-1-1-112,0 6-168,1-6 80,13 6-24,-22 0-296,6-5 320,2 5 32,1 0-208,13 0 48,-16 0 0,-1 0-40,4 0-120,-1 0 16,-8 0-48,9 0 40,-1 3-8,0 2 112,-2 1-144,0-1-32,-1 1 48,1 0-40,-1 2 88,-5-8-64,6 8-40,-6 1 16,6-1 120,-6 1-96,5-1 80,-5 1-96,6-1-96,-6 3 136,0-11-24,0 9 24,0-1 16,0 14 48,0-13-216,0 2 24,-3 11 200,-3-13-120,1 2 96,5-11-72,-6 22 24,-2-13-144,-1 2 104,1 12-64,0-15 24,-1 3 72,1 0-8,2 1 104,6-12-112,-5 11 104,-1 0-136,0 0 0,1-2 0,-1-1-104,3 0 312,1-2-200,-1 0 24,3-6 0,-3 5 128,0-2-208,3-3 72,0 0-48,0 0-64,6 0 80,-1 0 136,4 0-64,-9 0-32,8 0 88,15 0-88,-18 0-72,4 0 168,-1-6-80,17 6-8,-19-5 168,2 5-88,-8 0-88,9-6 224,13 6-24,-16-5-144,2 5 57,1-6-41,13 6 0,-16-6 40,-1 6-48,4 0-80,-1 0 144,0 0-40,-2 0-72,0 0 152,-1 0-280,1 0 248,-1 0-72,-5 0-64,6 3-32,0 0 216,-6 3-200,0-1 120,0 1-8,0 2-136,0 3-80,0 12 136,0-23-16,-3 8 0,-6 20 16,1-16 112,0 16-168,-1-17 64,1 17 40,-1-17-104,-2 20 8,11-31 32,-11 22-96,0-10 56,0 16 80,-1-17 0,1 17-80,0-17-72,0 17-16,2-20-80,9-8 208,-8 26-136,-1-18-248,1 3-41,0 12-87,-1-20-64,4 5-120,-1 0-264,3-2-120,0-3-233,1 0-103,-1-3-368,3 0-505,0 0-543,0-6-305,5 0 184,1-2 721,-6 8 2232,6-25-1409,-1 19 713,4-16 64,13 16-2560,-22 6 3192</inkml:trace>
  <inkml:trace contextRef="#ctx0" brushRef="#br0" timeOffset="224">1038 28 4504,'0'0'0,"0"0"0,0 0 601,0 0 207,0 0 1440,-3-5-959,0 5 103,1-6 40,2 6-96,-3-5-55,3 5-1281,-3 0 1072,0-6-128,3 6-88,0-6-104,0 6-103,0 0-33,0 0-24,0 0-24,0 0-568,0 0 456,-3 0-160,1 0-80,2 3 8,0 0 32,0 5-80,0 1-40,0 2-40,0 11 16,0-13 8,0 19-24,0-6-88,0 4 0,0 2 160,5 5 9,-5 4-1,0-37-176,6 39 344,-1 9-96,1-1 16,0 1-16,-1 0-64,-5 5-136,6-3 32,-6-2 72,0-48-152,5 45-88,1 0 192,0 2-72,-6-2-40,5-3 168,-5-3-176,6 1 16,-6-1-32,0-39 32,5 39-48,-5 0-40,0-2 56,0 2-144,0 0-32,0-8 24,0-8-264,0-1-72,0-22 520,0 22-777,0 1-255,0-1 0,0-13-216,6 2-161,-6 11-311,6-13-480,-6-1-289,0-8 2489,5 11-2737,-5-2 377,6-1 640,-6 1 623,5-7 353,-5 1-2360,0-3 3104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5T10:18:39.737"/>
    </inkml:context>
    <inkml:brush xml:id="br0">
      <inkml:brushProperty name="width" value="0.09988" units="cm"/>
      <inkml:brushProperty name="height" value="0.09988" units="cm"/>
      <inkml:brushProperty name="color" value="#3165BB"/>
    </inkml:brush>
  </inkml:definitions>
  <inkml:trace contextRef="#ctx0" brushRef="#br0">940 3405 4817,'0'0'0,"0"2"640,0-2-488,0 0-152,0 3 120,0 0-16,0 0-24,-3 0 32,0-1 24,1 1 64,-1 0 96,0 0 56,3-3-352,-3 2 432,0 1 120,1 0 64,-1 0 56,0-1-15,0 1-57,1 0-56,-1 0-24,3-3-520,-3 2 480,-2 1-56,-1 0 16,1 0-32,-4 0 16,1 2 33,0 1-89,-1-1-16,9-5-352,-8 6 344,0-1-24,0 1 16,-1-1 0,1 1-48,-3-1 40,0 1-16,-11-1-48,22-5-264,-9 6 320,-2-1-80,-11 1 48,14-1 32,-3-2-63,-11 0 15,14 0-40,-4-1-8,-10 1 8,14 0 24,-3 0 8,-11 0-24,14-3-24,-3 0-24,-12 0 24,15 0-48,8 0-168,-11 0 224,-11 0 0,14 0-48,-3-6 32,-11 0-32,13 1-48,-2-1 24,0 1 8,11 5-160,-11-6 184,0 1 8,-11-1-31,14 1-89,-3-1 32,-11 1-88,13-1 88,-2-2-40,11 8-64,-22-8 16,14-1 88,-3 1-64,-11 0 48,13-14 16,-2 16-8,-11-16 48,14 16-56,8 6-88,-11-8 128,-11-17-64,13 20 32,-2-3 24,0-15-40,-11 18 32,17-3-72,-4-15 96,9 23-136,-11-5 56,0-17 24,0 16 24,0-16-32,0 17 8,3-17 32,0 16-32,-1-16-64,9 22-16,-8-6 96,0-16-48,-1 17 48,4-17 32,-1 16-64,4-16 8,-1 14-8,0-17 16,3 25-80,-3-8 80,3-23-64,0 23 32,0-22 8,6 21 8,-1-21-8,1 22-32,-1-26 8,4 26 0,-4-22 32,4 8 8,-1 13-16,0-24 8,-2 25 32,2-23 16,-3 23-56,-5 8-56,9-30 64,-1 21-16,0-21 0,1 22 32,-1-23 0,0 23-96,0-22 72,1 21-16,-9 9-40,8-27 48,0 19 80,14-17-96,-16 16 0,2-16 9,14 17 15,-16-14-48,2 17 32,-8 5-40,22-23 40,-16 18-48,2-17 96,14 16-40,-16-2-16,2 0 24,14-14-48,-16 22 96,-6 0-104,8-9 64,0 1-40,14 2 56,-16 1-88,2 5 72,0-6 0,15 6-88,-18-5 32,-5 5-8,8 0 16,1-6 16,13 6 24,-17 0-24,4 0-80,15 0 80,-18 0 8,16 0 0,-16 0 16,16 0-112,-14 0 56,17 0 0,-17 3 8,20 0 24,-20 0-40,20-1 80,-20 1-80,20 0 24,-20 0-16,17-1 16,-17 1-16,17 0 40,-17 0 16,17 0-104,-25-3 48,8 2 40,17 1-80,-16 3 0,15-1 56,-18 1 0,16-1 0,-16 1 56,16 2-96,-22-8 24,5 8-16,17 1 16,-16-1-16,2 0 72,0 3 24,15 0-24,-18 0-64,3 0 8,1 0-24,-9-11 24,8 11-8,0 1 0,1-1 16,-1 0-48,0 0 88,0 0-24,1 0-32,-1 0 24,-8-11-16,8 11-16,1 0 24,-1 0 8,-3 0 48,1 0-112,-1 0 64,1 11 32,0-16-48,-6-6 0,0 11 72,5 0-56,-5 11-32,0-16 32,0 5 0,0 11-32,0-14 16,0 3 32,0-11-32,0 11 40,0 11 48,0-14-88,-3 4-16,1 12 0,-1-15 16,0 16 32,0-17-80,3-8 48,-3 11 8,-2 14-8,-1-17 48,1 3-48,-1 11 24,1-13-40,-1 2-32,1 11 144,5-22-96,-6 8-8,1 3 16,-1 11 8,1-14-80,-1 3 120,1 1-64,-1-1 0,1 0 8,5-11 0,-6 11 8,0 11 24,-2-17-16,-3 4-16,0 2-72,0 0 104,3 0 0,-1 0-48,9-11 16,-11 8-32,0 0-24,0 1-8,3-1 16,0 0 0,-1-2-136,1-1-40,0 1 8,8-6 216,-8 5-312,-1-2-80,1 0-17,2 0-39,1-1-152,-1-2-80,1 0-240,-1 0-304,1 0-169,2 0-263,0-5-320,1-1-345,-1 1-424,3-3 1,0-1 359,0 1 673,0 8 1712,0-25-960,0 20 384,5-18-2457,-5 23 3033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5T10:21:37.694"/>
    </inkml:context>
    <inkml:brush xml:id="br0">
      <inkml:brushProperty name="width" value="0.1" units="cm"/>
      <inkml:brushProperty name="height" value="0.1" units="cm"/>
      <inkml:brushProperty name="color" value="#3165BB"/>
    </inkml:brush>
  </inkml:definitions>
  <inkml:trace contextRef="#ctx0" brushRef="#br0">835 1092 6249,'0'0'0,"-3"0"248,0 0-160,3 0 0,0 0 8,0 0-96,0 2 208,0 1 152,-2-3 112,-1 0 56,0 3-8,0-3-96,1 2-15,-1 1 31,0 0 16,1 0 88,-1-3 16,0 0 0,1 0 8,-1 0-48,0 2-40,0-2 33,3 0-513,-2 0 928,-4 0-448,1 0-48,0 0 40,-1 0 16,-2 0-56,3 0-80,-3 0-16,8 0-336,-6 0 248,1 0 49,-1 0-17,-2 0-72,0 0 24,0-5-64,0 5-8,0-6 16,8 6-176,-8 0 80,-3-5 40,-11 0 24,17-1-8,-3 1 80,-3-1-80,-11 1-72,17 0 96,5 5-160,-11-6 160,0 1 40,-10-1 24,13 1-40,0 0 8,-3-1 40,0 1-32,0-1 16,11 6-216,-11-5 168,1 0-48,-1-1 96,0 1-96,0-1 41,0 1 7,1 0-32,-1-1 32,11 6-168,-11-5 152,0-1-48,0 1 32,1 0-16,-12-1-8,17 1 40,-6-1-32,-11 1 8,22 5-128,-5-8 144,-3 0-32,-14 0-40,17 0 0,-6 0-56,0-1 64,-10 1 16,15 0-56,6 8-40,-8-8 72,-14-13-16,14 15-40,0-2 80,-13-14-64,13 17-64,-1-17 64,-1 17-48,10 5 16,-11-22 32,0 17 56,0-17-88,0 17 40,1-17-8,2 17-8,-1-17 88,1 17-72,0-17 56,3 17 0,-1-17-24,1 14 8,0-16-16,-1 19-72,4-17 24,-1 17 16,3 5-32,-3-22-8,0 17 88,1-17 8,-1 17-24,0-17 24,3 17-32,0-17-96,0 17 112,0 5-72,0-8 24,6-14 16,-6 17 48,5-4-128,1-15 88,-1 19 40,0-17-16,1 17 8,-6 5-80,5-8 40,1-14-48,2 17 112,0-3-64,13-17 56,-15 20-16,2-3-104,13-14 112,-21 22-88,6-5 16,15-3-24,-15 0 72,15-14-16,-15 17-32,18-4 81,-16 1-57,17-13-80,-25 21 40,8-6 104,13-2-112,-13 0 72,14-13 16,-14 15-88,19-2 88,-19 0-80,22 0-16,-30 8 16,8-8-8,22 0-8,-22 0 32,21-1 128,-20 1-72,20 0 8,-21 3-8,22-1-120,-30 6 48,8-5 88,22 0-24,-22-1-56,19 6 32,-19-5-56,16 5 48,-16 0 56,17 0-40,-25 0-48,8 0 24,16 0 0,-18 0-8,15 0 32,-15 0-32,15 0-16,-15 3 72,15-1-24,-21-2-48,6 3 80,2 2-16,0 1-48,13 2 32,-15 0 72,2 0-96,0 0-24,0 0-8,0 0-32,0 0 112,0 1-8,0-1-88,14 0 32,-17 0-16,4 0 8,-1 3 48,-8-11-48,8 21 40,0-13-24,0 3 40,0 11-32,0-14-8,0 3 32,0 16-120,0-16 144,1 16-56,-1-17-80,0 17 136,0-16-128,0 16 80,0-19 40,0 17-136,-2-15 32,-1 15 16,-5-15 40,5 17 48,-5-16-40,6 14-56,-6-17 16,5 16 56,-5-16 24,0-8-64,6 24 72,-6-16-96,0 17-16,0-17 88,0 16-56,0-16 56,-3 17-16,0-17-80,3-8 48,-2 10 96,-1 12-96,0-14-16,0 3 64,1 11-112,-4-14 104,1 2 56,-1 12-112,6-22 16,-5 8 32,2 3-8,1 11-32,-4-14 80,1 0-56,-1 13-56,1-15 168,0 2-144,5-8 16,-8 11 16,-1-1 48,1 1-168,0 0 120,0-3 112,0 0-112,-3 3 72,-10-3-56,21-8-32,-8 8-24,-3 0 136,-11 0-88,14 1 8,-3-1 32,-10 0-72,13 0 96,-3 0 48,11-8-136,-22 8 8,14 0 64,-3 0-48,-10 0-16,13-2 32,-3-1-72,-11 1-24,17-4 32,-3 1 8,8-3 16,-11 3 16,0-1 48,0 1-56,3-3 24,-3 0-64,3 0 0,0 0 24,0 0-40,8 0 48,-8 0-32,0 0 0,0 0-184,0-5 0,0 5-24,-1-6-176,4 6-24,0-5-104,5 5 544,-6 0-672,4-6-33,-1 1-7,0 0-184,3-1-160,0-2-320,0 0-321,0 0-455,0 8 2152,0-24-2777,6 18-416,-1-18 65,3 16 687,0-22 897,0 22 808,0-22-288,0 6-2393,-8 24 3417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5T10:21:39.619"/>
    </inkml:context>
    <inkml:brush xml:id="br0">
      <inkml:brushProperty name="width" value="0.1" units="cm"/>
      <inkml:brushProperty name="height" value="0.1" units="cm"/>
      <inkml:brushProperty name="color" value="#3165BB"/>
    </inkml:brush>
  </inkml:definitions>
  <inkml:trace contextRef="#ctx0" brushRef="#br0">160 1694 3848,'0'0'0,"0"0"696,0 0-608,0 0-23,0 0-65,0 0 48,0 0 48,0 0-16,-3 2 80,3 1 96,0 0 120,-3-1 80,3 1 16,0-3-472,-2 0 496,-1 3 32,3-3 32,-3 0 16,3 0-40,0 0-23,-3 0 63,3 0 8,0 0-584,0 0 552,0 0-40,0 0-72,0-6 40,0 1 56,0 0-40,0-3-55,0-1-33,0 9-408,0-21 408,0 15 56,0-15-8,0 15-96,0-15 16,0 13-16,0-22 32,0 8 0,0 22-392,0-21 208,0-3-64,0-1 56,0 1-7,0 0-17,0-1-48,6-2-112,-6 0 128,0 27-144,5-27 160,-5-5-32,6-3 0,-1 0-56,3-3 80,0 0 96,0-8-80,0 0-88,-2 3-40,-1 0 24,1 2 128,-1 1-40,3-3-32,0 2 8,-2 1 24,2-1 136,-3 1 56,3-1-128,-2 3-40,-1 3-96,0 0 8,1 0 248,-1 3-96,1-1 56,-6 33-296,5-29 249,1 2-233,-1 0 192,-5 0-56,5 2-72,-5 17 48,6-16-88,-6 16 8,0 8-48,0-25 128,5 20-184,-5-3 72,0 0 16,0-14-64,0 17 160,0-1-128,0 1-8,0 5 8,0-5 56,0-3-48,0-1 8,0 4 0,0 0-64,0-1 24,0 1 64,0-1-104,0 6 64,0-5 8,0 5 8,0-5-48,0 5 80,0-6-160,0 6-152,0-5 16,0 5-128,0 0 376,0-6-361,0 1-47,0 5-224,0-5-96,0 5-184,0-6-144,5 1-225,-5 5-303,0 0 1584,6-6-1784,-6 6-225,5-5-47,-5 5 63,6-5 369,-6 5 512,5-6 456,-5 6 232,0 0 424,5 0-3449,-5 0 3449</inkml:trace>
  <inkml:trace contextRef="#ctx0" brushRef="#br0" timeOffset="655">359 1 5369,'0'0'0,"0"0"216,0 0-216,0 0 152,-2 0 72,-1 0 160,0 0 224,1 0 240,-1 0 96,0 0-23,-2 0-137,5 0-784,-3 0 648,-2 0-144,2 0-120,0 0-40,1 0-16,-1 0 40,0 2 32,1 1-48,-1 0-31,3-3-321,-5 2 304,2 1 40,0 0 24,0 0-88,-2-1 8,2 4-104,-2-1 88,5-5-272,-6 8 248,1 0-32,0 0 80,-1 0-88,1 1 0,-1-1 80,1 2-136,0 12 8,-1-14 128,6-8-288,-8 11 152,0 13 249,0-16-313,-3 17 16,0-17-40,1 16 16,-1-16-40,11-8-40,-11 24 48,0-15 24,0 15 72,1-16-96,-1 14 32,0-14-32,3 13-40,0-13 56,8-8-64,-8 11 32,0 11-80,-1-14 40,1 0 24,0 3 24,0 0 16,0-3-104,3 0 40,5-8 8,-6 8-40,1 0 80,-1-3 8,1 1-64,2-4-56,3 1 40,0-3 56,0 0 8,0 0-32,0 0 40,0 0-128,0-5 56,0-3 32,6 0 16,-6-1 24,5 1-40,3-13 0,-8 21 0,8-6 32,0-15-16,-2 15-104,-1-2 80,3-16-16,0 19 32,1-17 104,-1 17-128,-8 5 16,8-22-8,0 17 16,0-17-32,0 17 48,0-17-96,0 17 56,14-4 48,-17 1 8,-5 8-40,8-21 80,0 15-88,1-2-40,-1 0 104,0 0 40,0 0-40,0 0 40,0 0-80,14 0 96,-22 0 160,8 2-96,0 1 0,0-1-48,0 1-32,14 0 96,-17-1-24,-5 6-168,8 0 88,0-5-8,14 5 56,-17 0 24,3 0 120,0 0-112,1 2-56,-1 1 184,-8-3-296,21 6 40,-15 2 120,-1 0-16,3 3-136,14 10 168,-17-13-24,3 3-112,17 11 17,-25-22-57,5 8 16,3 3-24,0 10 96,14-13-80,-17 19 24,3-16 48,0 16-56,14-19 104,-22-8-128,5 24 80,4-15-136,-1 15 104,13-16-40,-15 16-48,-1-16 32,3 17-96,14-17-56,-22-8 160,5 11-8,3 10-96,0-13-137,0 3-39,1 0-248,-1 0 8,0-1-136,0 1-296,-8-11 952,8 11-1072,0-3-449,0 0-327,0 0-481,0-2-383,0-1 247,1-2 593,-1 0 720,-8-3 1152,8 2-633,0 1-2911,-8-3 3544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5T06:36:16.1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68 303 3664,'0'0'0,"0"0"488,0 0-328,0 0-48,0 0 8,0 0-120,0 0 120,-3 0 1,1 0-17,-1 0 40,3 0 32,-3 0 32,0 0 0,3 0-8,0 0-200,0 0 248,0 0 24,0 0 16,-2 0 24,-1 0 32,0-5 56,3 5 88,-2-5 56,2 5-544,-3 0 576,3-6 73,0 6 55,0-5 48,-3 5 16,1-6-24,-1 6-104,3-5 57,0 5-697,-3 0 664,3-5 8,0 5-48,0 0-96,-3 0 40,3-6-24,-2 6-8,-1-5-79,3 5-457,-3 0 376,1 0 0,2 0 56,-3 0-88,3-6-80,-3 6-80,1 0 8,2 0 128,0 0-320,-3 0 312,3 0-120,0 0 16,0 0-24,-3 0 48,3 0 24,-3 0-200,3 0-16,0 0 56,0 0 104,0 0 56,0 0-119,0 0-57,0 0 72,0 0 104,0 0-72,0 0-184,6 0 224,-1 0-168,3 0 72,0 0 80,1 0-104,-1-5 0,13 5-72,-15 0 104,-6 0-136,21 0 200,-15 0-56,15 0-152,-15 0 0,15 0 80,-15 0 104,15 0 72,-15 0-160,-6 0-88,21 0 40,-15 0 104,18 0-72,-16 0 16,22 0-128,-22 0-40,22 0 224,-22 0 72,-8 0-216,29 0 176,-20 0-96,20 0-144,-21 0 104,22 0 152,-22 0-104,25 0-48,-9 0 64,-24 0-104,24 0 48,0 0 168,1-5-136,-4 5-168,1-6 88,0 6 64,-1 0 208,1 0-120,-22 0-152,21 0 33,1 0-1,0 0 96,-1 0 96,1-5-64,-1 5-104,1 0-152,-14 0 248,-8 0-152,30 0 136,-22 0-88,22 0-56,-25 0-48,17 0 160,-17 0 56,17 0-88,-17 0-136,-5 0 64,8 0-64,14 0 72,-17 0 152,3 0-112,0 0-112,14 2 64,-17 1 0,3 0 120,0 0-80,-8-3-40,22 2-136,-17 1 184,1 0 80,-1-1 48,1 1-96,-1 0-208,0-1-8,-5-2 144,0 0-8,6 0 184,-1 0-280,1 0 104,-1 0-80,0 0 128,1 0 120,-6 0-320,5 0 64,-5 0 0,6 3 168,-6-3 24,5 3-272,-5-3-152,0 0 112,0 3 96,0-3 80,0 0 24,0 2-200,0-2-256,0 0 87,0 3-23,0-3-136,0 3-40,-3-3-272,1 0 56,2 0 784,-3 0-704,0 0-273,1 0-199,-1 0-280,-5 2-185,0-2-215,0 0-208,-1 0-209,9 0 2273,-8 0-2272,0 0 239,0 0 305,0 0 448,0 3-169,0-3-2199,8 0 3648</inkml:trace>
  <inkml:trace contextRef="#ctx0" brushRef="#br0" timeOffset="504">260 392 4520,'0'0'0,"0"3"393,0-3 23,0 0-416,0 0 448,0 0 8,0 0 0,0 0 40,0 0 16,0-5-32,0 5 48,0-6 48,0 6-576,0 0 625,0 0 79,5-5-56,-5 5-72,0 0 48,0 0-56,0 0 32,0 0-55,0 0-545,0 0 488,0 0 0,0 0 40,0 0 32,0-5-16,0 5-48,0 0-72,0 0 96,0 0-520,0 0 440,0 0-47,5 0-33,-5 0-16,6 0 88,-6 0 8,0 0-48,0 0-104,0 0-288,0 0 376,0 0 32,0 0 56,5 0-48,-5 0-112,0 0 73,0 0 39,0 0-56,0 0-360,6 0 320,-6 2-152,5 1 88,0 0 168,1-1-64,-1 1-80,1 0-128,-6-1-8,0-2-144,5 3 280,0 0 32,1 0-224,-1-1 24,-5 1-56,6 0 16,-1-1 160,-5 1-296,0-3 64,6 3-72,-6 2 200,5 3-24,-5-2 128,5 2-192,-5 0-136,6 0 120,-6 0 105,5 3-65,-5-11-64,0 21 56,5-12-168,1-1 47,-1 13 298,-5-15-209,6 4 0,-6 12-48,5-14-64,-5 3 304,5 11-104,-5-14-192,0 2 32,0 12-16,0-14 48,0 3 8,0 16 0,0-27 8,6 8-128,-6 16 96,0-15 128,0 15-80,0-16 0,0 19 8,0-16-72,0 13 64,0-13 0,0 13 40,0-16-56,0 17 16,0-17-56,0 16 48,-3-16-24,0 16-8,3-24 24,0 8 40,-2 14-72,2-14-24,-3 3 88,0 11-128,1-17-41,2 3 145,0 3-192,0-11 184,-3 11-120,3-1-8,-3 1-136,1-3 64,-1 0-64,0-2-104,0-1 48,1 1-128,2-6 448,0 5-400,0 0 40,0 1-128,0-3 40,0-1-80,0 1-25,0 0-15,0-1-152,0-2 720,5 3-792,-5-3-56,6 0-128,-6 0-57,5 0-127,-5 0-168,5 0-128,-5 0-121,0 0 1577,6 0-1640,-1 0 47,1-5 97,-1-1 152,0 1 296,1-1 119,-1 1-2799,-5 5 3728</inkml:trace>
  <inkml:trace contextRef="#ctx0" brushRef="#br0" timeOffset="1126">859 325 4432,'0'0'0,"0"0"321,0 0 55,0 0 40,0 0 48,0 0 56,0 0-520,0 0 536,0 0 40,0 0-48,0 0 24,0 0 80,0 0 97,0 0 143,0 0 0,0 0-56,0-5 8,0 5 17,0-6-9,0 6-48,0 0-72,0 0-64,0 0 40,0 0-8,0 0-680,0 0 593,0 0-129,0 0-48,0 0 40,0 0 72,0 0-56,0 0-80,0 0 24,0 0-4153,0 0 7818,0 0-3609,0 0-111,0 0-161,6 0 136,-6 3 8,0 0 88,5-1-136,-5-2-296,0 6 136,5-1-56,-5 0 96,6 1 96,-6-1-112,5 1-80,-5-1-32,0 0 112,0-5-160,0 9 184,0-1-112,0 0-88,0 0 16,0 0 168,0 0 56,0 0-160,0 0-104,0-8 40,0 8-16,0 14 96,6-14 72,-6 3-40,0 10-184,0-15 32,5 5 128,-5-1-40,0-10-48,5 22 96,-5-14-160,6 3 120,-6 11 216,0-14-88,0 2-184,0 12-96,0-14-24,0-8 120,0 11-88,0 11 112,0-14-8,0 3-8,0 10-136,5-13 248,1 3-104,-1 11-232,-5-22 216,5 8 80,1 3-176,-6 10 72,5-13 112,-5 3-152,6 11 112,-6-14-72,5 3-40,-5-11 64,5 21 80,1-15-120,-6 2 40,5 2 16,-5 1-56,6 0 120,-6 0 16,5 0-88,-5-11-8,0 10 48,5-1-48,-5-1-8,6 0 120,-1 0-104,1 0-80,-6 0 128,5 0-112,-5-8 56,0 8 24,5 0 48,1-2-120,-1-1 104,1 1 24,-1-1-48,0 0 16,1 1-56,-6-6 8,5 5-16,1 1 64,-1-1-32,0 0-56,1-2 80,-1 0-72,1-1 72,-1 1 8,-5-3-48,5 3-40,1 0 96,-1-1 41,3 1-41,-2 0 16,2-1-88,-3 1-40,1-3 112,-6 0-56,5 0 8,0 0 24,1 0-32,2 0-24,-3 0 56,3 0 24,-2-5-64,-1 5 72,-5 0-64,8-6-24,-2 6 16,-1-5 96,3 5-184,0-6 0,14 6 64,-17-5 8,3-3 104,-8 8-80,8-8 88,1 0-152,-1 0 32,0 0 32,0-1-16,0 1 88,0 0-136,0 0-16,0 0 96,0-14-105,0 22 9,1-8-56,-1 0-112,0-13 72,0 15-40,0-2-56,0 0-96,0-14-128,0 17-96,0 0-48,0-3-112,1-1-73,-1-12-111,0 15-256,-8 6 1192,8-8-1312,0 0-209,-3 0-199,1 0-328,-1 0-161,3 0-63,-2 0 71,2 0 537,-8 8 1664,8-8-1272,0-14-1977,-8 22 3249</inkml:trace>
  <inkml:trace contextRef="#ctx0" brushRef="#br0" timeOffset="1824">2182 12 4472,'0'0'0,"0"0"281,0 0 23,0 0-304,0 0 416,-2 0 32,-1 0 64,0 0 0,0 0 8,1 0 72,-1 0 80,0 0 25,3 0-697,-2-6 760,-1 6 40,0 0 56,1 0 32,-4 0-72,1 0-15,2 0-81,0 0 16,3 0-736,-2-5 688,-1 5-24,0 0-144,1 0 24,-1 0 33,0 0-97,-2 0 56,-1 0-208,6 0-328,-5 0 304,-1 0 48,1 0 0,0 0-104,-1 3-24,1 2-56,0 3 104,-1 0 64,6-8-336,-5 8 168,-1 0 40,1 1-152,0-1 128,-1 0 112,-2 0-159,0 0 7,2 0-40,6-8-104,-5 11 112,0 10 136,-1-12-48,-2 1-136,0 12 136,0-14 64,0 3-24,0 16-8,8-27-232,-8 11 40,0 16 0,-1-17 160,1 17 8,0-5 8,0 0-104,3-1 24,-1 4 96,1-1-64,5-24-168,-5 24 120,-1 0-104,-2 3 56,0 0 208,0 0 24,0 0-200,0 1-64,2-2-64,6-26 24,-8 27-8,3-2 72,-1-1-80,1 0-16,0 1 24,-1-1 88,1 0 64,2 1-104,3-25-40,-3 24-24,1-2 64,-1-1 0,0 1 16,1-11 16,2 16-64,0-17-16,0 17 72,0-27-64,0 11 32,0 13 17,0-15-33,5 15-8,0-16 48,3 14-32,1-14 0,-4 2-8,-5-10-16,8 22-48,0-14 104,0 3-8,0 11-48,0-14 32,1 0-96,12 3 16,-21-3-8,0-8 56,8 8-96,17 0 7,-20 0 1,17 0-56,-17 0-24,19 0-48,-16 0-160,17-5 32,-25-3 344,8 3-424,16-3-128,-16 0-32,17 0-216,-17 0-97,16 0-215,-16-6-368,19-2-448,-27 8 1928,8-8-2513,22 0-392,-22 0-31,19-14 255,-19 17 657,22-17 383,-22 14-2271,-8 8 3912</inkml:trace>
  <inkml:trace contextRef="#ctx0" brushRef="#br0" timeOffset="2802">2811 349 4216,'0'0'0,"0"-5"240,0 5 9,0 0 127,0 0 40,0 0-416,0 0 456,0-6 0,0 6 0,0 0 96,0-5 24,0 5 64,0-5 80,0 5 97,0 0-817,0-6 888,0 6 48,0-5-40,-2 5-152,-1 0 57,0-6 23,1 6-88,-1-5 32,3 5-768,-3 0 568,0-5 0,1 5 56,-1 0-119,0 0-9,1 0-144,-1-6-16,0 6 152,3 0-488,-2 0 384,-1-5-56,0 5-48,0 0-24,1 0 112,-1 0 8,0 0-160,1 0-32,2 0-184,-6 0 288,1 0-39,2 0 47,0 0-64,1 0-104,-1 0 144,-2 0 88,2 0-136,3 0-224,-3 0 176,1 0-104,-4 0 56,1 0 248,-1 0-264,1 0 0,0 0-80,-4 0-64,9 0 32,-8 0 272,0 3-144,0-1-64,0 1 40,0 0-56,0-1 216,0 4-88,0 2-224,8-8 48,-11 8 56,0 0-24,0 0 176,0 0-24,1 0-184,-1 3-80,0 11 72,0-14 136,-10 3-24,13 16-40,-3-17-152,-14 17 112,17-16 16,-13 14-40,13-15 48,-3 17-88,11-27 40,-22 11 88,14 16 129,0-16-121,-3 16-152,0-16 48,1 16 16,-1-16 8,3 16 40,8-27-56,-6 10-72,1 17-9,2-16 57,1 16 89,-1-19 31,0 17-128,0-17 72,1 16-40,2-24 0,0 8 32,0 3 96,0 11-128,0-14-8,5 2 16,1 1-16,2 0 112,0-3-48,0-2-120,0-1 40,0 0 64,0 1-40,14-4 120,-17 1-104,17 0-80,-17-3 128,17 0-72,-17 0 64,17-6-48,-17 1-96,17-3 216,-14 0-160,13 0 80,-15 0 32,-6 8-80,24-8-88,-16-1 160,14 1-40,-17 0-48,17 0 80,-17 0 136,17 0-232,-17 0 72,-5 8-40,22-22-16,-17 17-96,3-1 264,14-2-24,-17 0-120,1 0-72,2 0 80,0 0 16,-8 8-32,8-8 120,0 0-128,0 0-152,0 0 152,-2-1 16,-1 1 128,1 0-128,-1 0-136,-5 0 48,0 0 104,0 0 48,0 0-176,0 0 40,0 0-24,0-1 184,0 1-16,0 8-80,0-8-24,0 0-32,0 0 8,0-16 256,0 18-128,0-15-160,-3 15-88,1-2 96,2 8 72,-3-21 88,0 15 40,3-2-72,-3-14-192,1 17 160,2-3 56,-3 0-80,3-14 16,-3 17-168,1-3 168,2 0 192,0 0-160,0-1-64,0 1-104,0 3 32,0 0 200,0-1 8,0 6-120,-3-5-56,3-1 24,0 6 24,0-5 8,0 5 104,0-5-312,-3 5 96,3-6 144,0 6-32,0 0 80,-2 0 160,2 0-296,0 0-40,0 0 128,0 3 72,0 0-96,0-3-8,0 2-104,0 1 192,0 0 48,0-1-120,0 6 8,0 1-64,0-1 88,0 0 136,0-8-184,0 8-24,0 0-80,0 0 72,0 0 16,5 0 232,-5 0-88,5 0-256,1 1 128,-6-9 0,0 8 16,5 2 40,-5 1 24,6 11-120,-1-14 64,0 3 192,1 0 16,-1-1-80,-5-10-152,6 11 40,-1 0-80,0 0 80,3 0 136,1-1-168,-1 12-72,0-17 144,0 4 16,-8-9-96,8 10 176,0 1-200,0 0-144,0 0 192,0-1 88,0-1-48,1-1-96,-1 0-216,-8-8 248,8 8-112,0 0 96,-3 0 32,1 0-48,-1-2-152,0-1 456,1 0-272,-1 1 0,-5-6 0,6 5-8,-1 1-224,0-1 184,4 0 32,-4 1 16,0-1-56,1 1 160,-1-4-136,-5-2 32,6 3 32,-1 0-104,0-1-32,1 1 112,-6 0-184,5 0 144,-5-1-16,0 1-96,0 0 56,0-1-120,0-2-16,6 0 32,-6 0-32,0 0-120,5 0-64,-5-5-73,0 5 481,5 0-520,-5-5 16,6 5-88,-6-6 8,5 6-64,-5-5-24,6-1-48,-6 1-17,0 5 737,5-5-872,-5-1-152,5-2-328,-5 0-385,6 0-199,-6 2-281,5 1 9,-5 0 95,0 5 2113,6-6-1976,-6 1 488,5-1 424,-5 1 143,5 0-2559,-5 5 3480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5T10:18:05.227"/>
    </inkml:context>
    <inkml:brush xml:id="br0">
      <inkml:brushProperty name="width" value="0.09988" units="cm"/>
      <inkml:brushProperty name="height" value="0.09988" units="cm"/>
      <inkml:brushProperty name="color" value="#3165BB"/>
    </inkml:brush>
    <inkml:brush xml:id="br1">
      <inkml:brushProperty name="width" value="0.1" units="cm"/>
      <inkml:brushProperty name="height" value="0.1" units="cm"/>
      <inkml:brushProperty name="color" value="#3165BB"/>
    </inkml:brush>
  </inkml:definitions>
  <inkml:trace contextRef="#ctx0" brushRef="#br0">4645 5772 4512,'0'0'0,"0"3"241,0-3-33,-3 3 152,0 0 200,1 0 280,2-3-840,-3 2 992,-3 1 88,1 3 1009,-1 2-1097,0 1 88,1-1-104,-1 0-23,6-8-953,-6 9 960,1-1-176,-1 1 152,1-1-192,-1 1-71,0-1-25,1 0-128,-1 1 64,6-9-584,-5 8 624,-1 3-120,0 12-48,1-15 64,-1 3-240,1 12 0,-1-15 1,0 3-105,1 12 120,-1-15-16,1 4-88,-1 13 0,0-17-160,1 15 48,-4-15 64,4 3-128,5-11-16,-9 23 56,1-15 48,0 17-72,-1-16 24,1 13 112,-1-13-200,1 13 64,-1-14 32,9-8-64,-8 12 40,0 10 48,-1-14-144,1 4 16,-3 10 24,-1-14 32,1 1 96,0 2-24,11-11-88,-11 11-48,0 1 80,-1-1 48,1 0-64,0-3 72,0 1-88,-1-1-64,-10 1 176,22-9-112,-8 8 16,-4 0 8,-10 1-8,14-4-24,-4-2 144,-10 0-64,14-3-56,-4 0-8,12 0-8,-22 0 0,14 0 48,-4 0 80,-10 0-88,13-6-8,-2 1 48,-11-4-112,13 1 88,9 8-56,-11-8-32,-11-1-16,13 1 144,-13-15-16,14 18-16,-15-18 56,15 18-64,-4-18 72,-13 15 128,17-17-200,-3 16-32,-12-16 112,18 17-144,-4-23 168,-2 22-88,0-22-136,11 31 64,-9-8 112,1-23-88,0 23-16,-1-23 96,4 23-144,-1-20-32,3 19 240,0-16-200,3 25 32,-3-8 65,3-18-1,0 18-177,0-17 137,0 16-104,6-22-48,0 23 120,-1-20-24,-5 28 32,9-8 32,-1-23 64,1 22-24,16-22-32,-20 23 17,18-23 55,-18 23 24,18-23 32,-23 31-168,8-8 48,20-23 48,-19 22-8,22-24 48,-23 24-16,23-22-160,-23 23 88,23-26 24,-31 34-72,22-22 48,6-3 32,3 2-56,-3 1-88,0 13 112,-2-21 24,-1 21-120,0-13 64,-25 22-16,25-6-72,1-2 112,-4-1 32,0 4-64,-13-1-32,22 6-64,-23-5 96,23 5 16,-31 0-24,8-6-40,23 6-88,-22 0-40,21 0-104,-21 3 40,19 0-113,-20-1-191,17 1-64,-16 0-72,16 0-160,-17 5-120,15 1-313,-18-1-231,18 0-272,-17 4-465,16-1-495,-22-11 2728,6 11-3233,16 0 256,-16 0 705,19 1 808,-17-1 847,15 0-1407,-23-11 2024</inkml:trace>
  <inkml:trace contextRef="#ctx0" brushRef="#br0" timeOffset="1">4925 6081 5465,'0'0'0,"0"3"800,0-3-800,0 2 1040,-3-2 296,-2 3 105,-1 0 47,1 0-40,-1 0-103,0-1-129,1 1-224,-1 0-184,1 0-56,-1 0-23,0-1-65,1 1-16,-1 0-64,3 0-72,1 0-48,2-3-464,-3 2 528,0 1-88,3 0 40,0 0 65,0 0-49,0-1 8,0 1-88,0 0-16,0 0 40,6-3-56,-1 0-40,4 0-24,-1 0-104,0 0 40,1 0 56,-1 0-144,-8 0-168,9 0 209,-1 0-1,14 0-136,-16 0 184,17 0-152,-18 0-80,18 0 48,-18 0-48,-5 0-24,23 0 72,-18 0 24,18 0-72,-18 0-56,18 0 112,-18 0-88,18 0 56,-18 0-48,-5 0 0,9 0-136,-1 0 216,15 0-72,-18 0 16,4 0 16,-1 0-232,14 0 72,-16 0-56,-6 0 176,8 0-336,1 0 8,-1 0-1,1 0-151,-1-6 40,0 6-208,1 0-296,-1-5 80,-2 5-249,-1-6-23,1 6-216,0-6-304,-1 6-313,1-5-439,-1-1-329,1 1-168,-6 5 2905,0-6-2280,6 0 704,-6 1 767,5-4 393,-5 1-3048,0 8 3464</inkml:trace>
  <inkml:trace contextRef="#ctx0" brushRef="#br0" timeOffset="2">5166 5764 4905,'0'0'0,"0"-6"520,0 6 192,0 0 272,-2 0 168,-1 0 137,3 0-1289,-3 3 1336,0 0 40,0 0-24,1 2-87,-1 4-121,0-1-128,0 1-56,0-1 33,3-8-993,-3 8 856,1 1-40,-1-1-96,0 4-136,0-1 112,0 11-224,1-13-39,-1 16-129,3-25-304,-3 11 232,0 17 152,0-17-112,1 23-48,-1-9-24,0 0 0,0 1 8,-2 2 24,-1 5-120,0 4-48,1-4 152,-1 1-128,1 0 152,2-1-64,0 1-168,0-3 168,3-31-176,-3 31 88,-2-1 56,-1 1 32,3-3-48,1 0 32,-1-3 8,0 1-112,0-1-32,3-25-24,-3 25 120,3 0-168,0-2 112,0 2-64,0-3-120,0 1 240,0-1-96,0-13 57,0 13 15,6-13-216,0 2 136,-1-3 96,1 1-104,-1-1 112,1 0-104,0 1-96,-6-9 80,8 8 152,0-5-112,1 0-64,-1 2 80,1 1-192,-1 0 136,0-1 32,1-2-80,-9-3 48,22 3-16,-16 0-48,2-1 48,18-2-16,-21 0-121,18 0-103,-18 0 16,18-8-104,-23 8 344,5-8-440,18-1-56,-18 1-248,18-1-48,-18-16-72,18 20-209,-15-18-135,17 18-272,-16-23-321,-9 28 1801,25-9-2200,-17-22-553,18 23-447,-18-23 511,17 9 665,-16-1 903,16 1 689,-17-1-3112,-8 23 3544,0 0 0</inkml:trace>
  <inkml:trace contextRef="#ctx0" brushRef="#br0" timeOffset="1776">2733 3451 6337,'0'0'0,"0"0"768,-3 0 32,-2 3-48,5-3-752,-9 3 857,1 3 95,0-1-8,-4 4 56,1-4-64,0 4-103,0-1-97,-1 0-152,12-8-584,-11 9 520,0-1-120,0 1-56,-12-1 72,15 1-72,-3-1 24,-12 0 0,15 1-8,-3-1 25,-12 1-41,15-1 8,-3 0-120,-12 1 64,15-1 0,-15 1 16,15-1 16,8-8-328,-22 6 216,13-1 72,-16 1-48,17-1 8,-18 1 24,18-3-64,-14 0 40,13-1 16,-19 1-16,17 0-47,-17 0 23,17 0 16,-17-1-8,16 1 80,-21 0-128,7 0-48,1 0 24,25-3-160,-25 0 152,0 2 56,-9-2-16,-5 3-16,0 0-96,-3 0 80,2 0 0,1-1-64,39-2-96,-39 3 88,-6-3-56,0 0 32,-2 0 0,-1 0 40,3 0-48,3 0-16,0 0 72,42 0-112,-42 0 120,3-5-80,-1-1 8,1-2 24,0-15-16,0 18 128,-1-18-104,1 15-48,39 8-32,-39-28 96,0 5-48,-1 1 88,1 0-56,0-4-56,0-2 80,-9 0-7,0-3 15,48 31-112,-50-30 80,2 2-64,1-1 64,2-4 32,-3 2 48,3-5-48,6-1-8,0-2-64,39 39-40,-37-42 168,4 3-104,-7-3-48,4 2 120,2-2-192,1 3 192,5 0-64,5 0-32,23 39-40,-11-31 0,-17-3-8,20 3 16,-15 0-32,15 1 64,-17-1-64,16 0 96,-2 3 32,11 28-104,-11-31 8,0-3 8,2 1-48,4-1-32,-1 0 128,3-2-40,-2 0 0,2-1-32,3 37 8,-3-39 16,0 0-8,3-1 8,0 1 8,0-6-24,0 0 56,0-2-72,0-1 32,0 48-16,0-47 0,6-7 8,2 4 72,-2-1-104,2 1 96,15-3-88,-18 2 56,1-2 16,-6 53-56,8-53 16,1 2 16,-1 4-40,0-1 40,-2 0-64,2-2 64,15-1-32,-15 1 32,-8 50-32,25-51 56,-19 4 8,17-4-32,-1 1-16,3 2 32,3 0-32,-3 1 8,-2-1-32,-23 48 8,28-47-8,0 2-8,3 3-48,0 0 96,-1 2-112,-2 1 48,0 0 96,1 2-80,-29 37 16,28-36 64,5 0-32,1 2-48,2 0 24,-2 1 16,0 2-16,-1 3-8,1 0 40,-34 28-40,33-28 0,7 2 32,-7 4-16,1 14-32,0-20 0,-1 22 0,4-16 64,2 16 0,-39 6-48,39-8 24,0-15-8,1 23-48,-1-5-16,0-1 40,0 0 16,6 1 16,3 5 16,-48 0-40,48 0-40,5 0 48,0 0-8,-2 3-40,-1-1 136,-2 4-144,-1 0 32,1-1 0,0 1 24,-1-1 72,4 4-56,-6 2 16,-1-3-80,1 1 24,0-1 48,0 1 40,-45-9-72,42 8 32,-3 0-24,-2 1 40,-1 2-32,-2 0 72,-1 12-32,1-18-88,0 4 40,-3 13-32,-3-13 64,0 13 32,-3-14 8,3 15-40,0-15-40,0 15-16,0-15-72,-28-8 88,28 25 48,-6-16-8,1 16 32,-1-14 32,4 20-136,-1-9 64,-3 1-80,1-1 56,-23-22-8,8 23 48,20 2-48,-20 0 72,23 3-8,-22 0 56,22-3-40,-23 1-56,17-1-48,-16 0-8,13 0 16,-16 3 80,16 0 0,-16 0-72,2 0-16,0 0 24,18 6 8,-26-34-8,5 34 32,18-1 0,-23 1-64,8 0 64,1-1 8,-1 1-32,0 2-8,1 1 24,-9-37-24,8 36-80,1-2 152,-1 0-64,0-1-24,1 1 16,-1-1-32,15 1 56,-23-3-32,0-31 8,5 31 8,1 0-48,-1-1 80,1 1 16,0 0 24,-1-3-80,-5 0-48,6 0 16,-6-28 32,0 28 8,5 0 48,1 0-104,-6-2-24,6 2-8,-6-3 48,5 3 48,-5-3 0,0 3 16,0-28-32,0 28 24,6 0 32,-6 0-48,0 0-80,0 0 56,0 0 0,0 3 24,0 0 48,0-31-56,0 31-56,0 0 24,0-1-16,-3 1 120,0 0-64,0 0-40,1 0 64,-1 0-96,3-31 64,-3 30 56,-3 1-40,1 0-64,-4 0 16,1 0 24,0 0 40,-1-1 8,1 1-24,8-31-16,-9 31-40,-2 0 64,0 0 16,0-3-24,2 3 8,-2-3-64,0 3 72,0-3-40,11-28 8,-11 28 0,-15 0-32,18 2 32,-17 1 16,16 0 32,-16-3 16,3 0-160,-1 0 128,-2 0-72,3 0 24,-1-2 64,12-1-64,-20 0 24,20 0 64,-17-2-72,17-1 8,11-22-8,-28 11 0,5 20-32,12-20 80,-20 17-96,20-16 24,-17 13 24,17-17-16,-15 15 48,18-15 48,-20 3-56,20 0-56,-18 1 80,18-1-56,-17 0-80,16 0 120,-2 1-56,11-12 24,-22 11 16,13-3 80,-2 1-128,-11-4 16,13 1-104,1-1 64,-3 1 56,-1-3-64,1 0-8,0-1-72,0 1 8,2 0 16,1 0 0,-1 0-160,1-1-40,0-2-64,8 0 384,-6 0-504,3 0 24,0 0-208,1 0-169,-1 0-127,3 0-264,0-5-264,0 5-257,0 0 1769,5-6-2304,1 1-585,2-4-536,15 1 153,-18-1 711,24 1 929,-21-14 960,23 16 272,-31 6 400,8-23-2665,-8 23 2665</inkml:trace>
  <inkml:trace contextRef="#ctx0" brushRef="#br1" timeOffset="-213417.73">2916 3552 5353,'0'0'0,"0"0"176,0 0-88,0 0 32,0 0-120,-2 0 224,-1 0 168,0-6 200,1 6 160,-1-5 88,0 5 9,1-5-81,-1-1-56,0 6-72,0-5-88,1-1 16,-1 6-64,0-5-8,-2 5-39,2-5-49,-2 5-16,-1-6-40,4 6 0,-1 0-24,0 0-16,1 0 16,-1 0 0,0 0 8,1 0-40,2 0-296,-3 0 272,0 0-8,0 3 0,3 0-16,0-1-23,0 4-41,0 2 24,0 0 16,0-8-224,0 8 224,0 0 16,0 0-72,0 0 24,0 0-8,6 0 8,-6 1-16,5-1 32,-5-8-208,0 8 184,6 0 24,-1 0 0,3 0-48,0 0 32,0 3-32,0 11 16,1-14 16,-9-8-192,21 10 128,-15 12 48,2-14 8,13 16-48,-15-13 24,15 16-88,-15-16-8,18 21 65,-24-32-129,8 27 128,19 0-32,-19 0-16,19 0-24,-19 3-48,22 0 64,-22 0-8,19-1 64,-19-2 48,22 3-8,-22-3-32,19 0-128,-19 0-32,16 0-16,-16-3 112,17 1-24,-25-25-48,8 24 0,16 0-24,-16 0-56,17 1 160,-17-1-48,16-2-32,-16-1 24,16 1-56,-16-1 72,17 1 0,-17-11-88,13 16 8,-15-16 8,15 16 80,-15-19 32,15 16-48,-21-24-32,6 8-40,15 17 48,-15-17-16,15 2 56,-15 12 8,2-14-72,14 3 48,-17 0 8,-5-11-40,8 11-8,0-1-32,0-2 0,0 0 32,0 1 72,1-1-64,-1 0 0,0 0-32,-8-8 32,8 8-24,-3-3 136,1 1-88,-1-1-24,0 1-48,1-1-32,-1-2 8,1-1-56,-6-2 128,0 3-224,5 0-40,-5 0 0,5-3-40,-5 0-81,6 0-167,-6 0-160,5 0-144,-5 0 856,0 0-1024,0 0-280,0 0-353,0 0-415,0 0-313,0 0 9,0-6 223,-2 6 585,2 0 1568,-3-5-904,0 5 384,-2-6-337,-1 6-2607,6 0 3464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5T10:21:41.868"/>
    </inkml:context>
    <inkml:brush xml:id="br0">
      <inkml:brushProperty name="width" value="0.1" units="cm"/>
      <inkml:brushProperty name="height" value="0.1" units="cm"/>
      <inkml:brushProperty name="color" value="#3165BB"/>
    </inkml:brush>
  </inkml:definitions>
  <inkml:trace contextRef="#ctx0" brushRef="#br0">20 657 5641,'0'0'0,"0"0"280,0 0 144,-3 0 240,0 0 296,0 0 200,1 0 129,2 0-1289,0 0 1256,0 0-96,-3 0-224,3 0-135,-3 0-89,1 3-32,2-1 0,0 1-40,0-3-640,0 3 600,0 0 16,0-1-7,0 1-41,0 0-8,0-1-160,0 7-64,0-1 40,0 0-56,0 0-8,5-3 16,-5 3-72,5 0 56,1 0-16,-1 1-63,1-1-57,-6-8-176,8 5 144,0 1 64,0 2 16,0-3-40,0 0-24,14 4-24,-17-4 32,3 0 16,-8-5-184,25 6 232,-20-1-80,17 1 80,-17-1 72,17 0-16,-17 1-40,17-1-136,-17 1 72,-5-6-184,8 8 128,16-3 64,-18 0-48,15 4-48,-15-1-48,15 0 64,-15 0 40,15 0-128,-21-8-24,6 8 56,15 0-64,-15 0 152,15 0-64,-15 0-32,15 1 0,-15-1-80,15 0 96,-21-8-64,6 8 121,15-3-41,-15 1-64,2-1 40,13 0 80,-15 1-80,2-1 40,14-2-24,-22-3-72,5 3-32,3-1 96,14 1-16,-17 0-40,3-3-8,0 0 56,14 0 24,-17-6 0,-5 6-80,8-5 32,0 0-56,1-4 104,-1-15 16,0 19 16,0-20-96,0 17-96,0-24 88,0 8-120,0-9 56,0-2-184,0-5-56,-2-1 32,2-5-1,0 3-103,-2 0-104,-6 43 472,5-46-528,3 3-56,0-1 160,0 4-176,0 2-64,-2 0-200,-1 3-201,0 0-71,-5 35 1136,6-35-1504,-1 3-497,1-1-751,-1 1-481,1-1 232,-1 4 705,-5-4 944,0 4 271,0 29 1081,0-30-3552,0 30 3552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5T10:21:42.976"/>
    </inkml:context>
    <inkml:brush xml:id="br0">
      <inkml:brushProperty name="width" value="0.1" units="cm"/>
      <inkml:brushProperty name="height" value="0.1" units="cm"/>
      <inkml:brushProperty name="color" value="#3165BB"/>
    </inkml:brush>
  </inkml:definitions>
  <inkml:trace contextRef="#ctx0" brushRef="#br0">49 17 7409,'0'0'0,"0"0"1736,0 0-1439,-3 0-177,1 0-16,-1 0 56,0-6 144,1 6 136,-1 0 120,0 0 32,1-5-48,-1 5-88,0 0-104,3 0-352,-3 0 232,1 0-104,-1 0-32,0 0-24,1 0-48,-1 0 0,0 0-32,1 0-8,2 0 0,0 0 16,0 0-56,0 0-40,0 0-104,0 0-64,0 0-112,0 0-160,0 0-176,0 0-256,0 0 4176,0 0-7569,0 0 3057,5 0 224,-5 0 240,5-5 48,3 5-2705,-8 0 3497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5T10:18:26.397"/>
    </inkml:context>
    <inkml:brush xml:id="br0">
      <inkml:brushProperty name="width" value="0.09988" units="cm"/>
      <inkml:brushProperty name="height" value="0.09988" units="cm"/>
      <inkml:brushProperty name="color" value="#3165BB"/>
    </inkml:brush>
    <inkml:brush xml:id="br1">
      <inkml:brushProperty name="width" value="0.1" units="cm"/>
      <inkml:brushProperty name="height" value="0.1" units="cm"/>
      <inkml:brushProperty name="color" value="#3165BB"/>
    </inkml:brush>
  </inkml:definitions>
  <inkml:trace contextRef="#ctx0" brushRef="#br0">6 707 5121,'0'0'0,"0"0"800,0 0 256,0 0 192,0 0 81,-2 0 175,2 0 0,-3 0-112,3 0-103,0 0-177,0 0-104,0 0-80,0 0-63,0 0-161,0 0 0,0 0 40,0 0-744,8 0 720,1 0-24,-1 0-160,0 0-79,15 0-33,-17 0-80,16 0 8,-16 0-104,-6 0-248,22 0 184,-14 0 16,15 0-16,-18 0-96,18 0 32,-18 0 0,18 0-96,-17 0 168,-6 0-192,28-5-24,-20 5-56,23 0-16,-23 0-296,23-6 96,-23 6-256,23-6-336,-22 6-297,22-5-591,-23 5-593,23-6-583,-9 6-457,1-5 40,-1-1 793,0 0 839,4 1 345,-26 5 1392,25-6-3096,-25 6 3096</inkml:trace>
  <inkml:trace contextRef="#ctx0" brushRef="#br0" timeOffset="1">1035 668 11442,'0'0'0,"0"0"2104,0 0-727,0 0-89,0 0-1288,0 0 1112,0 0 32,0 0-23,0 0-57,0 0-32,0 0-256,0 0-320,0 0-128,0 0-7361,0 0 14267,0 0-7106,0 0-32,6 0-40,-1 0 0,-5-6-40,6 6 40,-6 0-56,6-5-56,-1 5 16,1-6 88,-1 6-64,1-5-8,0 5-64,-1-6-64,1 6-33,-6 0 185,6-6-240,-1 6-136,4-5-16,-1 5-208,0-6-96,1 1-24,-1 5-272,1-6-25,-9 6 1017,8 0-1168,0-6-184,1 6-64,-1-5-249,-2 5-55,2-6-25,-2 6 9,-1-5 248,-5 5 1488,6 0-1128,0-6 359,2 6 393,0-6 152,-2 6-3248,-6 0 3472</inkml:trace>
  <inkml:trace contextRef="#ctx0" brushRef="#br0" timeOffset="2">1503 676 4913,'0'0'0,"0"0"1360,0 0 128,0 0-80,6 0-7,-6 0-1,6 0-56,-6 0-1344,0 0 1289,5 0-169,-5 0-168,6 0-56,-6 0-160,5 0-207,1 0-73,2 0-48,-8 0-408,9-5 328,-1 5 88,1-6-112,-1 6-40,-2-5-72,-1 5-88,1-6-8,-1 6-80,-5 0-16,9-6-16,-4 6 80,4-5-8,-3 5-104,-1-6 72,1 6-152,-1 0-48,1-5-64,-6 5 240,6 0-408,-1-6-200,1 6-176,-1-6-257,1 6-271,0-5-344,-1 5-337,1-6-135,-6 6 2128,8 0-2225,-2-5 169,2 5 496,1-6 463,-4 6 481,4-6-336,-1 6-1560,-8 0 2512</inkml:trace>
  <inkml:trace contextRef="#ctx0" brushRef="#br0" timeOffset="3">2028 525 5713,'0'0'0,"0"0"1928,0 0 169,0 0-233,0 0-1864,0 0 1680,0 0-135,0 0-113,0 0-120,5 0-135,-5 0-217,6 0-216,-6 0-32,0 0-712,5 0 512,-5 0 8,6 0-64,0 0-224,-1 0 192,1 0-223,-1 0 39,1 0-64,-6 0-176,6 0-112,-1 0 208,1 0-96,-1-6-48,-5 6 184,6 0-96,0 0-56,-1-5 112,-5 5-96,6 0-8,-1-6-96,1 6 72,0 0-160,-1-5-104,1 5-137,-6 0-167,6-6 0,-6 6 600,5 0-712,1-6-96,-1 6-40,1 0-177,-6-5-103,6 5-96,-1-6-280,1 6-209,-6 0 1713,5-5-1816,1 5-9,0-6 121,-1 6 152,-5-6 376,6 6 383,-6-5 337,5 5 448,-5 0 8,0-6-1952,0 6 1952</inkml:trace>
  <inkml:trace contextRef="#ctx0" brushRef="#br1" timeOffset="-71923.73">2923 33 2656,'0'0'0,"0"0"648,0 0-544,0 0-104,0 0 72,-3 0-16,0 0-16,0 0 16,1 0-16,-1 0 8,0 0 8,1 0 48,2 0-104,-3 0 176,0 0 56,1 0 64,-1 0 49,0 0 55,0 0 56,1 0 56,-1 0 48,3 0-560,-5 0 624,-1 0 64,1 0 40,-1-5 41,1 5 15,0-5-32,-1 5 8,1-6-32,5 6-728,-6 0 648,1-5 0,-3 5-127,0-6 7,0 6-32,0-5-104,0 5-16,-1 0-128,9 0-248,-8 0 296,0 0 24,0 0 24,0 0-16,-3 0-40,-10 0-48,13 0 16,-3 0-7,11 0-249,-22 3 176,14-1 0,-3 6-8,-10 1 64,13-1 0,-3 0-120,-11 0-56,17 0 40,5-8-96,-8 8 88,-3 3 88,3 10-48,0-12-88,0 1 56,-1 12-8,1-14 64,3 16-56,5-24-96,-3 11 8,1 16 120,2-16-96,0 16 120,0-16 16,5 16-152,0-19 128,1 16-8,-6-24-136,8 8 104,0 17-48,14-17 24,-17 13-40,17-13 72,-14 3 72,21 0-96,-21 0-8,-8-11-80,27 8 112,-18-3 16,20-2 56,-21-3-88,22 0-80,-22 0 80,27-5-24,-13-4-24,-1-12 40,1 16-232,0-17 8,-1 16 152,1-15-120,-1 15 112,-12-18 56,20 16-72,-21-22 40,22 22-48,-24-19-168,2 19 24,13-16-48,-15 18 64,2-15-56,-3 15-136,-5 6 336,5-8-360,1-13-72,-6 15-64,0-2-56,0 0-184,0-13-177,0 21-119,0-9-224,0 9 1256,-3-8-1360,0 3-129,-5 5-23,0-5 40,0 5 63,0-6 97,0 6 104,0-5 144,8 5 1064,-8 0-769,0-6 273,0 6 200,-1 0 144,-1 0-72,-1 3-3048,11-3 3272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5T10:24:24.682"/>
    </inkml:context>
    <inkml:brush xml:id="br0">
      <inkml:brushProperty name="width" value="0.1" units="cm"/>
      <inkml:brushProperty name="height" value="0.1" units="cm"/>
      <inkml:brushProperty name="color" value="#3165BB"/>
    </inkml:brush>
  </inkml:definitions>
  <inkml:trace contextRef="#ctx0" brushRef="#br0">1 1021 4152,'0'0'0,"0"0"0,0 0 344,0 0 241,0 0 391,0 0 304,0 0 272,0 0 153,0 0 7,5 0-48,-5 0-1664,5 0 1553,1 0-273,-1 0-296,1 0-31,2 0-257,0 0-64,13 0-40,-15-5-176,-6 5-416,8 0 408,16-6 64,-18 6-136,15-5-8,-15 5-152,15-5-64,-15 5 208,15-6-264,-21 6-56,6 0 145,15 0-49,-15 0-152,21-5 136,-19 5-16,21-6-80,-21 6-64,17 0 104,-25 0-24,8-5-32,19 5 8,-19-5 64,22 5-96,-22-6 104,21 6-16,-20-5 40,20 5-64,-29 0-8,8-6-176,19 6 176,-5-5-193,0 0-31,-1-1-48,-13 1-256,22-1-80,-22 1-64,-8 5 672,30-5-824,-22-1-176,22 1-121,-22-1-295,21-2-192,-20 0-257,20 0-175,-21 0-49,-8 8 2089,25-8-2024,-17 0 376,16 0 471,-16 0 441,16 0 152,-15-14-2232,-9 22 2816</inkml:trace>
  <inkml:trace contextRef="#ctx0" brushRef="#br0" timeOffset="1">1156 71 3120,'0'0'0,"0"0"104,0 0-40,0 0 16,0 0 56,0 0 64,0-6 136,0 1 88,0 0 33,0-1-1,-2 1-32,2-1-8,0 6-8,-3-5 40,0 5-40,0-5 24,3 5 24,0-6-48,0 6-16,0-5-47,-2 5-57,2-6 0,0 6-288,0 0 320,0-5 40,0 5 0,0-5 16,0 5 24,0 0 32,0 0 56,0 0-16,0 0 0,0 0 17,0 0 15,0 0-40,0 0-104,0 2-40,0 1 0,0 0 48,0-3-368,0 5 400,0 3-112,0 0-48,5 0 8,-5 0-80,6 3-40,-6 11-88,5-14-72,-5-8 32,0 24 56,5-13 8,-5 19 24,6-6 16,-6 3 24,5 0 64,-5 8 17,6 3-153,-6-38-56,0 40-144,0-2 72,0 0-49,0 0 113,0-3 88,-3 0-184,-3 0 24,1 0-48,5-35 128,-3 33-128,1 2-16,-4-3-248,1 1-224,2-1-192,0 0-280,1 4-257,-4-4-199,6-32 1544,-5 32-1776,2 1-25,1-1 17,-4 1 232,3-4 431,-2 1 385,2-3 304,1 0-2688,2-27 3120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5T10:24:30.920"/>
    </inkml:context>
    <inkml:brush xml:id="br0">
      <inkml:brushProperty name="width" value="0.1" units="cm"/>
      <inkml:brushProperty name="height" value="0.1" units="cm"/>
      <inkml:brushProperty name="color" value="#3165BB"/>
    </inkml:brush>
  </inkml:definitions>
  <inkml:trace contextRef="#ctx0" brushRef="#br0">394 170 2464,'0'0'0,"0"0"128,0 0-80,0 0 8,0 0 0,0 0-8,0 0 16,0-5 24,0 5-88,0 0 128,0-5 104,0-1 72,0 1 64,0-1 72,0 1 25,-2-3 55,-1 0 32,3 8-552,-3-8 592,3 0 0,0 0 40,-2-1 8,-1 1 8,3 0 9,-3 0-41,1 0-8,2 8-608,0-8 576,-3 3 0,3-1-48,0 1-80,0-1-40,0 1-48,0 0 41,0-1 15,0 6-416,0-5 368,0 5 40,0-6 0,0 6 72,0 0 0,0 0-80,0 0-16,0 0-64,0 0-320,0 0 336,0 0-48,0 0-103,0 6 55,0 2-56,0 0 96,0 0-112,0 3-88,0-11-80,0 21 88,0-12-64,0 1 152,0 12-40,0-14-48,0 3 112,5 10 56,-5-12 64,0-9-320,0 24 312,0-16-296,0 16-64,0-16 96,0 17-24,0-17 64,0 16-16,0-16-96,0-8 24,0 22 16,0-14 96,0 13-96,0-12-88,0 1 32,0 12 8,0-14 40,0 3 72,0-11-80,0 21-32,0-12-8,0-1 56,0 2-8,0 1 80,0 0-144,0-3 104,0 0 56,0-8-104,0 8 80,0 0 40,0 1-136,0-4-80,0 0 112,0 1 72,0-4-88,0 1 96,0 0-64,0-3 24,6 0 96,-6 0-120,5 0 0,-5-6 24,5-2 88,1 0 16,-1 0-80,3 0-152,0 0 16,1 0 112,-1-14-32,13 17 64,-15-3-176,15 0-64,-21 8 152,6-22-168,15 17-24,-15-3 64,15-1 96,-13-12 88,17 15 80,-20-2-160,17 0-144,-22 8 168,8-8-88,13 0-128,-15 0 208,15 0 8,-15 0-336,15 0 112,-15 2-208,2 1-32,-8 5 464,22-6-368,-17 1-232,3 5-9,0-5-63,0 5-64,0-6-64,0 6-136,1 0-232,-9 0 1168,8 0-1257,-3 0-143,0 0-176,1 0-81,-1 0-47,1 0 128,-1 0 319,0 0 393,-5 0 864,6 0-520,-1 0 232,1 0-1928,-6 0 2216</inkml:trace>
  <inkml:trace contextRef="#ctx0" brushRef="#br0" timeOffset="1">87 837 6169,'0'0'0,"0"0"1192,0 0 0,0 0 217,0 0 231,0 0 144,0 0-71,0 0-1713,0 0 1696,-3 0-368,0 0-271,1 0-129,2 0-312,-3 0 48,0 0-112,0 0-120,3 0-432,-2 0 488,-1 0-56,0 0-167,1 0 55,-1 0-136,0 0-8,1 3 112,-1 0-192,3-3-96,-3 3 120,0-1 8,1 1-56,-1 0 168,0 2-24,1 0-112,-1 1 112,0-1-96,3-5-120,-2 8 136,-1 0 48,0 1-208,0-1 32,1 2 8,-1 1-56,0 0 96,1 0-8,-1 0-32,0-1 80,3 1 16,0 11-112,0-14 0,0 3-88,0 10 0,0-13 176,0-8-88,0 11-48,0 11-40,0-14 104,6 3-200,-6 10 184,5-13 0,-5 3-112,5 11 104,-5-22 8,0 8-64,6 3-64,-6 10-112,5-13-112,-5 3-120,6 11 72,-1-14-104,0 3-97,-5-11 601,6 11-648,-1-1-144,-5 1-32,6 0-80,-1 0-192,0 0-137,1-3-95,-1 0-160,-5-8 1488,6 8-1665,-1 0-231,0 0-105,1-3 73,-1-2 256,1 0 423,-1 0 425,0-3 328,4 0 304,-1 0 128,0 0 0,0-6 16,0-2-32,0 0 16,0 0 16,14 0-40,-22 8 88,5-22-32,3 17 24,0-17 32,0 17 88,14-17-32,-22 17-16,8-20 8,0 17-32,-8 8-40,8-24 120,0 16 72,1-16 96,-1 16 176,0-17 136,-3 17 113,1-16 47,-1 16-32,-5 8-728,5-22 752,1 14 16,-1-14 16,1 17-15,-1-17-33,-5 17-40,5-17 56,-5 17 48,0 5-800,6-22 736,-6 17-31,5-3-97,-5-14-48,6 17 32,-6-3-32,5 0-48,-5 0 56,0 8-568,0-8 520,0 2 48,0 1-79,0-1-121,5 1-32,-5 5-24,0 0-136,0 0 56,0 0-232,0 0 184,0 0-64,0 0 264,0 3-136,0 5-64,0 0-16,0 0-104,0 0 32,0-8-96,0 8 184,0 0-64,0 0-56,0 3 72,0 0-96,0 11 72,-2-14-48,-1 2-120,3-10 56,-3 22 80,1-14-40,-1 3 32,0 11-40,0-14-136,1 2 24,-1 12 96,-2-14-80,5-8 64,-6 11-32,1 11-40,-1-14-112,1 2 160,0 12-40,-1-14-32,1 0 56,-1 3-104,6-11 144,-5 11-40,0 0 16,-1-1-176,1 1 128,-1 0 48,-2 0-8,3-3 160,-3 0-88,8-8-40,-6 8-72,1 0 112,-3 0 16,3 0-32,-4 1 40,4-4-48,-3 0 24,0 1 128,2-1-48,-2-2-8,0 0 88,3-1-80,-3 1 112,0 0 16,2-3-136,-2 0 129,0 0-9,8 0-232,-8 0 184,0-6-40,2 1-160,1-1 40,0-2 40,-1 0 16,1 0-40,-1 0-8,6 8-32,-5-8-80,0 0 128,2 2 64,0-2-264,1 3 160,-1-3-176,0 2 72,3 6 96,-3-5-16,3 0-72,0-1 56,0 1 8,0-1-40,0 1 40,0 0-96,6-1-145,-1 1 105,-5 5 160,6-6-352,-1 6-88,0-5-32,4 5-184,-1-5-120,0 5-72,16-6-265,-19 6-127,-5 0 1240,22-5-1488,-17 5-144,17-6-89,-14 1-159,19 0 55,-19-1 89,22 1 208,-22-1 343,-8 6 1185,30-5-840,-22 0 288,22-1 256,-22 1 136,24-1-1224,-32 6 1384</inkml:trace>
  <inkml:trace contextRef="#ctx0" brushRef="#br0" timeOffset="827">805 1294 2304,'0'0'0,"5"0"232,-5 0-168,0 0 0,0 0 56,0 0 72,0 0 120,0 0-312,0 0 488,0 0 96,0-6 9,0 6 47,0-5 8,0 5 16,0-5 64,0 5-64,0 0-664,0-6 640,0 6-7,0-5 15,0 5 8,0-6-16,0 6-32,0-5-16,0 5 80,0 0-672,0-5 600,0 5 17,-2-6-113,2 6-16,0-5 32,-3 5-72,0-6-120,3 6-48,0 0-280,0-5 160,-2 5 8,-1-5 56,0 5-144,3 0 0,-3 0-8,1 0 24,-1 0 16,3 0-112,-3 0 48,1 0-56,-1 0 56,0 0 64,1 0 8,-1 0-16,0 0-144,0 0 8,3 0 32,-2 0 48,-4 0-32,1 2-16,0 1-8,-1 0 8,1-1 64,-1 1 0,1 0-104,5-3 40,-5 2-32,-1 4 16,1-1 48,-1 1 57,1-1-122,0 0-15,-1 1 88,1-1-56,5-5 16,-6 6 65,1-1-49,0 0-81,-1 1 122,1-1-33,-1 1 24,1-1-80,-1 0-57,6-5 89,-2 6-8,-1-1 57,0 1-41,1-1 8,-1 0-40,0 1-49,1-1 170,-1 1-89,3-6-8,-3 5-48,1-2 56,-1-1-65,0 1 81,0 0 41,3 0-113,0-1 64,0 1 0,0-3-16,0 3 16,0-3 24,0 0-88,0 0-33,0 0 130,0 0-25,0 0 16,0 0 16,0 0-56,0 0-56,0 0 120,0 0-8,0 0-64,6 0 8,-6 0-40,5 0 16,-5 0 88,6 0-56,-6 0-8,5 0-16,0 0 16,3 0 16,1 0 56,-1 0 24,0 0-40,0 0 24,0 0 0,-8 0-80,8 2 96,0 1 8,0 0-72,0-1 72,1 1 40,-1 0-48,0 0 8,13-1 8,-21-2-112,0 3 56,8 0 80,1-1 72,-1 1-168,0 0 112,0-1 16,0 1 16,-8-3-184,8 3 184,0 0 24,14-1-136,-17 1 48,3 0 8,0-1-16,14 1-120,-17 0 48,-5-3-40,6 2 56,2 1-136,0 0 64,0 0 40,0-1-32,0 1 80,0 0-48,0-1-72,-8-2 48,9 3-72,-1 0 16,-3-1 72,0 1 0,1 0-72,2 0 40,0-3-40,-3 2-32,-5-2 88,6 3-40,-1 0-184,1-1-40,-1-2-40,0 3-128,1 0-72,-6-1-176,5-2-161,-5 0 841,0 3-928,6-3-208,-6 3-312,5-3-345,-5 0-423,0 0-113,0 3 65,0-3 463,0 0 1801,0 0-1168,0 0 496,0 0-664,0 0 1336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5T10:34:20.686"/>
    </inkml:context>
    <inkml:brush xml:id="br0">
      <inkml:brushProperty name="width" value="0.1" units="cm"/>
      <inkml:brushProperty name="height" value="0.1" units="cm"/>
      <inkml:brushProperty name="color" value="#3165BB"/>
    </inkml:brush>
  </inkml:definitions>
  <inkml:trace contextRef="#ctx0" brushRef="#br0">478 3254 6569,'0'0'0,"0"3"504,-5-1-48,5-2-456,-8 6 520,-3-1-88,-11 1-96,14-1-88,0 0-80,-13 1-7,15-1 23,-2 1-32,8-6-152,-11 2 160,0 1 8,1 0-40,-1-1 0,0 1-32,0 0-48,3-3-8,-3 0-8,11 0-32,-10 0 16,1 0 32,1 0-56,0 0 16,0 0 40,0-6-24,0 6 48,0-5-32,8 5-40,-8 0 24,0-5 48,0-1-8,-1 1 8,-1-1 40,-1 1-8,0 0 48,0-4 48,11 9-200,-11-21 176,1 15 8,-1-2-8,0 0-24,0 0 8,0-13-16,1 15-64,-1-18 16,11 24-96,-11-8 96,0-17-8,3 17 8,0-21 0,0 21-24,0-25 96,2 9-8,1 0 8,5 24-168,-3-25 184,3 1-80,0-3 49,0-5-33,0-1-16,0 1-48,0-1-40,0 33-16,6-32 16,2-17 32,16 1-32,-18-1-8,15 6-16,-15 2 0,18 1 0,-19 2-24,-5 38 32,25-38 8,-17 3-16,13 0 8,-13 0 8,17 0-32,-17 0 56,19 2 24,-19 1-32,-8 32-24,24-32 8,-16-1-16,17 1-32,-17 2 80,24-2 16,-10-1-48,-1 4 56,1-1-16,-22 30-48,21-27 80,1 0 8,-14 3-88,22-1 24,-9 1 64,4 0-32,-1-1 56,3 4-56,0 13-32,-27 8-24,24-25 128,1 17 24,-1-19-24,3 19-40,0-16-8,5 16-24,1-22 32,-1 22-16,-32 8-72,35-30-8,-2 22 40,2-22 64,3 22 16,-1-24-48,-1 10-88,1 1 24,4-4 56,-41 25-56,40-21 64,4-1-16,-1 1-80,0-1-16,-3 0 88,1-2 56,-1 0-88,4 2 8,-44 22-16,43-21-32,0-1 32,-2 0 48,-1 1-96,1-1 24,-1 1 0,1 13 104,-1-22-16,-40 30-64,38-8 16,2-19-104,-2 19 24,0-17 112,0 17-56,0-16 56,-1 19-96,4-4 80,-41 9-32,38-8 136,5-16-24,5 19 0,1-3-104,0 2-48,-3 1 144,-1-3-56,1 0-64,-46 8 16,49-6 48,0 1-56,-4-1 72,1 1 96,3-3-136,-3 0-16,-3 2 72,3 1-8,-46 5-72,43-5 96,3-1-72,3-2-32,-3 3 136,0-3-32,2-1 40,-2 1-88,3 0-128,-49 8 80,48-8 64,1 3 40,-1-3-56,-2 0-56,0-1 0,0 1 0,-3 3 168,3 0-72,0-1-72,0 1 0,0 5 16,-3 0 136,3-6-23,3 6-81,-1-5-24,1 5 48,-49 0-88,46 0 120,0-5-8,0 5-104,-1-6 32,1 6 104,0 0 0,0-5-16,0 5-104,-46 0-24,49 0-16,-3 0 104,0 0 88,-1 0-112,1-6-80,0 6 16,0 0-16,0 0 192,-46 0-176,46-5 88,0 5-112,0 0 48,0 0 24,0 0 56,-1 0 0,1 0-136,0 0 40,-46 0-8,43 3 104,1-3 40,-1 0-40,0 2-104,0 1-32,0 0 112,1-1 96,-1-2-104,-43 0-72,43 3 80,0 0-56,-2 0 88,-1-1 80,4 1-120,-4 0-32,3 2-8,3 0 80,-46-5-112,46 3 168,0 0-152,0 0-80,0-1 64,0 1 40,-3 0 72,3-1-32,0-2-168,-46 0 88,46 0-8,2 0 64,-2 0-40,0 0 0,3 0-64,-1 0 40,1-5 192,2 5-48,-51 0-136,46-5 16,8 5-32,0 0-64,3-6 168,-1 6 48,1-5-144,-3 5-8,3 0 32,-57 0-16,56-6 48,1 6 88,-3-5-112,0 5-96,6 0 112,-1 0 8,-2-5 40,2 5-104,-59 0 16,51 0-112,3 0 192,3 0 96,0 0-24,-3-6 0,5 1-144,3-1 16,-2 1 137,-60 5-161,67-5 80,-2-1-112,-6 1 56,1 5 32,-3-6 48,2 1 48,-5 0-256,5-1 72,-59 6 32,60 0 72,-6-5 56,8-1 128,-3-2-256,-5 0-64,3 0 128,-3 0-104,0 0 8,-54 8 32,59-8-56,-2 0-88,3 2 248,-4 1 88,-2-1-128,0 1-72,3 0-40,2 5 96,-59 0-48,65-6 224,0 6 24,-6-5-360,3 5 48,-2 0 24,2 0 80,8-6 184,0 1-360,-70 5 136,68 0-88,2-5 8,-2 5 152,4-6 224,7 1-144,-9 5-240,3-6 40,0 1 32,-73 5 16,67-5 8,4 5 144,-1-6-160,-3 1-8,3 5 0,-5-6 56,3 6-80,2 0 0,-3 0 24,-67 0 16,73-8-88,-2-13 160,-1 15-96,-3 1 0,1-1-8,-3-2 24,2 0 104,-67 8-96,68-8-32,-1 0 72,1 0-80,-4 0 48,4 0 40,-1 2-80,-2 6 48,3-5-24,2 5 112,-70 0-104,70-5 112,0 5-96,1 0-56,-7 0 64,7 0-56,-4 0 8,-2 0 56,5 0-160,-70 0 128,68 0-80,2 0 144,0 2-144,0 4 72,0 15-112,-2-13-16,-3 0 160,2 3-208,-67-11 184,68 8 120,-1 0-88,3 1-112,-5-1 136,5-6-56,-2 1-96,-3 0 80,2-1 48,-67-2-32,70 0-40,1 0 152,-4 0-208,3 0 144,-10 3-32,5-3-48,2 0 176,-2 0-280,-65 0 136,70 0-128,-5 3 136,0 2 56,2 3-152,-2 17 72,0-17 72,2 0-40,1 0 72,-3-5-168,-1 5 16,-10 0 104,6-3 208,-3 1-88,-3-1-256,2 3 0,-2 0 80,3 0 144,0-2-104,2 2-144,-2 3 128,-6-1-64,6 12 176,-11-19-96,5 5-216,-51-8 192,49 22-48,-1-17 80,3 6 48,-2 13-96,2-16-120,-2 16 88,-9-15 136,9 12 32,-49-21-120,54 8 184,-3 0-280,1 3 32,-1 11 248,-5-17-136,2 3-40,1 14 0,0-17 152,-49-5-160,46 11 192,2 0 120,-2 0-264,3-3-272,-1 3 224,1-1 24,2 1 184,-2 11-192,-1-14-176,1 13 160,0-12-8,-1 12 120,4-13-24,-1 0-224,3 0 120,-6 1 176,-48-9-160,49 5 0,0-2-32,-3-1-128,-1 1 0,4 0 264,-6-1 0,0 1-160,6 0-8,-49-3 64,38 3-80,2-1 152,4 1 8,-1 0-200,3-1 48,-3 1 48,3 0 176,0-3 24,-46 0-176,43 0-96,3 0-96,-3 2 200,0 7 128,9-1 96,-4 2-232,1-1 0,-1-7 0,-48-2 0,49 3 0,-3-3 0,0 0 0,-3 0 0,0-5 0,3 5 0,-3-6 0,3 1 0,-46 5 0,46-6 0,0 6 0,5-5 8,1 0-8,-1-1 0,-3 1 8,-4 5-8,2-8 0,-46 8 0,48-8 8,-2-1-8,3 1 0,-6 3 8,3 0-8,2 5 0,1-6 8,-6 1-8,-43 5 0,41-6 0,2-2 8,-3 0-8,4 0 0,-7 3 0,4-3 8,2 2-8,-10 1 0,-33 5 0,27-6 0,-3 6 8,0-5-8,3 5 0,3-5 8,0-1-8,-1 1 0,4-1 8,-33 6-8,35-5 8,3-3-8,-1-14 8,1 17-8,-3-17 8,3 14 0,3-16-8,-4 16 8,-37 8-8,38-22 0,0 17 8,5-17-8,0 14 8,-2-14 0,-3 17-8,-1-17 8,4 17-8,-41 5 0,40-24 8,-4 18 0,-4-15-8,0 15 8,1-2 0,2-16 0,-3 19 0,-17 1-4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5T10:24:26.319"/>
    </inkml:context>
    <inkml:brush xml:id="br0">
      <inkml:brushProperty name="width" value="0.1" units="cm"/>
      <inkml:brushProperty name="height" value="0.1" units="cm"/>
      <inkml:brushProperty name="color" value="#3165BB"/>
    </inkml:brush>
  </inkml:definitions>
  <inkml:trace contextRef="#ctx0" brushRef="#br0">19 298 2912,'0'0'0,"0"0"88,0 0-24,0 0 24,0 0-88,0 0 216,0 0 96,-2 0 120,-1-6 88,0 6 33,1 0 7,2-5 24,-3 5-24,3 0-560,-3 0 544,0-6 24,3 6 40,0 0 32,0-5-15,0 5-33,0 0-56,0-5-8,0 5-528,0 0 552,0-6-48,0 6-16,0-5 16,0 5 17,6 0-17,-1 0-16,1 0-64,-6 0-424,5 0 408,0 0 8,4 0-16,-1 0 56,0 0-136,0 0-16,0 0 104,16 0-32,-24 0-376,6 0 305,2 0 55,13 0-104,-13 0 72,17 0 40,-17 0-80,13 0-96,-15 0-16,-6 0-176,21 0 216,-12 0 8,12 0 0,-15 3-96,15-1-32,-15 1 64,15 0 32,-15-1-80,2 1 24,13 0-16,-15-1 0,15 1 80,-15 3-56,-1 2-64,3 0 72,0 0 8,0 0 65,0 0-41,-2 3-200,-1 10-64,-5-12 352,6 1 0,-6 15 48,0-15-16,0-10-304,0 27-24,0-16 64,0 16 40,-3-16-128,-5 19 64,0-6-80,0 0 104,0 1 8,8-25-48,-9 24-8,-15 3-72,16 0-96,-16 0 56,16-3-136,-14 1-88,14-1-24,-14 0-57,22-24 425,-8 25-408,0-4-104,-3 1-184,1-1-176,-1-10-40,3 13-80,2-15-225,1 15-231,-1-19-232,6-5 1680,-2 8-1769,-1 0 65,3 1 119,0-4 89,0-2 184,0-1 224,0-2 352,5 0 215,-5 0 521,6-5-280,2 0 128,0-4 32,14-12-72,-17 13-2888,-5 8 3080</inkml:trace>
  <inkml:trace contextRef="#ctx0" brushRef="#br0" timeOffset="164909.27">581 176 2888,'0'0'0,"0"0"296,0 0-256,0 0 32,0 0 0,0-8 0,-3 0 88,3 8-160,-2-8 248,-1-14 208,0 17 201,0-3 95,1 0 128,-1-14 56,3 17 112,0-3 113,0 8-1161,0-9 1112,-3-12-48,1 21-96,-1-8-136,3 0-31,0 2-113,-3 1-112,1-1-64,2 6-512,-3-5 504,3 0-32,0 5-24,0 0-88,0 0-56,5 0 16,1 2 17,-1 4 71,-5-6-408,0 8 296,5 0-24,-5 14-8,6-14-64,-1 16 64,1-13-64,-1 18-40,0-4 32,-5-25-192,6 27 144,2 0 8,0 8-64,-3 0 8,4 0-16,-1-3 248,0 1-8,-3-1-104,-5-32-216,0 30 256,6 0-280,-1-1 144,-5 1 56,5 0-192,-5-1 64,0 1-152,0 0 88,0-30 16,6 30 24,-6-1-288,0 1-56,0 0-208,0-1-48,0 1-8,0 0-264,0 0-232,0-30 1080,0 27-1153,0 0-159,0 0-96,0 0-185,0-3-247,0 0-88,5 0-25,-5 1 257,0-25 1696,6 24-1256,-6 0 439,5-2 353,-2-11-1100</inkml:trace>
  <inkml:trace contextRef="#ctx0" brushRef="#br0" timeOffset="1725">970 200 3744,'0'0'0,"0"0"96,0 0-56,0 0 80,0 0 112,0 0 112,0 0 209,0 0 79,0 0 56,0 0 40,0 0 8,0 0 56,0 0-7,0 0 15,0 0-800,0 0 776,0 0-16,0 0-64,0 0-72,0 0-56,5 0-39,-5 0-17,6 0-48,-6 0-464,0 0 416,5 0 0,-5 0-104,5 0-16,-5 0 24,6 0-40,-6 0 32,5 0 16,-5 0-328,6 0 288,-1 0-16,0 0-32,1 0-63,-1 0-17,3 0-56,0-5 40,0 5-32,-8 0-112,9-5 96,-1 5 88,0-6-8,0 6-104,0-5 8,0 5-48,0-6-24,0 6 104,-8 0-112,8-5 96,0 0-56,1-1-48,-1 1 104,0-1-80,0 1 40,-3 0 24,1-1-32,-6 6-48,5-5 64,0-1-16,1 1 24,-1 0-8,1-1-40,-1 1-24,0-1 72,-5 1-128,0 5 56,6-5 56,-6-1 24,0 1-72,0-1 80,0 1-56,0 0-40,0-1 8,0 1-24,0 5 72,-3-6-40,0 6-56,-2-5 40,0 5-64,-3-5 64,-1 5 136,1 0-120,0 0-24,0 0 72,0 0-136,0 0 80,0 2 32,0 6-96,0 1 128,0-1-8,8-8-56,-9 8 32,-1 3-16,2 10-48,-1-13 0,1 3 24,0 11 64,0-14-8,0 3-16,8-11-32,-8 21 40,0-13 56,0 14-96,0-14 64,0 16 56,-1-16-88,4 17 136,0-17-64,5-8-104,-6 24-8,1-16 104,2 3-56,0 11 40,1-14 0,-1 2-88,3 12-8,0-17 248,0-5-232,0 9 72,0 1-24,0 1-8,0-3-96,5 0 224,1 0-160,-1 1-48,1-1-168,-6-8 208,8 5-248,0 0 224,0 1-24,0-3-72,0-1-64,0 1-144,0 0-96,0-3-48,-8 0 472,9 0-672,-1 0-168,0 0-73,13-6-159,-21 6-40,8-5-64,1 5-33,12-6-7,-15 1 40,2 0 64,0-1 39,13 1 137,-15-3 96,2 0 128,0 0 104,14-1 56,-22 9 552,5-8-424,17 0 95,-17-13 97,17 15 120,-17-2 32,3 0 56,14-14 24,-17 17-16,-5 5 16,8-8 24,0 0-32,14-14 0,-17 17 32,3-3-32,0 0 24,14-14-8,-22 17 0,0 5-8,8-8 56,0-1 72,0-12 56,0 15 81,1-2 87,-4 0 56,0 0 72,1 0 56,-6 8-536,5-22 600,1 22 112,-1-8 64,0 0 105,-5 0-25,6 0-8,-6 0-40,5 0-48,-5 8-760,0-6 696,6 1-47,-6 0-33,0-1-72,0 1 8,0 5-32,0 0-56,0 0-16,0 0-448,-3 0 400,0 0 8,1 0-24,-1 3-55,0-1-33,0 6 0,1 0 16,-4 1 0,6-9-312,-5 10 288,2 12-128,-2-14 24,2 3 8,0 10-128,-2-12 40,0 1-48,-1 12-32,3-14 64,-2 3 16,0 13-48,2-16-88,0 17 152,1-17-8,-1 16 24,0-16 8,3-8-144,-2 22-32,-1-14-16,0 3-16,0 10 120,1-13-8,-1 3-72,0 11 16,1-14-56,-1 3 0,3-11 64,-3 10-40,0 1-88,3 0 24,0 0 0,-2 0 40,-1-3-112,3 0-56,0-8 232,0 8-152,0 0-24,-3 0 176,3 0-48,0-2 32,0-1-32,0 0-32,0-2 128,0 0-168,0-3 120,0 2-40,0-2 24,0 0 0,0 0 48,0 0-112,0-5 48,0 0-40,0-3 80,0 8-8,0-9 96,0 1-56,0 0-56,0 0 40,0-16 32,0 18-24,0-15 120,0 15-56,0 6-96,0-21 64,0 15 40,0-15-48,0 15-48,6-15 16,-6 15 32,5-15 8,-5 15 16,0 6-80,6-8 56,-6-13-24,5 15 8,-5-2 24,5 0 0,1-13-64,-1 15 24,1 1 72,-1-3-48,0 0 72,1-1-104,2 4-8,0 0 16,0-1-40,0 1 56,0-1-16,14 1-32,-17 5 24,17-5 24,-17 5-144,17-6 32,-17 6 8,3-5-56,14 5 56,-22 0 64,5-6-48,4 6-104,-1-5 64,13 5 16,-15-5-104,2 5-40,0-6-200,13 6-104,-21 0 520,6-5-560,2 5-97,0-6 17,14 6-56,-17-5-64,3 5-32,0-5-48,0 5-33,-8 0 873,22-6-840,-17 1 56,1-1 40,2 1 48,0 0 8,0-1 31,0 1 65,0-1 96,-8 6 496,8-5-416,0 0 48,1-1 64,-4 1 32,0-1 72,1 1 40,-1 0 48,1-1 32,-6 6 80,5-5-40,0-1 32,-5 1-16,6 0 32,-6-1 8,5 1 8,-5-1 32,6 6 32,-6 0-88,0-5 96,0 5 64,0-5 80,0 5 64,0-6 104,0 6 56,0-5 64,0 5 64,0 0-592,-3-6 601,0 6-1,0 0 0,1 0-16,-1 0 32,0 0 0,1 0 8,-1 3 1,3-3-625,-3 3 544,1 2 0,-4 1-48,1 2-24,2 0-16,0 0-32,1 3 56,-4 0-16,6-11-464,-5 21 424,2-13-23,0 14-153,-2-14-72,0 16 64,-1-13-40,4 16 96,-4-16-24,6-11-272,-5 27 224,-1-6-16,1 1-184,0 0-16,-1-1-32,1 1-8,-1-1 24,1 1-8,5-22 16,-5 22-16,-1-1-64,1 1 48,-1-1 56,1 1-120,0 0-72,-1-1-40,1-10-160,5-11 368,-6 27-312,1-16-80,0 16-201,2-16-111,0 16-304,0-19-112,1 16-200,-1-16-217,3-8 1537,-3 24-1552,1-15-48,-1 12 31,0-13 105,1 3 232,-1 11 335,0-14 385,0 3 312,3-11 200,-2 10-104,-1 1-48,3 0-2968,0-11 3120</inkml:trace>
  <inkml:trace contextRef="#ctx0" brushRef="#br0" timeOffset="164908.27">1513 1267 18452,'5'0'-225,"-5"0"225,32 0-440,-10 0-40,-14 0-144,22 3-192,-22-1-152,22 1-177,-22 0-87,21 2-144,-29-5 1376,8 6-1472,22-1-97,-22 0 9,22 1 184,-22-1 375,22 3 289,-22-2 304,22 2 184,-30-8 224,8 8-2816,-8-8 2816</inkml:trace>
  <inkml:trace contextRef="#ctx0" brushRef="#br0" timeOffset="3124">2277 252 3272,'0'0'0,"0"0"56,0 0 8,0 0 56,0 0 72,0 0 200,0 0 168,0 0 193,0 0-753,0 0 824,0-6-168,0 6 0,0-5 0,-3 5 104,3-5 113,-3-1-225,1 1-96,2 5-552,0-6 632,0 1 32,0 0 224,0-1 65,0 1-457,0-1 176,0 1-8,0 0-48,0 5-616,0-6 776,0 1-288,0-1-24,0-2 17,8 3-9,0-1-80,0-2-56,0 3-16,-8 5-320,8-5 208,0-1 24,14 1-88,-17-1-104,17 1 96,-17 0-24,17-1 16,-17 1 16,-5 5-144,22-6 56,-17 1 40,17 5 64,-17-5-40,17 5 40,-17 0-56,17 0-48,-17 0 80,-5 0-136,8 0 96,0 0-16,14 0 24,-17 0-80,3 0 112,1 2 16,-1 1-120,0 2 16,-8-5-48,8 6 40,0 2-32,-3 0 112,1 0-88,-1 0-80,1 3 96,-1 0-96,0 0 96,-5-1 56,6 1-23,-6 0 151,5 0-136,-5 13-128,0-16-96,0 16-169,-3-15 17,1 12-48,2-21 328,-3 8-472,0 17-120,1-17 56,-4 16-88,1-16-80,-1 16-112,1-16-313,0 17-71,5-25 1200,-6 8-1376,1 16-153,-1-16-39,1 17-112,0-17 39,-1 2 185,1 12 168,-1-14 200,6-8 1088,-2 11-825,-1 0 225,0 0 264,1-1 144,-1-2 112,3 1 16,0-1-40,0 0-192,0-8 296,0 5-2496,0-5 2496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0000" max="10000" units="dev"/>
          <inkml:channel name="Y" type="integer" min="-10000" max="10000" units="dev"/>
          <inkml:channel name="F" type="integer" max="255" units="dev"/>
          <inkml:channel name="T" type="integer" units="dev"/>
        </inkml:traceFormat>
        <inkml:channelProperties>
          <inkml:channelProperty channel="X" name="resolution" value="1" units="1/dev"/>
          <inkml:channelProperty channel="Y" name="resolution" value="1" units="1/dev"/>
          <inkml:channelProperty channel="F" name="resolution" value="1" units="1/dev"/>
          <inkml:channelProperty channel="T" name="resolution" value="0" units="1/dev"/>
        </inkml:channelProperties>
      </inkml:inkSource>
      <inkml:timestamp xml:id="ts0" timeString="2025-02-25T13:02:11.99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antiAliased" value="0"/>
    </inkml:brush>
  </inkml:definitions>
  <inkml:trace contextRef="#ctx0" brushRef="#br0">8577 8866 51 0,'0'0'0'0,"-26"-12"21"0,-11-24 0 0,26 12-4 0,22 11-3 0,63-11-10 0,107 0-1 0,14 11 8 0,22 13 7 0,48 0 2 0,49 0-7 0,13-11-7 0,-11 11 0 0,-3 0-7 0,-10 11 9 0,-25 2 1 0,-60-13-4 0,-13 11 2 0,-47 14-3 0,-25-13 0 0,-25 1-1 0,-47-13 0 0,-1-13 2 0,-11 1-2 0,-25 0-3 0,-12-1-3 0,-12 13-35 0,24 25-84 0,0 0 41 0</inkml:trace>
  <inkml:trace contextRef="#ctx0" brushRef="#br0" timeOffset="1">12543 8878 119 0,'0'0'46'0,"-37"-24"1"0,1 24-38 0,-24 0-12 0,49-12-12 0,70-12-61 0,38-25-24 0</inkml:trace>
  <inkml:trace contextRef="#ctx0" brushRef="#br0" timeOffset="2">12204 12155 65 0,'0'0'8'0,"-72"-23"25"0,35 11-20 0,61 0 5 0,73 12 6 0,121 24-14 0,108 12-4 0,2-12 6 0,-63-37-1 0,-96 13-4 0,-72 0-6 0,-60 0 4 0,-50 0-4 0,-133 0 0 0,-156-11-1 0,-12-25-2 0,0-12 4 0,36-1-1 0,84 37 0 0,85 24 2 0,85 12-2 0,109 25-2 0,228-25 0 0,28-60 3 0,-3 24 2 0,-36 24 0 0,-24 0-4 0,-108-12 6 0,-97-12-2 0,-62 0-4 0,-11-2-2 0,-24-9-5 0,-24 23-28 0,-1 0-56 0,13 37-1 0</inkml:trace>
  <inkml:trace contextRef="#ctx0" brushRef="#br0" timeOffset="3">15517 12168 58 0,'0'-13'15'0,"-11"2"-10"0,22 11 13 0,50 0 5 0,85 11-8 0,59 13-5 0,37 0-4 0,-36 2 0 0,-25-26 0 0,-72 0 1 0,-48 0-4 0,-37 11-14 0,-37 26-78 0,13-26 44 0</inkml:trace>
  <inkml:trace contextRef="#ctx0" brushRef="#br0" timeOffset="4">17961 12203 68 0,'0'0'6'0,"25"-24"4"0,82-11 2 0,28-1 2 0,46 24 1 0,49 24-1 0,24 12 3 0,24-1-6 0,-47 14-3 0,-111-12-3 0,-60-13-4 0,-36-12-14 0,-11 11-46 0,-13 2-32 0</inkml:trace>
  <inkml:trace contextRef="#ctx0" brushRef="#br0" timeOffset="5">21082 12229 78 0,'-12'-12'5'0,"0"12"-5"0,36 0 8 0,109 12 7 0,182-12 0 0,96-12-7 0,35 24-7 0,-46-12 3 0,-37 11 4 0,-48 50-5 0,-62-13 1 0,-71 0-1 0,-84-23-2 0,-76-13-24 0,-44 0-89 0</inkml:trace>
  <inkml:trace contextRef="#ctx0" brushRef="#br0" timeOffset="6">24880 12240 102 0,'0'-11'5'0,"0"-39"-16"0,24 26-45 0,-12 24 25 0</inkml:trace>
  <inkml:trace contextRef="#ctx0" brushRef="#br0" timeOffset="7">25327 12264 90 0,'0'-11'33'0,"49"-25"-33"0,12 36-59 0,-39 0 6 0</inkml:trace>
  <inkml:trace contextRef="#ctx0" brushRef="#br0" timeOffset="8">25763 12203 86 0,'0'-11'-2'0,"12"-2"-71"0</inkml:trace>
  <inkml:trace contextRef="#ctx0" brushRef="#br0" timeOffset="9">26053 12240 57 0,'12'0'4'0,"49"0"-6"0,-13-11-48 0</inkml:trace>
  <inkml:trace contextRef="#ctx0" brushRef="#br0" timeOffset="10">27046 12229 56 0,'0'0'2'0,"72"-12"-1"0,-24 12-18 0,-36 0-22 0</inkml:trace>
  <inkml:trace contextRef="#ctx0" brushRef="#br0" timeOffset="11">27131 9155 62 0,'0'-24'4'0,"-26"-35"3"0,2 47 5 0,11 48 3 0,2 23-3 0,35 63-3 0,48 108 0 0,-23 60-1 0,-37 60 0 0,0 26 2 0,-36 35 1 0,24 1-5 0,12 10-3 0,-12-35 11 0,-12-35-5 0,12-86-1 0,0-36-6 0,12-14 0 0,-12-9 1 0,-12 11-1 0,-12-25 0 0,-1-60-1 0,14-72-11 0,22-37-54 0,50-60-81 0</inkml:trace>
  <inkml:trace contextRef="#ctx0" brushRef="#br0" timeOffset="12">27433 14043 151 0,'0'-12'40'0,"-13"-12"-16"0,13-13-24 0,72-35-8 0,-24-2-29 0,-35 3-6 0,-1 46-15 0,0 25-3 0</inkml:trace>
  <inkml:trace contextRef="#ctx0" brushRef="#br0" timeOffset="13">20030 5480 82 0,'0'-13'13'0,"-12"13"18"0,-37 25-7 0,1 35-6 0,-13 36-7 0,-23 37-8 0,12-23-3 0,48-62 1 0,11-36-2 0,26-72 0 0,59-37 2 0,0 60 2 0,13 37-1 0,24 49-1 0,-14 24-19 0,-56-13-64 0,-28-48 19 0</inkml:trace>
  <inkml:trace contextRef="#ctx0" brushRef="#br0" timeOffset="14">20247 5528 69 0,'0'0'13'0,"0"-36"42"0,0 36-22 0,-12 121-15 0,-36 96-15 0,24-11-7 0,13-61-59 0,22-73-29 0</inkml:trace>
  <inkml:trace contextRef="#ctx0" brushRef="#br0" timeOffset="15">20429 5563 70 0,'0'13'14'0,"-24"-13"27"0,12 11-4 0,24 27-12 0,12 9-12 0,12 2-7 0,0 0-3 0,24-25-4 0,13-24-40 0,0-13-52 0,-49 2 45 0</inkml:trace>
  <inkml:trace contextRef="#ctx0" brushRef="#br0" timeOffset="16">20816 5563 63 0,'-12'0'35'0,"12"37"28"0,0 24-33 0,-12 24-16 0,12-1-7 0,0 1-5 0,0-61-1 0,0-12-1 0,36-72-2 0,49-25-11 0,24 12-42 0,-13 36-23 0,-71 26 40 0</inkml:trace>
  <inkml:trace contextRef="#ctx0" brushRef="#br0" timeOffset="17">21155 5552 48 0,'0'0'5'0,"-12"0"23"0,12 0 4 0,0 0 1 0,24 24-7 0,48-13-14 0,-23 27-8 0,-24 22-3 0,-38 12 0 0,-11-11 0 0,11-25-2 0,98-48 1 0,24-24-5 0,-36 0-31 0,-25-13 5 0,-11-11 24 0,-26 12 10 0,0 11 25 0,-11 61 1 0,-35 109-17 0,-1 0-10 0,36-36-17 0,24-48-54 0,23-37-17 0</inkml:trace>
  <inkml:trace contextRef="#ctx0" brushRef="#br0" timeOffset="18">21783 5733 45 0,'0'-24'10'0,"0"-48"34"0,0 35-1 0,-24 50-8 0,0 35-21 0,24 0-10 0,72-36 0 0,50-61-4 0,-73 2-4 0,-38 22-22 0,-47 1-12 0,0 61 26 0,11 11 7 0,25 0 6 0,0-11 12 0,-24 11 3 0,-24 37-3 0,-25-13 2 0,26-23 3 0,34-37-3 0,73-12-3 0,61-12-7 0,13 12-10 0,34 24-75 0,-46-24-31 0</inkml:trace>
  <inkml:trace contextRef="#ctx0" brushRef="#br0" timeOffset="19">22920 5528 85 0,'0'-12'58'0,"13"-12"-13"0,-13 48-23 0,-25 47-10 0,1 27-7 0,24 23-5 0,-12 0-8 0,12-24-67 0,24-25-56 0</inkml:trace>
  <inkml:trace contextRef="#ctx0" brushRef="#br0" timeOffset="20">22812 6688 90 0,'0'0'6'0,"0"-47"35"0,47-15-9 0,2 27-20 0,0 59-9 0,-37 72 2 0,-61 26 2 0,1-26 7 0,24-35-7 0,35-25-2 0,50-25-4 0,36-22-20 0,12-1-89 0,-36 12 16 0</inkml:trace>
  <inkml:trace contextRef="#ctx0" brushRef="#br0" timeOffset="21">22824 7524 78 0,'0'0'10'0,"-24"-12"32"0,11-14-13 0,50 3-8 0,47-13-5 0,1 24-11 0,-37 24-5 0,-48 60 0 0,-48 1-1 0,-1-13 1 0,38-23-1 0,59-26 1 0,-12 2 0 0,-12-2 1 0,-60 26-2 0,-12 24-13 0,24-13-81 0,24-24 7 0</inkml:trace>
  <inkml:trace contextRef="#ctx0" brushRef="#br0" timeOffset="22">22859 8080 73 0,'0'0'16'0,"0"-24"48"0,-11 12-32 0,-13 36-16 0,12 36-7 0,12-12-2 0,60-35-3 0,37-26-3 0,-25-10-19 0,1 9-85 0,-37 3 13 0</inkml:trace>
  <inkml:trace contextRef="#ctx0" brushRef="#br0" timeOffset="23">23090 8020 73 0,'0'0'45'0,"-24"24"11"0,-13 71-30 0,-11 40-18 0,24-15-8 0,48-23-45 0,24-36-118 0</inkml:trace>
  <inkml:trace contextRef="#ctx0" brushRef="#br0" timeOffset="24">23246 9120 130 0,'0'0'29'0,"-35"-13"-28"0,23 2-90 0,12-1 33 0</inkml:trace>
  <inkml:trace contextRef="#ctx0" brushRef="#br0" timeOffset="25">23283 9325 141 0,'0'0'0'0,"-24"13"31"0,-11-13-43 0,57 0-97 0,-9 0 63 0</inkml:trace>
  <inkml:trace contextRef="#ctx0" brushRef="#br0" timeOffset="26">23392 9423 52 0,'0'11'27'0,"-48"50"6"0,24-38-139 0</inkml:trace>
  <inkml:trace contextRef="#ctx0" brushRef="#br0" timeOffset="27">29003 5552 63 0,'0'0'37'0,"0"11"15"0,98-11-16 0,145-83-20 0,-38 34-16 0,-108 37-9 0,-73 36-61 0,-24 13-46 0</inkml:trace>
  <inkml:trace contextRef="#ctx0" brushRef="#br0" timeOffset="28">29404 5552 47 0,'0'0'31'0,"-14"11"30"0,14-11-22 0,-24 24-23 0,-11 2-8 0,-37 9-8 0,-25 26 2 0,12-13-2 0,24-48 3 0,-11-72 3 0,48-97-3 0,72-1 2 0,37 61-2 0,48 37-1 0,12 59-5 0,24 50-36 0,-48 72-68 0,-72-48 38 0</inkml:trace>
  <inkml:trace contextRef="#ctx0" brushRef="#br0" timeOffset="29">29791 5672 60 0,'-25'0'38'0,"-10"-24"15"0,22 13-30 0,73-1-4 0,74 0-10 0,-50 12-10 0,-47 0-16 0,-25-13-18 0,-12 0 12 0,-25-11 22 0,13 1 16 0,-24 70 18 0,-37 99-12 0,61-37-6 0,48-48-5 0,25-49-8 0,0-24-8 0,-13-25-64 0,-23-23-71 0</inkml:trace>
  <inkml:trace contextRef="#ctx0" brushRef="#br0" timeOffset="30">30105 4838 79 0,'0'0'18'0,"0"-24"44"0,-12 48-35 0,0 49-20 0,0 24-6 0,24 0-11 0,12-13-114 0,-11-60 73 0</inkml:trace>
  <inkml:trace contextRef="#ctx0" brushRef="#br0" timeOffset="31">28981 6701 85 0,'0'-24'68'0,"72"-24"-21"0,97-2-29 0,-47 39-18 0,-50 11-16 0,-37 0-57 0,-10-12-11 0,-13 0 51 0</inkml:trace>
  <inkml:trace contextRef="#ctx0" brushRef="#br0" timeOffset="32">29440 6496 39 0,'0'0'4'0,"-11"36"30"0,-39 35 6 0,2 14 3 0,0 0-19 0,-13-24-14 0,1-25-6 0,-1-48-1 0,2-60 3 0,59-111-3 0,46 63-1 0,40 72-10 0,59 36-64 0,36 24-47 0</inkml:trace>
  <inkml:trace contextRef="#ctx0" brushRef="#br0" timeOffset="33">29816 6919 77 0,'-13'-12'45'0,"1"0"10"0,24-13-28 0,48 1-18 0,0 0-3 0,-11 48-4 0,12 25-1 0,-25-1-3 0,0-12-10 0,12-36-41 0,-23-60-61 0,-25 48 84 0</inkml:trace>
  <inkml:trace contextRef="#ctx0" brushRef="#br0" timeOffset="34">30069 6701 51 0,'0'0'42'0,"-12"0"20"0,-12 61-28 0,11 47-19 0,-23 12-2 0,12-22-10 0,36-49 0 0,24-37-2 0,37-38-25 0,-1-33-86 0,-35 11 30 0</inkml:trace>
  <inkml:trace contextRef="#ctx0" brushRef="#br0" timeOffset="35">30203 6144 82 0,'0'0'26'0,"96"0"39"0,-48 13-50 0,-48 46-5 0,-48 39-3 0,11-13 3 0,61-61-6 0,49-24-6 0,12-37-58 0,-49 26-87 0</inkml:trace>
  <inkml:trace contextRef="#ctx0" brushRef="#br0" timeOffset="36">28981 7693 67 0,'0'0'35'0,"0"-13"23"0,72-22-26 0,85-38-14 0,-48 37-15 0,-24 24-25 0,-60 24-74 0,-14-12 19 0</inkml:trace>
  <inkml:trace contextRef="#ctx0" brushRef="#br0" timeOffset="37">29331 7536 51 0,'0'0'15'0,"-36"24"43"0,-13 48-14 0,25 49-24 0,12-24-10 0,-12-49-5 0,-49-23-5 0,-48-62 3 0,-12-84-1 0,85-49 2 0,109 26 0 0,70 59-4 0,64 61-2 0,-14 24-54 0,-24 73-78 0</inkml:trace>
  <inkml:trace contextRef="#ctx0" brushRef="#br0" timeOffset="38">29646 8032 80 0,'0'0'15'0,"-49"-37"41"0,13-11-26 0,48 12-17 0,121 23-3 0,-1 13-6 0,-47 0-6 0,-48 0-41 0,-37-12-23 0,-12-24 51 0,-24-12 23 0,23 11 35 0,-23 61-4 0,-11 61-13 0,-3 61-10 0,37-51-8 0,26-45-5 0,37-26-4 0,9-24-13 0,38-24-82 0,-36-2 94 0</inkml:trace>
  <inkml:trace contextRef="#ctx0" brushRef="#br0" timeOffset="39">30250 7245 84 0,'0'-24'45'0,"0"-24"1"0,36-13-22 0,25 37-12 0,-25 35-10 0,-36 50-2 0,-24 11 3 0,-12-11-3 0,12-24 1 0,24-25-2 0,36-12 2 0,49 12 1 0,-25 0 0 0,-48 24 2 0,-97 48-2 0,1-10-11 0,47-26-52 0,50-11-84 0</inkml:trace>
  <inkml:trace contextRef="#ctx0" brushRef="#br0" timeOffset="40">28859 8757 65 0,'0'0'18'0,"0"0"24"0,85-13-6 0,84-22-17 0,-48-1-17 0,-60 24-32 0,-25-1-48 0,-36 0 29 0</inkml:trace>
  <inkml:trace contextRef="#ctx0" brushRef="#br0" timeOffset="41">29259 8588 47 0,'-13'12'42'0,"-35"49"9"0,12 47-21 0,-1-23-14 0,0-25-12 0,-22-35-1 0,-13-50 1 0,-13-47 0 0,24-74 2 0,73-10-3 0,73 71-2 0,23 48-7 0,38 50-46 0,-13 71-97 0</inkml:trace>
  <inkml:trace contextRef="#ctx0" brushRef="#br0" timeOffset="42">29549 8781 88 0,'-13'-12'31'0,"-23"-13"25"0,-13 25-38 0,14 37-5 0,-2 24-2 0,24-13-4 0,37-11-5 0,62-25-1 0,-13-12-21 0,-1 0-57 0,-47-12-8 0,-13-25 72 0,-24-35 45 0,-1 48 41 0,1 48-25 0,-12 109-27 0,0 12-17 0,36-49-9 0,24-35-53 0,13-50-71 0</inkml:trace>
  <inkml:trace contextRef="#ctx0" brushRef="#br0" timeOffset="43">30020 8285 63 0,'0'0'0'0,"-12"0"66"0,-12 0-15 0,12 24-30 0,0 37-11 0,12-13-3 0,48-23-4 0,13-25-3 0,-1 0 0 0,-23 0-3 0,-37 0-6 0</inkml:trace>
  <inkml:trace contextRef="#ctx0" brushRef="#br0" timeOffset="44">29355 8975 51 0,'0'0'18'0,"0"0"33"0,85-24-3 0,72-13-26 0,-60 13-19 0,-60 24-10 0,-26 0-72 0,-11 12-20 0</inkml:trace>
  <inkml:trace contextRef="#ctx0" brushRef="#br0" timeOffset="45">29646 8794 62 0,'0'0'25'0,"-13"24"42"0,13 36-34 0,0 13-20 0,25-2-10 0,-1-33-3 0,36-14-12 0,36-48-76 0,-35-14-5 0</inkml:trace>
  <inkml:trace contextRef="#ctx0" brushRef="#br0" timeOffset="46">30129 8153 59 0,'0'0'26'0,"-24"0"27"0,-12 47-19 0,-13 38-33 0,-23 24 0 0,23-36 1 0,73-25 0 0,61-35 0 0,25-13 0 0,-14-37 0 0,-36 25-6 0,-35 0 0 0</inkml:trace>
  <inkml:trace contextRef="#ctx0" brushRef="#br0" timeOffset="47">30203 8309 54 0,'0'0'29'0,"-13"0"44"0,-24 73-30 0,-23 121-28 0,36-61-17 0,36-13-47 0,47-22-109 0</inkml:trace>
  <inkml:trace contextRef="#ctx0" brushRef="#br0" timeOffset="48">30008 9423 129 0,'0'0'12'0,"-24"-25"25"0,0 13-36 0,36 0-80 0,24 12 47 0</inkml:trace>
  <inkml:trace contextRef="#ctx0" brushRef="#br0" timeOffset="49">30093 9640 82 0,'0'0'20'0,"-24"24"60"0,-25 13-62 0,13-13-31 0,60 0-67 0,1-13 78 0</inkml:trace>
  <inkml:trace contextRef="#ctx0" brushRef="#br0" timeOffset="50">30140 9991 66 0,'-11'0'41'0,"-25"73"47"0,0-25-66 0,12-13-25 0,60-46-76 0,24-13-46 0</inkml:trace>
  <inkml:trace contextRef="#ctx0" brushRef="#br0" timeOffset="51">30831 5250 45 0,'0'0'5'0,"24"0"34"0,13 48 1 0,-1 134-21 0,-36 119 1 0,0 110-2 0,25 26-2 0,-1 9-10 0,-73-22 1 0,-72 60-1 0,0-145-6 0,47-97 0 0,27-73 1 0,22-73 0 0,12-59 0 0,2-37 0 0,11 0 0 0,0-12 0 0,11-13 0 0,-11 1-2 0,38-24-4 0,9 0-4 0</inkml:trace>
  <inkml:trace contextRef="#ctx0" brushRef="#br0" timeOffset="52">30746 8661 35 0,'12'0'43'0,"0"0"39"0,-12 0-45 0,-24 0-29 0,-12 0-9 0,23 0-51 0,74-37-99 0</inkml:trace>
  <inkml:trace contextRef="#ctx0" brushRef="#br0" timeOffset="53">31206 6470 60 0,'0'0'0'0,"-12"-11"65"0,12-1-10 0,0-12-27 0,36 12-10 0,35 36-3 0,27 97-9 0,-1 85-1 0,-12-13-2 0,-37-60-3 0,-24-48-1 0,-13-61-35 0,-33-13-110 0,22-35 74 0</inkml:trace>
  <inkml:trace contextRef="#ctx0" brushRef="#br0" timeOffset="54">31690 6423 84 0,'0'0'25'0,"0"-12"49"0,-26 0-40 0,-21 72-13 0,-74 158-7 0,0 0-11 0,-12-38-3 0,24-58 0 0,73-61-38 0,48-50-112 0,24-11 90 0</inkml:trace>
  <inkml:trace contextRef="#ctx0" brushRef="#br0" timeOffset="55">32029 4621 17 0,'0'0'6'0,"0"0"23"0,-25 0-3 0,-35 24 1 0,-1 36-14 0,37 0-5 0,60-23-5 0,49-49-3 0,-14-48-3 0,-58-1-50 0,-13 24-20 0</inkml:trace>
  <inkml:trace contextRef="#ctx0" brushRef="#br0" timeOffset="56">32246 4476 26 0,'0'0'30'0,"0"0"20"0,-12 24-26 0,-12 36-24 0,-13 73 6 0,13-36-45 0,11-12-46 0</inkml:trace>
  <inkml:trace contextRef="#ctx0" brushRef="#br0" timeOffset="57">31907 4947 22 0,'0'0'11'0,"12"0"31"0,25-12 3 0,23 12-26 0,-36 23-3 0,-13 39-3 0,-33 9-7 0,22-21-2 0,22-26-5 0,52-24-55 0,-26-13-64 0</inkml:trace>
  <inkml:trace contextRef="#ctx0" brushRef="#br0" timeOffset="58">32427 4814 25 0,'0'0'21'0,"-24"0"20"0,-24 12-5 0,-13 37-19 0,37-1-11 0,24-13 3 0,36-21-8 0,1-39-2 0,-1-23-2 0,-24-13 2 0,-12 25 2 0,25 12-1 0,11 0 1 0,0 0 3 0,-1 11-1 0,-22 1-1 0,-1 24 2 0,-12 49-1 0,-25 48 1 0,3 24-53 0,-3-48-71 0</inkml:trace>
  <inkml:trace contextRef="#ctx0" brushRef="#br0" timeOffset="59">32742 4645 31 0,'0'0'35'0,"0"-13"29"0,0 2-35 0,-12 46-9 0,0 26-9 0,0 0-6 0,48-25-4 0,0-12-6 0,11-36-20 0,-9-24-12 0,-13-13 20 0,-3-12 20 0,3 13 21 0,-25 37 0 0,0 35-5 0,-12 36-8 0,-1-11-5 0,13-1-4 0,25-24-1 0,13-24-10 0,9-12-32 0,-35 12-22 0,-49 24 28 0,-23 37 32 0,0-13 12 0,48-11 28 0,24-13 10 0,23-12-19 0,-22 11-13 0,-26 25-7 0,-9 13-2 0,33-24-4 0,63-13-12 0,-3-48-90 0,-35 11 7 0</inkml:trace>
  <inkml:trace contextRef="#ctx0" brushRef="#br0" timeOffset="60">31859 5552 52 0,'0'0'0'0,"0"-12"108"0,24-12-88 0,49 12-18 0,0 0-33 0,-25 12-73 0,-36 0 63 0</inkml:trace>
  <inkml:trace contextRef="#ctx0" brushRef="#br0" timeOffset="61">31956 5516 50 0,'0'0'22'0,"-12"0"37"0,12 12-27 0,12 0-20 0,36 0-9 0,-1-12-2 0,3 0-7 0,-26-12-2 0,-13 0 3 0,-33 12 4 0,-15 35 3 0,0 15 0 0,1 9 1 0,24-22 4 0,-12 0-2 0,12-13-3 0,12-24 0 0,48 0-2 0,12-24-5 0,1-1-2 0,-13-11 6 0,-22 12 1 0,-15 0 12 0,0 24-1 0,-11 24-3 0,0-13-4 0,0 13-4 0,25-24 0 0,11 0-15 0,-24 13-21 0,-12 24 17 0,-48 11 18 0,1-12 12 0,21-12 10 0,38-12-6 0,24 1-12 0,1 11-2 0,-37 12-1 0,-48 13-32 0,11-13-72 0,37-24 56 0</inkml:trace>
  <inkml:trace contextRef="#ctx0" brushRef="#br0" timeOffset="62">32523 5443 50 0,'0'0'24'0,"0"-12"64"0,0 12-77 0,13 0-6 0,23 23-1 0,-11 15-2 0,-1-2-1 0,-12-24-5 0,-12 0-4 0,0 12-10 0,12-13-63 0,-24 2 19 0</inkml:trace>
  <inkml:trace contextRef="#ctx0" brushRef="#br0" timeOffset="63">32452 5709 30 0,'0'0'26'0,"0"0"64"0,24-13-67 0,12 13-19 0,0 0-18 0,13 13-42 0,-25-1 25 0,0-12 29 0,-24 0 13 0,0 0 18 0,-24 0 3 0,-11 25-18 0,-3 35-7 0,2-12-4 0,36-23 0 0,11-13-2 0,38-37 0 0,12 13-1 0,-25 12 0 0,-36 0 0 0,-24 37 1 0,-13-13 7 0,26 12 4 0,22-13-3 0,26-9-4 0,-13 10-7 0,-12 0-56 0,0-12-84 0</inkml:trace>
  <inkml:trace contextRef="#ctx0" brushRef="#br0" timeOffset="64">32851 6083 45 0,'0'0'35'0,"0"0"64"0,0 13-76 0,-12-2-23 0,12-11-76 0,0-11-42 0</inkml:trace>
  <inkml:trace contextRef="#ctx0" brushRef="#br0" timeOffset="65">33286 5152 18 0,'0'0'10'0,"-11"0"16"0,-13-11 4 0,24-2 4 0,11-10-2 0,37 9-12 0,2 28-12 0,-15 22-4 0,-48 36-3 0,-22-11-14 0,-37-13-31 0,23-36 16 0,24-72 26 0,25-14 29 0,0 2 8 0,0 49-13 0,-11 83-13 0,11 73-6 0,0 0-35 0,0-12-128 0</inkml:trace>
  <inkml:trace contextRef="#ctx0" brushRef="#br0" timeOffset="66">33382 5552 73 0,'0'0'74'0,"0"-12"-41"0,-11 12-26 0,0 36-6 0,-2 25-29 0,0 11-99 0,13-60 94 0</inkml:trace>
  <inkml:trace contextRef="#ctx0" brushRef="#br0" timeOffset="67">33008 6508 66 0,'0'-12'28'0,"0"-14"22"0,60 3-23 0,-11-1-12 0,-1 60-11 0,-23 61-4 0,-38 0-25 0,-23-38-42 0,-12-46 52 0,-1-74 21 0,25-24 40 0,24 26-9 0,-12 35-14 0,12 107-13 0,-35 148-10 0,35-62-23 0,35-25-75 0,-23-94 27 0</inkml:trace>
  <inkml:trace contextRef="#ctx0" brushRef="#br0" timeOffset="68">33165 7004 56 0,'0'0'31'0,"12"-14"44"0,49-9-47 0,-2-1-20 0,-34 36 1 0,-37 49-4 0,-23 22 0 0,35-9-2 0,35-39-10 0,50-35-75 0,-25 0-49 0</inkml:trace>
  <inkml:trace contextRef="#ctx0" brushRef="#br0" timeOffset="69">32899 7741 63 0,'0'0'23'0,"0"-13"42"0,24 2-34 0,13-13-14 0,11 24-14 0,0 11-2 0,-36 38-3 0,-48 0-10 0,-49-13 6 0,26-24 4 0,34-49 3 0,37-23 10 0,23 24 0 0,-10 23-5 0,-25 74-5 0,-12 48 0 0,-1-24-2 0,13-12-6 0,-11-49 4 0</inkml:trace>
  <inkml:trace contextRef="#ctx0" brushRef="#br0" timeOffset="70">33153 8006 81 0,'0'0'53'0,"12"-11"-2"0,13 11-42 0,-1 0-9 0,0 11 0 0,-24 27 0 0,-12 9 0 0,12-23 0 0,25 0 0 0,-1-10 0 0,-2 9 1 0,-57 25-2 0,-37 13-26 0,23-13-56 0,49-23-1 0</inkml:trace>
  <inkml:trace contextRef="#ctx0" brushRef="#br0" timeOffset="71">32718 8696 65 0,'0'-11'55'0,"24"-13"7"0,12-26-37 0,11 15-15 0,27 35-8 0,0 59 4 0,-74 2-13 0,-50 12-26 0,-22-24-45 0,24-62 32 0,23-59 50 0,13-13 59 0,12 13-7 0,-12 72-26 0,0 120-12 0,-24 26-17 0,23-37-17 0,26-49-102 0,11-35 19 0</inkml:trace>
  <inkml:trace contextRef="#ctx0" brushRef="#br0" timeOffset="72">33044 8781 70 0,'0'0'0'0,"-12"0"128"0,0 13-110 0,0 22-12 0,12 14-5 0,48-25-3 0,13-12-34 0,23-24-111 0,-59 0 109 0</inkml:trace>
  <inkml:trace contextRef="#ctx0" brushRef="#br0" timeOffset="73">33226 8794 69 0,'0'0'33'0,"-12"35"40"0,-12 50-59 0,-13 23-21 0,13-23-106 0,24-48 44 0</inkml:trace>
  <inkml:trace contextRef="#ctx0" brushRef="#br0" timeOffset="74">32839 9447 170 0,'0'0'19'0,"0"-13"-4"0,12 13-108 0,-12 0-18 0</inkml:trace>
  <inkml:trace contextRef="#ctx0" brushRef="#br0" timeOffset="75">32935 9627 92 0,'0'0'28'0,"-12"13"43"0,-23-2-63 0,-2 2-137 0,25-13 59 0</inkml:trace>
  <inkml:trace contextRef="#ctx0" brushRef="#br0" timeOffset="76">33008 9979 123 0,'0'0'60'0,"-13"24"-5"0,-35 25-45 0,0-1-22 0,48-48-25 0,61-24-31 0,-13 12 1 0,0 12 3 0</inkml:trace>
  <inkml:trace contextRef="#ctx0" brushRef="#br0" timeOffset="77">19595 9423 107 0,'-25'-25'15'0,"13"-24"-11"0,49 25-1 0,23-11 7 0,96 9 8 0,63 2-5 0,71 24-8 0,61-24 1 0,72 13 1 0,13 11 1 0,84-13-4 0,109 2-3 0,72-39 3 0,61 15 0 0,109 23-1 0,-24-12-4 0,11 12-1 0,13 24 0 0,-12 12 5 0,-12 47-3 0,-2-10-1 0,-191-48 0 0,36-13 1 0,-230-13 1 0,144-11-1 0,1 1-1 0,-181 23-1 0,-134 0 0 0</inkml:trace>
  <inkml:trace contextRef="#ctx0" brushRef="#br0" timeOffset="78">29476 19704 255 0,'0'0'0'0</inkml:trace>
  <inkml:trace contextRef="#ctx0" brushRef="#br0" timeOffset="79">20671 9580 76 0,'0'0'11'0,"-12"12"21"0,-1-12 4 0,26 12-9 0,71-12-9 0,134-60-6 0,-24-1-8 0,-25 12-4 0,-73 49-34 0,-71 37-91 0,-25-13 78 0</inkml:trace>
  <inkml:trace contextRef="#ctx0" brushRef="#br0" timeOffset="80">20561 9882 132 0,'0'-24'32'0,"73"-13"11"0,97-11-29 0,11 35-6 0,-36 26-6 0,-36-1-5 0,-60 13-31 0,-37-14-48 0,-12-11-26 0</inkml:trace>
  <inkml:trace contextRef="#ctx0" brushRef="#br0" timeOffset="81">20816 9544 82 0,'-12'-13'30'0,"-12"-11"27"0,12 24-30 0,0 109-6 0,-37 181-10 0,25-25-2 0,36-58-3 0,49-86-1 0,71-86-2 0,74-94 1 0,24-26-4 0,-12 12-34 0,23 86-126 0,-144-2 99 0</inkml:trace>
  <inkml:trace contextRef="#ctx0" brushRef="#br0" timeOffset="82">30686 12301 61 0,'-25'0'11'0,"-470"-98"35"0,71-35-24 0,-11-95-3 0,109-99-7 0,192-72-4 0,268 24-7 0,385 109-1 0,340 97 0 0,-158 156 0 0,-144 98-1 0,-97 84 1 0,-134 110 0 0,-277 23 11 0,-195-24-2 0,-156-48-11 0,-242 11-17 0,241-156-87 0,194-60 34 0</inkml:trace>
  <inkml:trace contextRef="#ctx0" brushRef="#br0" timeOffset="83">3083 8080 80 0,'0'-12'21'0,"74"-12"9"0,95-25 2 0,49 37-15 0,36 61-6 0,61-1-6 0,59-13 1 0,38 15-5 0,-62-15 1 0,-96 2-4 0,-133-26 4 0,-84-11-12 0,-62 26-89 0,-11 9 14 0</inkml:trace>
  <inkml:trace contextRef="#ctx0" brushRef="#br0" timeOffset="84">6144 7862 99 0,'0'0'2'0,"-24"-73"2"0,-36 37 9 0,-86 72 21 0,0 110-11 0,-10 84-7 0,10 12-14 0,87-73-12 0,107-12-99 0,12-146 35 0</inkml:trace>
  <inkml:trace contextRef="#ctx0" brushRef="#br0" timeOffset="85">6096 8200 113 0,'13'-11'31'0,"-2"-50"2"0,-95 146-25 0,-230 290-9 0,71 48-78 0,134-120-26 0</inkml:trace>
  <inkml:trace contextRef="#ctx0" brushRef="#br0" timeOffset="86">17744 7269 87 0,'0'0'19'0,"0"0"5"0,84 0 16 0,110-24-21 0,60 0-12 0,-48 11-7 0,-38 2-7 0,-58 11-46 0,-74 24-80 0</inkml:trace>
  <inkml:trace contextRef="#ctx0" brushRef="#br0" timeOffset="87">17925 7680 131 0,'0'0'0'0,"-12"0"40"0,109 0-7 0,181-48-18 0,-12 0-10 0,-60 12-7 0,-36 36-39 0,-38 47-134 0</inkml:trace>
  <inkml:trace contextRef="#ctx0" brushRef="#br0" timeOffset="95">3072 8213 50 0,'0'0'4'0,"0"-13"8"0,11 2 5 0,28-2-2 0,7-24 1 0,-21 13 2 0,11 13-1 0,61 22-5 0,97 27-4 0,60-15 0 0,0-10-5 0,12-13 9 0,12-36 0 0,0-2-5 0,-60 27-2 0,-37 35-2 0,-36-13-1 0,-48 3 2 0,0-14 5 0,-24 0-5 0,-37 0-1 0,0 0 0 0,-23-14-1 0,-2 3 0 0,0 11-1 0,-11 0-2 0,0 0 1 0,-11 11 1 0,0 3-1 0,-2-2-2 0,2-12-4 0,-2 0-8 0,-23-12-14 0,24-13-46 0,-1-23-39 0</inkml:trace>
  <inkml:trace contextRef="#ctx0" brushRef="#br0" timeOffset="101">2709 16897 28 0,'-24'-12'16'0,"0"-25"25"0,48-35 2 0,61 24-24 0,-13 48 1 0,98 24 0 0,193-37-12 0,-12 2 1 0,72-13-5 0,73-12 1 0,-13 60 2 0,-71 12 0 0,-86 12-1 0,-11-11-3 0,-61-26 7 0,-37-34-4 0,14 11-4 0,-61-1-1 0,-38 26-1 0,-47-1 0 0,-63-12 0 0,-8 0 0 0,-63 0-35 0,-36 0-103 0,37-62 56 0</inkml:trace>
  <inkml:trace contextRef="#ctx0" brushRef="#br0" timeOffset="102">7355 16522 150 0,'-13'-12'19'0,"-23"0"2"0,0 49-13 0,-110 96-9 0,-10 96 1 0,71-96 2 0,48-36-22 0,74-74-31 0,83-118 39 0,49-75 41 0,-96 98 10 0,-48 72-22 0,-50 109-14 0,-72 133-10 0,-12 23-82 0,73-119-19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5T11:33:46.286"/>
    </inkml:context>
    <inkml:brush xml:id="br0">
      <inkml:brushProperty name="width" value="0.05" units="cm"/>
      <inkml:brushProperty name="height" value="0.05" units="cm"/>
      <inkml:brushProperty name="color" value="#3165BB"/>
    </inkml:brush>
  </inkml:definitions>
  <inkml:trace contextRef="#ctx0" brushRef="#br0">255 18 2384,'0'0'0,"0"0"0,0 0 240,0 0-120,-2 0-56,0 0-16,0 0-32,1 0 16,-3 0 8,1 0 0,3 0-40,-4 0 48,1 0 24,-1-3 48,-1 3 0,0-4 32,0 4-32,1-3 40,1 3 32,3 0-192,-4-4 184,1 4 16,-1-3-48,1 3 8,-1 0-23,2 0-1,1 0-48,-1 0-8,0 0 40,2 0-120,-1 0 96,-1 0 32,0 0-24,2 0-24,0 0 24,0 0 32,0 1-8,0 1-72,0-2-56,4 2 80,1 0-8,9-1 16,-11-1 48,2 2-8,11 0 24,-11-2 32,14 0 24,-19 0-208,16 0 216,1 0 8,8 0-24,4 0 40,6 2-24,5-1-72,4 1 8,-1 0 16,-43-2-168,47 3 128,-2 3 64,2 0-24,0 8-32,2-8-47,-2 9-1,2-10 24,-4 9-64,-45-14-48,45 6 184,-1 11-40,-1-12-48,4 11-16,-1-11-8,1 2 40,0 7-8,-4-10 120,-43-4-224,45 5 232,2 0-32,-5-2 48,2 3-40,-3-3-72,1 1 24,-2-1 32,-3 2 16,-37-5-208,33 4 240,-4-2 40,1-1-40,-4 1-48,0 0 24,-3-1-32,-2 1 152,1 0 9,-22-2-345,21 0 344,-5 0 16,1 0-128,-12 0 80,14 0 32,-13 0-64,8 0 8,-11 0-56,-3 0-232,5 0 232,1 0 72,-1-4-56,-2 4-32,1 0-56,-4 0-8,0 0 24,0 0-56,0 0-120,0 0 96,0 0-72,-4-3 16,-1 3 16,-11-3 24,11 3-88,-14 0-32,3 0 48,16 0-8,-19-4-40,-2 4 112,-3 0-136,-7-3-56,-15-1 32,-4 1-32,-4-1 56,-3 1 24,57 3 40,-60 0-112,5-4 80,-1 4 120,2-3-96,-2-1 8,2 4-80,-3 0-16,1 0 184,1 0-88,-1 0-64,-1 0 8,4 0-96,1 0 136,0 2 16,1 0-80,3-1 32,3 3 32,1-2 16,4-1 8,3 1-40,3 0 8,1 0 32,1-2 64,4 0-80,28 0 8,-27 1-72,0 1 56,5 2 16,1-1 112,2-1-8,3 0-96,0 1-24,10-1 56,6-2-40,-18 1-32,13 1 48,-2 2-24,0-1-56,2-1 144,0 0-24,1-1-56,2 1 8,2-2-8,-1 2-88,-1 0 120,2-1-16,0-1-8,0 0 32,0 0-32,3 0 80,3 0 48,-6 0-136,5 0 160,10 0-88,-9 0 64,11 0-16,-3 0 40,3-3 17,3-2-33,6-1 48,-26 6-192,31-15 184,12 10 48,6-13-72,0 13-40,1-11 64,-1 11-40,2-11 80,-1 13-128,-50 3-96,52-14 48,0 11 32,1-3 72,-1 1 128,7 0-40,-2 0 8,3 1-80,-1-1 8,-59 5-176,59-4 96,0 1 8,-3 3 8,3 0-40,-2 0 104,1 0-72,3 0-32,-2 2 88,-3 1-32,-1 2 136,1 1-112,-6 1-72,-1 7 33,-5-11-49,1 2 104,-2 2-88,-43-7-80,40 14 48,-1-7-8,-5 10 80,3-11-88,0 8 56,-1-9 16,-6 2-88,-1 0 168,-29-7-184,28 14 112,-4-11-56,-3 4-24,-2 7-72,-3-10 96,0 1-32,-2-2 8,-9 2 32,-5-5-64,16 7-64,-13 0 80,2-1 64,0-1-56,1-2-8,-3 1-8,1-1-8,-4 1 8,0-4-8,0 3 56,3 1-96,-3-1-72,0 1-48,-2-1-120,-3 1-40,-2 1-232,-7 0 7,14-5 545,-7 5-592,-10 2-88,3 0 0,-2 0-256,1 9-256,1-11-153,-2 11-183,2-11-96,14-5 1624,-14 16-1537,0-11-39,0 10 176,1-9 71,-1 9 113,0-9 264,0 9-168,7-10-2425,7-5 3545</inkml:trace>
  <inkml:trace contextRef="#ctx0" brushRef="#br0" timeOffset="810">46 523 5953,'0'0'0,"-2"-4"32,0-1-120,1 0 32,1 5 56,-4-5-24,1-9 64,-1 10 24,1-1 32,-1 0 48,1-9-16,-1 10-24,1-1-56,1 0-8,0-9 40,1 10 8,-1-1 64,0 0 24,0-9 48,1 11 80,1-3 40,0 6-344,0-5 280,0 0-32,0 0 0,0 0 24,0-1-16,3 1-96,2 0-47,0 0-9,-5 5-104,6-4 136,-1 1 72,0-1-8,0 1 8,11 3 88,-11-4 72,13 1 64,-4 3 0,-14 0-432,15-4 384,8 1 8,3-2 72,7-1 48,2-8-31,3 14-25,2-5-24,5 0 0,-45 5-432,46-5 416,2-9-64,1 14-40,3-14-40,0 10 0,2-11 16,0 10-80,2-9-80,-56 14-128,50-4 216,3-10-8,1 11 48,-2-2-88,5-1-120,1 1 16,-3-9 56,5 11 49,-60 3-169,55-4 168,1 1-40,1-1-104,1-1 88,4 2 32,-6 3-64,1-4 80,-1 4-88,-56 0-72,58 2 168,-3-2-8,-6 3-64,0 1-104,-8 1-16,1-1 176,-3-1-136,-1 11 112,-38-14-128,36 2 120,1 3-112,1 9 72,-3-12 32,-4 3-80,-1 0 0,-6-2 88,2-1-8,-26-2-112,25 4 128,-3-1-88,-1 1 0,0-3 8,-2 1 0,0-2 48,-3 2-40,0 0-40,-16-2-16,5 0 24,16 0 24,-16 0-16,12 0 0,-11 0 0,8 0-32,-11 0 0,2 0-56,-5 0 56,5 0-56,-1 0-8,-1 0 104,-3 0-32,4 0 56,-4 0-32,0 0-24,0 0 32,0 0-40,-4-4-24,-1 4 0,0-3-72,-2 3 8,-7-4 24,9 1-16,-2-3-64,-7 1 0,14 5 144,-5-3-200,-2-2 32,-9-1-32,11 1-64,-11 0-128,11 1-48,-11 1-48,11-1-49,5 4 537,-14-3-624,9-1-96,-2 1-72,0 0-24,0-1 120,0 1-9,0-1 9,0 1-8,7 3 704,-5-4-736,0 1 64,0-1-24,-1 1-32,3 3 7,-1-4-79,3 4 8,-1-3 16,0 3 88,2 0 688,0-4-504,0 4 120,0 0-153,0 0-2919,0 0 3456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5T06:36:22.1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36 5 4048,'0'0'0,"0"0"192,0 0-192,0 0 176,0 0 89,0 0 71,0 0 64,0 0 64,0 0 64,0 0 56,0 0-32,0 0-3857,0 0 7202,0-5-3281,0 5 41,0 0 151,-3 0-24,1 0-48,2 0 24,-3 0-104,3 0-656,-3 0 664,3 0-23,-2 0-105,-1 0-64,0 0 24,1 0 48,-1 0-40,3 0-64,0 0-440,0 0 368,-3 0 8,3 0 48,-3 0-7,3 0-25,0 0-144,0 0 40,0 3 56,0-3-344,0 2 288,0 1-48,0 0-72,0 0 8,0-1 168,0 1 8,0 0-120,0 2 48,0-5-280,0 8 232,0 0 72,0 0 40,0 0-207,0 1 31,0-1 40,0 0 80,0 0 32,0-8-320,0 8 176,0 3-80,0 10 184,0-13-16,0 3-40,0 11-88,0-14-248,0 3 200,0-11-88,0 24 184,0-16-80,0 16 8,0-15-144,0 18 56,0-17 144,0 17-120,0-5-64,0-22 16,0 22-56,0-1 200,0 1 160,0-11-56,0 18-160,0-7-176,0-1 112,0 1-64,0-22 40,-2 22 56,-1-1-72,3-10-160,0 16 144,0-16 32,0 16 40,0-16-40,0 16 24,0-27-24,0 10 24,0 18-24,0-18 112,0 17-88,0-16-40,0 16 80,0-16-104,0 13 120,0-16-88,0-8 8,0 27-72,0-19 64,0 17 8,0-17 32,0 16 0,0-16-32,0 17-88,0-17 152,0-8-64,0 10 8,0 12-56,0-14 120,0 0-128,0 3 104,0 0 8,0 0-128,0-1 48,0-10 24,0 9-88,0-1 40,0 0 40,0 0-128,0 0-48,0 0-8,0-3-80,0 1 24,0-6 248,0 3-336,0-1-160,0 1 24,0 0-112,0-1-49,0 1-127,0 0-216,0-1-216,0-2 1192,0 0-1505,0 0-439,0 0-440,0 0-201,0 0 32,0 0 353,0-5 576,0-3 63,0 8 1561,5-8-3832,-5 8 3832</inkml:trace>
  <inkml:trace contextRef="#ctx0" brushRef="#br0" timeOffset="1413">868 203 4144,'0'0'0,"0"0"248,0 0-8,0 0 81,0 0 55,0 0 32,0 0 16,0 0-8,0 0-416,0 0 480,0-6-16,0 6-8,0-5 0,0 5-56,0-6 64,0 6-23,0 0-1,0 0-440,0 0 432,0 0-32,0 0 40,0 0 16,-3 0-40,3 0-48,-3 0-24,3 0 0,0 0-344,0 0 400,-2 0-7,-1 0-81,0 0 32,1 0 32,-1 0-8,0 0 8,3 0-72,0 0-304,-3 0 304,1 0 88,-1 0 56,0 0-88,1 0-16,-1 0-80,0 0 40,1 0 121,-1 0-121,0 0-24,0 0-24,1 0-16,-1 0 48,0 0-40,1 0-176,-1 0 80,3 0-152,-3 0 160,-2 0-16,-1 3 64,1 0-200,0-1 72,-1 1 56,1 0-24,-1-3 8,6 0-120,-5 3 56,0-1-32,-1 1 144,1 0-16,-1-1-80,1 1-8,0 0-40,-1-1 104,6-2-128,-5 3 176,-1 0-64,1 0-112,0-1 32,-1 1 32,-2 0 56,3-1-40,-3 1-80,0 0 72,-1-1 8,1 1 57,0 3-17,0 2-152,0 0 88,0 0 168,0 0-160,8-8-64,-8 8 104,0 0-128,0-2-80,-1 2 224,1-3-48,0 3-24,3 0-40,-1 0-16,6-8 8,-5 8 88,0 1 40,-1-1-160,1-3 56,-1 3 40,1 0 24,0-2 192,-1 2-272,6-8-8,-5 5-32,-1 1 88,1-1-48,0 0 104,2 1-104,0-1-80,1 1 144,-1-1 192,3-5-264,-3 5 144,3 1-48,0 2-88,0-3-16,0 1 208,0-1-112,0 0-120,0 1-72,0-6 104,0 5-40,6 1 200,-1-1-48,0 0-104,1 1-8,2-1 8,0 1 72,0-1 32,0 1-200,-8-6 88,8 5-64,0 0 152,17 1 16,-20-1 32,17-2-184,-17 2-72,17 1 128,-17-1 16,-5-5-24,22 3 24,-17-1-80,17 4 48,-17-1 88,17-2 56,-17 2-88,17 1-200,-17-1 120,-5-5 32,8 6-120,0-4 176,14 4 32,-17-1-144,3 0 104,0 1-88,1-1 88,-1 1-32,-8-6-16,8 5-8,0 0 56,0 1-72,-3-1 80,-5 1 16,6-1-96,-6 0 48,5 1-24,-5-1-24,0 1 120,0-1-96,0 0 8,0 1 72,0-1-48,0 1 0,0-1-8,0 3-80,-3-2-8,1 2 136,-1 0-120,0 0 64,-5 0-16,0 0-72,0 0 136,8-8-64,-8 8 40,0 0-56,0-2 8,0-1-56,0 1 40,-1-1 16,1 3-64,0-3 32,-3 1-56,3-1-72,-2 1 24,-1-1-136,3 0-40,-3 1 88,3-1-48,0 1 16,8-6 264,-11 5-280,3 0-128,-3 1-9,-11-1-111,14-2-152,0 0-136,-3-1-312,1 1-288,10-3 1416,-11 3-1753,3-1-343,0 1-153,-1 0 105,1 0 223,0-1 281,0-2 368,5 0 231,3 0 1041,-2 0-3848,2 0 3848</inkml:trace>
  <inkml:trace contextRef="#ctx0" brushRef="#br0" timeOffset="2038">1197 49 4384,'0'0'0,"0"0"240,0 0 89,0 0 71,0 0 64,0 0 40,0 0 40,0 0 88,0 0-632,-3-6 728,1 6 40,2-5-63,-3 5 15,0 0-24,1-6 40,-1 6-8,3 0-80,0 0-648,0-5 624,0 5 9,0-5-9,0 5-16,0-6-104,0 6-72,0 0 72,0 0 80,0 0-584,0 0 456,0 0-24,0 0-55,0 0-33,0 0 192,0 0-104,0 0-88,0 0-8,0 0-3593,0 0 6874,0 0-3113,0 0-72,5 0-176,1 0 56,-1 0-8,1 0 113,-6 0 87,5 0-240,0 0 8,1 3 144,-1 0-16,1-1-32,-1 1-136,0 0-296,-5 5 296,6 0-40,-1 0 16,1 0-8,-1 0-200,0 0 184,1 0-16,-1 1 72,1-4-224,-6-5-16,5 8 88,0 0 56,1 0 96,-1 0 57,1 0-369,-1 1 208,0 12 8,1-13 40,-6-8-184,5 11 320,1 11-368,-1-14 48,0 3 128,1 10-16,-1-13-48,1 14-176,-1-14-16,-5-8 128,5 27 120,1-16 112,-1 16-216,-5-16-48,6 13-88,-6-16 112,5 16 408,-5-16-328,0-8-72,5 25 88,-5-14-16,6 15-64,-6-17 184,0 18-272,5-19 0,-5 16-64,0-16-56,0 16 304,0-16-96,0 17-40,0-17 112,0 14-144,0-14 144,-3 16-56,-2-16-40,0 16 40,-1-16-56,1 14 64,-1-14 8,1 3-72,0 13-56,-1-16 40,1 14 48,5-22 0,-6 8 48,-2 16-24,0-16-120,0 14 72,0-14-32,0 16-32,0-15 48,-14 15-136,22-24 176,-8 8-176,-3 14 48,-10-14-56,15 13-80,-2-13-16,-3 3-105,3 11 9,0-14-16,8-8 392,-8 11-536,0 10 32,0-15-112,0 2-24,0 3 40,0-1-217,0 1-79,2-3-72,6-8 968,-5 8-1136,-1 0-24,1 1-73,2-1-151,3-3-40,-2-2-145,2-1-127,-3 1 48,3-3 1648,0 3-1593,0 0 177,0-1 216,0-2 224,0 0 207,0 0-2943,0 0 3712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5T11:33:48.780"/>
    </inkml:context>
    <inkml:brush xml:id="br0">
      <inkml:brushProperty name="width" value="0.05" units="cm"/>
      <inkml:brushProperty name="height" value="0.05" units="cm"/>
      <inkml:brushProperty name="color" value="#3165BB"/>
    </inkml:brush>
  </inkml:definitions>
  <inkml:trace contextRef="#ctx0" brushRef="#br0">11 6 8497,'0'0'0,"0"1"376,0-1-376,0 0 136,-2 0 48,1 0-15,-1 0 23,0-3-32,0 3-48,1-4-16,1 4-32,0 0-64,0 0 72,0 0 16,0 2 16,3 2-24,1 1-56,-1 0-24,1 0-24,1 9 40,-5-14-16,15 5 8,-9 2 8,9 7-16,-9-8 8,13 9 16,-4-10-24,4 11-32,1-9 24,-20-7 8,24 18 16,0-12-8,2 10 24,4-11 32,1 9-16,2-10 48,-1 1 24,-32-5-120,31 5 120,0 0 48,4-1 56,-2-2 72,2-2 96,3 0 56,1-4 88,-1 1 104,4-1 17,-42 4-657,41-5 688,6 0-64,2 0-104,3 1 8,1 1-40,2 3-56,1 0-56,3 0-80,0 0-64,0 0-8,2 0-31,-2 0-41,2 1-96,4 5-40,-4-1-16,5 2 0,-66-7 0,62 15 32,-2-9 8,0 1 32,1 10-64,0-12-40,0 2-16,0 7-8,-2-9 72,-59-5-16,59 7 24,-3 0 16,-5 0-72,2 0 0,-2-2 16,1 1 8,4-1 64,-4-3-8,-52-2-48,54 0 56,0 1 8,-4-1 16,1 0 56,-8 0 16,4 0 32,-3-3 96,-2 3 0,-42 0-280,45-5 296,-5-1-72,2 3-56,-1-2 0,-1 1 40,2-1-16,-2 0-40,-5 0-16,-35 5-136,37-6 64,-6 3 24,2-2-16,-3-9 0,-1 14-8,2-4 40,1 1 16,-1-1-48,-31 4-72,28-3 72,-2-1-72,0 1 8,0-2 32,-3-1-8,-2 3 24,-2-1-8,0 4 56,-19 0-104,16 0 40,1 0-8,0 0 32,1 0-32,-1 2 64,-1 0-24,-11 1-48,14 1 24,-19-4-48,14 3 57,0 3 79,0 0-48,0 1-40,0-1-32,-9-1-48,11 2 144,-11 0-80,-5-7-32,17 5 8,-11 0 24,8 2-88,-9 0 48,10 0 104,-9 0-104,9 0-16,-11 0 80,-4-7-56,14 5-8,-11 2 72,2-2-32,9 1 16,-10-1 16,1 0-8,0 0 72,9-1-96,-14-4-32,4 3 48,1 1-48,9-1 72,-11 1 8,3-3 40,7 1-32,-9 0-72,1 0 40,-5-2-56,5 1 24,1 1 32,-1-2 0,0 0 24,0 0-120,0 0 48,1 0-24,-1 0-32,-5 0 48,5 0 48,9 0 8,-10-3 32,1-1-64,0-1 16,0 0-24,0-1-40,1 1 56,-6 5-32,14-5 8,-11 0-24,2 0 64,0-1-48,1 1-16,-1 0 16,0 0-24,-1 1 40,-4 4-16,3-3-24,1-1 0,-1 1-24,1-1-48,-1 1-8,-3-1-24,3 1-64,-3-1-40,0 4 232,4 0-320,-1-3-8,-3 3-9,4-4-47,-4 4 72,0-3-128,3 3 64,-3-3-8,0 3 384,0 0-368,0 0 16,0 0-80,0 0-40,0 0-88,0 0-49,0 0-103,0 0-64,0 0 5057,0 0-9434,0 0 4225,-1 0-56,-1 0-65,-2 0-39,1 0-8,-1 0-48,-1 0 15,5 0 1129,-5 0-1112,0 1 32,-2 1 152,-7 0 168,9 1 47,-2 2-2975,7-5 3688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5T11:26:17.260"/>
    </inkml:context>
    <inkml:brush xml:id="br0">
      <inkml:brushProperty name="width" value="0.05" units="cm"/>
      <inkml:brushProperty name="height" value="0.05" units="cm"/>
      <inkml:brushProperty name="color" value="#3165BB"/>
    </inkml:brush>
  </inkml:definitions>
  <inkml:trace contextRef="#ctx0" brushRef="#br0">1142 1407 11794,'0'0'0,"0"0"2321,-1 0-1721,-5 0-336,1-17 8,0 17-112,0 2 0,-1 1 56,1 2 48,0 2 104,0 0 16,1 0-32,4-7-352,-3 7 232,1 0-72,2 0-48,0 0-8,0 0 8,0 0-48,0 7 0,4-9 8,-4-5-72,0 7 80,3 7 40,-3-9 24,3 2 80,-3 7 25,4-9 31,-4 2-40,3 7-40,-3-14-200,0 5 200,0 2 40,0 7 56,0-8-40,0 1 8,0 6-8,0-7 24,0 1 32,0-7-312,0 14 248,-1-11 56,-1 2-40,0 2 40,-1 0 0,-1 0-39,1 0-17,-1-2 24,4-5-272,-5 6 352,0-1-88,-2 0-8,-7 0-112,9 0 64,-2 1 72,-7-1-48,9 0 24,-2-1-152,-7-1 80,9 1 48,-9-3 16,8 1-32,-7 0-192,7-1 88,-9 1-48,9-2-8,6 0-56,-14 17 104,9-17-136,-2 0 16,-7 0 112,9 0-40,-9 0 16,9 0-8,-2 0-56,7 0-8,-14 0 56,9-4 8,-11 4-104,11 0 16,-11 0 72,9 0 48,-10-3 40,3 3-136,14 0 0,-14-4-40,0 4 0,-1-3 64,-1 3 64,0-4-48,-1 4-16,-1-3 72,-2-1 17,20 4-113,-23-5 96,-1 0-88,-1-9-64,1 11 120,0-3 64,-1-8 0,1 9-48,1-10-40,-1 9-184,-1-13 152,-2 4-8,-1-1-56,2-1 112,1-3-32,1-1 56,3-3-96,21 24 16,-21-24 40,2-4-144,5 0 8,0-3 96,7-2-24,-10 1 48,10 1-32,-11-4-64,18 35 72,-6-33-16,-10 2-40,11 0 24,-2-1 40,0 1 16,0 0 80,2-1-72,1 1-64,4 31 32,-5-31-40,1 1 8,-1 0 56,2 1 56,1-2-80,0 1-8,2 0 8,0 4 0,0 26 0,0-26 32,0 0-32,0 0 88,5 2-48,1-2-56,8 1 56,-9 3-88,16-1 80,-21 23-32,15-23 56,1-1-32,5 0-24,0-3-160,3 0 96,2-1 32,4-4-16,1 3 144,-31 29-96,35-33-8,1 0 16,3 1 96,1-1-88,1 0 48,1 2-40,3 1 0,1 4 8,-4 2 0,-2 3-40,-2 2 0,-2 3 8,6 2-32,-2 9 104,0-11-88,-3 13 16,-37 3 0,36-4 96,-1 1-56,0 0 48,-4 3-48,2 0-72,-5 0 40,0 0-8,1 3 16,-29-3-16,32 5 56,-1 2-48,0 7-32,1-9 120,-1 11-104,0-9-24,1 9 0,1-9 8,-33-7 24,33 15 8,0-1 16,-2-7 32,-1 11-48,-1-12-24,-1 12 48,0-11-8,0 10-40,-28-17 16,28 7-16,-2 9-40,0-9 0,0 10 32,-3-10 48,1 11-48,2-11 80,-1 12-32,-3-12-128,-3 8 112,2-9-128,0 7 96,0-6 160,-2 9-80,-3-11 24,-1 11-48,-15-16-32,6 5-40,13 11 32,-14-11-16,12 11 32,-11-11 48,-1 11 0,9-11-56,-11 2-48,-3-7 48,4 14-104,1-9-40,0 2 152,0 0 144,-1 0-96,-1 0-16,1 0-72,-4 0-8,0-7 40,3 7 48,-3 0-32,0-2-32,4 0-24,-4 0 0,0 0 120,0 1-48,0-3 16,0-1-104,0 0-72,-2-1 176,0 1-24,1 0 0,-1 0 0,2-1-104,-2 1 120,2-2-40,0 2 8,0-2 48,0 0-32,0 0 0,0 0-48,0 0-8,0 0 0,0 0-64,0 0 128,0 0-8,4 0-8,-4 0-24,0 0-48,0-4 64,3 4 32,-3-3-40,0 3 0,4-4-16,-4 1-16,3-1 64,-3 1-56,3-1 112,1 4-128,-1-3-64,1 3 96,-4 0 8,3-3-120,1 3 96,-1-4-8,1 4-8,-1-3 56,1 3 0,-1-4 32,1 4-32,-4 0-16,3-3 32,-3 3 0,4-4-64,-4 4 24,3-3 56,1 3-72,-1-4 104,1 4-72,-4 0-8,3 0 16,-3 0 16,4 0 0,-4 0 32,3 0-40,1 0-80,-4 0 56,3 0-24,1 0 104,-1 0-128,0 0 8,1 0 56,-1 0-16,1 0 168,-1 0-80,-3 0-88,0 0-16,4 2 64,-4 0-24,3-1 32,-3 1-16,0 2-112,4-1 48,-4 1 72,3 1-16,-3-5-32,0 5 0,4 0-32,-4 0-24,0 1 48,3-1 24,-3 0-24,4 2 8,-4 0-32,0-7 32,3 14-24,-3-9 72,4 2-16,-4 7-40,3-9 24,-3 2 0,4 7-8,-4-9-40,0-5 32,0 7-24,3 7-48,-3-9 88,4 2-8,-4 7 8,3-8-56,-3 1 32,4-1 48,-4-6-40,0 7 32,3 0 32,-3 7-128,4-10 80,-4 1-40,3 2 32,1 0-16,-1 0 0,-3-7 8,3 14 24,1-11 0,-1 3-8,1 1-56,-1-1 8,1 1-40,1-1 104,-1-1-32,-4-5 0,5 5-40,-2 0 120,1 1-56,1-1 24,0 0-8,0-2-112,1 1 16,-1-1 64,-5-3-8,3 4 56,1-1-32,-1-1-72,1 2 64,-1-1-72,1 1 72,-1-3 16,2 1-72,-5-2 40,4 2-32,-1 0-16,1-1 104,-1 1-80,1 0 48,1-1-56,0 1-16,1 0 88,-6-2-40,5 2 24,0-1-8,-2 3-56,1-1 72,-1 1-72,1-1 64,-1 1-64,1-1-24,-4-3 64,3 4 48,1-1-64,1 1 56,0 1-24,-1 0-48,-1 0 40,1 1-8,-1-1-16,-3-5 16,4 7-16,-1 0 8,1 0 40,-1 0-48,-3 7 16,4-9-8,-4 2-24,3 8 104,-3-15-72,0 6 56,4 9-48,-4-9-48,3 11 0,-3-10 0,3 10 48,-3-10 40,4 11-24,-4-11-16,0 10-24,0-3 40,0 0-48,0 0 8,0 1 16,0 1-16,0 0 16,0-16 0,0 15-8,0 3-8,0 4-32,-2 1 56,-3 1 40,0 1-8,0-1 48,-1 1-48,6-25-40,-5 22 32,0 1 24,0-2-72,-1 0-16,0-1-8,-8 1 64,8 0 64,1 0 104,-2-2-80,0 0-72,0 0 64,-10-1-16,12-1-48,-9 1-88,8-3-32,1 1 120,5-16-40,-5 16 24,-9-2 64,11 1-72,-4-1-56,-9 0 8,11 0 24,-2-7-88,-11 10-56,18-17 152,-7 14 24,-8 0-32,10-7 96,-9 9-40,8-11-96,0 11 112,-8-11-16,8 11 24,6-16-72,-7 5 0,-8 10-80,10-9 64,-9 11 24,8-12 8,-1 13 0,-8-13-120,8 11 56,7-16 48,-18 7 64,11 10-88,-10-10 56,10 10-24,-10-10-16,10 11 176,-11-11-136,11 10-8,-10-10-56,10 9-48,-9-11 168,11 2-120,-11 7-32,11-9 0,-10 2-24,9 7 184,6-14-96,-17 5 72,10 2-56,-10 7-16,11-11-56,-9 3 88,9 1 24,-9 0-32,10-2-64,5-5 40,-14 3-24,8 1 72,0-2-8,-10-1-8,11 1-48,-11 0 8,11-1 8,-11-1 40,16 0-40,-5 0 0,-11 0-32,9 0 120,-10-3-128,10 3 96,-11-3-48,5 3-64,-1-4 128,0-1-40,14 5-32,-16-5 24,0-1-64,1 3-8,-1-2 56,0-1 64,-1 1 0,0 0-24,-1 2-8,18 3-40,-17-6-64,-4 1 56,-3 0 24,-3-9-80,-4 10 128,2-1-32,1-10 24,0 11-48,0-1-64,-2-11-8,3 13 8,1-15 104,-4 13-56,0-14 80,-1 14-48,31 5-24,-31-19 16,1 3 72,2 2-120,0 0-48,1 0 200,-3 9-32,-3-16 120,3 7-96,-3 9-184,33 5 72,-31-19-80,0 5 96,-1 9 56,1-14-88,0 13 40,1-11-152,1 13 120,-1-9-40,-1 9 40,3-10 72,-2 11-40,2-11 216,1 8-176,-1-7-136,0 9 88,2-12 16,26 16-32,-25-5 48,1-12 8,1 12-64,1-13-24,-1 13 24,1-9 40,-1 9-32,2-13-56,21 18 56,-23-5-56,3-16 48,-1 7 24,3 0-192,1 1 40,1-1-16,1-5 40,-1-1 136,16 20-24,-16-22 40,2 1-48,0 0-32,0 0 48,7 0-32,-8-3 32,10 1-48,-1 1-40,1-3 56,0 3 0,0-3 48,-1 3-56,5-1-32,1 2-8,0 0 40,0 0 24,0 21 8,0-20-32,3-1-16,2 1 32,9 1-8,-10 0 64,12 0-32,-11 2 24,12 1-32,-17 16 0,5-16-48,11 2-48,-11 9-216,13-10-56,-13 11-112,14-10-88,-14 11-89,14-3-167,-3 3-256,0-1-280,3 1-329,3 3-711,6 0-817,2 0-312,6 0-135,1 0 879,1 0 1049,-1-3 487,-1-13-39,-1 0-1568,-35 16 2856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5T11:26:29.281"/>
    </inkml:context>
    <inkml:brush xml:id="br0">
      <inkml:brushProperty name="width" value="0.05" units="cm"/>
      <inkml:brushProperty name="height" value="0.05" units="cm"/>
      <inkml:brushProperty name="color" value="#3165BB"/>
    </inkml:brush>
  </inkml:definitions>
  <inkml:trace contextRef="#ctx0" brushRef="#br0">1304 2258 6785,'0'0'0,"0"2"224,0-1-144,0-1-80,0 0 64,0 0-8,0 0 48,4 2 128,-1 0 96,1 0 104,1-1 72,0 1 16,-5-2-520,5 2 553,1 1 31,-1 3-24,0-1 8,0 0-40,1 0-48,-1 2 0,0 7-96,0-9 8,0 2-47,1 7-25,-1-7 0,0 11-8,0-12 48,1 12 16,-1-11 104,-5-7-480,3 19 480,1-5 16,-1 0 8,-3 0-40,4 0 33,-4 0-57,0 0 0,0-1-64,0-13-376,0 14 352,-2 0 24,0 0-8,-3 0 32,-2 0-8,0 0 0,0 0-40,0 0 8,7-14-360,-14 14 328,9 0-71,-9 0 39,9-7-72,-13 10 16,5-10 0,-5 12-48,-1-12 64,0 10-24,19-17-232,-19 6 224,0 8 0,-2-13-56,0 3 0,-2-1-16,-5-1 16,2-2-32,-3 0-24,29 0-112,-28-4 160,-4-9-56,-1 7 48,0-15-32,-3 2-16,-2 0 16,-3-5 16,0-1 16,1-1-64,0 0-8,3-3-16,2-1 8,2-1 41,2-1-33,0-2-56,-2 1-32,33 33 8,-32-33 0,1-4 16,1 0 0,3-4 24,2 1-72,6 0 32,2 0 40,3-4-32,14 44-8,-16-43 72,9-1-16,-10 2 0,10 1 0,0-1 16,-7 0-96,10 2 8,1 0 56,3 40-40,-2-38 0,2 1 72,4-1-48,1 0-32,0-1 0,9 3 16,-11-1 16,15 4 0,-18 33-24,14-33 40,5 0 24,-2 0 16,6 0-48,0 2-8,3-2-40,1-1-24,8 0 64,-35 34-24,39-37-8,-3-1 32,4-2 0,2 2-16,5-1 24,0 1-56,3 1 24,4 1-8,-2 1-32,1 6 72,-3-3-56,-6 4 0,3 1 64,-2 2-24,7 3-16,-5-1 16,-3 4-56,-3 0-8,-1 5 56,0-2-64,-1 11 120,-1-14-24,2 15 8,-3-1 24,-37 5-72,38-5 0,-2 0-64,-3 1 48,2 4-40,-2 0 24,2 0 56,-7 0-32,3 4 0,-31-4 8,32 5-8,-1 2-8,5 0-8,1 7 8,-1-9-40,-1 9 48,2-7-32,-2 8 16,-35-15 24,33 6-40,-2 11-32,0-10 40,2 14 0,0-6 24,-1 1-32,-3 3 32,1-1-16,-30-18 24,24 19-24,2 0 0,1 2-16,-3 0-16,0-2 16,-1 2 0,1-2-16,-1 0 56,-4 0-8,2 2 8,0 2-8,-6-2 16,1-1-80,1 1 56,1 2 8,-2-2-32,-16-21 40,17 24 24,0 1-64,-1-3 7,0 1 33,-1-1-24,-9-1 24,14 0 0,-14-2 57,-6-19-57,17 19 88,-12 1 32,13 0-48,-13 1-80,12 0 16,-11 0-16,7 0-16,-7 0 8,-6-21 16,14 21 8,-11 1-40,11 1 72,-11 1 24,3-1-96,-1 1 16,-2 4-40,1 0 96,-4-28-40,5 28 40,0 0 8,1 1-16,-1 1-40,0 3 32,0 0 40,-1-2 8,-1 1-32,-3-32-40,4 29 48,-1 1 16,1-1 24,-4 1-72,0 0 40,0-3-16,0 1 8,0 0 24,0-28-72,0 28 40,0 0-56,0 1 96,0-1 64,-2 0-48,-3-2 16,-1 0-88,-8 0-32,14-26 8,-3 25 96,-2-1-8,-9 0-40,9 1-56,-9-1-24,8 1 64,-13 1 32,5 0 8,14-26-72,-15 26 32,-1 2-24,-1 0-8,-1-2 32,-1 1 32,2 0-40,-1-1 0,1 0 8,17-26-32,-21 26 40,-3 0-16,-4 0 0,0 0-24,2-1 32,-4-3-8,1-1 8,-1-4 0,30-17-32,-31 20 16,0-3 56,-1 0 8,3-1 16,1-2 8,0-7-16,2 7 48,-2-9-88,-2 11-8,30-16-40,-27 5 24,-1 2-24,0 0 40,2 0 24,-2-2-40,0-1 0,0-1 24,-3 0 16,31-3-64,-31 4 64,-1-1-64,-4 1-16,3-1 64,-2 1-24,0-1 24,0 3 16,2-3-112,-2 1 16,-1-1 0,-1-1 0,-3 0 8,2 1 16,0 0-16,-1-1 16,-1 0-16,40-2 24,-38 0-16,0 0 64,1 0 0,3 0 32,-1 0 24,0 0-72,2 0 40,0-4 40,33 4-112,-35-3 32,2 0 48,0-3-48,0-9-40,5 11 128,-2-10-48,1 9-64,-1-14-24,30 19 16,-29-16 0,1 1 24,2-5 48,3 1 8,0-2-72,4 2-64,0-2 72,4 0 56,15 21-72,-16-20 8,2-5 72,7 1-56,-10-4-32,11 2 8,-9-2 0,9 2 40,-7-2-48,13 28 8,-6-29 40,-1 1-8,0 2-40,0 0 0,2 1-8,0 1 48,2 1-64,-1-1 32,4 24 0,-3-23-72,-1 1-32,2-1 48,2 2-128,-1 0-40,1 2-96,-2 0-24,2 0 32,0 19 312,0-19-328,0-1-80,3 1-96,1-2-8,-1 2 24,3 0-8,7 2-65,-9-1-103,-4 18 664,5-17-768,11 0-16,-11-3-32,18 1-64,-8 2-73,1-2-119,0 1-136,1 1-104,-17 17 1312,19-17-1385,4 1 25,-1 0 80,5 2 127,-1 0 65,3 9 24,-1-14 40,0 16-24,-28 3 1048,26-14-1105,0 14 25,-2-6 104,1 3-16,-1-1-2473,-24 4 3465</inkml:trace>
  <inkml:trace contextRef="#ctx0" brushRef="#br0" timeOffset="637">2261 3034 7473,'0'0'0,"-1"0"920,-5 0-456,-1 0 32,-10 2-47,10 1-41,-14 2 32,6 1 48,-5-1 144,-4 0 96,-2 2 80,-4-2 89,-3 0 39,33-5-936,-36 6 944,-1-5-32,2 1-96,-3-2-136,0-3-47,-4-3-41,-1-11-72,-6 12 0,49 5-520,-49-19 448,-3 3 8,-4-1-8,-3-4-88,-5-2 8,-1-1-56,-3-1 25,4 1 39,64 24-376,-68-28 360,0 0-24,-1-5-32,-1-1-72,-5-8 0,0 0 0,-1-5 0,8 2 0,68 45-232,-66-49 184,7 0-16,0-1-56,1 1-32,4-5-80,4-3 40,3 1 8,5-3-16,42 59-32,-40-59 96,7 0-56,0-4-48,7 2 88,1-3-40,5 3-8,-1-5 40,5 1-40,0 1 32,11-4 0,-11 5-56,15 2 16,-1 4-24,2 3-16,0 0 48,5 0-48,-5 54 16,19-55-32,0 1 32,2-4 8,7 2-8,2 6 24,8-2-40,4 3 8,8 2 40,-50 47-32,59-50 48,6 1 0,10-2 8,-1 1 16,5 0-40,1-1 24,3 2-56,11 4-40,4 2 16,-1 1 0,8 5 24,-1-1-8,2 5 72,9 2-72,-2 3 64,0 0-16,-113 28-40,115-23-24,-4 1 64,3 3-40,-1 3 80,-9 11-72,0-1-16,-4 3 0,-8 3-104,-92 0 112,92 5-24,-12 14 64,-3 0-64,-6 4 80,-7 3-16,-4 4 24,-3 5 88,-5-1-104,-52-34-48,51 39 24,-8 6-16,-1 2-32,-5 3 56,-3 4-16,-1 0-56,-3 2 40,-2 0-32,-2-1 16,-5 1 16,0 0-48,-4 1 56,0 0-8,-3 1 8,-8 1-24,9 0 8,-15-59 8,4 59 8,1-3-8,0-4 32,-5-3 56,4-2 8,-4-3 73,0-1-1,-6-1-24,1 1-32,-2 3-48,-14-1-16,7 0 32,-3-1-96,-2-1 64,2-5-48,-1 1-8,18-39 8,-19 38 80,-4-2-72,1-1 96,-8 2-112,2-6 24,-3 6-8,-4-3-32,2 1-32,33-35 56,-36 37-40,-3-2 0,1-1-24,-2 1 88,-2-2-56,-1 0 24,1 0-56,0-3 40,42-30 24,-40 30-112,2-4-48,3-2 16,-1-1-96,4-1 23,1-6-31,0 3-128,1-5-72,30-14 448,-26 16-552,3-1-64,2-8-48,4 11-152,0-11-105,3 7-95,0-9-136,9 9-176,5-14 1328,-14 5-1537,10 2-183,-1 0-32,0 0 23,0 0 49,-1 0 56,1 0-9,0-2 257,0 0 216,1-1-649,1-1-1687,3-3 3496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5T11:26:32.243"/>
    </inkml:context>
    <inkml:brush xml:id="br0">
      <inkml:brushProperty name="width" value="0.05" units="cm"/>
      <inkml:brushProperty name="height" value="0.05" units="cm"/>
      <inkml:brushProperty name="color" value="#3165BB"/>
    </inkml:brush>
  </inkml:definitions>
  <inkml:trace contextRef="#ctx0" brushRef="#br0">1385 1062 9105,'0'0'0,"0"0"1489,-1-4-873,-1 4-112,0-3-24,0 3-48,1-4-8,-1 4 104,0-3 153,0 3 207,1 0 80,-1 0-32,2 0-936,-2 0 792,0 0-192,1 0-95,-1 0-81,0 0-64,0 0-16,1 0 0,-1 0 24,2 0-368,-2 0 368,0 2 8,1-1 8,-1 1-40,0 0-8,1 1-32,-1 1-24,0-1-47,0 1-1,1-1-8,-1 3 48,0-1 0,2 2-64,0 0 24,0 7-24,0-9-8,0-5-200,0 7 208,0 7-40,-2-9-24,1 2 72,1 9 24,0-10-80,0 12 24,0-11-88,0-7-96,0 21 120,0-6 72,0 6 40,0 2-8,0 0-40,0-1-8,0 1-112,3 1-16,-3-24-48,0 24 88,4 1 17,-1-1 111,-3-1 32,4-1-88,-4 1 8,3 0-64,0 3-56,3 2 56,-1-1 16,0 1-32,-1 0 0,-1-2-64,1 0-56,-1 4 0,1-2 24,-4 1 64,3 4 0,-3 2 72,4 0-88,-4 0-48,0 0 56,0 1-136,0 2 144,0-38-56,-2 37 56,2 0-48,-2-3 48,0 1-24,1 2 64,-1-1-104,2 1 0,0-2 40,0-1 0,-2-1 152,0 1-40,1-3-72,-1-2-48,0 1-72,0-2 144,-1-4-120,3-24 24,-2 25 32,0-5 16,1 1-48,-1 0 104,2-2-120,-2-1 0,0-3-32,2-1 64,0 0 96,0 0-104,0-7 8,4 9-72,-1-11-16,1 11 88,-4-11 16,3 9 72,-3-14-104,0 5 56,4 0 8,-4 2-88,3 0-16,-3-2-16,0-1 8,0-1 24,4 1-24,-4-4 48,0 3-8,0 1-72,3-1 0,-3 1 16,0-1-40,0 1 56,0-1-40,0 1-8,0-1 80,0 1-40,0-1-32,0-1-8,0 0-24,0-1 8,0 1 120,0 0-72,0-2 64,0 2-56,0-1-8,0 1-24,0 0 96,0 0-16,0-1-16,0 1 24,0 0-8,0-2 8,0 3-24,0 1-32,0 1-16,0 0 24,0 0 56,0 1 32,0-1-56,0 2-72,0-7 88,0 7-64,0 0 48,0 0 48,0 0 40,0 7-120,0-9 0,-1 2 48,-1 7-24,2-14 24,-2 5-8,0 2-24,1 7-16,-1-9 96,0 11-56,0-11 40,1 9-40,-3-9 0,4-5 8,-3 14 56,-1-9-56,1 9 16,-1-9-24,1 11 0,-1-11 64,-1 9-48,0-9-48,5-5 40,-4 7-16,-1 7-56,2-9 72,-3 2 24,1 7 24,0-9-48,0 1 24,0 1 8,-1 0-32,1 0 64,0-2-64,0 0 64,-1 0-32,1 0 16,0 1 40,0-3 8,0 1 0,5-4-96,-6 3 88,1-1 16,0 0-80,-2-1 0,0-1 80,2 0-48,-2 0 48,2 0 16,5 0-120,-7-3 56,0-1 16,0-1-8,-7 0 16,9 0-24,-1-11 8,-1 13 40,0-11 48,7 14-152,-7-4 128,-6-11-56,9 9-32,-1-13-48,-2 14 80,0-14 32,0 14-16,0-15 0,2 7-32,0-1 48,-1 0-32,1 0 16,3 0-40,1 0 0,-1 0 80,2 0-64,0 0 8,0 0-56,0 0 24,0 0-24,3 9 16,3-14 32,8 14-88,-11-14 72,11 13 24,-9-13-16,13 14-24,-3-16-40,3 6 88,4-1-32,1 0 8,-1 2 40,-22 14-96,23-5-48,-4-11 120,0 16-40,1-3-32,-3-1 48,2 4-15,-2 0-33,1 2 0,-18-2 0,17 5 0,1 9 0,-1-8 0,0 13 0,1-4 0,-2 1 0,-1 3 0,-1 2 0,-14-21 0,14 19 0,0 4 0,-11-1 0,3-1 0,8 0 0,-14-2 0,3 0 0,1-1 0,-4-1 0,0 1 0,0-1 0,0 0 0,0 1 0,0-1 0,0 1 0,-2-1 0,2-17 0,-4 17 0,-1 1 0,-2-1 0,-9 1 0,11-1 0,-10 0 0,1 1 0,0-2 0,14-16 0,-14 15 0,0 1 0,0-2 0,-2 0 0,2 0 0,0-7 0,-3 10 0,1-12 0,16-5 0,-15 14 0,1-10 0,0 1 0,7 0 0,-10-1 0,11-3 0,-8 1 0,9 0 0,5-2 0,-7 0 0,-7 0 0,9 0 0,-2-4 0,0 1 0,2-2 0,0-11 0,0 12 0,5 4 0,-6-17 0,1 12 0,0-18 0,0 6 0,-1-6 0,5-1 0,-1-1 0,0-4 0,2 29 0,0-28 0,0 0 0,0 2 0,5 2 0,9 1 0,-10 0 0,1 3 0,11-1 0,-16 21 0,5-19 0,11 1 0,-11 13 0,9-14 0,-11 14 0,13-13 0,-11 15 0,9-3 0,-14 6 0,3-5 0,11 2 0,-10-1 0,13 1 0,-12 3 0,11 0 0,-11 0 0,11 0 0,-11 3 0,13 3 0,-13-1 0,11 9 0,-11-9 0,10 2 0,-9 7 0,8-9 0,-14-5 0,3 14 0,11-7 0,-11 10 0,3-10 0,-1 12 0,0-12 0,-1 12 0,-1-3 0,-3-16 0,0 16 0,0-1 0,0 1 0,0 0 0,0-1 0,-3 1 0,-3 0 0,-1-1 0,7-15 0,-14 16 0,9 0 0,-9-1 0,7 1 0,-10 0 0,3-2 0,0 0 0,7-7 0,7-7 0,-19 17 0,5-10 0,0 9 0,0-13 0,0 2 0,7 0 0,-10 1 0,10-3 0,7-3 0,-17 2 0,10 0 0,-11-1 0,11-1 0,-10 0 0,12 0 0,-11 0 0,11-5 0,5 5 0,-16-5 0,11-11 0,-11 13 0,11-13 0,-9 11 0,9-14 0,-2 3 0,0 0 0,7 16 0,-7-15 0,0-3 0,2 1 0,1 0 0,1-1 0,1 1 0,2 1 0,0 0 0,0 16 0,0-15 0,0-1 0,0 1 0,5 1 0,1 0 0,-1 0 0,0 0 0,11 0 0,-13 9 0,-3 5 0,16-19 0,-2 13 0,0-9 0,5 9 0,-2 1 0,2-9 0,0 14 0,-1-3 0,-18 3 0,17 0 0,1 0 0,-1 0 0,0 2 0,-1 1 0,0 4 0,-1 7 0,1-9 0,-16-5 0,16 14 0,-2-9 0,0 11 0,-9-9 0,11 10 0,-11-3 0,9 0 0,-11 2 0,-3-16 0,14 14 0,-14 0 0,4-7 0,-1 10 0,-3-10 0,4 10 0,-4-10 0,3 9 0,-3-16 0,0 7 0,0 10 0,-2-10 0,-3 11 0,0-13 0,-2 11 0,-7-11 0,9 10 0,-2-9 0,-7 9 0,7-9 0,-11 9 0,12-10 0,-12 2 0,11 7 0,-10-10 0,17-4 0,-7 5 0,-11 0 0,11-1 0,-10-1 0,10 1 0,-10-3 0,10-1 0,-11 0 0,18 0 0,-7 0 0,-10 0 0,10 0 0,-9-3 0,11-2 0,-11 0 0,11-1 0,-9-9 0,14 15 0,-5-4 0,-2-12 0,-7 11 0,9-14 0,0 5 0,-2-1 0,2-3 0,-1 1 0,6 17 0,-3-18 0,1 3 0,2-1 0,0 0 0,0 1 0,0-1 0,5 0 0,1 1 0,-6 15 0,5-14 0,9 0 0,-11 0 0,13 0 0,-2 0 0,0 0 0,1 9 0,1-14 0,-16 19 0,19-5 0,2-13 0,-2 15 0,-1-1 0,-1 1 0,0 3 0,4-4 0,0 4 0,-21 0 0,19 0 0,0 2 0,-1 2 0,-3 1 0,1 0 0,-2 0 0,0 2 0,-9 0 0,-5-7 0,14 7 0,-10 7 0,10-9 0,-11 2 0,0 7 0,3-9 0,-1 11 0,-2-9 0,-3-7 0,4 17 0,-4-10 0,3 11 0,-3-11 0,0 10 0,-1-10 0,-5 10 0,1-10 0,5-7 0,-5 18 0,-2-11 0,-7 10 0,9-10 0,-2 10 0,-7-11 0,9 9 0,-11-9 0,9 8 0,-10-9 0,10 2 0,-11 7 0,4-11 0,1 2 0,6 1 0,-11-3 0,18-3 0,-7 3 0,-10-1 0,3 0 0,0-2 0,7 0 0,-10 0 0,10-5 0,-11 0 0,18 5 0,-7-6 0,-10-9 0,12 11 0,-11-10 0,11 9 0,-11-14 0,11 3 0,-11-3 0,11-4 0,-11-3 0,11-1 0,-9 0 0,11 1 0,-2 2 0,3 1 0,0 2 0,2 21 0,0-19 0,0 0 0,0 2 0,4-1 0,-1 3 0,2-1 0,0 2 0,1 0 0,-6 14 0,5-5 0,0-11 0,9 13 0,-10-1 0,9-1 0,-9 0 0,12 1 0,-11 4 0,-5 0 0,17 0 0,-12 0 0,15 0 0,-15 2 0,14 3 0,-14 1 0,14 8 0,-14-9 0,-5-5 0,20 7 0,-15 7 0,14-9 0,-14 9 0,14-9 0,-13 11 0,11-11 0,-12 11 0,-5-16 0,14 5 0,-10 10 0,10-9 0,-11 9 0,0-8 0,1 11 0,-1-11 0,-3 12 0,0-19 0,0 14 0,0 0 0,0 0 0,0-1 0,0 1 0,-1-7 0,-3 12 0,-1-12 0,5-7 0,-14 18 0,9-4 0,-2-7 0,-7 10 0,9-10 0,0 10 0,-2-10 0,-7 11 0,8-13 0,6-5 0,-5 16-433,-2-11-103,0 9-88,0-9 8,2 0-176,0 2-80,0 0-81,5-7 953,-6 5-1128,3-1-8,1-1-232,0-1-89,2 0-135,0 0-440,0-1-201,0-1-255,4 0-137,-4 0 2625,3 0-2480,3-3 415,9-1 513,-11-1 520,10-10 447,-11 9-239,11-11-2512,-14 17 3336</inkml:trace>
  <inkml:trace contextRef="#ctx0" brushRef="#br0" timeOffset="1842">1250 3535 7153,'0'0'0,"-2"0"1504,0 0-687,0-4-217,1-1-32,1 5-568,-2-5 544,0-1 40,0 1 120,1-9 104,-1 14 105,0-5 55,0-9-32,1 11-112,1 3-824,-2-4 712,0-1-144,2 0-104,0 0 1,-2-1-17,1 3-16,-1-1 8,0 1-40,2 3-400,-1-4 304,-1 1 8,0-1-32,0 4-64,1 0 16,-1 0-64,0 0 40,0 0-24,2 0-184,0 2 200,-1 3 0,-1 1-40,2-1 105,0 2-65,-2 7 0,2-9-56,-2 11 16,2-16-160,-1 7 232,-1 10 24,0-10-8,0 10 0,2-3-32,-1 2 24,1 1 24,-2 4-88,2-21-176,-2 23 184,0-1-32,1 3 0,-1-1 96,0 4-96,2 0-32,-2 1 64,2 4-32,0-33-152,0 34 224,-1-1-40,1 1-104,-2-1-8,0 2-15,1-2 103,-1 4-8,2 1-64,0 0-16,0-38-72,0 40 0,0-1 104,0-1 24,0 0-48,0-1-24,0-1-64,3 1 80,-3-4-40,0-33-32,0 35 80,0 0-72,0-4-24,0 0 40,0 1-40,0-1 32,0 0-64,0-1 64,0-30-16,0 28 80,0-4-48,-1 0 24,1 2-120,-2-3 96,2 0 80,-2-4-32,2 0 96,0-19-176,0 16 48,0-1 8,0 1-32,0 0-96,0-9-16,0 12 64,0-12 8,0 8 56,0-15-40,0 6 40,0 1-64,0-1 32,0 1 112,0 0-72,0 0-160,-2 0-48,1 0 48,1-7 112,0 6-184,0-1 40,0 0-120,0 0-232,-2 0-25,0 1 57,0-1-168,1-2-192,1-3 824,0 4-1032,0-1-304,0 1-49,0-3-311,0 1-337,0-2-303,0 0-281,0 0-7,0 0 2624,0 0-2473,0 0 489,0 0 151,0-3-2055,0 3 3888</inkml:trace>
  <inkml:trace contextRef="#ctx0" brushRef="#br0" timeOffset="2771">1422 6870 7553,'0'0'0,"0"0"1720,-4 2-879,4-2-841,-5 2 296,-11 1-136,11 3-24,-10-1 72,8 0 208,-11 0 208,4 0 264,0 1 144,-1-1-39,-1 0-145,-5 0-184,-1 2-160,-3 0 56,1 0-40,-6 0-64,1 0 9,29-7-465,-28 5 456,0 1 64,-2-1 48,1-2 72,-2 1-128,-3-1-80,1-1 8,2 0-48,31-2-392,-30 0 384,1 0-7,-4 0-89,2 0 96,-3 0-56,3-4-64,0 1 96,1-2-120,1-11 96,1 11 24,0-11-160,0 11-32,0-13 16,0 3-56,2-3 112,0-4 32,0-1-88,0-1 112,0-2-7,2-2 7,-1 2-64,1-2-120,1-4 64,-1-2-120,24 34-56,-23-39 64,2 5 32,2 2-96,0 1 136,-2-2-88,6-4 88,-1 6-112,0 1-16,16 30-8,-7-29 136,-12-1-96,5-1 64,7 3-112,-7 2 56,9-2-16,0 2 64,0-2-32,5 28-64,-2-26-136,0 2 240,2-1-88,0-1 80,0 0 56,4-2-384,-1 2 112,11-2-40,-10-1 112,13-3 48,-12-1-32,18 2 88,-9-2-64,0-2 184,0 0-88,1 1-24,-15 34-64,16-33-40,5 1 40,-2 1 64,0-2-24,4 2 72,-2-1-128,-1 1 56,1 0 8,-21 31-48,21-28-56,-2 0 24,2 4-48,-2-3 72,0 3 112,2 3-64,-3 0-24,1 0-120,-19 21 104,17-22-8,2-1 40,2 2-48,5-1 48,1 1-72,-1 2 104,0 0-8,3 3-88,-29 16 32,30-16-24,5 2-80,1 0 72,4 0 112,0 1-32,-1-1 0,1 8 8,0-11-16,0 12 0,3-11 0,-1 13-64,0-13 80,-2 12 16,-2-9 16,2 9-16,0-1-120,-40 5 48,42-5 8,0 1 8,-1 1 144,-2 3-104,-1-4 8,0 4-56,-3 0 16,-2 2 40,-33-2-64,31 5-72,-3 0 120,0 11-152,0-11 216,-2 2-24,0 9-80,-2-11 32,1 11-96,-25-16 56,26 5 160,-2 12-80,-1-3-56,-1 2-72,1 3-24,-2 2 152,-2-2 48,0 0-32,-1 4-56,-18-23-40,17 23 56,0-1 16,1 1 72,1 1-112,-2 0-72,3 1 112,-3-3-56,-17-22-16,17 21 104,1 0 48,-1 2-168,1-1 72,-1 1 64,0 0-112,-1-2 56,1 1-80,-1 1 24,-16-23-8,16 22 80,-1 3 72,-1 1-96,0 3-80,0-1 16,0-2 73,0 1-65,-9-1 0,11 3 0,-13-1 0,11 0-73,-10 0 57,1 0-16,9 5-64,-11 0 144,1-2 88,-1-1-103,-3-3-33,0 3 0,0-4 0,0 0 0,0 0 0,-1 2 0,-1 0 0,2-28 0,-2 28 0,-1 0 0,-3-2 0,-1 2 0,-6 1 0,6 1 0,-9-2 0,9 0 0,7-28 0,-16 27 0,2 3 0,-1 0 0,-4-3 0,-1 1 0,3 0 0,0 0 0,-1-2 0,-3-2 0,-1 1 0,1-3 0,-2 1 0,2-4 0,0 0 0,-1-1 0,1-1 0,21-17 0,-19 17 0,0-3-273,0-8-215,-1 9-224,1-10-248,2 2-56,-1 0-241,3-1-223,15-6 1480,-14 5-1864,0-2-729,9 3-848,-11-3-551,11 0-105,-2 3 744,0-3 1161,0 1 927,2-3 553,1 1-2352,4-2 3064</inkml:trace>
  <inkml:trace contextRef="#ctx0" brushRef="#br0" timeOffset="3141">2349 7010 22980,'0'0'0,"-1"3"1913,-1 1-1297,2-4-616,-2 5 568,0 9 8,-1-9-80,-1 12 24,1-3 193,-1 2-129,1 0-224,-1-3-112,1 3-56,-2 0 56,0-1 64,-1-1-296,1 0 8,-2 0 16,0 0 64,-7 0 128,14-14-232,-5 7-40,-2 10 32,-7-10 144,9 9 8,0-12-120,-2 1-144,0 2-144,0-2 72,0-2 136,0 1-232,2-1-232,-1-1-176,1 0-72,0-2-49,2 0-343,1 0-328,2 0 1488,-2-4-1857,2-1-439,0 0-537,0-12-503,5 11-353,1-15 416,7 6 961,-9-6 623,-4 21 1689,16-26-3336,-16 26 3336</inkml:trace>
  <inkml:trace contextRef="#ctx0" brushRef="#br0" timeOffset="3938">3101 235 9626,'0'0'0,"-2"0"1752,-3-3-1448,5 3-304,-5-16 112,-9 11 112,9-18 80,-9 9 120,9 0 128,-11 1 88,11-1 97,-11 0 55,16 14-792,-7-5 888,-10-15-8,3 15-24,0-14-95,0 14-97,0-13-16,0 13-120,0-9-16,14 14-512,-7-3 496,-8-1-112,9 1 56,-8-1-32,9 1-88,0 3-31,0-4-73,0 4-16,5 0-200,-6-3 208,3 3 32,-1-4-24,3 4-8,1 0 80,0 0-8,0 0-8,5 2 64,-5-2-336,5 4 232,0 1 16,9 0 0,-10 0-40,13 2 24,-12 7-8,18-7 8,-2 14 0,-21-21-232,26 21 217,3 2-33,6 3 40,-2 1 48,2 5-8,-2 1-48,0 2-40,-1 3-72,-32-38-104,36 40 128,-3 0 24,0 3-96,-3 1-32,-1 3 8,1 2 8,0 3 16,1 2 8,-31-54-64,31 57 0,2-1-32,-1 3 40,-1-3 80,2 1-88,-2-5 24,2 4-8,-1 2-56,-32-58 40,31 55 48,2 1 0,-3 1-8,3-1-32,-2-2 16,0-2 56,2 2 96,-1-5-112,-32-49-64,33 47 64,-4 0-32,-1 0-128,2-2 144,-2 0-8,1 0-56,3-1 120,-5-1-16,1-2 8,-2-5-64,-3-3-40,0 2 16,-1-2-24,-1-2 72,0-3-32,-4 2-32,-17-30 8,18 29-16,-4-3 24,0 2-32,-9-2-8,14-3 56,-14 0-56,11 1 96,-11-1-56,-5-23-8,16 19 16,-16 0 32,5-3-96,0 1 88,0-1-64,1-1-16,-1-8-8,0 11-64,-5-18 112,4 5-184,-1 2-160,1 0-96,-1 0-144,0-2-104,-3 0-81,4-1-247,-4-3-176,3 1-304,1 0-233,-1 0-431,-3-2-481,4 0-215,-1 0-225,1-4 216,-1-1 689,1 0 440,-1-1-2281,-3 6 4017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5T11:26:36.911"/>
    </inkml:context>
    <inkml:brush xml:id="br0">
      <inkml:brushProperty name="width" value="0.05" units="cm"/>
      <inkml:brushProperty name="height" value="0.05" units="cm"/>
      <inkml:brushProperty name="color" value="#3165BB"/>
    </inkml:brush>
  </inkml:definitions>
  <inkml:trace contextRef="#ctx0" brushRef="#br0">445 462 12314,'0'0'0,"0"0"1873,-2 0-1329,2 0-544,-5 0 288,-1 2-80,-1-1-96,0 1 160,0 0 232,1 0 232,-1 1 192,0 1-104,7-4-824,-7 3 721,-7-1-73,9 0-144,-2 1-56,-11-1 0,11-1 24,-10 1 32,10 0-48,7-2-456,-18 2 416,11-1-95,-10 1-41,10 0 0,-10 0-16,10-2-8,-9 0-72,9 0 48,7 0-232,-16 0 208,11 0-56,-10 0 64,9 0-48,-9-4 0,9 1 16,-9-1 40,10 1-72,5 3-152,-16-5 192,11-1-16,-11-9-32,11 11 56,-11-10-136,11 11-8,-11-15-8,11 13 24,5 5-72,-7-19 152,0 14-16,0-14-16,0 13-32,0-14 24,2 6-47,2 0-41,1 0 24,2 14-48,0-5 0,0-16 56,0 15-8,0-13-32,3 5 8,3 9-56,7-14 72,-9 14-88,12-14 24,-11 13 24,12-13-32,-1 5 104,3 0-80,0 1 32,4-1-16,-1 8 16,-22 6-24,23-17 32,1 12-16,1-9 80,-3 10-48,-1 1 16,0-1 40,0 4-96,-2 0 24,-19 0-32,19 0 64,-1 0-24,-1 0-32,0 6 72,-1-1-32,0 11 8,-2-11 88,-9 10-88,12-9 16,-13 9-40,1-8 16,-1 9-40,-1-9-8,1 10 8,-1-10-80,-3 12 104,0-19-32,0 14 56,0 4-32,0-1 16,-2 4-72,-3 0 24,0 0 32,-11 0 104,9-1 8,7-20-136,-21 20 72,6-1 32,-3 0-104,-1-2 120,0 1-112,0-3-24,0-1 80,0-7-112,1 7 104,2-10 32,3 1-96,-1-2 80,0 1-24,7-2 48,-11-1-16,11-1-48,7 0-32,-15 0 64,10 0-64,-11 0 104,11-5-96,-11 0 32,11-9-8,-11 10 8,11-13 96,5 17-136,-16-5 24,11-18-72,0 8-8,0-3 24,-1-3-16,5-1 128,-1-6-104,2-2 40,0 30-16,0-29 88,0-1-56,14 2 0,-11 0-40,13 2 0,-11 0-16,13 4 24,-13 1-16,-5 21 16,21-21-64,-7 3 80,-9 3 0,16 10 8,-16-13-16,14 13-48,-14 0 72,14-1-32,-19 6 0,6-5 64,14 2-8,-4 3-64,0 0 56,-1 0-8,1 0-8,3 1 40,2 5-8,-21-6-64,19 15 8,2-9 24,-2 13 72,0-4-112,1 5 56,-5 0-40,1 3-48,-2 0 80,-14-23-40,3 22 32,11-1 0,-14 0 16,4 2 72,-1-2-56,1 3 32,-4 0-56,0-1-88,-2-2 136,2-21-88,-5 21 112,-9 0-56,9-2 136,-15 2-248,7-1 64,-5 0-32,-1-1-112,19-19 136,-21 17 24,0 1-128,2-1 136,0-1-56,0-2-64,1-9 32,1 10-128,1-9 8,16-6 176,-14 7-240,7 0-72,-8-2-48,10 0-88,-9-2-40,10-1-136,-1 0-88,-2 0-57,2-1-263,5-1 1032,-4 2-1120,3 0-328,-1-2-337,0 0-415,2 0-521,0 0-239,0 0-121,4 0 232,-4 0 2849,3 0-2136,2 0 608,0-4 319,11 4-2327,-16 0 3536</inkml:trace>
  <inkml:trace contextRef="#ctx0" brushRef="#br0" timeOffset="317">460 634 10066,'0'0'0,"-2"-3"1808,1 3-1136,-3-4-208,1 4-40,-1-3-24,3 3 113,1 0-513,-2-4 712,0 1 184,0 3 152,1-4 16,-1 4-79,0-3-193,0 3-88,1-4-64,1 4-640,0 0 552,0-3 48,0 3-88,0-4-48,0 4-55,0 0-17,0 0-40,0 0-24,0 0-328,0 0 296,0 0-24,0 0 72,3 0-48,1 2-8,1 3-72,0 1-16,0 0 72,-5-6-272,5 14 248,1-8 40,-1 11-32,0-3-48,11 3 57,-11 6-33,12 3-16,-3 7-16,-14-33-200,14 33 176,0 4 24,-9 1 40,15 2-32,-15 2 0,14 1 0,-14 3-48,18 1-8,-6-2 0,-17-45-152,14 49 128,2 1 24,-1 2-8,5 2 24,-1 2-88,-2-4-72,0 2 32,-1-4-8,-16-50-32,19 49 112,4 0-32,-6 0-48,1-1 8,1 1 8,-2 1 56,1-1-8,-1-2-80,0-2-40,3-1 72,-1-2-40,2-2-16,-4-2 40,0 0-80,1-1 168,-3-4-40,-15-33-80,16 33 72,0 2 8,1-2-104,-1 0 56,0-4-32,-1 1 56,-1 0-24,-9-6-16,-5-24-16,19 28 56,-13-2-56,11-5 112,-12 3 137,9-1-249,-14-4 0,5-2 0,9-3 0,-14-14 0,4 14 0,-4-7-8,3 11-33,1-13-63,-4 2-24,3 0-216,-3 0-72,4-2-8,-4-5 424,3 5-504,1 0-208,-1-1-128,1-1 32,-1-1-281,-3 0-199,4-1-344,-1-1-441,-3 0 2073,0 0-2648,4 0-433,-1 0-264,-3 0-95,4-3 687,-4 0 817,3-1 599,-3-1-2311,0 5 3648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5T11:26:38.102"/>
    </inkml:context>
    <inkml:brush xml:id="br0">
      <inkml:brushProperty name="width" value="0.05" units="cm"/>
      <inkml:brushProperty name="height" value="0.05" units="cm"/>
      <inkml:brushProperty name="color" value="#3165BB"/>
    </inkml:brush>
  </inkml:definitions>
  <inkml:trace contextRef="#ctx0" brushRef="#br0">985 1182 6833,'0'0'0,"0"2"1184,0 1-320,0 11-199,-2-7-41,1 12 32,1-19-656,-2 18 720,0-1 272,0 2 200,1 6 129,-4 1-33,-1 1-344,1 0-240,0-1-296,0-2-87,-1 4 191,1 0 64,0-2 320,-2-2 40,-7-1-200,7-1-80,-10-1-231,17-21-425,-7 21 440,-12 0 24,5-2 0,0-1-56,0-1-16,0 0 48,0-1-112,-3 0 112,17-16-440,-19 15 232,-4 3 8,2-3 160,-2 1-232,-3-11 177,2 13-137,0-11-24,-3 8 240,27-15-424,-26 4 320,-1 1-24,-1 0 48,0 1-120,2-3 40,0-1 96,0-2-248,-1 0-80,0 0 184,-1 0-168,2-5 96,0-13 32,1 15-208,1-15 216,-1 4-112,3-3 112,22 17-184,-21-19-40,0-4-64,2 1 208,0-6-96,3-2 64,2-3-64,0 0-104,9-5 88,5 38 8,-16-46 104,11-4-24,0-2-120,-2 0 72,2 3-40,3-5 144,0-2 88,2-3-392,0 59 168,0-57-152,14-1-40,-10-1 136,11-2 128,-1 2-24,2 3-72,-2 4-56,3 0 152,-3-2 24,-14 54-96,19-50 120,4 3-192,0 3 40,6-1 16,-1 0-8,2 1 8,1 4-88,5 3 152,-1 3-16,5 1 152,-1 1-96,2 8-192,3-2 48,1 3 24,4-1 144,-1 5-96,-48 19-16,51-18 112,-1 3-32,-4 1-16,2 0 0,-1 9-176,-1-9 128,1 10-56,0 1 88,-47 3-48,45-6 184,2 6-176,3 0 64,-3 0-7,-2 0-65,-3 4 0,0 3 0,0 10 0,-42-17 0,38 14 0,2 0 0,0 2 0,-7 5 0,-2 0 0,-3 5 0,-2-2 0,-1 2 0,-25-26 0,21 28 0,0 3 0,-1-1 0,-2 3 0,-1 0 0,-3 2 0,0 3 0,-9 2 0,-5-40 0,16 40 0,-13-2 0,3 1 0,9-3 0,-11 1 0,1-2 0,0-1 0,0 1 0,-5-35 0,6 40 0,-3-2 0,-3-3 0,0-2 0,0 2 0,-5 2 0,-2-2 0,-7-1 0,14-34 0,-5 33 0,-11 0 0,2 2 0,-1-3 0,-1-1 0,-3-3 0,-2 0 0,-7 3 0,0-2 0,-1 1 0,-4 0 0,-2 1 0,0 2 0,-2-3 0,3-6 0,-6 2 0,1 0 0,-2 0 0,2-1 0,-1-10 0,4 3 0,-1 1 0,-1-2 0,3-3 0,35-14 0,-33 4 0,3 1 0,3 0-321,2 0-375,4 1-40,0-5-48,4-1-208,1 0-120,16 0 1112,-7 0-1401,-10-3-207,12-2-161,-2-9-423,0 10-441,2-10-327,-1 9-57,3-11 209,3 16 2808,-2-5-2409,1-16 625,1 4 615,0-1 353,0-4 24,3-1-1968,-3 23 2760</inkml:trace>
  <inkml:trace contextRef="#ctx0" brushRef="#br0" timeOffset="1">1055 1401 6305,'0'0'0,"0"0"1752,3 0 57,3 0 71,-1 0 16,9 0-31,-11 0-81,2 0-15,-5 0-1769,16 0 1648,-13 0-128,11 0-103,-10 0-217,1 0-80,9 0-128,-11 0-144,3 0-39,-6 0-809,14 0 616,-11 0-120,1 0-64,1 0-168,-2 2-72,1 0 104,-4-1-200,0-1 0,0 0-96,0 0 64,0 2-88,-2 0 152,0-2 0,-3 0-64,-2 0-80,0 0-64,0 0-88,7 0 168,-7 0-160,0 0-56,0 0-240,0 0-144,0-4-128,0 1-152,0 0-201,1-1-151,6 4 1232,-7-3-1400,0-3-521,1-8-503,1 9-641,0-12-536,0 3-31,1-2 743,3-1 793,1 17 2096,0-21-1577,0-12-1655,0 33 3232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5T11:26:39.300"/>
    </inkml:context>
    <inkml:brush xml:id="br0">
      <inkml:brushProperty name="width" value="0.05" units="cm"/>
      <inkml:brushProperty name="height" value="0.05" units="cm"/>
      <inkml:brushProperty name="color" value="#3165BB"/>
    </inkml:brush>
  </inkml:definitions>
  <inkml:trace contextRef="#ctx0" brushRef="#br0">35 5566 12714,'0'0'0,"0"0"656,0 0-464,-4 0-56,-1 0 16,0 0 73,0 0-9,0 0 88,1 0 40,1 0 88,1 0 24,2 0-456,-2 0 448,2 1-48,0 1 24,0 0 56,4 0 56,-1-1 40,2 1-55,1 0-9,-6-2-512,15 1 464,-10-1 56,13 0-48,-13 0-16,16 0-8,-5 0 56,4 0 16,5 0-55,-25 0-465,31-5 464,2 0-80,4 0 72,-1 1-40,-1-1-120,2 2-8,-1-1-96,4 1 80,-40 3-272,38 0 312,-1 0-56,1 0 0,-1 0-112,3 0 112,2 1 0,3 3-80,2 3-15,-47-7-161,50 7 56,-1 7 88,3-9-24,-5 0-8,2 2-40,0 0-112,-1 7 72,3-10-64,-51-4 32,49 5 0,-2 0-32,10 2 40,-5-2 72,4 0 64,5 1-24,-4-1-48,-1 0-8,-2 0-64,3 0 40,-1-3 16,7 0-40,-4-2 24,-2 0 48,4 0-40,2 0-48,-63 0 0,66-4 16,-2 1-48,1-2 136,-3-11 0,-1 13-48,2-15 48,5 15-8,-6-16 40,-62 19-136,66-6 176,2-11-56,-5 12-88,3-14 56,-3 13 16,1-13-40,2 14 24,0-14-24,-66 19-64,66-5 64,1-18 40,-3 7-88,2 2 24,-2-1-56,3 1 8,4 0 128,-5 9-152,-66 5 32,68-19 48,-4 15-8,-1-10-48,0 9 96,-1-11-40,-1 11-16,0-12-16,2 11 32,-63 6-48,64-13 48,-3 7-40,5-9 40,-1 9-40,-5-9 72,7 11-8,-1-15-48,0 4 48,-66 15-72,68-16 64,1 0 136,1 1 32,-1-5-88,3 1-56,-1 0-104,4 0 40,-4-4 48,-71 23-72,73-22 128,1-6-80,-3 2 16,2 0 9,-2-4-73,-1-1 0,1 1 0,1-5 0,-72 35 0,71-33 0,0-5 0,-3 0 0,0-2 0,-2 0 0,2 1 0,2-1 0,1-3 0,-71 43 0,71-44 0,1 1 0,-1 3 0,0-7 0,-6 5 0,3-3 0,-4 0 0,-1 5 0,-63 40 0,66-40 0,0 1 0,-5 3-169,-6-1 25,-1 1 96,-7-1 80,2 2 56,-2 2-72,-47 33-16,49-29 8,-4-1 88,2 1-8,-3-3-55,1 3-33,-2-3 0,2 1 0,-10 1 0,-35 30 0,37-26 0,-4-2 0,-5 1 0,7-1 0,-4-2 0,0 2 0,-3 1 0,-2-3 0,-26 30 0,26-28 0,0 0 0,-5 0 0,2 1 0,-1-1 0,-2 2 0,0-4 0,0 0 0,-20 30 0,14-27 0,-1-3 0,-7 2 0,13 0 0,-14 1 0,11-1 0,-13 2 0,1 3 0,1 0 0,-2 2 0,-3 2 0,0 2 0,0-2 0,4 3 0,-4 0 0,3-1 0,-3 17 0,0-17 0,4-1 0,1 3 0,0 1 0,0 0 0,1 9-57,-3-15-15,2 15-48,-5 5 120,4-16-96,-1 11-96,1-9 24,-1 9-24,1-9-8,-1 11-48,1-2-88,-1-1 0,-3 6 336,4-14-392,-1 11-80,1-2-40,-1-1-56,-3-7-152,0 9-73,0 1-167,0-3-208,0 6 1168,-2-5-1288,-1 2-201,-2-1-343,-9 1-529,9-1-391,-11 1-169,9 3 1,-12-4 543,3 4 681,16 0 1696,-19 0-1225,0 0 257,-2-3-2360,21 3 3328</inkml:trace>
  <inkml:trace contextRef="#ctx0" brushRef="#br0" timeOffset="1837">6748 121 7873,'0'0'0,"-1"-4"600,-1 1-120,0-1 81,0-1 103,2 5-664,0-5 696,0 0-8,0-1 72,0 1 56,0 0 80,0 0 121,0 0-49,0-1-16,0 6-952,0-5 800,0 0-176,0 0-127,0 1-129,0 1 0,0-1-104,0 1 24,0 3-40,0 0-248,0 0 248,0 0 72,0 1-16,0 5 24,0 1-32,0 8 8,0-9-24,0 13 16,0-19-296,0 14 240,0 5-40,0 5-7,0 6-41,0 3 40,0 3-8,0 1-64,0 1-16,0-38-104,0 38 72,0-1-16,0-2-32,0 0 32,0-2-24,0-2-56,-1 0 88,-1 1-88,0-1 8,2-31 16,0 29 0,0 1-40,0-2 8,0-2-128,0 0-64,0-2-96,0-1-169,0-23 489,0 23-512,4-2-136,-1 1-128,1 1-120,-1-6-208,1 2-265,-1-1-191,0-4-168,3 0-113,-6-14 1841,5 14-1832,11-1-65,-13 1 249,2-8-704,0 8-1569,-5-14 3921</inkml:trace>
  <inkml:trace contextRef="#ctx0" brushRef="#br0" timeOffset="2487">7404 102 7913,'0'0'0,"0"0"808,0 0-536,0-6-48,0 1 81,0 0 71,0 5-376,0-14 432,0 11 8,0-3 32,0 1 0,0 0 32,0 0 24,0-1-48,0 1-72,0 5-408,0-5 384,0 2-39,0-1-33,0 1 88,0-1 8,0 1 0,0-1 8,0 1-40,0 3-64,0-4 8,0 4-16,0-3-16,0 3 8,0 0 40,0 0 33,0 0 7,0 0-376,0 0 440,0 1-72,0 3-48,0 1 0,-1 2-72,-1 7-16,0-9 48,0 2-88,1 7 16,-3-9 16,1 2-48,-3 9 8,-1-11-24,1 11-24,-1-11-32,0 12 24,7-17-128,-14 7 80,8 11-40,-7-11-16,6 10-8,-11-10 16,11 11 0,-10-11 24,10 10-56,-11-10 32,11 10-40,-8-10 0,10 11 56,-11-13-40,11 11 16,-11-11-8,11 10-16,5-15 0,-7 6-16,-7 1 24,10 6 33,-1-9-49,0 1 40,0 0-40,1-1-24,1-1 48,3-3-16,-2 2-33,0 0 42,2 0-42,0-2 1,0 0 48,6 0-16,8-4 32,-11 1-72,-3 3 40,17-6-64,-11 1 48,16 0 32,-6 0 8,5-11 8,5 11-40,0-11-48,0 11 40,-26 5 16,24-14-56,1 11 8,-3-3 40,1-8-24,0 14 24,-1-5-72,-1 2-56,-2-1-64,-19 4 200,19 0-248,-1 0-16,-2 0-64,-1 0-104,-1 0-96,0 0-136,0 0-184,-9 2-121,-5-2 969,16 5-1064,-13 0-72,3 1 40,-1-1-1,0 0-31,0 0 24,0 1-56,-1 1 8,-4-7 1152,0 13-1129,0-7 49,0 1 208,0 8-544,0-10-2057,0-5 3473</inkml:trace>
  <inkml:trace contextRef="#ctx0" brushRef="#br0" timeOffset="2976">7258 526 7769,'0'0'0,"0"2"1128,-2-2-503,-3 0-121,0 0 64,-2 0 88,0 0 32,2 0 48,0 0 96,5 0-832,-6 0 897,1 0-17,0 0-24,0 0-104,1 0-112,1 0-112,-1 0-104,3-4-79,1 4-345,0 0 280,0 0 24,0-3-40,3 3 0,2-3-40,9 3-56,-9-4 8,13 4-48,-4-3-40,1 3-24,6-4-24,5 1 8,6-1-16,1 1-8,-2-1-32,2 1 8,-33 3 0,31-4-8,-1 1 16,-2 3-40,-2-4-24,-2 4-32,-1 0-96,0 0-88,-3 0-136,-20 0 408,20 0-544,-3 0-129,0 0-79,1 0-80,-3 0-24,-9 0-16,13 0 24,-14 2 7,-5-2 841,17 0-848,-13 0 96,10 0 80,-11 0 72,3 0 48,-1 0 24,0 0 7,0 0 49,-5 0 472,5 0-424,-1 0 40,-1-4 64,-3 1 72,4 0 80,-4-1 56,0 1 48,0-1 32,0 1 32,0 3 0,0 0 48,-2-4 88,0 4 72,-1-3 64,-1 3 64,1 0 80,-1 0 56,-1 0 81,0 0 39,-2 3 64,0 2 96,0 1 32,2 7 128,-2-7 0,2 8 25,-2-9-1,7-5-936,-5 17 840,-2-3-80,0 2-104,0-1-168,-7 6-87,9 2-65,-2 1-128,-7 1 0,8-1-64,1 0-104,-2 4 16,0 0-72,2 0 0,0-2 0,0-2-48,1 1 64,4-25 0,-2 24-104,1 1 0,1-1-176,0 0-320,0 2-305,5 0-391,0 1-232,13 2-217,-18-29 1745,5 30-1864,14-1-128,-14-1 183,18 0-407,-8 0-1913,-15-28 4129</inkml:trace>
  <inkml:trace contextRef="#ctx0" brushRef="#br0" timeOffset="3383">7662 1814 12026,'0'0'0,"0"0"632,-2 0-448,-3 0-72,0-4 24,-1 1-16,3-1 32,3 4-152,-4-3 224,3-1 80,-1 1 177,2 0 63,0-1 16,0-1-16,5 0-48,0-1 8,-5 6-504,16-5 496,-11-10-16,13 11 8,-4-10 73,1 11 23,1-13 8,1 11-24,3-13-160,2 13 48,-22 5-456,23-19 464,3 14-88,0-13-24,0 13-80,-2-9-40,-1 11-31,0-1-65,-2 1-16,-21 3-120,19 0 56,0 0 8,-4 0 72,-1 2-80,0 1-80,-8 2 40,9 9-48,-11-9 32,-4-5 0,5 7 0,0 7-56,0-9 56,1 11-32,-3-11 88,1 13-24,-4-4-24,0 1 32,-2 3 32,-3-1-8,-1 1-32,1-1-48,-2 0-24,-7 2 32,9-1 8,-9 1 40,14-19-40,-5 17-16,-14 1 16,5-3 40,0 1 0,7-2-16,-10 0 0,11-7-16,-8 9-16,14-16 8,-3 3 48,-2 2-16,-1-1-40,3-1 40,1-1-8,2 0-16,0-2 8,0 0-24,0 0 8,4 0-40,1 0 48,0-4 0,11-1 48,-11 2-64,12-1 40,-11 1 32,13-1-32,-19 4-32,15-3 16,1-1-80,2 1 40,-1-1 16,0 4 80,1 0 8,-1 0-56,1 0-8,-18 0-16,17 2 16,-1 3 8,-1 2-32,1 7 24,0-9 16,-2 9 8,-1-9 24,-7 11-56,-6-16-8,5 5-24,0 9 104,0-9 24,-1 13 40,-4-11-40,0 10-40,0-10 24,-4 14 0,4-21-88,-7 16 120,-8-1-64,-1 3 8,-1-1-32,-6 2 16,-3 2 80,-4 0-56,-3 0-16,-2 0-24,1 0-72,2-2 8,3-2 48,1-1-16,4-2 40,1-7-16,4 10-16,19-17-8,-18 5-64,3 9-64,8-10-152,-7 1-152,12 0-168,-3-1-232,3-3-121,0 1-127,2-2 1080,0 2-1288,0 0-256,4-2-201,12 0-119,-11 0-1,14-4 97,-2-1 64,2 0 15,-19 5 1689,23-14-1464,8 9 248,8-20-1297,-39 25 2513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5T11:26:46.913"/>
    </inkml:context>
    <inkml:brush xml:id="br0">
      <inkml:brushProperty name="width" value="0.05" units="cm"/>
      <inkml:brushProperty name="height" value="0.05" units="cm"/>
      <inkml:brushProperty name="color" value="#3165BB"/>
    </inkml:brush>
  </inkml:definitions>
  <inkml:trace contextRef="#ctx0" brushRef="#br0">578 940 15003,'0'0'0,"0"0"1072,-2 0-400,-3 0 40,5 0-712,-5 0 624,-2 0-200,0 0-119,0 0-25,2 0 96,0 0 48,1 0 120,2 0 64,2 0-608,0 0 608,0 2 32,14 3 312,-9 0-599,16 0-57,-5 0-8,1 1 8,-17-6-296,25 5 240,4 0 8,8 0 8,3 1-40,5-1 24,0-2-56,4-1-8,2 0 48,-51-2-224,55 2 216,6-2-32,2 0-48,3 0-72,4 0 64,-4-4 64,5 4-56,-1-3 8,-70 3-144,73-4 80,-2 1 8,2-1 16,4 1-48,-6-1-8,4 4-72,-9-3 40,4 3-8,-70 0-8,64 0 0,-1 0-16,-2-4-8,-6 1 56,1 3 8,-4 0-80,-5 0-80,-3 0-88,-6 0-112,-38 0 320,36 0-352,-1 0-128,2 0-168,-6 0-88,-1 0-88,1 0-217,-1 0-183,-30 0 1224,26 0-1592,3 0-401,-4 0-255,-1 0-169,-1 0-15,-3 0 175,0 0 353,-1 0 328,-4 1-2489,-15-1 4065</inkml:trace>
  <inkml:trace contextRef="#ctx0" brushRef="#br0" timeOffset="852">2365 656 8209,'0'0'0,"-2"0"856,-3 0-551,0-5-73,-9 0 0,9 0-32,-2-1 16,-7-8 40,9 14 48,5 0-304,-7-5 376,-7 0 48,10-9 32,-1 11 0,-2-3-40,0 1-56,0-9-64,0 11-16,0-2 1,0-11-25,0 12-24,0-10-40,0 11-80,1-11-32,-1 11-24,0-11-64,7 14 8,-7-4-32,0-10-24,0 11-16,-7-11-8,9 10 0,-2-10-32,-7 11 8,8-11 40,6 14 64,-6-3-64,-1-11-8,0 10 32,0-1-8,0-9 16,0 11 48,0-3-32,2 1-8,5 5 24,-4-14-32,1 11-16,1-1 16,0-1-17,0 0-7,2 0 16,0-1 24,0 1 16,0 5 0,0-5-8,4 0 8,-1 1-24,3 1 32,-1-1-32,0 1-16,11-1-8,-13 1 16,2 3 48,11 0 32,-13 0 16,3 0-24,-1 2 16,9 3-16,-14 0-7,3 11 15,1-9-8,-4 12 16,0-4-24,-5 6 40,-15 2-40,0 1 8,-10 2 48,-7 2 32,-6 0 80,43-28-200,-51 26 208,-4-1 96,-6-3 40,-5-3 64,-2-1 80,-3-3-48,-3-8 8,74-7-448,-76 16 448,1-9-8,-3-2 57,3 9 15,-9-12-16,-1 3-24,-4 0 48,1-3-48,2 0 24,86-2-496,-87 1 576,2-1-24,-2 0 65,5-3-65,4-2-88,8-11-40,6 11-112,8-16 16,56 21-328,-48-5 264,4-14-128,8 3 0,4 2-24,6-2 8,9-4 48,12 0-72,-1-2-32,6 22-64,0-23 16,0-1-48,19-2 24,2-2-56,5 0 8,9-2 48,9 1 32,10-3 24,10 1 8,16-2-8,11 0-80,3 3 24,5 3 32,-2 4-24,2 0 72,-3 1 40,-96 22-112,98-14 192,2-2 24,0 11 56,-1-14 0,-5 14-23,-4-9 7,3 10-48,-3 4-48,-6 0-104,-1 0-24,-8 2 8,-6 3-32,-1 0 8,-8 13-16,-5-13 24,-4 16 32,-51-21-56,45 16 128,-7 1 0,-5 0-40,-5 6-8,-7-4-40,-2 4-48,-14-2-8,9 1-8,-14-22 24,0 21-48,0 0 64,0 0-56,-5 1 24,-12-1 16,3 4-40,-5 1 96,-6 0-80,25-26 24,-29 28-160,-10 0 40,-2 1 8,-5 1 64,-4 1 80,-2-1-8,-2-2-24,-5-2 8,59-26-8,-58 22 32,-5 1-40,4-2 8,-2-2-56,1-2 72,-1-1 24,0-9 0,2 9 0,59-16-40,-56 3-16,4 2 24,1 1-96,4-1 88,2-4-40,-2-1 64,5 0 56,2-3-32,7-2 48,4-11-144,4 11 80,3-11-24,4 11-16,4-14 24,11 3-24,-1 1-72,4 15 80,-1-20-40,1 1 16,3-3-24,16-1 0,0-3-56,9-4 72,9-4-48,11-5 48,10-3-40,8 2-8,0 4 72,0 5-16,2 8 64,0 2-32,0 4 0,3 3 24,-71 14-32,70-14 8,3 9-8,-5-1 32,0 1 56,-4 2 72,2 3-8,0 0 16,-1 1-64,-65-1-104,67 6 224,0 1 64,-3 12 8,2-12-40,-3 14-128,-6-6 40,1 3-48,-4 1 48,1 0-8,-4 4-136,-6 3 0,-3-5 0,-6 3-8,-4 0-56,-6 2-32,-5-3-24,-21-23 96,15 26-40,-10-2 176,1 1-104,-3-3 72,-3 1-64,0-2-72,-5 0 128,-13 0-80,18-21-16,-13 19-24,-5 2 40,-4-2 16,-5 2 24,-4 0 24,-5 0-80,-6 1-24,-7 1 56,49-23-32,-54 24 48,-5 0-16,-4-1-24,-1 1-64,-2-1 32,-4-2-40,2-2 80,-3-3 8,71-16-24,-68 14 0,0-7 96,0 7-72,6-9 80,-1-2-88,7-1-16,3 0 40,0-2 0,53 0-40,-50 0 0,3-4 24,7-1-32,0-9-48,8 9 144,6-12-112,0 11-40,7-15-16,19 21 80,-16-15-168,3-1 0,7-3-56,-9-2-40,11-2-48,1 1 24,1-3-56,2-1-88,0 26 432,3-27-480,1-1-40,12-4-17,-1 3-87,6-3-136,4 3-176,2-1-144,6 1-145,6 1-135,2 0-296,5 2-329,2 2-103,3 4-113,-1 1 49,1 2 136,1 12 111,-52 5 1905,52-16-1528,4 13 288,-2-1-2145,-54 4 3385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5T11:26:43.450"/>
    </inkml:context>
    <inkml:brush xml:id="br0">
      <inkml:brushProperty name="width" value="0.05" units="cm"/>
      <inkml:brushProperty name="height" value="0.05" units="cm"/>
      <inkml:brushProperty name="color" value="#3165BB"/>
    </inkml:brush>
  </inkml:definitions>
  <inkml:trace contextRef="#ctx0" brushRef="#br0">171 399 9498,'0'0'0,"0"0"1128,0 0-456,-2 0-104,0 0-40,-1 0 80,-1 0 128,1 0 201,3 0-937,-4 0 1056,1 2 48,-1 0-56,1 1-143,-2 2-137,-1 0-152,1 9-72,0-8-32,5-6-512,-5 14 520,-2-7-24,-7 12-56,9-5-56,-2 1-23,-9 6-33,11 2-8,-9 1-40,14-24-280,-5 26 224,-9 4 72,8-2-32,0-1 40,0 0-40,1-3-72,0 0-24,3-1-48,2-23-120,0 21 176,0 0-56,4-2 32,1 0-32,12-2-64,-12 1 32,16-3-16,-5-8-32,-16-7-40,17 16 56,1-12 40,3 1 0,0 0-40,-1-2 8,3-1-16,-2 0-40,3-2 88,-24 0-96,25 0 48,-1-5-8,0-11 48,1 11-40,-1-13 32,-1 4-48,-1-1-24,-1 1 56,-3-2 24,-18 16-88,17-15 121,-1-3-25,-2 1-48,-9-1 8,10-1-24,-15 2 48,6-2-64,-3 0-24,-3 19 8,4-18 32,-4-1-16,0 0 64,0-5-16,-4-3-96,-3 1 8,-8-2 112,15 28-88,-14-26 24,0 0 24,-2 2-16,-1 1-104,-2 2 48,1 2-16,-1 4-32,2 9-96,-1-11-40,18 17 208,-15-4-249,-1-1-111,0 2-64,2-1-152,7 4-128,-10 0-144,12 0-240,-11 0-233,16 0 1321,-5 4-1696,-9 1-424,12 0-313,-3 2-176,3 7 17,0-9 199,2 2 505,0 7 280,0-14 1608,6 5-3913,-6-5 3913</inkml:trace>
  <inkml:trace contextRef="#ctx0" brushRef="#br0" timeOffset="1">948 446 10018,'0'0'0,"0"0"1944,0 0-1152,-1 0-216,-4 0-16,-1 0 201,6 0-761,-5 0 1024,-2 0 152,0 0 112,0 0-167,0 2-193,0 3-200,-7 0-128,9 9-72,5-14-528,-14 5 488,9 13-40,-12-3-23,3 3-17,-2 4-88,-1 5 16,1-1 8,0 3 24,16-29-368,-7 30 344,-7-2 16,11-2-88,-1-2-48,3 1 0,-1-1-16,0-2-64,2-1 48,0-21-192,0 21 168,14-2 0,-10 1 64,11-3-144,-9 0 24,16-1 32,-6-9-47,1 9 103,1-11-48,-1 0-104,4 2 16,1-2 64,1-3 8,1-2 24,3 0-56,-3 0 16,-24 0-120,26-5 80,-2-11 48,1 11 40,-1-13-136,-1 13 88,-2-17-8,-1 6 8,0 0 0,-20 16-120,17-15 104,-3-3-80,-9 1 56,11-1-16,-13 1 8,1-2 0,-1 0-24,-3 1 88,0 18-136,0-17-24,0 0 16,-1-1-16,-3-1 32,-10 0 32,9-2 48,-16 0-40,5 0-136,16 21 88,-21-21-16,1 0-128,-6 2 0,-1 2-56,0 3-104,-1 11-40,3-11-128,3 14-56,22 0 528,-21 0-633,3 0-191,1 0-104,1 0-232,2 3-320,1 2-313,6 2-591,-7 7-321,14-14 2705,-4 5-2945,1 9-23,-1-7 415,3 12 561,1-5 231,0 0-2087,0-14 3848</inkml:trace>
  <inkml:trace contextRef="#ctx0" brushRef="#br0" timeOffset="7145">1787 347 10210,'0'0'0,"0"0"984,-3-4-664,-3-1-72,-7-10 16,7 9 24,-1-11 80,0 12 56,7 5-424,-7-19 496,1 13 105,0-11 71,3 12 40,1-13 24,0 13-56,2-12-104,0 11-16,0 6-560,0-15 512,0 10 25,6-9-9,-1 10-24,9-10-8,-11 11 0,13-2-32,-11-9 56,-5 14-520,17-4 488,-1-1-96,2 1 89,-1 1-121,4 3-72,0 0 8,3 0 8,0 0 0,-24 0-304,25 2 320,-1 3-32,1 0-56,-3 0-56,6 1 24,2 1-8,-1 6-24,1-7 8,-30-6-176,26 14 88,-2-9 16,-1 10-32,-1-9 32,-1 9-32,0-1-8,-2 0-56,-1 0 40,-18-14-48,14 7 40,0 12-56,-9-5 40,9 4-8,-14-3 16,3 1 0,1-2-16,-4 0-24,0-14 8,0 14 32,0 0 24,0 1-16,-2-1-24,-5 2-48,-7-1 32,9 1 32,-11 0 8,16-16-40,-7 15 8,-10-1 8,10 0-8,-11 0 32,11 0 48,-8-7-8,10 9-24,-9-11 25,14-5-81,-4 7 56,-1 0-16,-2-2-16,2 0 0,0 1 56,-1-1-24,1 0 0,3-3-24,2-2-32,-1 1 24,1 1 16,0 0-32,0 0-32,5-1-40,0-1 40,11 0 72,-11 0 32,-5 0-80,16 0 40,-11 0-56,12 0-8,-12 2 16,15 0 32,-6 0-24,-1-1 24,-7 1 8,-6-2-32,19 4 8,-14 1 48,14 0-32,-14 0-64,11 0 72,-12 2 0,9 7-8,-13-8 0,0-6-24,6 15 16,-3-10-40,-3 11 80,0-9-8,-2 12-48,-5-3 48,-10 7-48,-2-1 24,19-22-24,-24 28 0,-6 0-32,-1 0-24,-2 1 16,0-1 48,-2 0 32,2-2-88,0 0-24,33-26 72,-32 25-144,4-1 88,2-3 72,0-2-72,4-2 40,2-1-112,5 0-88,1-11 23,9 10-167,-2-9-152,1-1-72,1 0-192,4-1-40,-1-1-104,0-1-113,2 0-31,0-2 1064,0 0-1176,5 0-200,9-4-201,-9-1-159,15-11 32,-7 11-1,5-12 113,5 3 80,6-9 15,-29 23 1497,40-30-1288,4-4 272,3-3 168,0-1-625,0 1-1919,-47 37 3392</inkml:trace>
  <inkml:trace contextRef="#ctx0" brushRef="#br0" timeOffset="7146">2817 470 7313,'0'0'0,"-1"2"1136,-1 0-336,2-2-800,-2 2 673,-1-1 31,-1 5 136,-1-1 200,0 0 208,0 9 41,-1-7 15,-1 10-112,7-17-1192,-14 14 1056,9 2-63,-12 1-105,12 2-88,-11 1-64,9-1-56,-9 0-88,11 3-23,5-22-569,-16 23 472,13 0-64,-2-2-64,3-2-40,0 0-72,0-2-8,2-1-16,4 0-16,-4-16-192,5 14 232,13-1-80,-5-7 8,1 8 16,4-13 64,1 5-8,4-1-72,1-3-32,-24-2-128,28 0 72,1 0-184,4-6 376,1-11-31,-3 12-41,-3-11 272,-2 11-392,-2-14-8,-24 19-64,23-6 80,-2-13-104,-4 14 72,-3-11 0,-9 11-8,11-12 0,-13 12 8,3-11 16,-1 11-48,0-9 40,-2 10-56,-3-10 8,0 11-16,0-11-56,-1 10-16,-5-9-88,6 13 168,-6-4-200,-10-10 96,9 11-40,-12-11 16,3 10-64,-1-1-153,-2-9-15,-6 11-40,25 3 400,-24-6-424,-1 1-32,5 2-32,-1-1-104,2 4-40,5 0-120,7 0-209,-9 0-159,16 0 1120,-5 0-1448,0 2-537,-2 0-383,1 3-345,5 0-79,-1 0 351,2 2 521,0 0 287,0-7 1633,3 7-3896,-3-7 3896</inkml:trace>
  <inkml:trace contextRef="#ctx0" brushRef="#br0" timeOffset="7147">3486 872 12946,'0'0'0,"0"0"1833,0 0-1833,0 0 1120,-2 0-152,0-3-176,0-1-72,2 1 33,0-1 7,0-1 32,0 0-64,0 5-728,0-16 696,0 13-144,0-11 16,6 10-71,-1-9-97,0 9-8,0-13-24,11 11 16,-16 6-384,5-19 432,13 14-80,-13-16-40,17 6 16,-4-1-56,-1 0 80,2 1-144,4-3-8,-23 18-200,24-17 192,2-1-7,2 3 31,-2 9-8,-1-13 0,-1 14-64,-1-9 40,-2 11-40,-21 3-144,20-5 96,0-1 24,-3 1-24,0 2 40,1-1 16,-1 4-56,2 0-16,-1 0 0,1 0 0,0 0 128,0 2 16,0 3-80,-1 2 16,-1 0-80,2 0 0,0 0-32,-1 7 48,-18-14-96,17 5 112,2 9-32,-1-9 112,-1 11-40,1-11-72,-3 2 56,1 7-88,-2-9-48,1 0 48,-9 1-72,11-1 64,-12 0 56,14 0-72,-13 0 24,14 1 56,-14-3-144,-6-3 40,21 2 40,-7 0-16,-1-2-120,1 0 80,0 0-80,0 0 0,0-4-40,0 1-96,-14 3 232,14-4-312,-9-1-64,14 0-104,-13 0-40,9-1-176,-11 1-128,10 0-89,-11 0-111,-3 5 1024,5-6-1176,1 1-264,-1 0-369,0-9-487,-2 11-393,3-3-239,-1-9-129,0 11 208,-5 4 2849,5-14-2160,1 11 551,-1-11-887,-5 14 2496</inkml:trace>
  <inkml:trace contextRef="#ctx0" brushRef="#br0" timeOffset="7148">4693 225 11578,'0'0'0,"0"0"1272,0 0-680,0 0-592,0-3 657,0-3 31,0 1 16,0 0 144,4 0 104,-4-9 0,3 10 25,-3-1-113,0 5-864,5-5 768,1-11-72,-1 13-104,0-11-88,0 10-104,0-10-72,11 11-47,-12-11 31,-4 14-312,14-3 232,-11-11-24,14 10-8,-11-12-8,13 13-16,-5-11-8,1 11 32,1-11-40,-16 14-160,16-4 200,1-10-64,-1 11-40,-1-1-8,1-1 40,0 2 40,1 3-8,1 0-120,-18 0-40,17 0 48,-1 0 0,-2 0 24,-1 0 16,1 3-64,0 2 8,-8 2-16,11 7 48,-17-14-64,5 5 64,0 11-64,1-9 0,-3 10 48,1-3-16,-4 2 16,0 1-40,0 4-56,-2 0 48,-3 2 40,-13 1 0,11 1 8,-12-1-16,3 2 40,1-2-8,1-1 32,14-23-96,-14 23 0,0-3-32,-3 1 80,-1 0-24,3-2 40,1-1 0,7-1-88,-9-3 24,16-14 0,-5 7 40,-2 7-32,-7-9 0,10 0 80,1 2-80,1 0 32,0-1-32,2-3-72,0-3 64,0 2-8,0 0-32,0-1 80,0 1-64,6 0 56,8-1-48,-11 1 16,11-2 56,-14 0-56,5 0-16,13 0 80,-4 0-8,-1 0-24,1 0 40,-8 0-64,13 0-24,-14 0 40,-5 0-24,19 2 40,-14 0 9,14-1 23,-13 1-24,11 0-96,-12 1 56,9 1 0,-10-1 40,-4-3-48,5 6 56,0-1-16,-1 0 24,-1 0-32,-3 2-16,0 0 72,0 7-64,-2-9 16,-5 11 96,7-16-136,-15 7 56,8 12 40,-14-3-88,0 1-16,-3 4-8,-6 0 40,-1 2 0,-2-1 0,33-22-24,-28 21 64,2 0-56,1-2 64,1 0-136,1 0 48,3-1-64,0-1-64,1 1-32,2-1-216,10-1-65,-9-3-175,13 1-192,-3-7-272,1 11-360,0-13-385,3 11-623,1-11-489,1 0-304,0 0-127,0-1 695,5-2 761,9-2 335,-9 0-2023,-5 0 3616</inkml:trace>
  <inkml:trace contextRef="#ctx0" brushRef="#br0" timeOffset="7149">5330 319 13746,'0'0'0,"0"0"2545,-2 0-1785,2 0-248,0 0-16,0 0-496,0 0 592,0 0 121,0 0 135,-1 0 144,-1 0 24,2 0-128,-2 0-79,2 0-185,0 0-624,0 0 496,0 2-80,0 1-72,0 2-56,0 1-64,0 8 0,0-9 56,0 9-32,0-14-248,-2 5 280,2 12-64,0-10-32,-1 11-16,1-11 65,-2 10-41,2-10-96,0 10 56,0-17-152,0 7 96,0 11 24,3-11-8,-3 10-40,4-10-72,-1 11 48,1-13 56,-1 10-184,1-9 168,1 9-8,0-9-64,9 9 232,-10-10-176,1 2-24,0 7-104,12-8 16,-17-6 40,6 5-80,11 2-16,-12 0 144,14 0 16,-13 0-16,13 0 56,-14-1-80,14 1-96,-19-7 72,5 7 0,13 0-24,-13 0 8,9 0 32,-11 0-8,11 0 40,-10 7-48,-1-10 32,-3-4-32,4 7 48,-4 7-40,3-9 48,-3 2-16,0 7-32,-1-9-40,-5 10-96,-1-9-112,-7 9 0,7-8 40,-12 11 104,5-11 24,-5 12-168,-3-4-176,-8 5-121,-3 1-143,-2-1-40,2 0-104,2-3-184,-2 0-241,3-1-295,2-2-472,2 0-601,2-7-191,-1 8-65,3-9 224,3 1 577,3-2 520,2 0 207,9-3-2263,5-2 3608</inkml:trace>
  <inkml:trace contextRef="#ctx0" brushRef="#br0" timeOffset="7150">5300 413 11178,'0'0'0,"0"-3"2072,4-1-959,-4 4-1113,5-5 1048,0 0 96,11-9-48,-11 10 81,13-1 7,-3 0-80,3 0-128,1-9-168,-19 14-808,19-4 697,0 1-121,0-3-56,4 3-104,0 3-80,-1 0-48,-1 0-48,0 0 32,3 0-112,-24 0-160,25 0 120,-3 2-56,1 1 16,-2 2-24,1 1-24,1-1-72,-2 2-40,-21-7 80,19 7 48,-2 0-56,1 0 8,-2 0-56,-1 7-96,-1-9-24,0 9-40,2-9-272,-2 11-152,-14-16 640,14 7-784,-9 10-305,16-10-311,-16 10-504,14-11-617,-14 9-223,0-10-57,9 9 192,-14-14 2609,0 6-2208,4-1 440,-1 2 495,1 7-95,-4-9-1104,0-5 2472</inkml:trace>
  <inkml:trace contextRef="#ctx0" brushRef="#br0" timeOffset="7151">1084 1518 22012,'0'0'0,"-2"0"1312,2 0-1312,-5 0 289,-10 0-97,9-4 8,-9 4-56,9-3-32,1 3 56,0-3 0,3 3 96,2 0-264,0 0 392,0 0 56,16 0 8,-2 0-24,5 0-48,11-4-24,11 1 24,13-1-80,-54 4-304,65-5 297,4-9 47,4 9-16,4-11-48,3 11 8,9-9-128,1 9 96,6-14-192,-96 19-64,96-4 312,3-1 0,3 0-152,-4-1 272,3 1-280,2 5-16,1 0 24,-3 0-64,2 0 8,-3 2 104,5 1-24,1 3-48,2-3-104,-2-1-32,4 1 0,-1 1 200,-109-4-200,113 3 105,-3 3-105,0-3 0,-4 0 0,2-1 0,-6 0 0,-2 0 0,-8-2 0,-92 0 0,85 0 0,4 0 0,-7 0 0,-4-4 0,0-1 0,-10 2 0,5-1 0,-3 1 0,-70 3 0,66-4 0,0 1 0,-10-3 0,3 1 0,-9 0 0,4 0 0,-7 0 0,-3 1 0,-44 4 0,43-5 0,-6 0 0,-4-9 0,-7 10 0,2 1 0,0-1 0,-6 1 0,-3-2-17,-19 5 17,14-6-256,0 1-88,-9 2-40,16-1-128,-15 1 16,7 3-120,-9-4-152,1 1-216,-5 3 984,4 0-1425,-1 0-287,-3 0-329,4 0-543,-4 0-513,0 0-215,3 0 55,-3 0 384,4 0 849,-4 0 2024,0 0-1465,3 0 89,-3 1-1840,0-1 3216</inkml:trace>
  <inkml:trace contextRef="#ctx0" brushRef="#br0" timeOffset="7152">6012 1344 15763,'0'0'0,"0"0"4329,0 0-4329,0-4 1488,0 4-568,0-3 33,0 3-57,0-3 40,0 3 40,0-4 56,0 4-167,0 0-865,0-3 936,0 3-104,0-4-184,0 4 96,0-3-312,0 3-80,0-4-80,0 4-72,0 0-200,0-3 193,0-1-193,0 1 0,0-1 0,0 1 0,0 3 0,0-4 0,0 1 0,0-1 0,0 1 0,0-1 0,0 1 0,0 3 0,0-4 0,4 1 0,-4-1 0,3 1 0,-3-1-17,4 1-375,-4-1 8,3 1-40,-3 3 424,4-3-520,-1-1 8,2 4-144,1-3-216,-1 3-137,-2-4-231,1 4-264,1-3-240,-5 3 1744,14 0-2281,-14-4-680,5 1-439,0 3-177,1-4 240,-1 1 953,0-1 727,0 1-1391,-5 3 3048</inkml:trace>
  <inkml:trace contextRef="#ctx0" brushRef="#br0" timeOffset="7153">6047 1577 25557,'0'0'0,"-3"2"1968,3-2-1968,-2 2 544,0-2 9,0 1 143,1 3-88,-1-1 96,0 1 16,2-1-120,0 1-120,0-4-480,0 3 337,0 1-337,4-1 0,-1 1 0,1-1 0,-1 1 0,-3-3 0,0 1 0,0 0 0,0 0 0,3-1 0,-3 1 0,4-2 0,-1 0 0,-3 0 0,4 0 0,-1-3 0,1-1 0,1 1 0,0-3 0,-1 1 0,1 0 0,0 0 0,-5 5 0,14-5 0,-10 1 0,-1 1 0,2-3-129,1 3-111,7-1-8,-9 1-24,-1-1-8,-3 4 280,6-3-248,8-1-80,-11 1-72,2 0 0,1-1-64,7 1-64,-9-1-104,1 1-121,-5 3 753,5-4-832,9-1-112,-14 0-136,5-1-264,1 1-297,-1 0-431,-2 0-553,3 0-271,-6 5 2896,3-14-3137,1 10 144,-4-10 705,0 9 615,0-14 265,0 5-1496,0 14 2904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5T11:26:52.778"/>
    </inkml:context>
    <inkml:brush xml:id="br0">
      <inkml:brushProperty name="width" value="0.05" units="cm"/>
      <inkml:brushProperty name="height" value="0.05" units="cm"/>
      <inkml:brushProperty name="color" value="#3165BB"/>
    </inkml:brush>
  </inkml:definitions>
  <inkml:trace contextRef="#ctx0" brushRef="#br0">28 246 11874,'0'0'0,"0"0"1568,-1-4-1152,-5-1-39,1 0 47,2-9-56,-1 11-40,4 3-328,-3-6 344,-1 1 120,2 0 120,2 0 144,0-1 128,0 1-63,0 2-33,0-1-56,0 1-112,6-1-8,-1 1 8,0 3-64,0 0 1,9 0 55,-10 2-16,10 3-32,-14-5-536,5 14 544,14-7-264,-14 12-104,21 0 40,-5 5-104,0 6 104,-2 3-32,0 4-40,-19-37-144,18 36 80,-1 2 0,-1 1 72,0 1-8,-1-2 0,-1-3 32,-9 0 32,14-4-23,-13-3 7,-6-28-192,17 28 168,-12-2-64,14 2 104,-13-2-88,13-2 16,-14-1-16,12-3-64,-11 0 232,-6-20-288,15 15 120,-9-1 56,9-9-24,-10 11-152,9-12 128,-10 1-72,10 0 80,-14-5-136,3 5 72,2-1-8,11-3 48,-12 1-16,1-2 8,0 0-24,11 0-32,-13-3-128,11-1 176,-14 4-96,4-14 32,1 11-16,10-15 24,-11 4-152,10-5 80,-9-2-80,9-5-48,-9-3 16,-5 29 144,18-32-296,-13-1 8,14-1-184,-14-1-72,16-2-88,-16 1-161,14-4 105,-13 0-184,-6 40 872,21-42-992,-8 2-160,3 0-257,2 2-159,1-1-328,-2 1-265,6 0-159,-2 1 47,-21 37 2273,22-35-2000,6 2 311,-2 2 281,0 3 336,4 0 216,-2 7-681,1 1-1895,-29 20 3432</inkml:trace>
  <inkml:trace contextRef="#ctx0" brushRef="#br0" timeOffset="449">1314 28 9081,'0'0'0,"0"0"1577,0 0-585,-3 0-104,-2 0-64,-1 0-39,1 2 7,0 2 64,0 1-32,5-5-824,-7 5 816,0 0-72,-7 9-95,9-9-1,-11 11-8,9-9-32,-16 14-40,4-4 16,0 1 0,-2 1 16,0 0-31,0 0-169,2 0-24,2 0-56,1 1 0,1-1-48,15-19-272,-7 19 192,-9-2-16,11 1-32,0-3 48,1 1-56,2-2 56,2 0-88,0 0-40,0-14-64,0 7 128,6 10-104,7-10 104,-7 10-16,11-10 16,-3 9 24,2-11-64,3 9 64,-19-14-152,22 2 88,4 3 40,2 2 24,2 0-112,0-2 48,-1 1-64,-1-3 0,-2 2 72,-26-5-96,24 5 89,1 1-17,-4-1 40,-2 2-32,0 0-16,-2 0 16,-1 7-80,-2-9 32,-9 2 112,9 7-64,-14-9 40,4 2-32,-1 9-88,-3-11 96,0 9 16,0 0-104,0-14-8,0 14 48,-5 5-24,-11 0-24,0 4 176,-3-1-176,-2 3 24,-3-1-40,0 0-64,24-24 80,-30 28 32,-1-2-24,-1 0-16,1-1-56,-2-3-40,4 1-24,1-2-96,2-2-56,26-19 280,-23 16-360,2-2-169,2-9-23,2 10-248,-1-11-136,2 1-160,11-3-313,-9 0-175,14-2 1584,-1 1-2328,-1-1-577,0 0-240,0 0-119,2-3 783,0-1 705,0-10-249,6 11-1431,-6 3 3456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5T06:35:39.6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762 187 4977,'0'0'0,"0"0"264,0 0-8,0 0 104,0 0 72,0 0 48,0-5 16,0 5 32,0-6-32,0 6 8,5-5-16,-5 5-47,0 0-441,5-6 448,-5 6 16,0 0-8,0 0-8,0 0-24,0 0-32,0 0 64,0 0 8,0 0-464,0 0 464,0 0-31,0 0-25,0 0-32,0 0 0,0 0 8,0 0-88,0 0 8,0 0-32,0 0 24,0 0 16,0 0-48,0 0 8,0 0-16,0 3 8,6 0-48,-6-3-216,0 3 208,0-1-39,5 1-1,-5 0 48,0-1-96,0 1 16,0 5-8,0 0 24,0 0-16,0 0-32,0 1 0,0-1-40,0 0 56,0 0 0,0 0-24,0 0-32,0 3 40,-2 10 24,-1-12-8,0 12 32,0-13-48,-2 17-56,0-15 24,-1 17-8,6-27-64,-8 11 64,0 16 16,0-5-24,0 2 0,-14 0 0,14 1-24,-13-1 0,12 0-24,9-24-8,-27 30 48,6 0 0,-3 2-32,-1 0 8,-2 1-48,3-1 32,0 1 40,-1-4-40,25-29-8,-24 30 24,0 0-40,-1-3 0,4 0 24,-1 0 8,-2 0-16,2 0-32,1-3 40,21-24-8,-25 24-32,4 1 8,-1-1-16,11 0 56,-16-2 32,17-1-80,-17-10-32,16 14-64,11-25 128,-25 8-240,17 16 24,-16-16-24,16 3-112,0 0-72,-3-1 8,0-1-112,3-1-9,8-8 537,-8 5-712,0-2-232,5-1-168,1 1-184,-1 0-121,0-3 49,3 0 40,0 0 79,0 0 1249,0-6-1064,0 1 48,6-3 160,2-14 120,0 17-905,13-17-1871,-21 22 3512</inkml:trace>
  <inkml:trace contextRef="#ctx0" brushRef="#br0" timeOffset="882">937 17 5161,'0'0'0,"0"0"320,0 0 112,0 0 104,6-6 48,-6 6-584,0 0 616,5-5-8,-5 5-24,5-5 17,-5 5 47,6 0 0,-6 0 48,5 0 32,-5 0-728,0 0 688,6 0-8,-6 0-31,5 0-41,-5 0-48,5 0-32,-5 0-112,6 2-56,-6-2-360,0 8 328,0 1-32,0 1 24,0 12-16,0-14-16,0 3 24,0 10-7,0-12-33,0-9-272,0 10 272,0 12-64,0-14-16,0 16 64,0-13-48,0 16-16,0-16 0,0 16-24,0-27-168,0 22 192,0-1 16,0 1-40,0-1 8,0 1 8,0 0 8,5-1 16,-5 4-80,0-25-128,6 24 128,-6 3-16,5 0 32,-5-3-8,5 0-16,-5 1 8,6-1-40,-1 0 48,-5-24-136,6 25 64,-1-1 8,0-2-15,3-1-57,1 1 104,-1-1-72,0 1 40,-3 0 32,-5-22-104,6 21 0,-1 1 56,0-1-64,1 1 0,-1 0 32,1-1-56,-1 1 64,0-1-72,-5-21 40,6 22-72,-1 0 88,1-1-40,-1-10 0,0 16-32,1-16-80,2 16-49,0-19 41,-8-8 144,8 24-216,0-16-72,0 14 32,0-14-24,0 3-56,1 10-80,-1-18-184,0 5-96,-8-8 696,8 8-776,0-2-145,0-4-95,0 1-136,0 0-168,0-1 31,0-2-15,-2 0 16,-6 0 1288,5 0-1184,1 0 39,-1 0 25,0-5 104,1-3 208,-1 0-24,1 0-2785,-6 8 3617</inkml:trace>
  <inkml:trace contextRef="#ctx0" brushRef="#br0" timeOffset="883">616 687 6529,'0'0'0,"0"0"656,0 0-24,-3 2 56,0 4 88,1-1 81,-1 0 55,-2 1 48,-1 2-24,1-3 0,-1 3-39,1 1-97,0-1-40,-1 0-96,1 0-32,-1 0-24,4 0-47,2-8-561,-6 8 472,4 0-96,-1 0-16,0 0-24,0 1-32,3-1 40,0 0-80,0 0-48,0 0-8,0-8-208,0 8 152,0 0-40,0 0 0,0 0-8,0 0 0,6-2 16,-1-1-64,1 1 24,-6-6-80,8 5 48,0 0 8,14 1 40,-17-3-64,16-1 24,-12 1-32,18 0 80,-19-1-72,-8-2-32,32 3-16,-8-3 16,1 0-32,2 0 8,0 0-32,2-5-128,-2-1-216,3 1-160,-30 5 560,30-8-776,-3 0-264,8 0-281,0-1-247,0 1-256,0 0-145,-2-13-23,-1 15 39,-32 6 1953,30-8-1776,-1 0 344,1-14-2737,-30 22 4169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5T06:37:04.8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235 108 4000,'0'0'0,"0"0"0,-2 0 721,2 0-553,0 0 0,0 0 32,-3 0 56,3 0 40,-3-5 40,1 5-8,-1 0 24,3 0-352,-3 0 312,0 0-8,1-6-8,-1 6-8,0 0 48,1 0-8,-4 0 48,1 0-7,5 0-369,-6 0 336,1 0 48,0 0-32,-1 0 24,4 0 24,-1 0-72,-3 0 32,4 0-40,2 0-320,-3 0 352,0 0 56,1 0 536,-1 0-407,0 0 31,1 0-32,-1 0 32,3 0-568,-3 0 544,0 0-64,3 0 64,0 0-56,0 0-23,0 0 47,0-5-32,6 5-40,-6 0-440,5-5 432,1 5-16,-1-6-56,0 6-24,1-5-16,-1 5-40,3-6 0,0 6-8,-8 0-272,9-5 224,12 5-56,-15-5 41,2 5-81,0-6 24,13 6-48,-15-5-72,2 5 48,-8 0-80,27-6 24,-19 6 32,16-5-40,-16 5 32,17-5-16,-17 5 40,16 0-24,-19 0-64,-5 0 16,22 0-8,-17 0-48,17 0 32,-14-6 48,14 6-40,-17 0 0,19 0 32,-18 0 8,-6 0-24,24-5-8,-16 5 0,17 0-8,-17-6-32,16 6 112,-16-5-112,16 5 32,-16 0-40,-8 0 56,22 0-104,-17 0 88,17 0-96,-17-5-32,4 5-32,12-6-25,-15 6 9,2 0-32,-8 0 224,8 0-288,-3 0-96,1 0 24,-1 0-104,0 0-104,1 0-24,-1 0-128,-5 0-8,6 0-105,-6 0-159,5 0-168,-5 3-88,0 0-17,0-1-23,-3 1 32,1 0 16,2-3 1240,-3 2-1145,0 1 161,0 0 152,1 0 128,-1-1 200,-2 1 136,-3 2 71,2-2-519,-2 2-2488,8-5 3304</inkml:trace>
  <inkml:trace contextRef="#ctx0" brushRef="#br0" timeOffset="514">3 500 4737,'0'0'0,"-3"0"184,3 0 0,0 0 48,0 0-232,0 0 344,0 0 112,0 0 88,0 0 96,0 0 24,6 0 80,-6 0 9,5 0-9,-5 0-744,6 0 728,-1 0-16,0 0 0,1 0 0,-1 0-16,1 0-39,-1 0-9,0 0-56,-5 0-592,9 0 528,-1 0-40,0 0-56,0 0 8,-3 0 8,3 0-16,0 0-95,1 0-33,-9 0-304,8 0 288,0 0-40,0 0 80,16-6-40,-18 6-8,15-5 8,-13 5 8,17-5 16,-25 5-312,8 0 264,19-6 24,-19 1 0,21-1-40,-4 1 32,-1 0-88,-2-1-80,-1 1-16,1-1-16,-22 6-80,21-5 32,-12 0-16,20 5 56,-21-6-88,22 6 89,-22-5-25,19 5-8,-21-6-24,-6 6-16,21 0-8,-15-5 24,15 5-40,-15-5 32,15 5-48,-15-6 40,2 6-56,0-5 16,-8 5 40,21 0-33,-15-6-39,-1 6-16,3 0-96,0 0-104,0 0-128,1 0-96,-1 0-104,-8 0 616,5 0-720,0 0-96,1 0-153,-1 0-183,-5 0-200,6 0-160,-1 0-137,0 0-87,-5 0 1736,6 0-1712,-1 0 47,1 0 209,2 0 392,0 0 47,0 0-2551,-8 0 3568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5T11:26:54.618"/>
    </inkml:context>
    <inkml:brush xml:id="br0">
      <inkml:brushProperty name="width" value="0.05" units="cm"/>
      <inkml:brushProperty name="height" value="0.05" units="cm"/>
      <inkml:brushProperty name="color" value="#3165BB"/>
    </inkml:brush>
  </inkml:definitions>
  <inkml:trace contextRef="#ctx0" brushRef="#br0">27 168 9482,'0'0'0,"0"0"840,0 0-496,0 0 8,0 0 40,0 0-392,0 0 424,0 0 112,0 0 184,3 0 224,1 0 153,-1 5 63,1 2-88,1 11-200,-2-4-151,1 3-153,-1 7-152,1 8-56,-4 11-96,0 6-48,0 0-8,-4 3-56,4-52-152,-5 50 112,-2 1-64,-7-3 8,11-1-32,-2-3-8,-1-4 0,1-2 8,0-3 16,5-35-40,-4 31 56,3-1-40,1-4 0,0-2-24,0-1-80,0-2-64,0 0-216,0-4-256,0-17 624,3 16-848,1-1-321,-1-9-223,2 9-136,1-11-89,-1 1-7,10-1 80,-11-1 7,-4-3 1537,5 2-1376,0-2-744,11 0-1801,-16 0 3921</inkml:trace>
  <inkml:trace contextRef="#ctx0" brushRef="#br0" timeOffset="1540">380 76 9370,'0'0'0,"0"-4"1464,0 1-584,0-11-56,0 9 16,0-11-39,0 16-801,4-3 808,-4-11 48,3 10 48,-3-1 40,3 1-48,1 1-135,1 3-97,0 0-128,-5 0-536,6 2 528,-3 3-64,1 2-88,-1 10-48,1-3-8,-1 4 8,1 1-56,-4 7 17,0-26-289,3 31 168,-3 7-16,0 2 8,0 2-56,0-2-24,0-1-56,0-1 0,-2-2-8,1-1 48,-3-2-48,1 0 8,1-1 0,-2-1-48,3-1 0,-1-3-56,-2 3 0,4-30 80,-3 26-80,-1 0-16,-1-1-80,0-3-88,-2 1-17,0-2 9,0-4-48,0-1 40,2-9-56,-2 10-72,2-12 120,0 2-40,-1 0-16,3-2 32,-1 1-80,1-3 0,-1-1 16,-1 0 0,0-1-17,0-1 1,0 0 40,-1 0 32,-1 0 64,-7-5 64,14 5 192,-5-5-168,-2 0 56,-7-1 56,9 1-8,-2 0 24,-7-11 40,9 13-16,-2-11 40,-7 10-24,14 4 0,-5-13 0,-2 7 8,-7-9 32,9 11 8,-2-10 0,0 11 24,0-11 24,7 14-96,-7-4 120,2-1 16,-1-9 8,1 11-24,0-1-8,0-1 24,1 0-16,1 0 32,-1 1-72,4 4-80,-1-3 56,-1-1-8,2 1 8,0-1-24,0 1-16,0-1-40,0 1-80,3-1-32,-3 4 136,6-3-248,8 3-208,-11-4-176,13 1-224,-11-1-232,14 1-97,-5-1-127,2 1 40,-16 3 1272,15-4-1208,3 1 31,-1-2 185,2 0 112,0-1-2785,-19 6 3665</inkml:trace>
  <inkml:trace contextRef="#ctx0" brushRef="#br0" timeOffset="1541">665 316 8361,'0'0'0,"0"0"0,0 0 1001,0 0-265,0 0-72,4 0-16,-4-4 56,3 4 80,-3-3 200,4 3 121,-4 0-1105,0-3 1144,3 3-24,-3 0-184,4 0-135,-4 0-97,3 1-104,-3 1-64,4 3-40,-4-5-496,0 5 440,3 9-32,-3-8-24,4 7-16,-4-6-80,3 13-23,-3-6-41,0 1-40,0-15-184,0 18 192,4 2-32,-4 5 64,0-1-64,0 2 8,0-1 0,0-1-104,0 0 0,0 4 16,0-2-24,0 0-16,0 1-24,0-1-32,0-2 32,0 0-16,0 1 32,0-25-32,0 22-24,0 1 8,-2-2 8,0-2 104,0-2-24,1 1 24,-1-11 16,0 8-64,2-15-48,-1 6 72,1 1-48,0 0-40,0-2 32,0 0 16,0-2 8,0-1 56,-2 0-112,2-2 16,0 0-16,-2 0 24,2 0 8,0-4-40,0 1-48,0-2-16,0-11-24,0 11 72,0 5 40,4-18-16,-1 5-16,2-3 24,11-3 0,-11-7-8,14-6-8,-1-2-88,1-5 24,-2 4-16,4 2-40,-4 4 40,1 3-80,-1 1 8,-1 4-40,1 6-64,-1 1-24,-16 14 304,16-5-425,-1-11-63,1 12-56,0-1-104,-1 0-128,-1 0-216,0 1-305,0 1-239,-14 3 1536,16 0-1680,-1 0-65,1 0 57,0 0 144,-1 0 47,1 0 217,0 0 248,-1 0-977,-15 0 2009,16 2-3592,-16-2 3592</inkml:trace>
  <inkml:trace contextRef="#ctx0" brushRef="#br0" timeOffset="1542">1189 379 6657,'0'0'0,"0"0"1056,0-4-568,0 1-160,0-11-32,-2 10 48,2-10 41,0 11 87,0-11 88,0 10 96,0-9 64,0 9 56,0-1 32,0 0-31,0 5-777,0-14 752,0 10-40,0-1-40,0 0-24,0 0-48,4-1-88,-4 1-56,3 0-87,-3 5-369,0-5 320,4-1-16,-1 1-48,1 0-16,1 1 8,0 1 8,1 0 24,-1-1-24,-5 4-256,5-3 208,0-1 8,0 1 8,1-1 0,-1 1 16,0-1-24,0 1-16,-5 3-200,6-4 272,-1 1 0,0 3 9,0-4-57,0 4-64,-1-3-16,-1 3-48,1 0-16,-1 0-8,-3 0-72,0 0 32,4 0 32,-4 0-8,0 2-8,0-1 16,0 1-32,-2 0-32,-1 1 8,3-3-8,-6 4 0,1-1-16,0 1 32,0-1 32,-1 1-16,1-1 0,0 2-48,0 1-40,5-6 56,-5 5 16,-1 2-8,1 0-16,0 0 40,0 0-16,-2 0 40,0 0 56,0-1-32,7-6-80,-7 14 80,2-8 0,-1 9 0,1-9 16,0 9-40,0-10-16,0 11 0,1-11 0,4-5-40,-3 16 88,1-11-32,0 11-24,0-11-8,1 2-24,1 7 24,0-9 0,0 2 8,0-7-32,0 14 40,3-11 8,2 3-40,1 1 0,-1 0 48,0-2-48,9 0 48,-11 0 8,-3-5-64,16 4-8,-11-1 24,14-1 8,-5-2-16,0 0-40,2 0-16,0 0-80,-1 0-104,-15 0 232,16-3-256,-2 3-120,0-4-48,-9 4-120,14-3-137,-14 3-39,11-4-136,-13 4-56,-3 0 912,6-3-1088,8 3-209,-11-4-111,2 4-80,9-3 32,-10 3 71,1-4 113,0 4 120,-5 0 1152,5-3-1081,1 3 81,-1 0 104,-2 0 192,-3 0 208,4 0 96,-4 0-192,0 0-2649,0 0 3241</inkml:trace>
  <inkml:trace contextRef="#ctx0" brushRef="#br0" timeOffset="1543">1306 535 4384,'0'0'0,"0"2"1233,0-2-1233,-4 2 296,-1 3-96,-11 9-16,9-9 56,-12 12 88,4-10 80,-1 11 48,0-11 32,16-7-488,-15 17 544,-1-10 32,2 11 41,0-12 23,0 12-16,7-11 24,-10 9 40,12-11 64,-11 10 25,13-9 31,-3 1-64,1 6-40,0-9-80,3 1-72,0 2-24,2-2-16,0-5-512,0 6 481,0-1 7,0-2-24,4-1-120,1 0 16,0 0-64,9-1-56,-10 1 56,-4-2-296,14 2 224,-11-2 32,15 0 32,-13 0-80,14 0 32,-14-4-48,14-1-8,-3 0 72,-16 5-256,16-5 161,-1-1-1,3-8-88,-1 11-16,0-11 24,1 11 0,1-13 16,0 11-40,-19 5-56,18-16 16,-1 11 8,0-11 24,1 11-56,-1-9 40,1 11-16,-3-11-32,1 10 88,-16 4-72,16-5 24,-1 0-48,-1-9 24,0 10-40,0-1-8,-9 0 40,14 0-40,-13 1 0,7 1 16,-9-1-24,1 1-16,9 3-16,-14-4-16,5 4 8,0 0-16,-1 0 0,-4 0 39,0 0 73,3 0-56,-3 2 32,0 3-8,0 2-40,0 7 0,-3-9 40,-2 13 56,5-18-24,-5 7 0,-9 12-48,7-4 0,-12 5 80,3-1 32,-2 5 8,1 0 0,-2 3-120,2-1 48,17-26 0,-18 24 8,1 0-8,1-1 0,2-2 8,0 0 8,0-2 24,7 0 0,-8 0-40,9 0-8,-9-1 32,10-3 49,-11 1-9,11-2-32,-2-7-56,0 10 40,0-11 32,7-6-48,-5 5 64,1 2-40,2-2-40,1 0 32,-1 0 16,0-3 56,0 0-8,1 0-56,-1-1 80,0 1 0,2-2-8,0 0-16,0 0-56,0-3-8,4-3 32,-1 1-24,-3 5-24,4-5 8,1 0-16,0 0-16,0-1 64,11 1-16,-13 0 16,11-9 24,-10 14-8,-4 0-56,14-5 56,-11-1 32,11 1-88,-10 0 0,10 0 32,-11 0-8,11 1 48,-11 1-48,-3 3-24,16-4 32,-11 1 56,11-1-56,-11 4-16,13-3-8,-13 3-16,14-4 56,-14 4 32,-5 0-80,19 0 72,-13 0-88,13 0 32,-14 0-16,14 0 8,-14 0 16,14 0-32,-13 0 16,-6 0-8,17 2 40,-12 0 16,11-1-16,-11 1-32,9 2 0,-10-1 24,9 1 48,-9-1-24,-4-3-56,5 4 16,-1 1 8,-1 0-40,-3 9 64,0-9 24,0 11-32,-2-9 16,-3 14-32,5-21-24,-7 17 8,-12 7 8,2 4-32,-4 7 0,-4 0 56,-1 1-32,4-2 0,-3-3 0,25-31-8,-24 29-40,3-2 40,0-1 0,2-2-16,2 0-56,1-3 0,0-2-80,9 1-48,7-20 200,-14 13-312,13 1-184,-1-7-136,0 7-281,0-9-343,2 1-640,0-1-665,0 0-343,0-5 2904,0 4-2969,4-3 384,1 1 665,13-2-64,-13 0-1921,-5 0 3905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5T11:26:57.249"/>
    </inkml:context>
    <inkml:brush xml:id="br0">
      <inkml:brushProperty name="width" value="0.05" units="cm"/>
      <inkml:brushProperty name="height" value="0.05" units="cm"/>
      <inkml:brushProperty name="color" value="#3165BB"/>
    </inkml:brush>
  </inkml:definitions>
  <inkml:trace contextRef="#ctx0" brushRef="#br0">1368 200 6897,'0'0'0,"0"0"392,-1 0-152,-1-5-56,0 0 0,0 0 0,2 5-184,-1-6 232,-3-8 48,2 11 16,-1-2 88,-1-1 25,1-7 23,-1 9 80,1-1 80,3 5-592,-4-5 632,-1-9 104,0 10 80,0-1-23,0 0 119,-1-9 16,1 10-72,-2-1-32,7 5-824,-7-5 720,0 0-95,0-1-25,0 1 40,0 0-152,2 0 16,-9 1-8,9 1 8,5 3-504,-5-4 464,-2 1-48,0-1-47,0 1-105,0-1 112,2 1-40,0-1-72,-1 1-48,6 3-216,-5 0 264,0-3-80,0 3 16,-1-4-8,1 4-160,2 0 96,-2 0 24,-1 4-8,6-4-144,-5 5 152,0 0-64,1 0 32,-1 9 80,0-9-72,0 11 0,-1-9-32,1 12-24,5-19-72,-5 16 184,0 5-48,0 1-32,-2 3-24,0 4 8,-7 3 48,10 2 65,-1-1-137,5-33-64,-7 33 72,0-1 64,0-1-56,0 0 128,2 4-88,-2 0-32,2 5 72,-2 0-104,7-40-56,-7 40 104,-7 4-72,9 3-40,-9 1 56,9 1-16,-13 1 56,13 1-88,-11 3 120,9-4 192,7-50-312,-19 49 168,12-2 48,-10 2-128,10 1-152,-9-1 112,9 0 56,-12-1-32,5 1-88,14-49 16,-14 49 48,0 0-136,0-1 152,1 1-128,-3 5 48,2-4 80,-2-1-240,1-4 152,1 1-56,-5 1 104,5-2 120,0 0-80,0-5 168,0-3-304,0-1 32,0-3 160,14-33-120,-14 32-216,0-3 136,7 1-120,-10-4 176,10 2 152,-9-2 88,11 0-192,-11 2-88,16-28 64,-5 22-48,-9 1 88,9 0 224,0-4-368,-9 2 104,9 0-32,-1-2 40,-1-2 248,7-17-256,-5 16-8,0-9-168,0 10 200,-2-10 96,0 7-24,2-9-96,-2 9-160,1-10 48,6-4 112,-3 5 8,0 2 56,-1-2-104,1-2-88,-1 1 40,1-1 272,-1 1-176,1-1-80,3-3 72,-4 4-192,1-2-16,1-1 336,0-1-104,0 0-168,1 0-200,-3-3-104,2-1 184,2 4 264,-1-5-232,-1 0-160,-1 0-80,1-9-41,0 10-55,0-10-128,1 9-248,-1-12-288,2 17 1232,-2-5-1281,0-15-191,1 7-456,1-1-585,0 0-335,0 0-57,0 0 256,0 0 721,0 14 1928,3-14-1536,-3 9-2409,0 5 3945</inkml:trace>
  <inkml:trace contextRef="#ctx0" brushRef="#br0" timeOffset="661">286 2685 10666,'0'0'0,"0"0"2208,0 0-2208,-4 0 968,-1 0-175,-9 0-161,9 0-56,-2 0 96,-7 0 128,9 0-56,-2 0-47,7 0-697,-14 0 600,11 0 64,-3-3 24,-1-1-144,1 1-24,-1-3-112,0 1 96,1-9 24,6 14-528,-5-3 321,0-11-89,0 9-16,-1-13 104,3 13 88,0-16-168,1 5-112,0 1 0,2-1 72,0-5 160,0 0-128,5 1-152,0-1 32,1 0 80,-1 2 32,11 1-80,-16 18-144,3-5-32,2-12 24,9 13 168,-10-1-64,10 0 32,-11-1-240,2 1-32,9 2 288,-14 3-144,4 0 88,1 0 16,9 1-80,-11 3-24,3 1 40,-1 9 96,9-9-152,-11 13-64,2-4 32,1 3 160,-1 6 80,0 3-240,0 0 48,-1 3-40,-4 1 72,0-4 256,0-26-288,-2 26 48,-3-1-104,0-3 8,-1 1 40,-1-2 168,-7-2-232,9-2 0,-2-3 64,7-14 8,-15 7 72,9 9 136,-1-13-160,-6 3-184,9-1 64,-1 0 160,-11-3 73,11-1-9,5-1-152,-16 0 40,9 0 8,-8-5 184,8 0-96,-9-12-32,9 11-144,-10-13 136,11 5 232,6 14-328,-15-17 104,8-4-24,-11-5-288,11 0 0,-8 0 304,10 1 88,-1 4-64,3 1-64,3 20-56,-2-20 104,2 1 32,0 2-88,0 0-24,0-1-128,4 1 144,-1 1 288,11 0-168,-14 16-160,4-14 80,11 9-208,-10-10 80,16 9 160,-7-8 32,0 11-96,2-1-104,-1-1 144,-15 5-88,16-3-8,2 3 120,-1-4-192,0 4-88,-1 0 208,1 0 32,1 2 72,-1 3-296,-17-5 152,18 5-96,-3 1 104,1 1 96,0 7 120,-1-9-240,-1 10-96,0-9 136,-9 9 48,-5-15-72,5 6 0,9 1-16,-14 6-184,0-6 272,0 11 184,0-11-120,0 10-128,-1-10-240,1-7 232,-7 18-40,-7-12 168,7 12 0,-14-11-96,2 10-112,-4-3 72,-5 0 64,1-7-88,27-7 32,-30 17-40,2-11-96,-1-1 264,1 0 216,2-3-280,1 0 32,4-1-200,2-1 96,19 0 8,-17 0 264,3 0-184,9 0-128,-9-3-80,10-1 128,1 1 16,-1-1 16,1 1-160,1-1 88,0 1 160,1-2 16,1 0-8,0-1-264,0 1-8,0 0 152,3-9 32,-3 14-40,5-4 88,9-9-184,-10 9 48,11-1 192,-9-9-240,13 10 0,-14-1-264,16-9-48,-21 14 408,14-3-248,1-2-24,1-1-304,0-8-232,1 11-217,2-2-295,4 0-288,-1-9-769,-22 14 2377,27-4-3392,4-10-497,0 11-80,1-11 784,-3 9 1097,-1-13 503,-4 3-2031,-24 15 3616</inkml:trace>
  <inkml:trace contextRef="#ctx0" brushRef="#br0" timeOffset="1197">1883 630 10938,'0'0'0,"0"0"848,-1-4-432,-3-1 24,-1-12 88,0 12 8,-1-14 89,3 13 55,0-13-32,3 19-648,-4-5 704,2-14 40,1 14-24,-1-15 8,0 15 1,0-10-145,1 9 0,1-8-80,0 14-504,0-3 416,0-2-8,0-1-40,0 3 8,0 0-8,0 3 40,0 0-79,0 0 7,0 0-336,3 1 392,-3 6-104,5 9 104,1-9-88,-1 12 0,0-2 48,0 3-56,0 6 112,1 3-160,-1 8-16,11 1-40,-13 4 32,11 0 8,-9 3-40,9 0 65,-10 0-137,-4-45-120,13 46 184,-9-1 184,13-2-144,-13 4 56,11-1 0,-11-1-128,1 2-32,9 1-40,-14-48-80,4 51 24,-1-2 40,2-4 32,0 2 88,1 2-56,-1 1-72,-2-3 72,1 0-72,-4-47-56,0 44-8,3-1-8,-3 1-96,0-3 72,0 1 120,0 0-128,0 1 40,0-1-120,0-42 128,0 40-64,0-3 88,0-6-128,4-1-64,-4-4-144,3-2 8,1-3-152,-1 0-8,-3-21 464,4 19-440,-1 0-177,1-3 33,-1-2-336,2-7-224,1 12-120,-1-14-137,9 11-231,-14-16 1632,3 3-2185,3 2-351,7 1-225,-7-1 113,9 0 471,-9-2 449,9 1-112,-10-2-1817,-5-2 3657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5T11:27:01.480"/>
    </inkml:context>
    <inkml:brush xml:id="br0">
      <inkml:brushProperty name="width" value="0.05" units="cm"/>
      <inkml:brushProperty name="height" value="0.05" units="cm"/>
      <inkml:brushProperty name="color" value="#3165BB"/>
    </inkml:brush>
  </inkml:definitions>
  <inkml:trace contextRef="#ctx0" brushRef="#br0">1384 11 10802,'0'0'0,"0"0"952,0 0-352,0 0 0,5 0-48,0-4 57,-5 4-609,6 0 736,-1-3 144,0 3 88,0-4-8,0 4-120,1 0-111,-1 0-105,0 0-64,-5 0-560,4 0 560,-1 0-24,1 0 24,-1 2 64,-3 3-80,4 0-7,-4 1-105,0-1-72,0-5-360,0 7 344,-2 7-32,-2-9 176,-1 2-104,-2 9 16,-7-9 48,9 12-120,-14-2-56,19-17-272,-18 23 304,-4 5 49,-4 5-105,-2 1-48,0 5-40,0 1-88,-1 3 16,-3 3 152,32-46-240,-31 47 144,-2-2-128,2 0 8,-1-3 96,-3 0 16,2-2 72,0 3-144,0-1-104,33-42 40,-31 45-88,0-5 48,-1 0 120,3 0-56,-1-2 8,-1 4-88,3-5 56,0-4 32,28-33-32,-28 31 32,4 0-24,0-1 96,1-7 96,2-2-64,5-4 40,1 6-176,8-1-128,7-22 128,-18 19 40,11 0-200,-6-5 16,7 2-128,-1 0-104,0-9 112,0 10-128,0-3 80,7-14 312,-5 14-497,0 0-111,0-9-80,1 11-80,1-11-32,-1 11-168,3-9 23,1 10-239,0-17 1184,0 7-1496,0 9-312,0-9-329,0 10-87,0-10 175,0 9 217,0-11 71,0 12 337,0-17 1424,0 5-1352,3 9-2417,-3-14 3769</inkml:trace>
  <inkml:trace contextRef="#ctx0" brushRef="#br0" timeOffset="720">486 1805 7761,'0'0'0,"0"0"848,-2 2-440,-3 1-176,5-3-232,-5 5 177,0 2 39,-1 0 136,1 7 128,0-9 112,-2 2-8,0 0 144,0 0 56,7-7-784,-7 7 760,0 0 121,-7 0 63,9 0 8,-2 0 112,0 0-144,-7-2-151,9 0-129,5-5-640,-7 6 576,-7-5-8,11 1-48,-3-2 64,-1 0-64,0 0 113,-6 0-113,7-3-72,6 3-448,-7-6 392,-7 1-184,9-9 136,-2 11-32,-7-11-32,11 10 40,-2-10-48,-2 9 16,0-14 40,0 5-88,0 9-48,0-16-16,0 16 40,0-16 97,2 7-113,-1 9-8,1-14 8,4 13-104,-1-13 96,0 14-24,2-14-48,0 14 120,0-11-80,0 11-8,4-11-72,-4 16-80,3-5 32,2-11 168,0 11-32,9-11-96,-10 11 48,1-9-144,11 11 48,-16 3-24,3-14 256,11 10-208,-10-1 0,13 2 48,-12 3-128,14 0 104,-13 0 0,9 0-72,-10 0 72,-5 0-72,14 1-88,-10 5 88,10 1 16,-11 8-224,11-8 328,-10 16-96,1-4 80,-2 5-112,-3-24 8,4 26 24,-4 4 8,0 0-40,-4-3 184,-1 0-192,-11 0 40,10 1-104,-14-2 128,20-26-48,-15 25 48,-4-3-88,1 1 24,-1-2 120,-2 0-112,-10 0 0,5-6-160,26-15 168,-23 7 40,2 7 120,4-12 40,-1 1-72,3-1-120,1-2-56,9 0 120,-11-3-104,11-3 80,-11-7-80,11 9 8,0-10 144,-2 9-152,0-11 80,1 2-144,3-1 72,3 15 24,-2-20 40,1 1-48,1-5 24,0-4-48,5-5 8,0-5 8,11 1 40,-11 2-112,-5 35 88,16-31-72,-11 3 48,14 2 16,-5 2 72,0 1-24,1 2 0,-1 4 96,2 0-48,-16 17-88,16-16 112,-2 2-40,-1 9-160,1-9 168,2 10-8,-2 1 8,0-1-72,0 4-48,-9 0-8,14 0 16,-14 2 168,11 3-40,-11 2 48,11 9-119,-13-9-25,3 12 0,-6-19 0,5 16 0,0 1 0,0 4 0,-1 2 0,-4 3 0,0-2 0,-2 4 0,-3 3 0,5-31 0,-7 30 0,-7-2 0,9-2 0,-9-2 0,7 0 0,-12-1 0,1-2 0,3-2 0,15-19 0,-16 18 0,-3-1 0,1-3 0,3-7 0,1 7 0,0-11 0,0 2 0,7 1 0,7-6 0,-16 3 0,11-1 0,-9 0 0,9-2 0,-2 0 0,-7 0 0,9-4 0,0 1 0,5 3 0,-6-6-17,1-9-439,0 11-40,2-10-184,1 11-216,0-15-104,2 5-241,0-3-383,0 16 1624,0-17-2224,4-1-1193,1-3-568,10-5-376,-1-9 720,2-1 1345,3-6 704,0-3-2001,-19 45 3593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5T11:27:01.156"/>
    </inkml:context>
    <inkml:brush xml:id="br0">
      <inkml:brushProperty name="width" value="0.05" units="cm"/>
      <inkml:brushProperty name="height" value="0.05" units="cm"/>
      <inkml:brushProperty name="color" value="#3165BB"/>
    </inkml:brush>
  </inkml:definitions>
  <inkml:trace contextRef="#ctx0" brushRef="#br0">5007 3059 9602,'0'0'0,"0"2"1072,-3-2-496,-4 0-80,-9 0 80,16 0-576,-7 0 656,-10-3 200,10-1 73,-11-1-41,12 0 80,-12-1-72,11-9-160,-10 11-127,17 4-609,-7-15 584,-11 9-72,11-13 16,-10 4-32,10-1-128,-10-3 0,10 0 64,-11-4-32,18 23-400,-5-26 408,-11 0-160,13 1 41,-1 3 111,3 1-32,1 0 40,0 0-80,3 0-8,-3 21-320,5-21 400,9 2 56,-8 0-168,9 0-64,-10 2 48,18-1 40,-9 1 72,2 3-192,-16 14-192,14-14 72,-1 9-32,1-11 48,-8 13 113,13-3-113,-14 1-128,12 0 64,-11 1 72,-6 4-96,15 0 72,-10 0 8,15 0-168,-15 0 208,14 0 96,-14 2 40,13 3-128,-13 9-208,-5-14 80,15 6-72,-9 13 136,11-4 32,-12 6-136,16 2-24,-16 6 48,13 3 152,-15 1-8,-3-33-128,4 35 8,-1-4-184,-3 2 120,0-2 256,-1-3-104,-5 0-88,-8-2-152,7 0 96,7-26 48,-17 25 128,1-3 72,1 1-152,-1-2-224,0-6 24,1-1 88,-3-9 88,1 11-88,17-16 64,-16 5-104,1 1 80,1-1 216,7-3-24,-11-1-120,11 1-176,-8-2 24,9 0 192,6 0-88,-15-3 144,10-3-48,-11 1-136,11-12-32,-9 11 128,9-13 16,-2 4-136,0-4 24,7 19 40,-6-21-32,1-5 104,0-2 168,3-4-208,2-2-88,0 1 40,0 1 72,5 3-24,-5 29-32,6-28-8,8 2-8,-9 1 0,10 1 160,-9 1 56,13 2-104,-5 2-96,0 4 128,0 1 40,-9 9-120,16-9-120,-16 14 56,14-6-64,-14 3 208,11 3-16,-11 0-232,-5 0 120,16 0 24,-11 0 64,11 2 144,-11 3-168,11 2-112,-11 8-24,9-9 160,-11 13 200,-3-19-288,16 16 32,-13 3-16,11 2-248,-10 3 224,-1 2 192,1 0-184,-4-2 8,0-1-96,0-2 136,-2 0 88,-3-2-64,0-2-256,-1 1 24,-1-3 184,-8 1 112,9-2-136,6-14 0,-13 5-224,7 2-56,1 0-56,-2-2 56,0-1 64,0-2-320,0-2 24,0 0 96,7 0 416,-7 0-625,0-6-63,2-8-336,0 9-56,0-12-32,0 3-185,3-2-391,0-1-577,2 17 2265,0-19-2632,0-6-177,4-4 105,1-11 463,14-7 545,-3-5 120,1-8-2033,-17 60 3609</inkml:trace>
  <inkml:trace contextRef="#ctx0" brushRef="#br0" timeOffset="1">5388 491 13074,'0'0'0,"0"0"1329,0 0-1329,-1 0 896,-5-5-32,1-1 0,0 1 32,0 0 25,0 2 127,-1-1-72,3 1-128,3 3-848,-4-4 896,1 1-144,-1 3-47,1-4-233,1 4-72,0-3-56,1 3 0,-1 0 104,0 0-128,0 3-80,2 2-32,0 2 184,0 7-136,0-9 48,4 11-104,-1-9-103,-3-7-97,6 19 240,8-3-8,-9 6-24,14 3-32,-3 1-40,-1 4 72,3 1 16,3 4-72,-21-35-152,20 34 160,1 5-40,2-3 88,0 1-64,3 3 72,3 3-128,1 3-64,-2-1 80,-28-45-104,24 47 96,2-4 0,-2 4-16,1-3 200,1-1-32,-2 1-16,2-1 8,1 4-272,-27-47 32,24 46-88,2-1 120,-2-2-64,1 6 112,-1 3-72,0-3-32,-1-4-48,0-5 72,-23-40 0,24 44-48,-1-3-56,1-1 120,-3-1-96,0-6 136,-2 3-112,-2 1-48,-1 3-40,0-4-160,-1-2 48,-1 2-232,-9 1-24,15-4-160,-15 0-96,16-5-369,-7-2-183,-14-26 1320,14 24-1536,-9 0-449,14-3-423,-14 2-841,16-4-208,-7 2 41,2-2 847,-3-5 713,-13-14 1856,6 7-4017,-6-7 4017</inkml:trace>
  <inkml:trace contextRef="#ctx0" brushRef="#br0" timeOffset="2">6518 2871 13970,'0'0'0,"0"2"1689,-6 2-1009,6-4-680,-13 3 464,6 2-104,-14 0 72,5 1 96,0-1 48,2 0 81,1-1-1,-1-1-32,14-3-624,-14 4 464,0-3-128,0 1 96,0 0-32,0-2 136,0 0-128,0-4-119,0 1 103,14 3-392,-14-5 448,0-9 48,1 10-136,-1-10-200,0 9-8,0-16 136,-2 4 96,-1-2-120,17 19-264,-18-21 280,1 0-32,-1-2 64,1 1 96,1-4-216,2-1-88,8 3-24,-10 1 177,16 23-257,-5-22 232,-1 3-104,1 0-64,0 1-80,3 3 184,1-1 64,1 0-152,0 2-72,0 14-8,0-14 40,5 0 32,0 1-16,12 7 16,-11-11-288,14 12 232,-4-9 280,3 10-96,2 1 64,-21 3-264,25-5-40,-1 1 88,5 1 96,3-1-8,-3 4 56,1 0-280,-4 2 144,0 1 104,-26-3-160,24 7 24,1 7-120,-1-7-56,-1 11 64,-1-11 40,1 13 368,-2-4-328,0 0-104,-21-16 112,19 15 120,0 1-144,-3 1 72,-1 1-80,-9-1 0,9 1 40,-9-3 88,-1 3 48,-5-18-144,5 15-88,-2-1-128,-3 0 248,0 0 80,0 0-16,-1 0-120,-3 0-120,-3-7 72,7-7 72,-14 17 64,7-10 104,-12 9-176,0-11-32,-2 13 152,-1-13 40,-3 10-64,1-9-104,24-6 16,-26 14-136,-2-13 200,4 1 152,1 0-232,0-2-48,2 0-80,2-4 120,0-1 320,19 5-296,-21-5 120,-3-13-176,0 13-40,1-17 144,2 6 64,5 0-40,3-3-192,-1 0-24,14 19 144,-7-24 72,-7 3 152,10-2-80,1 2-256,-1 2-16,3 2 160,1-1-40,0 1 256,0 17-248,0-16-120,5 1-64,0-1 328,9 2-112,-14 9 88,5-14-336,0 15 40,1-1 216,-6 5-40,5-5-72,9 0 0,-11-1-464,11 1-280,-9 2 80,11 3-184,-11-4-193,14 4-487,-19 0 1600,16-3-2073,0 3-583,-1-4-593,1 1-296,1-1 1,1 1 839,4-1 889,1-1 63,-23 5 1753,23-19-3488,-23 19 3488</inkml:trace>
  <inkml:trace contextRef="#ctx0" brushRef="#br0" timeOffset="3">5590 259 10602,'0'0'0,"0"0"1400,-3 0-480,-2-5 184,-1 0-31,-1-9-41,2 11 48,0-3-64,0 1-71,-1-11-121,1 11-144,0-10-136,0 9-96,1-9 0,1 10-96,-1-11 16,1 11 0,1-11-15,0 12 79,1-9-80,-1 9-16,0-10 8,0 11-48,2-11 72,0 14-368,0-4 328,0-1-80,0-9 16,0 11-96,4-3 56,-1 1-8,3 0-80,-1 0 24,0 0-32,-5 5-128,14-6 128,-11 1 40,11 2-32,-10 3-31,13-4 79,-12 4-56,15 0 80,-15 0-64,-5 0-144,19 0 136,-14 4 48,16 1-72,-5 0 16,1 2-64,2 9-48,6-9 64,1 14-16,2-4 104,3 4-8,2 1-32,-2 3 80,4 1-24,0 3-136,3 3-48,4 4-80,-42-36 80,43 40-96,1 2 168,1 2-56,4 4 48,1-1-32,-3 4 64,-1-2 72,-3 1-208,-43-50 40,47 50-72,0 1-8,2-6-32,3 0 104,-2 2-40,8 6-72,-8-5-16,1-2 216,-2-3-72,-1 1-8,1-4 16,-2-2-8,0-7 224,0 1-40,-2-5-32,0 3-208,-45-30 48,46 30-120,-1-6 104,0 0 40,-3 4 144,-2-2-80,-4-3-8,-2-2-24,-5-2-216,-1-2 56,-2 6-136,0-9-88,-5 1 8,0 3-112,-4-2-160,1 1-88,-4-10-185,-14-7 865,5 14-936,14-11-208,-14 2-216,13 9-145,-13-12-551,9 2-361,-11-3-295,11 1-153,-14-2 2865,4 2-2608,10-2 543,-11 0 545,2 0-153,1 0-1879,-6 0 3552</inkml:trace>
  <inkml:trace contextRef="#ctx0" brushRef="#br0" timeOffset="4">7722 2281 13578,'0'0'0,"0"0"1689,-4 0-817,-1 2-272,5-2-600,-14 2 248,9 0 176,-2-1 72,-7 1 96,9-2 185,-2 0-25,-7 0-56,9 0-288,5 0-408,-16 0 488,11 0 24,-11-3-56,11-3 192,-9-9-255,9 10-153,-9-13 96,9 4-96,5 14-240,-16-19 376,9-4-88,-9-1-80,11-5 56,-9-3-104,11 1 168,1 1-48,0 2 0,2 28-280,-1-26 280,1 2-56,0 0 8,5 1-24,0 2 8,11 2-72,-13 0 169,13 1-73,-16 18-240,5-17 296,13 1-16,-5 2-176,1 1 200,0-1-128,4 8-16,-1-9 24,2 10-144,-19 5-40,18-14 144,-1 10 48,4-1-48,-4 1-88,1 1 24,-1 3-16,-1 0-32,-2 0 112,-14 0-144,14 0-24,0 2 72,-1 1 64,1 2-64,-8 9-32,13-8-96,-16 9 80,11-10 24,-14-5-24,4 14 88,10-7 16,-14 11-96,5-3-48,-2-1 72,-3 0-24,4 2-32,-4 1 32,0-17-8,0 21-32,0 0-16,0-2 80,-2 2-104,-3 2 24,-2-2 32,-9-2-24,11-2 72,5-17-32,-16 18-104,2-1 112,0-1-16,7-3 0,-10-6 120,12 7-152,-11-10 80,11 1-48,5-5 8,-5 5 8,-2-1-48,-7-2-48,10-1 24,-1 1 72,-2-2 120,0 0-96,0 0-8,0-5-8,7 5-16,-7-5-88,0-11 216,0 11-96,2-13-72,0 13 0,0-18-8,1 8 88,3-6-200,1 21 160,-2-21 64,2 0-88,0 0 72,0 0 40,5-1-96,11-1-8,-11 0-104,11 1 272,-16 22-152,5-23 72,17 1-48,-6 2 80,0 1-8,1 4-24,-1-1 0,-1 2-16,1 9-32,-16 5-24,14-5-8,-9-9 88,14 14-56,-13-4-88,9 4 72,-10 0 32,11 0 24,-11 2-120,-5-2 56,16 3 136,-11 3-224,9 8 168,-10-9 24,10 12-96,-11-3 72,11 5-144,-11 2 192,-3-21-128,6 21 24,-1-2 64,-2 0-8,1 2-64,-4 2-48,0-1 24,-2 1 40,-1-2-88,3-21 56,-4 21 16,-1 0-48,0 0 8,-2 0 120,0-1-200,-9 1 96,11-2-48,-11-1-48,16-18 104,-7 17 32,-10 1-208,12-3-24,-11 1-88,11-2-48,-9-7 0,9 10-72,-1-12-120,6-5 528,-7 6-624,1-1 64,-1 0-177,0 0-23,0 1-144,0-5-200,0 1-112,0 0-217,7-2 1433,-7 1-1768,2-1-617,-1 0-231,-1 0-153,0 0-47,0 0 647,2-3 481,-2 0 328,7 3 1360,-7-4-3545,7 4 3545</inkml:trace>
  <inkml:trace contextRef="#ctx0" brushRef="#br0" timeOffset="5">6316 2856 13946,'0'0'0,"0"0"2417,-2 0-1265,-3-4-280,5 4-872,-14-3 625,9-1-121,0 1 64,-2-1 200,0-1 192,0-9-88,1 11-208,1-13-151,2 11-105,1-14 120,2 13 16,0-14-168,0 4-64,5 0 0,9 1 256,-9-1-88,-5 16-480,18-17 344,-13-3-120,16 3-120,-4 0 169,1 1-1,-1 2-72,2 0-240,0 9 104,0-9 0,4 10-32,-2 1 24,-2 3-136,0 0 200,-1 0 96,-1 2-72,0 3-160,-17-5 16,18 7-216,-1 9 200,1-11 152,-3 12 56,1-3-56,-2 2-184,0-1 8,-9 1 48,-5-16-8,14 17 32,-14-1-80,3 0-16,1-1 128,-4-1 136,0 0-64,0 0-192,-2 0-96,2-14 152,-5 14-144,0 0 216,-2-7 24,-7 10-80,7-10 8,-12 11-56,5-11 192,0 8 0,-2-11-216,1 1-8,1-2 96,0-1 88,-2 0-40,2 0-64,0-2-88,0 0 0,-1-4 288,15 4-216,-16-5 56,0-11-64,1 13-56,-1-15 104,-1 5 64,-1-7-96,3 1-24,-1-2-128,16 21 144,-16-24 8,2-4 208,7-1-144,-8 1-56,10 0 24,-1 2 128,1 1 104,3 3-80,2 22-192,-1-21 32,1 0-120,0 2 184,3 0-24,2 1-48,9 3-232,-14 10 8,5-15 288,-5 20-88,6-5 152,-3 0 24,1-9-200,-1 11-112,1-1 144,-1 1 184,1-1-112,-1 1-144,-3 3 64,3 0-40,1-4-32,-1 4 264,1 0-184,-1 0-224,1 2 144,-4 1 88,3 3 136,-3-6-152,0 7 32,4 6-256,-4-7-192,0 9 128,0-8 24,0 11-304,0-4-72,0 1-104,0-15 744,-2 21-897,0 0-103,-1 0-600,-1 0-505,1-2-831,-1 0-497,-1 0-168,0-1 144,5-18 3457,-5 17-2440,-2-1 712,2-9-1505,5-7 3233</inkml:trace>
  <inkml:trace contextRef="#ctx0" brushRef="#br0" timeOffset="2003">8632 3722 19012,'0'0'0,"-2"0"2312,2 0-2312,-7 0 392,-8 0-152,-1 0-64,0 0-32,1-3-120,-1 3 64,0-4-64,1 4 88,-1 0 16,0 0-104,1 0-8,-1-3 16,0 3-32,1 0 16,-6 0 16,-4-4-104,25 4 72,-29 0-16,-1-3 8,-1 3 0,-6-4 40,1 4 8,-4-3 16,2-1-8,-1 4 0,39 0-48,-42 0-48,1 0 16,-3 2 48,1 2-8,-3 10 40,-1-9-40,-3 9-8,3-7 0,-3 10 0,50-17 0,-53 17 24,1-1-72,0 5 8,-5-2 88,3 0-40,-7 6 48,-2-3-32,0 1-56,63-23 32,-69 24 24,3 4-16,-4-2 80,0 0 40,-1 0 16,0 1 105,-2 2 63,0-1-32,73-28-280,-72 26 320,-8-2-48,7 1-80,-2-1 64,1 0-72,0 3-40,-6-5 40,2-1-40,78-21-144,-82 19 200,0 0 24,2-1-16,-5-3-16,3 1-16,-1-9 48,-2 12 0,1-12-56,84-7-168,-85 14 392,1-9-200,-1 9-39,0-9 111,-4-1-272,2-1 296,2-3-160,-1 0 32,86 0-160,-87 0 160,2-3-72,-2-1 8,-2-1-144,4 0 48,0-9-104,0 11 8,1-17 48,84 20 48,-85-5-40,0-14-24,-2 3 152,5 3 16,-2-3-112,4 0 120,-2 1-104,-1-5 0,83 20-8,-85-19 16,-1 0-72,5-4 104,-1 6-136,2-4 104,0-3 80,-2-4 48,4 2 24,78 26-168,-80-24 232,1-1-144,3 3-72,1-8 80,0 2-64,-1 2 96,-1-4-24,2 1 120,75 29-224,-75-35 136,4 2 16,1-4 16,2 1-8,-1-1-48,3-4-40,-4 2 64,6 5-96,64 34-40,-65-39 160,1-3 0,5-3-72,-2 0 288,0 1-272,0 1-64,4-4 216,-4-2-215,61 49-41,-58-50 0,4-1 0,2-3 0,2 2 0,1 0 0,2 0 0,-2 1 0,6 3-8,3-3-81,-2-1 186,6 0-97,-3-6 0,3 4 0,3 2 0,1 0 0,3 0 0,29 52 0,-25-52 0,1 1 0,3 2 0,-2 2 0,3-1 0,0 4 0,1 1 0,2 6 0,17 37 0,-14-33 0,-2-3 0,9 1 0,-8 3 0,1 3 0,9 1 0,-13-2 0,13 3 0,5 27 0,-7-25 0,-7 1 0,9 1 0,-2-1 0,0-1 0,2 3 0,-1 4 0,3-1 0,3 19 0,-5-19 0,1 0 0,1 3 0,-1 2 0,1 9 0,-1-14 0,3 14 0,-1-11 0,2 16 0,-2-3-425,2-2-199,-2-1 144,1 1-384,-1 0-224,2 0-361,-2 1-551,2 4-441,0 0 2441,0 0-3520,0 0-409,0 0-136,0 4 456,-2 1 1393,1 0 703,-1 0-1215,2-5 2728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5T11:27:03.984"/>
    </inkml:context>
    <inkml:brush xml:id="br0">
      <inkml:brushProperty name="width" value="0.05" units="cm"/>
      <inkml:brushProperty name="height" value="0.05" units="cm"/>
      <inkml:brushProperty name="color" value="#3165BB"/>
    </inkml:brush>
  </inkml:definitions>
  <inkml:trace contextRef="#ctx0" brushRef="#br0">1 439 7137,'0'0'0,"0"0"464,0-4-208,0-1 88,0-11 128,0 11 136,0-10 73,3 9 55,-3 6-736,4-15 792,-1 9 24,2-13 56,9 14 65,-10-16 775,10 7-1000,-9-1-128,-5 15-584,19-16 568,-5 0-24,5-1-80,0 1-7,2 1-121,0 1-64,0 10-32,1-10-64,-22 14-176,23 0 112,-2-3-64,0 3 8,-2 0 8,0 0-24,0 5-40,0 2 8,0 10 8,-19-17-16,18 14 56,-1 4 56,1 1-80,-3 3 8,1 5 16,-2 0 56,-9 3 40,11 1-48,-16 1-32,3 4-72,-3 1 24,-1 3 72,-5-2-24,-8-1-32,9 3 0,-14 0 16,19-40-56,-16 43 88,-1-3 112,1-2-32,-3-1-16,0-2 32,0 0-72,-2 1 48,-3-1 88,24-35-248,-25 35 304,-1-1 49,0 0-17,2-3-232,1-2-48,2-1 56,4-3 0,1-4 80,9-2 24,2-2-104,-2-10 40,4 10-96,1-11-56,2 8-24,0-11-48,0 2 192,0-5-120,3 5 64,1 1 56,1-3-72,9 1-88,-9-3 184,13-1-32,-5 0 16,5 0-88,-18 0-40,17-5 24,4-9-16,2 9 40,6-14-8,8 0-136,5-2 56,-1-2 72,3-3-88,-2 2-40,-42 24 96,41-25-216,-4 5-192,-2-1-72,-2 2 16,0-1-329,0 1-127,0 0-80,0 0-272,-33 19 1272,33-21-1305,0 2-207,0 2-360,-1-3-97,-1 1-87,-2 0 31,-1 0 273,-2 0 208,-26 19 1544,27-19-1184,-1 1 191,-2-1-2743,-24 19 3736</inkml:trace>
  <inkml:trace contextRef="#ctx0" brushRef="#br0" timeOffset="682">1123 385 5449,'0'0'0,"0"2"832,-4 1-232,-1 1-8,-9 1 152,14-5-744,-5 14 840,-11-7 49,11 12 159,-10-2 88,8 4 40,-13 7-47,7 3-113,-1 8-192,14-39-824,-14 38 784,8 2-40,-9 0-40,11 0-31,-1-4-57,0-3-48,1-5-80,3-3-32,1-25-456,0 19 328,0-2-112,5-3 0,0-7 16,11 7-40,-13-11 40,2 3-32,11-1-8,-16-5-192,5 2 168,15-1 33,-5-1 7,1-3-24,5-13 8,1-1-88,8-9-16,-1-7-56,-29 33-32,30-37 40,-2-1 56,0 0 8,-4-1 8,-3 3-72,-2-3 16,-1 3-88,-5 5 40,-13 31-8,6-32 56,8 4-40,-14 2 32,3 2 16,-3 1-80,0 1 0,0 1 32,-3 3-64,3 18 48,-7-13 24,-7 7 48,9-11-104,-11 12-32,9-9-64,-11 10 32,5 1 24,-1-1 0,14 4 72,-16-3-96,0 3-136,1 0-48,-1 0 16,0 2-33,-1 3-31,1 0-16,-1 11-8,17-16 352,-16 5-360,2 11-56,0-2-152,9-8-104,-9 12-104,11-4-65,-1 0-47,3 0-224,-1-7-192,2 12-105,0-5-31,5 0 56,12-1 112,-11-6 47,15 11 73,-4-4 96,-17-14 1056,23 14-952,3-7 216,3 8 175,3-11 81,2-1-2952,-34-3 3432</inkml:trace>
  <inkml:trace contextRef="#ctx0" brushRef="#br0" timeOffset="683">1647 359 4096,'0'0'0,"0"0"432,0 0 57,0 0 95,0-4 64,0 4 16,0-3 0,0 3-40,0 0-624,0-4 640,-2 4 57,-1 0 71,-1 0 72,-1 0 48,0 2 40,-1 3 40,1 11 33,5-16-1001,-5 5 880,0 14-88,-2-5-104,-9 7-40,11 2-40,-13 1-31,11 6-89,-6 1-120,13-31-368,-4 31 360,-1-1-48,1-2 32,3-2-64,1-4 40,0 1-56,0-4-64,3-1 24,-3-18-224,5 15 136,9-8 16,-10 9-16,1-13 48,11 3-40,-11-1-8,12-2 56,-12-1 33,-5-2-225,18 2 248,-13-2-24,16 0-32,-7-5-72,2-9 24,1 8 40,2-16-40,0 3 16,-19 19-160,19-21 104,1-4 16,-3 1-8,-1 0-48,-1 1 16,-1 0-72,-9-1 32,9 1 0,-10 3-40,-4 20 0,3-20 64,1 1-16,-4 2 104,0 1-120,0 1-40,0 1-40,-5 0-56,-1 0 128,-1 0-8,-8 9 24,9-13-104,-11 13 16,10-9-32,-10 11-8,10-11-16,-11 10-80,18 4 184,-7-5-144,-10 0-80,10 1 8,-9 1-80,11 3-112,-11-4-64,11 4-105,-2 0-15,7 0 592,-7 0-720,2 0-56,0 2-80,3 3-64,0 1-121,2-1-215,0 0-248,4 0-137,-4-5 1641,5 5-1680,9 1 16,-9 1 159,11 0 169,-11 6 104,16-7 256,-5 1 199,1 8-175,-17-15 952,17 6-3448,-17-6 3448</inkml:trace>
  <inkml:trace contextRef="#ctx0" brushRef="#br0" timeOffset="1088">2217 515 7761,'0'0'0,"0"0"1641,0-3-673,-1-1 168,-1-1 136,0-9-40,1 11-55,-1-2-41,0-11-80,0 12-120,2 4-936,-1-14 873,-1 11-153,2-2-112,0-11 32,0 13-88,0-11-24,0 10-40,0-1-112,0 5-376,0-14 369,0 11-25,0-3-32,3 1-8,3-9-8,-1 11-24,0-2 72,9-1-32,-11-8-80,11 11 0,-10-2-56,13-1 56,-12-7-24,15 9-56,-5 1-40,1-3 16,-16 6-128,17-5 144,2 2 0,1-1 8,-1 1-168,-2-1 112,0 4 32,-1 0-64,0 0 72,-16 0-136,15 0 40,1 0-48,0 0 72,-2 2-55,0 0-1,-9-1-33,14 1 74,-14 0 31,11 0-16,-11-1-16,9-1-96,-11 2 56,11-2-32,-10 0 80,-1 0-8,3 0-8,-6 0-40,5 0 104,-2 0-72,3 0-48,-3 0-64,2 0 40,0-3 8,1-1 96,-1-1 8,0-9-112,0 11 8,1-11-88,-1 8 16,0-9-33,0 10 17,0-13-104,1 13-72,-1-12 24,-5 17 272,5-6-376,0-13 8,1 14-96,-1-12-72,0 11-128,0-11-224,0 12-217,9-13-199,-14 18 1304,4-5-1544,1-12-2145,11 11 1464,-13-11-119,2 12 88,9-9 215,-10 10 409,-4 4 1632,5-5-1241,0 2-231,9-1-1512,-14 4 2984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5T11:27:06.382"/>
    </inkml:context>
    <inkml:brush xml:id="br0">
      <inkml:brushProperty name="width" value="0.05" units="cm"/>
      <inkml:brushProperty name="height" value="0.05" units="cm"/>
      <inkml:brushProperty name="color" value="#3165BB"/>
    </inkml:brush>
  </inkml:definitions>
  <inkml:trace contextRef="#ctx0" brushRef="#br0">3224 1551 4721,'0'0'0,"0"0"1704,-1 0-1376,-4 0-104,-1 0 8,1-4-24,5 4-208,-5-3 200,1-1 0,1 1 32,-1-1 88,3-1 88,1 0 56,0-11 57,3 13 79,-3 3-600,4-14 648,1 10 56,11-13 88,-13 12 24,11-15 33,-9 15 39,14-14-96,-5 5-72,4 0-88,-1 0-112,0 0 0,3 0-80,-1 9-87,0-10-57,-2 15-120,-1-4-64,-16 4-112,14 0 128,0 0-40,0 0 32,0 5 0,-1 9 24,1-7 48,-8 14 8,13-2 16,-19-19-216,5 23 192,0 3-16,9 4 8,-14 1 48,5 4 24,-1-1-8,-4 3 40,0 0-88,0-37-200,0 33 200,0-2-40,0-2-24,-2-1 56,-1 0-55,-1 0 103,1-2-40,-1-2-32,4-24-168,-3 25 256,1-3-40,-2-1-64,3 0-24,-1-3-40,0-4 48,2-1 48,0-6-24,0-7-160,0 14 104,4-8-88,-1-1 8,1 0 48,-1 0-24,2-1 16,9-3 24,-8-1-104,-6 0 16,17 0 72,-12 0-48,16-3-80,-5-2 88,1-9-128,6 9 16,-1-16-32,3 5-144,-25 16 256,22-17-320,1 1-120,0 0-128,-1 1-97,1-1-111,-2 0-160,0 1-104,-2-1-176,-19 16 1216,17-16-1497,1 2-207,-1 1-200,-1-1-25,-1 0 89,1 0 199,-2-2 161,-9 2 328,-5 14 1152,19-15-928,-15-3-2841,-4 18 3769</inkml:trace>
  <inkml:trace contextRef="#ctx0" brushRef="#br0" timeOffset="1689">4006 1176 6121,'0'0'0,"0"0"0,0 0 480,0 0-160,-2 0-48,0 0 40,1 0 40,-1 2 104,-2 0 112,1 0 121,3-2-689,-4 1 800,1 3 112,-1 1 88,1 0 72,-1 1 65,1-1-25,0 0-24,-1 0-80,4-5-1008,-3 14 856,-1-9-111,1 2-89,-1 7-112,1-9-8,-1 9-72,1-8-88,-1 9-8,4-15-368,-2 5 320,1 13 72,-1-11-72,0 10-23,0-10-41,2 11-48,0-11 0,0 10-8,0-17-200,4 7 248,1 9-64,11-11 88,-11 10-48,12-9-56,-1 9-48,0-9-40,1 7 80,-17-13-160,18 6 128,1-1 48,0 0-72,0 0-24,0 1 16,0-1-48,-1 0 8,-1 0-88,-17-5 32,17 4-48,1 1 56,-1-2 0,-1 1 56,0-1-32,-2 1-64,-1-1 24,1 3-40,0-1 16,-8 0 56,11 0 80,-14 0 40,11 2-48,-14 0-176,4 0-88,-1 0-32,-3 7-16,0-9 152,0 9-152,-1-8 24,-5 9 24,1-10-56,-9 13 80,9-11-216,-2 10 8,7-17 352,-14 7-496,9 11-32,-2-11 31,-9 10-191,11-10-56,-11 10-112,11-11-184,5-6 1040,-16 15-1249,11-10-247,-2 11-232,-7-11-57,9 2 153,-2-2 200,-7 1 135,9-5 41,-2 1 136,7-2 1120,-7 0-912,0 0 168,0-5-1721,7 5 2465</inkml:trace>
  <inkml:trace contextRef="#ctx0" brushRef="#br0" timeOffset="1690">4058 1390 4504,'0'0'0,"-2"0"1329,0-3-737,1-14 32,-1 1 32,-1-1 8,-1-1 16,1-3 17,-3 0 79,3 0 112,-1 1 96,1 0 104,-1 1 9,3 0-49,1 19-1048,-2-17 936,0-1-88,0 3-104,1 1-167,-1 0-81,2 9-152,0-11-80,0 13-64,0 3-200,0-14 128,0 10-32,0 1-72,3-3 32,3 1-40,-1 0 32,0 1-72,9 1-48,-14 3 72,4-3-48,11 3-96,-10-4 40,15 4-88,-7 0-104,3 0-48,2 0-72,4 0-97,-22 0 513,23 0-544,1 0-64,2 0-80,0 0-8,2 0-40,0 0 8,-2 0 79,0 2 89,-26-2 560,25 2-528,-3 1 80,1 0 48,-1 1 48,-1-1 88,0 3 40,0 1 24,-2 0 32,-19-7 168,19 7-120,-1 0 40,-1 8 40,1-8-8,-3 14 8,-10-5 16,9 1 24,-10 0 80,-4-17-80,3 18 168,1 3 104,-1 0 200,-3 3 208,0 2 168,0 0 160,0 2 9,0 2-41,0-30-976,0 29 936,0 3-120,-1-3-96,-1 1-144,0-2-71,0-1-1,2-2-16,0-1-88,0-24-400,0 21 336,0-4-88,0-1 16,0-9-24,6 7 32,-1-9-48,9 0-64,-11 1 56,-3-6-216,5 1 200,11 1-72,-11-2-80,14 0 56,-3-3-64,0-11 32,3 0-24,2-2-72,0-5-16,0 0-8,1-3 104,1 0-64,-2-4 0,0 0 24,-2-2-56,-4 4 40,-9 2 16,7 3-64,-13 2-48,6 1-16,-3 3-48,-3 1-56,0 0-40,0 0-80,0 14 336,-5-14-344,0 0-24,-11 9 40,9-14 8,-14 5-16,2 9 72,-3-14-40,-1 13 0,23 6 304,-26-15-360,1 11-81,3-1-39,-1 0-96,1 0-144,1 1-168,2 4-144,-1 0-97,20 0 1129,-17 0-1176,0 0 40,-1 0 48,1 2 39,1 3 49,0 0-16,3 2 72,-1 0 128,14-7 816,-7 7-1001,-11 7-2551,18-14 3552</inkml:trace>
  <inkml:trace contextRef="#ctx0" brushRef="#br0" timeOffset="1691">134 4028 8881,'0'0'0,"0"0"2649,-5 0-2353,-2 0-200,-7 0 56,9 0-48,-1-3 40,1 3 80,5 0-224,-1-3 480,1-1 224,0-1 65,13-9 103,1 10-112,4-9 48,10-5-32,12-8-56,-40 26-720,50-30 745,9-4-121,7-1 24,4-5-24,3 2-152,4-3-40,-1 7-144,3-1 16,-79 35-304,83-37 480,6 3-119,6-3 135,1-1-40,2 1-96,3-5 192,-2 4-128,14 0-112,-113 38-312,116-40 320,8 0-56,3-7 88,2 2-160,0-4-24,1 4-8,1-1-64,1 3 248,-132 43-344,136-44 177,-4 4-330,-5 6-31,3-3-104,-4 0 200,-5 1 16,-4-1 104,-7 4-144,-110 33 112,111-33-200,-1-3 240,-6 1-136,-5 0 184,-14 6-64,-3-1-88,-3 6 104,-8-3-80,-71 27 40,70-22 8,-3 1-16,-7 2 8,-3 0 64,-3 5-192,-9-4 144,2 3-104,-5 9-16,-42 6 104,38-24 48,-1 19-56,-4-9 24,-4 9-24,-1 1-8,-3 1 8,-3-1 24,-3 4-96,-19 0 80,18-3-104,-4-1-64,-9 4-136,0 0 64,0 0-96,1 0-24,-1 2-32,0 0-64,-2 1-112,-3 3-121,0-1-87,0 2-168,0-2-80,0 0-136,0 0-337,0 1-271,0-6 1768,0 7-2049,-3 0-183,-2-1 184,0 0 183,-1-1 281,1 0 384,0 0 135,1-1-2775,4-4 3840</inkml:trace>
  <inkml:trace contextRef="#ctx0" brushRef="#br0" timeOffset="1692">4697 2809 6585,'0'0'0,"-7"0"664,-14 1-416,-11 15 16,-23 5 112,-22 7 24,77-28-400,-85 33 456,-4 0-15,2 3-121,0-2 56,2 0-88,0-2 8,-6-1-88,-5 0-48,96-31-160,-95 30 128,-1-2 80,-1 0 176,-4-4 24,-4 2 136,-3-5 0,0 0 0,2-2-23,-2-2-9,1-3-48,-5-9-120,3 11-72,-5-12-72,7 1-128,-3-2-16,2-1 112,108-2-168,-103 0 192,1 0 128,1-3-8,0-11-144,0 8-24,0-13-72,4 0-8,3 2 40,94 17-104,-89-23-8,2 2-56,-4-7 120,4 2-104,2-5 104,2 0 32,8-4-64,-2-5 136,77 40-160,-69-38 168,-3-6-8,4 1-24,2 1-136,5-7-40,6 0-24,4-6 8,8-6 56,43 61 0,-40-61-8,7-2 80,1 4-16,11-2-16,4 7 56,12-3 1,3 5 31,2-6 96,0 58-224,17-59 240,8-2-56,4-5 32,17-2-104,9-7-104,15-1-48,8-6-16,16-3-56,-94 85 112,98-89-48,11-7 0,4 0-56,9 1 120,7 1 72,5-4 64,5 1 96,4-6-40,-143 103-208,146-99 192,5 0 32,6 8-80,-2 6 144,3 3-24,-1 8 64,-2 2 48,5 10-64,-160 62-312,156-54 272,3 7-88,-1 7 16,-5 7 48,-8 8 9,-1 4-25,-5 16-24,-3-9-40,-136 14-168,136 0 120,-6 4 8,-6 13-104,-2 0-16,-6 10 96,-10 2-32,-5 6 40,-8 3-40,-93-38-72,85 45-40,-2 4 8,-11 10 40,-4 4-16,-8 5-8,-7 5 16,-10 2 24,-3 5-24,-40-80 0,31 80 64,-4 7-112,-1 0-40,-7 2 40,-14-1-64,11-2 104,-16-6-72,0-6 16,0-74 64,-2 75-24,-5 4 48,-12-3-40,0 2 80,-2-1-64,-5-4-40,-2-2 184,-3-3-80,31-68-64,-40 66 48,0 4-56,-4-4-56,1 4 80,-4-6-48,-4-3 24,1 0-88,-4-4-40,0-1 32,5-4-56,0-1-88,4-4-97,-2 1-127,5-6-120,1-2-104,0-5-104,41-35 800,-36 31-832,1-5-168,2-3-161,5-7-399,0-2-480,4-9-17,3 2 41,4-2 183,17-5 1833,-18 2-1544,4-2 232,1 0 231,7-5-255,-9-13-1656,15 18 2992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5T11:27:10.053"/>
    </inkml:context>
    <inkml:brush xml:id="br0">
      <inkml:brushProperty name="width" value="0.05" units="cm"/>
      <inkml:brushProperty name="height" value="0.05" units="cm"/>
      <inkml:brushProperty name="color" value="#3165BB"/>
    </inkml:brush>
  </inkml:definitions>
  <inkml:trace contextRef="#ctx0" brushRef="#br0">4692 77 7897,'0'0'0,"0"0"800,-2 0-312,-3 0 145,0-4 87,-1 1 0,1-1 8,0 1-40,0-2-120,-1-1 8,1 1-87,5 5-489,-5-5 416,0 0 80,0-1-72,-1 3-56,1-1-8,-2 1 8,0 0-32,0-1 8,7 4-344,-7-3 376,-8-1 0,9 4 64,-9-3-103,10 3 15,-13-4-72,11 4-104,-10 0 160,17 0-336,-7 0 328,-14 0-72,5 0 48,1 0-72,-1 0-40,0 0 160,1 2-48,-3 0 64,1 1-16,-4 1 16,0 1 41,-2 0-73,-1 0-72,0 0-56,-2 1-8,-4 1 40,30-7-240,-30 14 272,1-9-144,-2 16-8,-4-4 64,-4 0 16,-1 4 32,-1 2-8,-5 1-112,46-24-112,-43 26 184,-2-3-160,-1 0-48,5 3 176,-5 0-80,1 5 224,-5-3-72,1 3-144,-7 6-48,2-1 104,-3 6 64,-2-2-144,-2 2 16,3 0-32,1-2 112,-2 7 41,59-47-193,-61 45 120,-3-2-128,-3 8 56,0-2 256,-3-2-16,2 5 0,2-5-144,2 3-136,64-50-8,-67 56 288,1-6 48,0 6-144,0-4-8,0-1-104,2-2-232,-1-4 176,4 0-128,61-45 104,-57 44-224,1-1 248,-1-1-56,3 1 136,-2-1-8,2 0-24,0-6-8,6-6-120,48-30 56,-49 33 24,5-7 8,1 4-24,3-4-32,2-2 16,4 1-40,0-1-8,1-5 120,33-19-64,-35 19-32,3-5-32,6 2-16,4-9 64,-3 12-40,3-12 8,1 8 56,0-9-8,4 1-8,3-2 32,7 0-48,-7 0-56,9-3 72,-1 0-104,-1-2-64,2 0-112,5 0 288,-5 0-440,3 0 40,0 0-105,2 0-111,0-4-72,4 1-80,10-2 16,-9-11-16,-5 16 768,23-5-880,-4-14-137,5 1-239,9-6-392,9-6-201,3-1-231,4-4-49,-2 2 249,0 3 168,-2 4 239,0 0 321,-1 2 96,1 1-2473,-45 23 3529</inkml:trace>
  <inkml:trace contextRef="#ctx0" brushRef="#br0" timeOffset="532">829 2059 7817,'0'0'0,"0"0"448,-4 0-248,-1-4 72,-11 1 64,11-1 49,-11 1 23,11-1-24,5 4-384,-17 0 352,10-3 16,-11 3-32,12 0 0,-14 0 40,6 0 0,-1 0 48,-4 0 48,19 0-472,-21 3 544,0 2 33,-3 1 63,-1 1 0,1 0-56,-1 8 16,1-9-56,-2 9-32,26-15-512,-26 7 520,-2 11-47,-2-3 23,3 1-112,1 0-48,1 3-24,1 2-48,-1 1 136,25-22-400,-24 25 248,0 4 16,-1 2 96,3 6-72,1 0 64,0 3-48,2 3-160,1 2 96,18-45-240,-19 46 345,5 2 15,-1 3-8,1 3-152,9 1 32,-9 1 32,12 0 48,-2 3-40,4-59-272,0 57 208,0 1 24,6-6-24,13-2-16,-5-1-72,3-4-88,4-3 136,3-9 96,-24-33-264,25 32 264,1-8-160,5-5-168,4-5 8,1-9 48,4 2 24,-1-2-8,3-5 16,-42 0-24,45 0 80,2-15 152,3-3-72,6-3-128,-2-5-72,2-7 64,-3-3 192,-2-3-47,3-1-73,-4-1-40,-1-5-120,-2-2 208,-3-3-24,-1-1-56,-1-2-72,-4 0 72,-38 54-64,37-57 120,-6 4-96,-3 1-88,-4 4-144,-3 4 120,-5-1 120,-1 3 112,-9 2-144,11 2-168,-17 3 264,0 0-168,0 2 160,-2 0 80,-12 3-240,7 4 136,-14 2 16,21 24-80,-17-21 136,0 4-104,-1 1-8,-3 2-128,1 0 0,-3 9-16,-3-9-56,0 14 16,26 0 160,-28-3-401,2-1-55,-2 4-48,2 0-48,0 4-40,1 1-96,1 9 24,1-9-168,23-5 832,-19 16-921,2-9-223,3 10-328,9-12-273,-9 13-263,12-13-64,0 9 31,2-9 185,0-5 1856,0 7-1625,4 7 297,11-11 64,-1 2-2369,-14-5 3633</inkml:trace>
  <inkml:trace contextRef="#ctx0" brushRef="#br0" timeOffset="1034">4471 11 7857,'0'0'0,"0"0"0,0 0 864,-2 0-352,-1 0-15,-3 0 103,1 0 96,0-4 72,1 4 72,1 0 80,3 0-920,-4 0 897,1 0 63,-1 2-8,1 1-64,0 1-160,-1 1-120,1 2-39,-1 0-121,4-7-448,-3 16 496,-1-9-160,-1 12-80,0-4 24,-1 6-40,-1 4 40,-6 6-144,7 0 72,6-31-208,-15 32 208,8-1-56,-11 4 128,11-1-48,-12 5 40,4-1 40,-1 2-119,-1 2-73,17-42-120,-18 47 96,-1 3 40,0 6 80,-2 0-88,-3 3-88,1 0 8,-1 4 120,-1 1 16,-3 7-16,-3 4-128,-2 3-32,-4 4 120,-3-3 24,6 1 72,-5 0-128,1-2-176,38-78 80,-42 83 8,2-2 96,-5 4-80,2-2 136,-1 3-136,-3-3 40,2 4 24,0-2-64,45-85-24,-49 84 128,2 1-72,0-8 120,2-1-40,1-1-160,4-2 80,-3-1 0,3-6 88,40-66-144,-40 64 208,1-5-240,8 0-40,1-6 16,3-5 88,4-2-40,-1-1-16,1-7-40,23-38 64,-23 33-16,4-3 88,0-1-96,12-3-120,-12-3-80,15-6 120,-9-1 80,9-9-104,4-7 128,-5 14-208,-9-11-152,12 3-8,-1-5 72,1 1-216,0 0-88,2 0-105,0-2-31,0 0 736,0 0-744,0 0-216,4 0-352,1 0-249,0-4-79,9-1-16,-10-11 135,13 11 9,-12-11 88,-5 16 1424,21-5-1289,-5-14 105,1 5 264,0-2-72,3-1-2489,-20 17 3481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5T11:27:11.619"/>
    </inkml:context>
    <inkml:brush xml:id="br0">
      <inkml:brushProperty name="width" value="0.05" units="cm"/>
      <inkml:brushProperty name="height" value="0.05" units="cm"/>
      <inkml:brushProperty name="color" value="#3165BB"/>
    </inkml:brush>
  </inkml:definitions>
  <inkml:trace contextRef="#ctx0" brushRef="#br0">810 0 8161,'0'0'0,"0"0"0,0 2 632,-5 0-136,-9 3 89,7 2 15,-12 8-56,3-8-8,-1 11 40,17-18-576,-20 17 608,1 1 24,2-1-48,1 0-79,1 1-17,1-3-48,0 1-64,7 0-48,-11-1-40,18-15-288,-5 16 280,-11-2 120,11 0-32,-2 2-88,0-3 16,0 3 0,2 0 32,0-1 81,5-15-409,-5 16 384,1 3-48,2 0-16,1 1-8,-1 2 0,0 1-24,2-1-48,0 1 40,0-23-280,0 23 264,0 3 0,0 0 64,4 0-64,-1-2-16,1-1 0,1 0-40,0-3-15,-5-20-193,14 20 160,-10-5-16,1 1-24,0-2 24,9-9-8,-11 9-24,3-12 32,8 3-32,-14-5-112,3 3 224,2 1-80,0-2-64,9-1 0,-10-1-64,10 0 104,-9-3-8,12-2-8,-17 5-104,6-14 32,11 10-48,-12-13 72,13 12-40,-13-15 32,14 5-16,-14-3-32,14-1 56,-13 0-56,13-2 24,-14-3-24,9-2 8,-14 1 48,3 3-16,1-1-8,-1 2-40,-3 21 8,0-19 32,0 0 8,-1 0-64,-5-2 32,-8 0 16,7 0 48,-10 0 24,1-1-152,16 22 56,-17-28-72,0 0 72,-4-2 32,0 3 80,0 1-144,0 3-40,2 4 184,0 1-48,19 18-64,-16-5 88,0-12-104,10 13-96,-12-1 136,13 2-24,-11-1-40,11 4-200,-2 0-120,-7 0 32,9 2-32,-2 3-40,-7 2-72,9 9-72,0-11-25,-1 14-47,1-5-208,5-14 824,-3 17-1104,1 1-248,0-3-281,2 1-103,0 0-113,0-1-47,5 1 152,11 0 15,-16-16 1729,5 15-1352,16 1 136,-3 0-2561,-18-16 3777</inkml:trace>
  <inkml:trace contextRef="#ctx0" brushRef="#br0" timeOffset="1018">871 211 8033,'0'0'0,"-2"0"2241,-12 0-1825,14 0-416,-16-4 296,-4 4 96,-5-3 40,-6-1-32,-4 1-8,0-1 64,2 1 176,2 3 89,31 0-721,-30 0 760,2 0 16,1 3-64,1 2 32,-1 1-32,1 9-79,2-9-89,0 11 72,24-17-616,-30 14 600,0 1-80,1 3-64,1-1-160,2 1-24,2-3-8,-1 3 96,3 1-88,22-19-272,-23 21 280,0 0 49,2 1-73,1 1 56,2 5 0,-1 0-8,5 1-64,0 1 8,14-30-248,-7 29 208,-7 6-56,9 2 56,-9 3-80,12 0 8,-3 1-32,3 0 32,1-3-24,1-38-112,0 36 136,0 1 8,3-1-56,2 1 16,1-2-56,11-4-16,-12-3 40,13-4-56,-18-24-16,14 25 8,3-4-8,0-4-40,3 0 80,-1-3-40,3-7 8,1 7 24,1-10-56,-24-4 24,26 3 96,0-1 16,-1-2-120,3 0-24,0-5-48,-2-13 0,0 4 120,0 0 24,0-3-24,0-4-8,-2 0-24,1-3-16,-1 1 0,0-3-40,1-2 40,-1-1 48,-24 29-40,23-30 32,-2 1 72,-2-1-88,0-3-32,-5 5 16,0 0-8,0 2 16,-9 3 40,-5 23-48,16-26 48,-13 2-8,1 1 8,-1 1-80,-3-1 8,0 2 24,0 0-48,-2 2 120,2 19-72,-7-17 0,-7-1-24,1-1 40,-1 0-80,-4 2 64,-1 3 8,-2 0 32,-1 9-40,22 5 0,-27-21-80,1 16 56,-1-11-72,-3 12-8,-1-9 32,1 9-64,2 1-56,2-3 56,26 6 136,-24-3-192,1-1-112,2 1-64,4 3-184,10 0-112,-7 0-240,12 0-121,-3 0-199,5 0 1224,-2 0-1560,0 0-241,2 0-231,4 2-105,12-1 33,-2 1 208,3-2 167,4 0 313,-21 0 1416,28 0-1392,13 0-2265,-41 0 3657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5T11:27:12.031"/>
    </inkml:context>
    <inkml:brush xml:id="br0">
      <inkml:brushProperty name="width" value="0.05" units="cm"/>
      <inkml:brushProperty name="height" value="0.05" units="cm"/>
      <inkml:brushProperty name="color" value="#3165BB"/>
    </inkml:brush>
  </inkml:definitions>
  <inkml:trace contextRef="#ctx0" brushRef="#br0">792 239 6681,'0'0'0,"0"0"376,0 0-24,-3-5 24,-2-1 104,-1 1-24,1 2-48,0-1 81,0 1-41,-1-1 0,1 1 8,0-1-64,0 1 16,0-1-40,-1 1-72,6 3-296,-5-4 248,0 1-32,0 3 56,0-4-64,-1 4 48,1 0-72,0 0-32,0 0 41,5 0-193,-6 2 184,1 0-24,2 3-8,-1-1-8,1 1 16,-1 0-8,1 0-56,-1 2 72,4-7-168,-3 14 128,-1-9 88,1 9 56,-1-7-72,3 11 8,-1-5 32,0 3 136,2 0-56,0-16-320,0 17 408,0 4 40,0 3-64,0 8 17,0-1-97,0 4-112,0 0 56,0-2 88,0-33-336,0 36 264,0 1-80,0 3-136,-2 2 8,1 1 104,-3-1-24,1 0-104,-1-2 24,4-40-56,-5 43 24,0 1 24,0-3-32,-1 1-48,1 0-32,0 3 112,-2-1 160,0-1-144,7-43-64,-7 42 16,-10 1 24,11 4-40,-8 0 104,9-1-96,0 2-96,-9-1-120,11 0 48,3-47 160,-6 51-24,-1-2-48,-6 3 112,7 3-32,-1-2-56,-7 1 32,11-4-160,-2 4-96,-9-2-176,14-52 448,-5 58-592,-1 1-121,-1-2-159,-6 6-80,7-6-80,1 2-24,-9-1 63,9 1 57,5-59 936,-7 57-1016,-7-1-24,9 0-64,-2 0-49,-9-1 65,11 1 160,-11 0-368,9-1-2257,7-55 3553</inkml:trace>
  <inkml:trace contextRef="#ctx0" brushRef="#br0" timeOffset="1756">463 2760 7641,'0'0'0,"0"0"936,-3 0-408,-2 0-103,-9 0 119,14 0-544,-5 0 600,-11 0-16,11 0 64,-11 0 128,11 0 88,-11 0 73,11 0-41,5 0-896,-16 0 1560,11 0-904,-11 0-80,11 0-136,-12 0 225,10 0-265,-11 0-48,13 0-8,-10 0-88,9 0-8,-9 0 112,9 0-80,-1 0-16,-6 0-72,7 0-64,6 0-128,-5 0 256,0 0-16,0 0-72,-1 2-32,1 0 8,0-1 104,0 1-7,1 2-73,4-4-168,-3 5 128,-2 0-40,1 0 128,1 0 0,1 1-128,0-1-24,0 9 16,1-9 40,-1 2 48,0 7-160,2-7-40,0 10 32,0-10 32,0 14 56,0-5-120,0-1-48,0-15 80,0 16-32,0 0 72,0-1 48,0 1-144,0-2-128,0 0-72,5 0-40,1 0-80,-1-7-177,9 10-111,-11-12-136,11 1-32,-10-1-144,13 0-264,-12-3-249,16-2-39,-21 0 1528,14 0-1584,2-14 119,1 0 17,6-9 16,3-10 111,2-8 105,-2-8 264,-2-3-88,-1-4-2497,-23 56 3537,0 0 0</inkml:trace>
  <inkml:trace contextRef="#ctx0" brushRef="#br0" timeOffset="1757">733 334 7353,'0'0'0,"0"0"384,-2-5-120,1-12 48,1 17-312,-2-16 416,0-3 40,0-4 17,1-1-33,-1-2-72,-2 2 56,1-1 120,0 1 0,3 24-544,-4-21 568,1 0-48,-1 2 16,-1 2 49,0 3 31,1 8 16,1-8 16,-1 11 40,1 0-32,-1-3-24,1 3-200,-2-1-47,1 4 55,1 0 24,-3 0 64,3 4-40,3-4-488,-4 5 368,1 9 24,-1-9-40,1 13 48,-1-4-48,3 1-112,-1 6 72,0 2 9,2-23-321,-2 24 256,2 6 40,0-1-88,0-1-40,0-2 176,0 0-40,0 2-144,0 2 128,0-30-288,4 29 136,-1 3-32,1-1 80,-1 4-64,1 1 64,-1-1-16,1 3-56,-4 2-80,0-40-32,3 46 128,1 2 104,1 3 152,0 1-256,-1 4-48,-1-1 0,1 1-24,-1 1 264,-3-57-320,4 65 233,-1-1-129,-3 6 88,0 1 56,0 6 16,0 1-168,0 0-144,-2 1-120,2-79 168,-1 78-160,-1 9 168,0 0 40,-3 3-40,0-4-64,0-4 56,-1-2 40,1 1-56,5-81 16,-7 86-72,0-5-56,-9-1 120,1 0-32,1-1 56,-2-1 32,2-1-8,7-1 56,-12-1-8,4-4-112,1 1-168,0-10 128,7 3 32,-11-6 64,13-3-144,-11-2-40,16-54 152,-3 52-72,-2-5-64,0 1 79,-1-6-159,1 0-128,2-7 24,1-2-16,0-2-80,2-3-72,0-5-120,0-4-88,4-2-88,1 1-169,-2-11-119,3 10-224,-3-12-304,-3-5 1600,5 5-1873,9 1-191,-10-1-25,1-2 161,0-1 215,0-2 145,1 0 264,-1 0 16,-5 0 1288,5 0-3697,-5 0 3697</inkml:trace>
  <inkml:trace contextRef="#ctx0" brushRef="#br0" timeOffset="1758">432 3634 7673,'0'0'0,"0"0"1000,-3 0-688,-11 1-48,7 3 33,-12 1 7,5 0 80,-2 1 200,16-6-584,-16 5 784,2 0 160,0 0 32,1 2-55,-3 0-177,0 0-96,1 7-96,1-9-8,14-5-544,-14 7 552,0 7-24,-2-9-56,2 11-39,0-11 63,-1 13-48,-1-4 40,0 0-88,1 1-80,-1 4-16,-1 2-32,-1 4-16,3 1-8,1 3 0,7 3 32,0 4 0,7-36-280,-6 38 272,1 4-15,4 0-41,1 3 56,0 2-56,0 2 16,3 0-32,0-1-16,-3-48-184,4 47 248,-1-3-64,3-2-16,9-2 8,-11 0-48,1 0 24,14-6-8,-14-1-72,-5-33-72,18 30 96,-13-6 0,12 1-40,-3-6 24,0-2-48,0-10-8,0 9 56,0-13-8,-14-3-72,14 2 96,0 0-40,2-2 0,-1 0 8,4-5-16,0-11 8,-1 11-24,-1-14-16,-17 19-16,21-18 0,0-4 0,2-6 104,1-7-96,0-5 8,1-2 16,4-5-64,-3 0 80,-26 47-48,25-47 8,-3 2 8,1 0-48,-4 3 56,-1 2 16,-3-4 8,-1 4 32,-9 2-64,-5 38-16,6-36 112,-1 1-88,0-2 0,0 1 56,-1-1-96,-4 2 32,0 2-40,-4 0-48,4 33 72,-5-31-56,-2 7-24,-10-1 48,10 1 0,-12 5-48,5-2 16,-2 2-16,-1 5-32,17 14 112,-20-14-152,0 9 64,-3-9-160,0 10-48,-1 1-64,0-1-208,-1 4 96,3 0-184,22 0 656,-25 2-728,1 3-105,0 9-271,1-9-184,2 13-345,2-4-511,3-7-337,9 12-151,-8-12 7,11 8 593,-1-9 448,3-1-2441,2-5 4025</inkml:trace>
  <inkml:trace contextRef="#ctx0" brushRef="#br0" timeOffset="2130">1977 957 8897,'0'0'0,"0"0"585,-1-3-257,-5 3 112,1-4 8,0 4 40,5 0-488,-5-3 608,-1 3 80,1-4 160,2 4-39,-1 0 39,1 0 0,-1 0 8,3 2-96,1-2-760,-2 2 560,0 3-56,0 2-63,1 9 95,-1-9-40,2 12-96,0-2 0,0 8 24,0-25-424,0 29 464,0 11-8,0 7-120,0 2-128,0 5 160,0 2 89,0-2-129,0 5-104,0-59-224,0 59 48,-4 0-16,-1 2 96,-2 0 136,-7 5-96,9 4 8,-12-3 16,1 7-16,16-74-176,-14 71 224,-2-2-104,9-1-16,-12-7-96,-2 5 48,4-5-16,-2 4-88,0-3 168,19-62-120,-16 59 112,-1 2-24,1-1-8,2 0-120,-2-2 24,11-1 72,-12 4-8,3 0-64,14-61 16,-7 61-112,-10-4 64,11-6 136,3-4-24,1-2-88,-1-8-176,1-3-96,2-4 8,0-30 288,0 31-360,5-3-192,0 0-144,1-4-249,11-1-135,-12-2-152,13 0-392,-3-4-265,-15-17 1889,14 16-2040,2-9-89,-2 10 105,0-12 151,0 1 145,0-1 360,-9-2 55,14 1-2495,-19-4 3808</inkml:trace>
  <inkml:trace contextRef="#ctx0" brushRef="#br0" timeOffset="2544">1591 3327 8945,'0'0'0,"0"0"1945,-3 0-937,-3 0-208,-9 0 48,9 0-207,-9 0-185,8 0 120,-11 0 96,11 2 88,-10 3 32,3 2-96,-2 9-87,-1-9-1,17-7-608,-19 21 528,-4-4-168,-10 20 272,0 1-336,4 6 72,4-3-64,3 3-88,22-44-216,-21 43 328,3 4-32,1 2 48,3 3 49,7 2-89,-9 2 0,15 5-16,-5 7-16,1 1 56,0-1-96,3 2-16,0-6-16,2-1 16,0-6 24,4-5-16,12-10-72,-16-42-152,5 40 96,12-3 24,-12-6-72,15-7-32,-5-4 8,-1-5-56,4-1 0,-1-9 96,-17-5-64,21 16 8,2-14 0,1 0 40,-2-1 16,1-1-96,0-3 96,-1-2-32,1-16-64,-23 21 32,28-18 40,-2-3-32,0-3-24,2-6 8,-2-1 40,-2 0-32,1-4 48,-3 0-112,-22 35 64,21-36-72,-2-1 48,-1 1-16,-13-1 96,12 2 0,-13 0-56,-1 2 48,1 2-8,-4 31-40,3-30-40,-3-1 0,0 0-16,-3-1-8,-2 1-8,-9 2-8,7-1-128,-12 2 72,3 0-64,-3 2 16,0 2 0,-2-1-160,-2 3 24,-3 1-104,2 4 40,-2 1-72,26 16 456,-27-16-529,3 1-23,-2 9-144,2-9 0,1 11-112,2-1-128,2 2-241,2-1-391,17 4 1568,-7 0-1864,-9-3-233,12 3-39,-1-4 63,0 4 265,2-3 320,1-1-2225,2 4 3713</inkml:trace>
  <inkml:trace contextRef="#ctx0" brushRef="#br0" timeOffset="3047">2212 1519 6209,'0'0'0,"0"0"0,0-3 264,-5-2-48,-9-9 64,7 9 8,-14-13-64,2 1 64,-2-6 64,-3-5 96,-1 2 64,3 0 9,1 2 23,0 1 88,2 2 24,2 2-16,-1 2 8,3-1 80,15 18-728,-16-15 809,0-3 55,2 3 48,0 1-112,7 8-64,-10-13-16,10 14-63,-9 0-113,16 5-544,-5-14 488,0 14 16,1-4 32,1 1-72,-1 3-104,1 0-152,0 0-40,1 2 96,2 3 32,0 0-40,0 13-56,3-3-23,2 4 55,1 8 72,9 6-224,-9 10 24,-6-43-104,19 52 200,-4 6-168,-1-3 200,0-1-24,-9-1-208,15 2 112,-5-1-16,-1 4-8,-14-58-88,5 55 56,13 4 32,-13 1-32,11-1 0,-13 0 72,11-2-80,-10 3-72,1-5-88,-5-55 112,14 54-80,-11 0 40,13 5 72,-13 0 16,3 4-120,-1 1 160,0 3-72,9-1-24,-14-66 8,3 61 96,1-1-144,1 1-16,0 0-112,-1 4-160,-1-3-32,2 1 72,1 0 40,-6-63 256,14 62-376,-14-3-145,14 2-143,-11-5 0,13 1-56,-2 1-224,0-6-376,1 0-345,4-1-183,0-4 15,6 0 113,-1 0 88,6-7 119,-1 0 161,-3-4 248,4-1-489,-4-2-1999,-26-33 3592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5T11:27:15.598"/>
    </inkml:context>
    <inkml:brush xml:id="br0">
      <inkml:brushProperty name="width" value="0.05" units="cm"/>
      <inkml:brushProperty name="height" value="0.05" units="cm"/>
      <inkml:brushProperty name="color" value="#3165BB"/>
    </inkml:brush>
  </inkml:definitions>
  <inkml:trace contextRef="#ctx0" brushRef="#br0">351 1 13410,'0'0'0,"0"0"1001,-6 0-441,-8 0-40,7 0-160,-10 2-160,17-2-200,-16 3 224,2 2 112,-1 0 176,-1 1 64,0-1 0,1 2-31,-1 7-113,16-14-432,-14 5 368,0 2-96,0 9-72,-1-9 8,-1 12 40,-1-2-24,-1 4 48,1 0-32,-1 5-64,18-26-176,-15 28 264,1 3-48,9 0-40,-1-3 24,1 4-64,0-1 24,2 0 64,1-1-24,2-30-200,0 29 200,0-1-23,5 0 7,9 0-8,-11-2-24,15-2 8,-4-1-48,1-2 40,3-4 8,1-3-24,0-9-24,4 1-24,-1-1 24,4-2-64,1-1 72,2-2-48,-29 0-72,28-5 88,-2-11 16,2 11-48,-2-18 24,0 4-40,0 2 72,-1-4-80,-1 0 40,-24 21-72,23-23 8,-3 1-16,0-3 56,-1 3-32,-4-2 32,-1 1 0,-8 2-40,7 0 40,-13 21-48,4-19 80,-1 2-56,1 1 0,-1 0 40,-3 2-40,0 0-16,0 1-8,-1-1-80,1 14 80,-6-14-72,-1 8-32,-10-13 48,3 14-64,-3-14-56,-2 5 40,-4 9-32,-1-11-8,24 16 176,-30-5-160,-1-9-16,-4 11-88,2-3 16,1 3-40,-1 3-56,2 0-49,2 0-95,29 0 488,-30 2-560,4 1-72,0 4-128,1 9-88,8-11-256,1 9-377,11-9-271,-9 9-361,12-9-55,-1 0 143,1 2 177,2 0 424,4-1-505,11-1-1751,-15-5 3680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5T06:37:05.9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356 22 4416,'0'0'0,"0"0"224,0 0-15,0 0 87,0-5 112,0 5 112,0-6 56,0 6-576,0 0 680,0-5 40,-2 5 64,2-5 9,0 5-89,-3 0-32,0 0-40,1 0-24,2 0-608,0 0 600,0 0-8,-3 0-16,0 0 33,1 0-49,-1 0-40,0 0-64,0 0-96,3 0-360,-2 0 336,-1 0-8,0 0-64,1 0-48,-1 0-32,-2 2-16,-1 1 8,1 0 24,5-3-200,-6 2 192,-2 1-7,0 0 39,0-1 32,3 4-32,-1-1-16,-2 1-56,0-1-40,8-5-112,-11 8 168,0 0-32,1 0 24,-1 3-24,0 0 8,0-3 0,0 3-32,3 0 56,8-11-168,-10 10 104,-1 1 64,0 0 8,3 0-64,0 0 24,0-1-88,0 1 56,-1 0-24,1 0-24,0 0 48,3-1-48,-1 1 48,4-3-8,-1 0 8,3 1-8,0-1 32,0 0 16,0-8-144,0 8 152,5 0 24,1 0-32,-1 0-7,1 0-1,2 0-24,0 0 64,13 1-120,-21-9-56,6 8 64,2-3 112,0 0-72,16 1 104,-18-1-16,15 1-56,-15-1 16,2 0 40,-8-5-192,8 6 112,14-1 8,-17 1 8,3-1-48,0 1 96,14-1-96,-17 0 56,3 1-72,-8-6-64,8 5 72,14 0 16,-22 1-32,8 2 32,-3-3-104,-5 3 64,6 1-88,-6-1 48,0-8-8,5 8 24,-5 0 8,0 0-8,0 0 0,0 0 0,-2 0-24,-1 0-16,-3 0-40,6-8 56,-5 9-64,0 1-56,-1 1-8,-2 0-16,-13 0-32,12 0-48,1-1-152,-13 1-72,13 0-40,-14 0-48,14 10 63,-16-15-95,16 5-176,-19-1-104,18 1-176,-15 0-80,24-11 1104,-8 11-1169,-16 0-191,16-1-64,-14 1-49,19-3-95,-5 0-8,0 1-25,0-1 65,8-8 1536,-8 8-1296,0 0 352,2 0 191,1 0-2775,5-8 3528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5T11:27:16.894"/>
    </inkml:context>
    <inkml:brush xml:id="br0">
      <inkml:brushProperty name="width" value="0.05" units="cm"/>
      <inkml:brushProperty name="height" value="0.05" units="cm"/>
      <inkml:brushProperty name="color" value="#3165BB"/>
    </inkml:brush>
  </inkml:definitions>
  <inkml:trace contextRef="#ctx0" brushRef="#br0">343 3711 11570,'0'0'0,"-5"0"3937,-9-4-3289,14 4-648,-18 0 256,-4-3-8,-10-1 8,-4 1 72,-1 3 8,4 0 0,2 0-8,5 3 56,26-3-384,-24 7 385,4 7-17,7-9-128,6 1-136,0 1 16,0-2-80,1 0 24,3 0-16,3-5-48,-2 7-32,2 0 104,0 0 64,0 0-80,5 0 0,1 0-48,11 0 16,-12 0 96,-5-7-120,21 7 112,-5 0-80,5 0 24,8 7-32,11-9 96,11 2 24,6 7-160,4-9 32,-61-5-16,64 14 8,3-9 64,0 13 8,3-11-96,-2 8 0,0-10 32,0 9 96,3-10-80,-71-4-32,71 5-8,4 11-56,5-11 56,-2 9 64,4-11-56,-3 3-64,-3 8-120,1-9 160,-77-5 24,78 5 96,2 0-72,4 2-32,-4-2-16,-2 1 56,0 1 56,-1-4 16,5 1-88,-82-4-16,81 0-24,-1 0 144,0 0 80,1 0-32,-5-4 0,6 1 48,3-3 200,-1-9 32,-84 15-448,85-6 432,5-7-151,-4 7-121,2-11 216,5 3-40,-3-2-48,4 1-104,2-6-128,-96 21-56,96-19 104,-4-6 48,7 4-112,-3-3-88,1 3 40,2-5 168,-7 0 152,4 0-144,-96 26-168,98-35-40,-3 4 72,3-4 24,-3 2 200,-1 3-32,2 1-224,-2-3 64,-2 1 176,-92 31-240,93-33 192,-3 0-96,-1 2-88,3 4-88,-3-2 392,1-2-24,1-1-104,-4 1-104,0 1-272,-87 30 192,83-31 8,3 1 40,1-1-48,0 2 8,0 1 16,-2-2 104,-3-3 8,1 2-55,-83 31-81,85-28 32,2-2-40,-1 2 0,1-3 208,-4-2-192,-1 4-80,-4 1 32,4 0 48,-82 28-8,82-31 72,-2-3-56,-4 1 56,-2 2-64,2-2 40,-3-4 0,6 6 32,-1 2-168,-78 29 88,75-32-64,1-1 176,-4-5-136,-1 1-104,0 3 96,4 4-176,-4-3 87,3-2 145,-74 35-24,71-36-32,-5 2 96,4 0-15,-6-3 111,0 2 40,2-1-40,1 3-72,2 1-40,-69 32-48,66-33 0,0-3 144,1 1-32,-7 4-80,0-2 24,1 1-120,-1-2 136,1 2-168,-61 32 96,61-31-8,-7 1-16,0-3 48,0 0 152,-2 2-168,-1-2 104,-1 3-152,-5 2 232,-45 28-192,47-31 216,-3 1-144,1 4-8,-1 0-96,-3 2-24,-1 0 112,1 1-8,-5-1-56,-36 24 8,37-25-160,-1 1-48,-6-1 120,3 1-96,-5 1 240,-1 1-56,-2 1 16,3 2 40,-28 19-56,26-21 40,-4 0-16,3 0-40,-4-1 72,1 2-96,-3 1 128,-1 4-40,1-1-72,-19 16 24,17-17 96,-1-1-56,-2 1 24,-9 1-48,14 0-56,-5-1 32,2 3 32,-2 0-16,0 0-16,-11 0 0,13 9-48,-11-14 72,11 5 24,-11 9-80,11-13 96,-13 13-48,-3 5-8,5-14 32,1 11 8,9-13-88,-11 13 40,1-3-8,0 1 64,-1-9-16,-1 11-64,-3 3 32,4-5 48,-1-9-88,1 10 48,-1-1 24,-3-9-144,0 11 32,0-3-40,0 1 96,0 5 24,0-14-184,0 11-88,0-2-56,-2-1-112,1-8 135,-3 11-47,-1-2-56,0-1-112,5 6 520,-6-15-568,1 11-8,0-1-184,0 0-104,0-9-257,-1 10-231,1-1-216,0 0-545,5 5 2113,-5-14-2480,-1 11-241,1-3-159,0 1 439,0 0 617,0-9 431,-1 11-991,6 3 2384</inkml:trace>
  <inkml:trace contextRef="#ctx0" brushRef="#br0" timeOffset="334">11610 23 13074,'0'0'0,"0"0"3089,0 0-2345,0-5-120,0 0-40,0 0-216,0 1-160,0 4-208,4-3 217,-1 3 191,1 0 72,1 0 664,9 5-624,-11 2 8,1 10-120,-4-17-408,5 7 296,-2 14-96,1-3-40,-4 6-96,0 4 0,0 7-56,-2 3 32,-3 4 40,5-42-80,-17 40 88,10 2-23,-13-2-65,5-4 56,-1 1-24,0-1-32,-3-1 16,0 3-24,19-38 8,-19 33-40,0 2 16,2-4-73,-1 1-87,1-3-64,-1 1-32,3-2-56,-1-2-72,16-26 408,-14 24-520,7 1-160,-9-6-152,11 0-200,0-3-353,0-1-231,3-8-152,2 9-9,0-16 1777,0 5-1592,4 2 127,-1-2 81,11 0 208,-11 1 224,13-5-201,-11-1-2359,-5 0 3512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5T11:27:18.072"/>
    </inkml:context>
    <inkml:brush xml:id="br0">
      <inkml:brushProperty name="width" value="0.05" units="cm"/>
      <inkml:brushProperty name="height" value="0.05" units="cm"/>
      <inkml:brushProperty name="color" value="#3165BB"/>
    </inkml:brush>
  </inkml:definitions>
  <inkml:trace contextRef="#ctx0" brushRef="#br0">156 206 5953,'0'0'0,"0"0"816,3-16 16,2 1 64,9-3-7,0-6 95,3-4 48,1 2 112,-1 2 128,1 3 81,-3 7-25,-1 9-128,-9 0-272,13-1-255,-15 3-137,-3 3-536,14 0 408,-10 0-32,1 0-64,-2 5-40,1 11-24,-4-1 8,0 4 24,0 6-96,0-25-184,-4 36 192,-13 13-16,1 3-24,-3 2 8,0-2-96,-2-1-72,0-1-24,0 1 40,21-51-8,-19 47-8,-5 2-120,1-4-112,2 2-184,1-2-160,0 5-104,3-3-224,1-5-232,16-42 1144,-15 42-1393,1-2-295,9-3-169,-2-3-23,1-2-48,5-1 95,1 2 249,0 2-713,0-35 2297,0 40-4048,0-40 4048</inkml:trace>
  <inkml:trace contextRef="#ctx0" brushRef="#br0" timeOffset="1">857 1476 19116,'0'0'0,"0"2"952,-4-2-760,-1 0-88,-9 0-56,14 0-48,-5 0 80,-11 0 0,11 0 184,-11 0 88,11 0 72,-10 0 80,8 0-48,-9 0-184,16 0-272,-5 0 176,-13 0-136,13 0-16,-11 0 88,11 0-88,-10-3 72,9 3-120,-9-4-48,15 4 72,-6 0 8,-9-3-96,10 3 8,-2-4 0,-7 4 16,8-3 88,1 3-32,-2 0-40,7 0 48,-7 0-88,0 0-8,0 0 96,0 0-16,2 0-40,0 0 0,0 0-8,0 3 64,-1 2 0,6-5 0,-5 6-40,2-1-24,1 0 16,0 0 72,0 1-32,1-1-16,-1 0-16,2 0 80,0-5-40,0 5 56,0 1 48,0-1-88,0 0-32,0 0-16,0 1-32,3-1 120,3-2-192,-6-3 136,5 4 0,0-1-8,0 1 8,0-1 8,9 1-24,-10-1-16,1 1 8,11-1 128,-16-3-104,3 4-48,11-1-16,-10 1-64,10-1-16,-11 0-104,11 1-120,-11-1 24,11 1-56,-14-4 400,4 3-344,10 1 96,-11-1-80,11 3-8,-10-1 8,1 0 8,0 0 79,9 0 1,-14-5 240,4 6-184,1-1 40,0 0 40,0 0 32,0 1 56,-1-1-8,-1 0-32,1 0 120,-4-5-64,3 4 72,1-1 64,-4 1 72,3-1 16,-3-1 104,4 0 1,-4-1 15,0 1 16,0 0-48,0 0 112,0-1 0,-2-1-72,0 0 40,1 0-72,-1 0 64,-2 0-24,4 0-360,-3 0 296,-1 0-64,-1 0 33,0 0 15,1-3 0,-1 3 8,2-4-72,-1 4 0,4 0-216,-3-3 240,-1-1 16,1 4-48,-2-3 0,1 3-24,1-4-32,-1 4 88,1-3-136,-1 3-64,1-4 56,1 4-32,0-3 144,0 3-64,1-3-8,-1 3 8,0-4-56,2 4-88,-1 0 184,-1-3-136,0 3-8,2 0-16,-2 0 56,2 0 72,0 0-88,0 0-8,0 0-56,0 0-32,0 0 56,0-4 8,0 4 8,0 0 0,0 0-64,0 0 72,0 0 17,0 0-65,0 0-8,0 0-33,0 0 106,0 0-9,0 0-80,0 0-24,0 0 7,0 0 82,0 0-33,0 0 104,0 0-104,0 0-88,0 0 32,0 0 7,0 0 74,0 0 15,0 0-88,0 0 24,0 0 7,4 0-39,-4 0-8,0 0-72,0 0-104,0 2 72,0 0 40,0-2 120,0 1-104,0 1-72,0 0-16,0 0-80,0-1 16,0 1 136,0 0-104,0-1-24,0-1 248,0 2-224,0 0-80,0-2-24,0 2-136,0-1-16,0 1-81,0 0 25,3 0 8,-3-2 528,0 0-696,0 1-80,0-1-280,0 2-385,0-2-327,0 0-336,0 2-105,0-2 49,0 0 2160,4 0-2057,-4 2 393,0-2 112,0 0-2425,0 0 3977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5T11:27:18.786"/>
    </inkml:context>
    <inkml:brush xml:id="br0">
      <inkml:brushProperty name="width" value="0.05" units="cm"/>
      <inkml:brushProperty name="height" value="0.05" units="cm"/>
      <inkml:brushProperty name="color" value="#3165BB"/>
    </inkml:brush>
  </inkml:definitions>
  <inkml:trace contextRef="#ctx0" brushRef="#br0">149 103 17659,'0'0'0,"0"0"784,-4-14-704,4 14-80,-5-15 144,-2-1-15,0 0-25,0 2-72,0 9-8,2-9-32,0 14-24,0-5 64,1 1-32,1 4 56,-1 0 8,1 2-72,1 3 16,0 9-32,1-7-8,-1 12 64,2-19-32,-2 18 8,0 6 16,2 13 16,-1 10-32,-1 8 24,0 8-32,-1 5-32,-1 3 56,1 2 8,1 0 16,-2 4-16,1 3 0,-1 4 56,1 3 72,-1 3 120,1 6-24,1 1-48,-3 4-24,3 7-32,1 2 104,-3 8 48,2 4-56,1 0-40,-3 6-32,4-128-176,-3 129 288,-1 3 8,2 4-16,1 0-104,-1 3-112,2 0-40,0 4 80,0 1 112,0 3 113,3 4 47,-3-1 8,6 1-208,-1-1-72,9 1-104,-11-1-16,2-1 120,9-1-80,-8 4 32,9-5-24,-9 5-24,13 4-16,-14 1 24,19 5-32,-6-5 72,-18-157-56,14 156 112,-1 4 48,-7-1 96,11 11-72,-3-1-184,-9 0 64,11-7 72,-11-8 72,-5-154-208,5 152 296,9-4-72,-14-2-112,0-7 48,0 0-160,0-8-32,0-1 136,-3-8-32,3-122-72,-5 122 288,1 1-120,2 1-160,2 0-16,0-6 112,-1-2 32,-1-2 16,0-3-80,2-111-72,-2 106-24,1-5 72,1 5 32,0 0 57,5 4-129,11 0 32,-1-8-161,1 4 65,-16-106 56,21 100-80,-4-3 56,-1-6 160,-2-8-96,-9 1 41,14-6-97,-5 2-105,0 5 137,-14-85-16,16 85 64,-1 6 9,6-1-49,0-1-217,5 0-55,-2-2 56,-1-4 40,-6-1 96,-17-82 56,6 77 56,9-4-32,-15 2 40,6 3-48,8 2 40,-11 0-64,2 2 8,0-2 40,-5-80-40,4 78-48,-1-3 64,1 0-8,-4-4-32,0 1-8,0-1 48,0-5-16,0 0-8,0-66 8,0 63 96,0 3-104,0 4 0,3-3-16,1 1 24,1-3-48,-1-1 72,-1-7 16,-3-57-40,3 56 0,1-4 64,-1 2-80,1-5 16,-1 1-56,-3-6 8,4-6-16,-4-3-72,0-35 136,3 30-120,3-2-120,-3-1-32,1-6 0,-4 0-64,0-4 72,0 1-48,0-2-72,0-16 384,0 13-464,0-6-112,0 9 32,0-11-17,0 2 1,0 7-112,0-12-72,-2 3-104,0 0-136,0 1-33,1-1-95,-1-2-88,2-1-16,-2 0-113,0 0-135,1-2-88,1 0 1552,-4 0-1673,-1 0 265,0-6 192,-1-8-2601,6 14 3817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5T11:27:20.767"/>
    </inkml:context>
    <inkml:brush xml:id="br0">
      <inkml:brushProperty name="width" value="0.05" units="cm"/>
      <inkml:brushProperty name="height" value="0.05" units="cm"/>
      <inkml:brushProperty name="color" value="#3165BB"/>
    </inkml:brush>
  </inkml:definitions>
  <inkml:trace contextRef="#ctx0" brushRef="#br0">433 32 11050,'0'0'0,"0"1"1288,-3-1-856,-4 0 16,-9 0-72,11 0 40,-12 2-79,10 2-113,-9 1 72,11 2 0,-11 0 32,11 8 176,-13-8 48,12 13-16,-14-3-8,5 6-64,-3 1-56,18-24-408,-17 30 409,0-1-9,1 1-8,2 3-48,9-2-48,-9-1 0,9 1 0,5-31-296,-6 31 264,1-1-24,0 3-24,3-2-88,2 1 48,0-1-32,0-3-56,4-2 64,1 0-56,-5-26-96,5 26 104,9 0 48,-10-2-48,11-1 56,-10 0 16,13-2 8,-4 0-31,0-4-81,-14-17-72,5 16 112,16-9-72,-7 10 0,3-12 32,-1 0-56,-1 1 8,1-1 72,0-2-16,-16-3-80,19 2 104,2-2 0,0-3-24,-1-3 56,0-11-16,4 3 16,0-3-56,-1-4-32,-23 21-48,24-25 32,-1-1 8,-2-3 24,1-3-8,-2-1-8,-1 0 16,-2-3 32,-1-1-24,-16 37-72,15-40 88,3 0 48,-4 0-48,-9 2 72,9 3-24,-11-2-64,3 3 72,8 1-40,-11 1 24,2 1-16,0 0-24,11 1-8,-12 0 32,11 8-16,-9 1 32,13 5 96,-19 16-224,5-15 152,14 9-32,-5-11-96,2 14-136,-1-3 120,4 3 136,1-1-16,-5 4-48,1 0-112,0 0 16,-1 2-72,-1 3 128,2 9-48,-1-7-104,1 11 120,0-1-16,-16-17 8,17 19 40,1 5-24,-1 3 56,0 2-88,-1 1 32,1 1-32,1 0-24,-3 2 40,-15-33 0,16 34-24,-2 0 16,0 1 32,-9-2 0,11 2-8,-13-4 32,3 1 8,-1 1-40,9-2 32,-14-1-56,0-4-8,0-4 56,0 1 16,0 0 16,0-3 16,-2 0 33,2-20-121,-5 19 168,-2-4-40,0 3-24,-7-3-16,9-8-56,-11 11 64,2-4 16,0 0-48,14-14-64,-14 7 32,-1 8-24,-3-9-16,3 9 88,-3-10 0,1 1-8,-1-1 16,3-2-80,15-3-8,-16 4 8,0-2 40,2-1-56,-3-1 16,-2 0 32,-5-3 64,-4-1-48,-5-10-16,0 11 8,-1-11-88,3 9 120,0-9-40,1 9 8,2-16-56,1 5 16,-1 0 16,28 16-24,-28-13 0,0-1 56,0-4-48,-1 1 24,-1 1-48,2 0-16,0 1-16,-3-1-16,31 16 64,-31-16-40,1 3-24,1-1 48,1 8-24,2-11 0,1 12 64,4 1-64,4-1-24,17 5 64,-17-5-96,-1 0-40,3-1-80,-1 3-56,2 3-96,7 0-113,-9 0-63,11 0-88,5 0 632,-7 0-712,0 2-176,0-1-200,2 1-345,0 0-607,1 0-617,3-1-431,-1 1-121,2-2 3209,0 2-2785,0 0 689,3-1-329,2 1-1351,-5-2 3776</inkml:trace>
  <inkml:trace contextRef="#ctx0" brushRef="#br0" timeOffset="1305">1766 1321 26149,'0'0'0,"0"2"1280,-3 1-968,-2 4-96,5-7-216,-14 18 161,8-3-89,-7 1-16,6 7-16,-14 8 152,3 5 64,1 5 40,-2-1 64,19-40-360,-18 40 240,1-4-8,0-3-88,1-3-64,0-4-24,1-2-88,1-6 80,7-4-56,7-14 8,-18 5-64,13 9 40,-9-11-40,9 2 72,-2-3 0,0 0-56,0 0 8,0-2-56,7 0 96,-7 0-56,0 0-40,0-6-16,0 1 32,2-9 24,0 11 56,0-11-40,-1 10 0,6 4 40,-5-15-40,3 9 0,1-13 48,-1 14 0,0-14-72,2 14 40,0-14 24,0 13-16,0 6 16,0-21 48,4 16-80,1-14 8,0 14 32,0-14 0,9 14 16,-10-15-40,10 15 24,-11-12 96,11 12-64,-10-11 16,9 11-24,-7-9-72,8 10 24,-9-10 8,14 11 0,-19 3 8,5-5-32,14-1 48,-14-7-24,15 9 8,-15 1-56,14-3 16,-14 1-16,11 0 40,-16 5 16,5-5 24,11 1-40,-11 4 56,11-3-32,-13 3 16,11-4 16,-10 4-40,9-3 8,-9 3 8,1-4-56,0 4-16,9-3 8,-10 3-16,-1-4 104,2 4 32,1 0-56,-6 0-16,5 0-24,0 0-40,0 0-16,1-3 120,-1 3-24,0 0 32,-2 0-16,-3 0-64,0 0 32,4 0 32,-1 0-32,1 0 8,-4 0 16,3 0-8,-3 0-24,4 0 40,-4 0-64,0 0 32,3 0-32,-3 0 40,4 0-8,-4 0 32,3 0-16,-3 0-56,4 0 40,-4 0-8,0 0 8,3 0-24,-3 0 48,0 0-32,0 0 24,0 0 40,0 0-24,0 0-32,0 0 48,0 0-88,0 0 88,0 0-56,0 0 32,0 0-40,0 0 40,0 0-104,0 0 136,0 0-88,0 0 72,0 0-48,0 0 24,0 0 0,0-4-48,0 4 0,0 0 8,0-3 64,0 3-32,0-4 8,0 4 24,0-3-40,0 3 16,0-4-32,0 4 16,0 0 16,0 0-32,4 0 0,-4-3 8,3 3 64,-3 0-80,4 0 16,-4 0 48,0 0-40,3 0-64,-3 0 88,0 0-32,0 0-16,0 0-16,0 0 24,4 0-24,-4 0 48,0 0-8,3 0 32,-3 0 8,4 0 32,-4 0-64,3 0 0,1 0-48,-4 0 24,0 0 16,3 0 8,-3 0-64,0 0 64,4 0-8,-4 0 8,0 0-8,0 2-40,0-1 40,0 1-16,3 0 32,-3 0-32,0-1-24,4 1 24,-4 0-72,0-2 88,3 2-40,-3-1 96,0-1-80,3 0 32,-3 0 8,0 0-96,0 0 40,0 0 8,0 0 32,0 0-104,0 0 24,0 0 8,0 2-32,0-2 32,0 0-48,0 0 0,4 2 64,-4-2-8,0 2 16,0-2-48,0 0-17,0 1-15,0-1 32,0 0 72,0 0-104,0 0 40,3 0-32,-3 0-48,4 0 24,-4 0-32,0 0-56,0 0-72,0 0-40,0 0-136,0 0-120,0 0-136,0 0-177,0 0-127,0 2-152,0-2-256,0 0-409,-2 0-255,2 0 2112,-2 0-2265,-1 0 65,-2 0 135,0 0 185,-1 0 408,1 0 135,0 0-2415,5 0 3752</inkml:trace>
  <inkml:trace contextRef="#ctx0" brushRef="#br0" timeOffset="1306">442 616 6505,'0'0'0,"-2"0"424,1 0-240,-3-5 32,1 0 80,-1-11 72,1 13 16,3 3-384,-4-14 432,1 10 48,-3-10 73,1 11 95,0-13 8,0 11 16,0-11-8,-1 11-72,1-12 40,0 12-39,0-15-57,-1 15 48,1-14-16,0 14-16,0-13 16,0 13-64,5 5-504,-6-15 472,1 9-16,-2-9 1,0 9-1,0-9-16,0 11-16,0-10-24,0 11-24,0-2-16,-6-1-56,7 1-48,-1 0-8,-7 0-40,9 1-8,-9 4-8,9 0 8,5 0-200,-16 0 184,11 4 41,-10 1 23,9 9-56,-11-7 0,10 12-32,-10-3-32,3 5 24,14-21-152,-18 27 136,1 7 0,-2 6 16,1 0-24,4 3 24,7 1-40,-8 1 16,9-2-8,6-43-120,-5 46 88,2-1 32,1-2-56,2 1 8,0-4 16,0 3-48,0-1 32,4-2-32,-4-40-40,3 37 32,2-3 40,9-6-32,-10 0 24,11-5 32,-11-4-72,1-3 24,9-1 16,-14-15-64,3 7 72,11 9-40,-10-11-24,10 0-8,-11 1 16,11-3 32,-10-1 32,13-1-24,-17-1-56,5 2 8,11-2 40,-11 0 32,11 0 8,-2-5-32,1-9 40,1 9-8,1-14-16,1 1 48,3-3-88,1-5 48,3-2 56,-1-3 16,-1 2-7,-1-3-89,-1 4-40,-21 28-16,19-24-32,0 0 32,-1 1 48,-2 2 24,-3 0-32,-7 2 80,13 2-80,-14-1-8,-5 18-32,16-17 24,-11 1-16,0 1 24,9-1-8,-10 0 24,-1 2-56,0 0 8,1 1 0,-4 13 0,3-14 24,3 0-48,-3 0 24,1-2 24,-1 2-64,-3 0 72,0 0-40,0 0 0,0 14 8,0-13 24,0 7 8,0-15 8,0 16-40,0-14-24,-2 14-8,-1-14 8,1 13 32,0-13-40,2 19 32,-1-5 8,-1-9-32,0 11 24,0-1 48,1 1-128,1-1 32,-2 4-64,2 0 112,0-3-208,0 3 23,0 0-47,0 0 0,0 2 0,0-1 40,0 5-56,0-1-40,0 0-16,3 2-120,-3 7 32,4-9-40,-1 2 24,1 7 32,-1-9-72,3 13-1,-1-11-15,-5-7 464,5 17-528,9-10 24,-11 10-40,11-10-40,-10 11-64,10-13-128,-11 11-153,11-11-159,-14-5 1088,4 15-1256,10-9-64,-11 9-33,11-10 25,-9 9 72,13-8-24,-13 1-41,14-2-15,-19-5 1336,16 5-1184,1 0-201,-1-3-2247,-16-2 3632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5T11:27:23.425"/>
    </inkml:context>
    <inkml:brush xml:id="br0">
      <inkml:brushProperty name="width" value="0.05" units="cm"/>
      <inkml:brushProperty name="height" value="0.05" units="cm"/>
      <inkml:brushProperty name="color" value="#3165BB"/>
    </inkml:brush>
  </inkml:definitions>
  <inkml:trace contextRef="#ctx0" brushRef="#br0">379 234 9025,'0'0'0,"0"0"0,-4 0 553,-1 0-201,0-4 88,-2-1 208,-9 0 40,11 0 40,-11-9 0,11 10-56,-9-1 49,14 5-721,-5-5 768,-2-9-56,-7 10-72,9-1-120,-1 0-16,-1-9 64,1 11-23,-1-1-25,7 4-520,-7-5 328,0 0 40,1-1 80,1-7-24,0 9 32,2-1-184,1 0-128,0-1 16,2 6-160,-2-5 312,2 0-304,0 0 24,0 0 128,0-1-144,0 1 408,4 0-72,-4 5-352,3-4 96,2 1 113,1-1-121,-1 1 112,0-1-56,0 4-48,1-3-80,-1 3-48,0 0 88,0 0-216,0 0 160,1 0-8,-1 2 176,0 1-8,0 2-240,-1 1-8,-4-6 88,3 5-88,1 0 48,-1 2 280,-3 0-104,0 0-48,0 0 88,0 0-32,0-2 80,0 2-136,0-7-88,-1 7 72,-5-2 8,1 0 112,-9 1 64,9-1-112,-2 0-104,-9 0-40,9 1 152,7-6-152,-17 3 152,1-1-64,1 0-32,-1-1 8,0 1 72,2-2-32,0 0-8,1 0-144,13 0 48,-14 0 80,7 0 96,-11-5-56,11 0-144,-8-1 0,9 1 80,-7 0 32,7 0 144,6 5-232,-5-6 40,-2-7-32,2 9 48,0-1-32,1 0 176,2-9-96,1 10-120,-1 1 16,2 3 0,0-5-8,0-1 56,0 1 24,3 0-8,3 0-120,-1-1 40,0 1 56,0 0-8,-5 5-32,6-5 104,7 0-128,-9-1 73,10 1-17,-11 2-73,11-1 58,-10 1-98,10 3 97,-11 0 73,11 0-41,-10 0-24,1 0-137,9 3 97,-11 2 16,2 2-136,1 0 96,-6-7 40,14 7-64,-11 7 16,2-9-16,0 11 8,1-9-32,-3 10 136,1-3 136,-1 0-168,-3-14-16,0 16-80,0-2-56,0 2 104,0-1 160,-2 1-56,1-1-120,-3 1 16,1 0 8,3-16 24,-4 14 8,1 0-16,-1 0-192,1-1 48,-1 1 104,1-7 136,-1 11-8,3-13-232,1-5 152,-2 7-120,0 0 8,0-2 128,1 0-16,-1 1-176,0-3 88,0 1 8,2-3 80,0-1-136,0 0-184,0 0-72,0 0 120,0-5 40,0 0-88,0-9-248,0 10-64,0 4 632,0-15-729,0 10-103,0-13-136,0 13-320,4-14-169,1 14-111,0-15 0,11 15-81,-16 5 1649,3-19-1560,13 14 72,-11-11 79,13 11 161,-13-12 176,18 11-944,-4-13-1401,-19 19 3417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5T11:27:23.998"/>
    </inkml:context>
    <inkml:brush xml:id="br0">
      <inkml:brushProperty name="width" value="0.05" units="cm"/>
      <inkml:brushProperty name="height" value="0.05" units="cm"/>
      <inkml:brushProperty name="color" value="#3165BB"/>
    </inkml:brush>
  </inkml:definitions>
  <inkml:trace contextRef="#ctx0" brushRef="#br0">337 352 7265,'0'0'0,"0"0"568,0 0-568,-4 0 424,-1-5 48,-11-9 64,11 11-47,-11-11 87,9 10 48,-10-10 72,10 11 56,7 3-752,-17-14 800,3 11-56,0-11 1,0 8-17,0-8-48,0 9-16,7-10-152,-10 11 8,10-12-80,-11 11-48,11-10-23,-8 9-121,10-8-24,-9 9 16,8-10 48,1 11-72,5 4-216,-5-14 152,3 11 24,0-13-72,2 11 136,0-11-32,6 13-64,9-11 48,-9 10-40,11-10 96,-1 11-32,1-11 8,2 10-16,4-9 8,3 9 24,4-1-40,-1 1-16,-29 4-184,28-3 129,-2 3 23,0 0 0,-3 0 8,-1 0-72,-1 2-72,-2-1 56,1 3-40,-20-4-32,17 5 64,-1 2-8,-11 9-64,12-11 104,-13 2-32,1 7-8,0-9-56,-1 0-56,-4-5 56,3 14-16,-3-9 96,4 2-16,-4 9 8,0-9-16,-2 10-56,-2-10 80,-1 11-40,5-18-40,-7 5-8,-7 11 56,9-11-32,-11 10 104,9-9-16,-12 9-144,4-9 64,-3 7 0,18-13-24,-22 6 80,-5 1-8,1 7-56,-5-9-56,1 0 32,3 0 96,-3-1-72,4-3-24,26-1 8,-24 2-32,-1 0 56,3-2 24,1 0 16,2-4 24,3-1-120,9 0 144,-9 0-32,16 5-80,-5-16-56,-11 13 16,13-3-152,-2 1-56,0-9-32,1 11-264,1-2-216,-1-1-185,2-8-327,1 11-264,-1-2-401,2 0-367,0-9-81,0 14 73,0-6 207,3 1 321,-3 5 1784,0-3-4145,0 3 4145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5T11:27:24.426"/>
    </inkml:context>
    <inkml:brush xml:id="br0">
      <inkml:brushProperty name="width" value="0.05" units="cm"/>
      <inkml:brushProperty name="height" value="0.05" units="cm"/>
      <inkml:brushProperty name="color" value="#3165BB"/>
    </inkml:brush>
  </inkml:definitions>
  <inkml:trace contextRef="#ctx0" brushRef="#br0">0 324 6793,'0'0'0,"0"0"0,0 0 480,0 0-248,0 0 32,0 0 136,0 0 88,0-4 120,4 1 25,-1-1 23,-3 4-656,4-3 752,-1-2 72,2-1 56,0-8 8,1 11-39,-1-11 63,0 9 8,9-13-48,-14 18-872,4-5 856,9-14-119,-9 3-49,10 1 64,-9-3-176,16-3-64,-5 1-40,3-1 8,-19 21-480,19-21 456,-2 2-144,1 1-119,-1 3-49,-1 9 160,-1-8 104,-1 11-112,0-1-232,-14 4-64,6-3-48,13 3 80,-14-4 24,11 4 64,-13 0-152,2 0-40,0 2 232,1 0-24,-6-2-136,5 2 208,-2 1-184,1 1-96,-1 1 216,-3 0-8,0 0 16,0 1-104,0-1-48,0 0 40,-3 0 48,-2 0-56,-2 1-112,-7 1 120,9 0-8,-2-2 232,-7 2-256,14-7-8,-6 5-128,-7 0 88,6 0-56,-11 1 272,11-1-176,-10 0-40,10-1-120,-11-1 160,18-3 0,-7 4 56,-8-3-120,10 1 24,-11 0-128,11-1 96,-11-1 56,11 0-200,-9 0-144,14 0 360,-5 0-448,-2-3-64,-7 0-56,10-3-161,-1 1-183,0 0-296,1 0-152,1-11-289,3 16 1649,-2-3-1856,0-11-41,2 10 121,0-13 328,0 11 151,0-13 121,4 4-64,-1-1-2537,-3 16 3777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5T11:27:25.437"/>
    </inkml:context>
    <inkml:brush xml:id="br0">
      <inkml:brushProperty name="width" value="0.05" units="cm"/>
      <inkml:brushProperty name="height" value="0.05" units="cm"/>
      <inkml:brushProperty name="color" value="#3165BB"/>
    </inkml:brush>
  </inkml:definitions>
  <inkml:trace contextRef="#ctx0" brushRef="#br0">232 782 10266,'0'0'0,"-1"0"472,-13 0-248,-2 0 72,-5 0 120,-3-4 136,24 4-552,-26-3 608,0-1 24,1 1 65,6-1-1,2 4 24,10-3-48,-9 3-80,13 0-56,3 0-536,-6 0 480,1 0-24,2 0 1,1 0-9,2 0 32,0 0 0,3-4-32,11 4 16,-14 0-464,6-3 368,13 3 0,0-4-8,5 4-48,13-5 16,11 0-8,8-11-72,7 13 41,-63 3-289,66-14 264,2 10-80,3-10 16,0 11-64,4-13 64,2 13-8,3-13-56,-4 13-8,1-15-8,0 13-64,-1-9 64,2 11-8,4-3-88,-3-9-24,2 11-8,-4 1-16,1-3 8,-78 6 16,78-5-8,-3 0 0,2 2 120,-1-1-64,-1 1 40,-3-1-56,-3 4-96,-69 0 64,68 0 8,0-3-32,0 3 32,0-4-48,-7 1-96,-4-1-80,-1 4-120,-9 0-104,0 0-168,-47 0 608,43 0-721,-5 0-151,1 0-168,-6 0-160,0 0-249,-5 0-223,3 0-200,-3 0-113,-28 0 1985,24-3-2008,1-1 55,-3 1 321,-3-1-24,0-1-2257,-19 5 3913</inkml:trace>
  <inkml:trace contextRef="#ctx0" brushRef="#br0" timeOffset="561">3088 54 12250,'0'0'0,"0"0"0,0 0 232,0 0-80,-2-5 16,0 0 48,1 0 112,-1-1 32,0 1 97,0 2 111,2 3-568,-1-4 736,-1 1 176,0-1 80,0 1 40,1-1-103,-1 1-129,0 3-160,1-4-136,1 4-504,-2 0 376,0 0-96,-1 0-48,-1 2-8,1 3-64,-3 2-16,-1 9 8,0-2-40,7-14-112,-7 14 96,-8 3 8,8 6-104,-14 6-32,2 4 24,-4 6-16,-1-1 24,-1 0-8,25-38 8,-22 37-16,1-2 16,4-4 0,-1-2 0,1-2-24,-1-3-32,3 0 0,1 1-8,14-25 64,-7 24-72,-9-3-40,11 0-96,-9-2-48,11-2-160,1-3-96,0 0-120,2-9-168,0-5 800,0 16-896,0-11-113,4 0-31,-1 2 64,2-1 16,0-3 56,11-1-9,-12 0-31,11-2 56,-9 0 48,13-4 64,-14-1 55,14-11 73,-5 11 88,0-11 128,0 11 160,3-18 64,2 8 112,0-6 48,2-2 24,0-3 48,0 0-24,-2 2-8,0-1 8,-1 3 48,-3 1 56,-1 0 56,0 2 72,0 1 96,-9 3 128,13-1 104,-13 2 64,-5 14-624,14-5 641,-11-14-1,11 15-8,-10-1-16,-1 2-80,1-1-88,-1 4-64,-3 0-64,0 0-320,4 0 280,-4 0-16,0 5-95,-2 1 23,-3 9 24,0-8-32,-2 12 40,-7-3-88,8 1-24,-13 8-16,2 6-40,-4 6 16,-3 3-48,1 1-40,2 1 0,2 0-112,2 0-152,3-4-240,7-3-377,-9 0-351,13-4-320,-3 0-113,1 1-47,2-1-2473,3-31 4201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5T11:27:31.585"/>
    </inkml:context>
    <inkml:brush xml:id="br0">
      <inkml:brushProperty name="width" value="0.05" units="cm"/>
      <inkml:brushProperty name="height" value="0.05" units="cm"/>
      <inkml:brushProperty name="color" value="#3165BB"/>
    </inkml:brush>
  </inkml:definitions>
  <inkml:trace contextRef="#ctx0" brushRef="#br0">286 640 8433,'0'0'0,"-2"0"464,-1-6-296,3 6-168,-6-24 160,-11-2-23,1-9 63,1-5 16,-1-3 32,2 3 16,9 3 8,-11 4-8,16 33-264,-5-31 272,-9 1 0,9 0-8,-2 3-24,0 0-48,-7 1 16,11 2-40,-3 1 16,-1 3 40,0 0 32,0 3 64,2 1 32,-2 2-39,2 9 7,0-11-16,0 13 16,5 3-320,-6-5 368,1 0-16,0-1-16,0 3-24,1-1 16,1 1-32,-1 3-8,1 0-24,-1 0-40,1 0 48,-1 3 0,1 3 16,1 1-15,0 8-1,1-1-32,-1 2-24,2-16-216,-2 19 184,0 4-16,1 10-48,-1 8-8,0 8 24,2 2-32,-1 4-16,1 3 16,0-58-104,0 61 56,0 1-24,0 4 8,0 4-24,0 5 24,0 3-64,5 6 72,0 3-24,-5-87-24,16 88-32,-13 1 104,2-2-16,1 7 24,-1 0-32,10 4-24,-11-3-8,1 3 40,11 1 64,-13 7 56,11 2-40,-10 0 40,1 1 8,0 3-56,11 4 32,-13 4-64,-3-120-96,5 124 88,11-2-8,-12 1 8,1 1-80,9-6 72,-14-1 16,5-2 8,0-1 32,-5-114-136,5 117 104,1 3-16,-3-2 65,-3 3 79,0-1-56,0-4 72,0-4-88,0-5 40,0-107-200,-3 105 208,-3 1-80,1-3 16,0 1-56,0 2-56,0-1 40,-2 1 40,1-2-16,1-1 16,5-103-112,-5 97 88,0 1-40,-1-6 48,1 2-48,0-4-32,-2 3-16,2-1-48,3-3 96,2-89-48,-2 88 32,1 1-64,1 2-8,-2-6 72,2 2 104,0-4 72,0-4-104,0 4-64,0-83-40,3 82-8,1 0-32,10 0 48,-14 5-80,5-2 8,11 2 64,-13 2 16,15-6-16,-18-83 0,3 85 56,13-6 32,-13-6-40,2-2-104,9 0 112,-10 6-136,10 3 48,-11-3 176,11-1-176,-10 1 8,1 1 32,0 2 40,9-2-80,-11 1-152,1-1-88,1-1 40,-5-77 232,4 78-64,-1-7 200,2 4-48,-1 0-168,1 1-40,-2 5 112,1-7 64,-1 5 32,-3-79-88,0 69-64,0-4 32,4-1 80,-4-1-128,3 3 80,1-5-136,-1-2-72,1-2 200,-4-57 8,5 52 0,9 8 24,-11-6 16,3-6 0,-1 1 40,0 1-80,11-3 32,-13 7-48,-3-54 16,16 54-64,-13-7 72,3 6-8,11-3 16,-13-3-16,9-3-24,-9-1-48,12 2 104,-11 1-80,9-1 16,-11 0 160,2-5-48,1-2-56,8 1-32,-11-3-96,1 1 56,1 1 64,9 2-16,-14-2-80,5-1-32,0-1 136,0-3 64,-1 2 16,1 0-88,-5-35-16,5 37-64,-1 1 48,-1 0 40,1 0-8,-4 2-8,3-1-32,-3 1 72,4-2 0,-4-38-48,0 37 16,0 1-88,3-2 0,-3 1 152,0-1 0,0 1-64,4 0-136,-4-3-136,3-1 48,-3 2 64,4-2 16,-1 0 32,-3 0-104,4-3-24,-4-2-48,3-2-73,0 0 1,1-3-88,-1-1-8,1 1-56,-1-4-24,1 0-104,-1-1-72,1-5-128,-4-13 824,3 7-945,1 11-23,-4-11-144,3 7-48,1-9-105,-1 0-47,1 0 24,-1-1-24,1-1-17,-1-1 41,1 0 16,-1 0-2689,-3-2 3961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5T11:27:42.973"/>
    </inkml:context>
    <inkml:brush xml:id="br0">
      <inkml:brushProperty name="width" value="0.05" units="cm"/>
      <inkml:brushProperty name="height" value="0.05" units="cm"/>
      <inkml:brushProperty name="color" value="#3165BB"/>
    </inkml:brush>
  </inkml:definitions>
  <inkml:trace contextRef="#ctx0" brushRef="#br0">727 239 7649,'0'0'0,"0"0"664,0-3 72,-1-1 57,-1-1-41,0-9 40,1 11 64,-1-11 40,2 14-896,-2-4 921,0-10-49,1 9-16,-1-14 16,0 14-104,0-14-48,2 13-184,0-11-7,0 17-529,0-5 480,0-11-56,0 13-8,0-11-176,0 10 112,0-1 24,0-9-40,0 11-16,0 3-320,0-4 248,0 1-8,-1-1 64,1 1 16,0 3-111,0 0-129,0 0 48,0 0 64,0 0-192,0 0 224,0 1 16,0 5-128,0 9 0,0-8 72,0 14-8,0-2 8,0 6-64,0 13-56,0 11 8,0 8 32,0 1-32,0 2-32,0 1 24,0-2-56,-2 1 24,0-3 56,0-3-88,1-5 8,-1-1 0,0-1-32,0-1 32,1-3-24,-1-3 24,2-40-8,-2 40 40,0 0 8,1 2 16,-1-4-56,2-3-32,0-5-8,0-1 16,0-3-8,0-26 24,0 25-16,0-6 40,0 0 16,0-5 40,0 0 0,0-7-72,0 8-8,0-9-8,0-6 8,0 5-64,0 0 112,0 0-16,0-1-16,0-2 16,0-1-8,0 1 0,0-2 0,0 0-24,0 0 32,0-3-24,3-3-24,1-11 32,-1 3 32,1-3-40,-1-3 48,1 0 0,-4 20-56,3-28 56,1-11 32,1-7-48,9-7 32,-11-1 8,1-1 80,1 2 8,-1 0-64,-4 53-104,3-53 160,-3 1-120,0 0 80,0 0-48,0 0-24,0-1 24,0 3-24,-2-1 40,2 51-88,0-52 128,0 5-80,0 2-56,0 3 40,-1 4-48,1 1 121,0 6 47,0 1-40,0 30-112,3-24-32,1 0-8,1 3 40,9 2 120,-11 5 64,2 0-72,1 10-152,8-10-24,-14 14 64,0-3 32,5-2 32,9 1 32,-11 1-128,11-1 48,-10 1 24,1 3 0,0 0 24,-5 0-64,14 0-8,-11 0-8,3 0 136,9 3 80,-9 4-80,9 7-136,-10-9 24,13 13 0,-13-4-32,-5-14 24,19 14 104,-14 3-72,11 0-168,-11 6 184,14 1-16,-13 1-32,13-1 48,-14 4-64,-5-28 16,17 28 8,-13 0 16,1 3 16,0-1 0,1-3-40,-1 1 8,0-2 8,-2-1 16,-3-25-32,4 22 40,-1 1-80,-3-2 88,0 0-72,0-2 56,4-2 16,-4-10-64,3 9 48,-3-16-32,0 5-32,4 9 104,-1-10-72,1 1 0,-1-2 56,1 1-120,-1-3 80,1 1-16,-4-2 0,3 0-24,1 0 16,-1-3 40,2-1 8,1-1-24,-1-11 0,0 11 8,0-14 24,-5 19-48,14-16 40,-10-1 8,1-7-64,12-4-16,-11 0 96,13-5-56,-5 2 24,0-3-24,-14 34-8,13-31-48,1 3 72,-8 2-24,16 2 24,-8-1 80,0 5-112,0 0 120,0 3-96,-14 17-16,14-17-80,-9 1 200,14 0-152,-14 2 64,15 11-24,-15-11-88,9 14 176,-11-5 0,-3 5-96,14-4 32,-10 1-112,9-1-72,-9 4 104,10 0 104,-11 0 64,3 0-184,9 2 24,-15-2 40,4 5 32,1 2 0,0 7-48,9-9-72,-10 15-88,-1-7 32,1 7 200,-1 2-24,-3-22-32,0 30 64,0 1-56,0 6 0,0 1-32,0 4 56,-2-2-64,-1 1-40,-2 1 32,5-42 40,-6 42-128,-1-2 0,0 0-56,2-3-112,0-3-16,0-1-120,1-1-57,1-1-95,3-31 584,-4 30-752,3-4-104,-1 2-224,0-4-160,2 0-305,0-3-343,0-2-337,4 1-271,-4-20 2496,3 15-2593,2 1 129,1 0 303,11-10 393,-12 12-289,11-13-1623,-16-5 3680</inkml:trace>
  <inkml:trace contextRef="#ctx0" brushRef="#br0" timeOffset="1595">2027 281 7473,'0'0'0,"0"0"0,0 0 1256,0-3-391,0 3 15,0-4 40,0 4 104,0-3 120,0 3 113,0 0 15,0 0-1272,0 0 1144,0 0-216,0 0-151,0 0-217,0 0-40,0 0 400,0 0-440,0 5-56,0-5-424,0 5 392,0 11-24,0-9-80,0 14-8,0-4-56,0 6 17,0 6 15,0 11-24,0-40-232,0 45 232,0 4 16,0 2-64,-1-1 8,-3 0-32,-1 1-40,0-1 40,1-3-40,4-47-120,-5 44 112,2-2-24,-1-2-32,1 0 32,1 0 48,-2-2 16,1-1-24,1-1-8,2-36-120,-3 37 96,1-4-80,0-2 104,0-3-64,1-4 16,-1 1 24,0-5-64,0 0 24,1-1-24,1-4 8,-2 1-32,0-11-8,2 11 8,-2-13 40,2 4 24,-1-1 16,1-6-88,0 5 64,0 0 8,-2-3 0,0 0 24,1-2 40,-1 0-48,0 0 24,0-6-24,2 6-88,-1-14 105,-1 9-1,0-12-24,0 1 24,1-1-56,-1-4 24,0-4 32,0-9-24,2 34-80,-1-51 112,-1-10-56,-2-5-96,3 2 104,-1-4-80,0 4 88,0 3 24,1 3-96,1 58 0,0-55 80,0 4-104,5-1 32,0 3 16,13 6-56,-15-1 40,14 6 0,-11 1-32,-6 37 24,19-33-32,-4 4 24,1 4 64,-2 1-32,3 1 80,-1 4-72,0 2-16,1 12 0,-17 5-16,16-20 40,5 15 8,-2-10-24,-2 11 72,1-1-64,-3 0-48,3 1 40,-3 1-48,-15 3 24,16 0 32,-11 0-16,14 1-16,-13 5-16,13-1 8,-14 9 72,14-9 16,-14 14 8,-5-19-88,19 16 64,-13 3-56,8 4-32,-11 4 32,11 3-64,-10 3 64,1 2 0,-2 3-48,-3-38 40,4 37 40,-1 1-48,-3-2 8,4 3 40,-4-1-72,0-1 64,0-4-48,-2-2 8,2-31 8,-5 31-48,1 2 32,-1 0 64,0 4-40,0-4 96,-2 2-64,-9 0-48,9-2 104,7-33-96,-17 33-16,1 0 104,0 0-16,1-2-32,-5 1-24,3-3 24,-2-1-64,0-2-40,19-26 64,-23 23 64,1-1-128,-1-3 112,-1 1-112,1-5-16,2 1 72,2-2-112,1-9 104,18-5 16,-15 14-64,1-11-32,0 3 16,7-3-16,-9-1 24,11 0-88,0-2-56,0 0-40,5 0 256,-6 0-352,3 0 0,0-4-41,1 1-79,2-11-168,0 10-136,0-13-160,0 12-216,0 5 1152,5-20-1329,0 5-231,9-1-360,-9-1-289,15-2-143,-3-2-65,4-4 73,3-4 199,-24 29 2145,28-30-1720,2 1 159,-3-1-2223,-27 30 3784</inkml:trace>
  <inkml:trace contextRef="#ctx0" brushRef="#br0" timeOffset="1596">2882 300 8657,'0'0'0,"-2"0"1649,2 0-1649,-2 0 1144,2-5 40,0 0-48,0-1-23,0-7-25,0 9 8,0-1-48,5 0-79,-5 5-969,6-14 888,-1 10-168,0-1-112,0 0-136,1-9-32,9 10-8,-11-1-64,10 0 16,-14 5-384,3-5 281,11 0-1,-9 1 32,11 1-32,-11 3 0,11 0-128,-11 0-40,11 0 0,-16 0-112,5 0 72,14 5 48,-14 0-32,14 9-48,-13-9 0,13 13 48,-14-3 8,14 4-32,-19-19-64,5 19 104,13 6-48,-13 1 0,9 0 16,-11-2-24,1 1 16,-1-3-16,1 6 32,-4-28-80,0 26 0,0-1-24,0 1 40,0-2 8,0 4 0,-2 0 0,-3-2-56,0-2-48,-2-1 136,0 0 0,-7-1 16,9 1-16,-13-2-24,13 0-56,-12-2-8,10 0 80,7-19-48,-20 17-8,5 1 48,1-4 80,0-1-48,-3-7-16,1 8 24,2-13-40,0 5-96,14-6 56,-7 3 64,-10 1-104,10-3-72,-11-1 200,11 0-152,-10 0 8,10-3 0,-10-2-64,17 5 120,-7-18-24,-9 13 32,11-14 80,-11 3-96,9-3-8,-10-5 16,10-6-32,-11-3 72,18 33-40,-5-37 0,-2 1 16,0-2-32,2-1 24,3 5 0,1 1-32,1-2 16,0 2-24,0 33 32,5-30 8,0 4 0,11 5 0,-11 4 0,11 3-40,-13 9 40,11-9 32,-11 10 16,-3 4-56,6-3 72,8-3 24,-11 3-24,2 3 8,13 0 40,-13 0-56,11 2 88,-11 3-72,10 12 16,-9-3 80,9 2-128,-9 7 72,11 8-56,-12 12-24,13 8 57,-18 1-17,0-52-80,3 52 192,0 0-72,-3 1 48,0-1-72,0-2 0,-1 1 88,-3 3-88,-3-2 48,7-52-144,-7 52 80,0-3-72,0 0 96,0-2-88,2-2 32,-2-2-24,-7-1-72,13 0 104,1-42-56,-7 43-120,1 1 8,1-4-40,-2 0-168,2 0-72,0-2-65,0 0-167,-1 1-80,3-3-168,-2 1-232,3-4-144,-2-4-217,3 1-247,-1-4-425,-1-2-351,1-1-177,2-23 2665,-4 23-2664,3-6 247,-1 2 521,-2-3 359,1 0-2383,3-16 3920</inkml:trace>
  <inkml:trace contextRef="#ctx0" brushRef="#br0" timeOffset="1597">54 1816 12226,'0'0'0,"0"-4"1857,-3 1-729,-3-1-72,-1-1-96,0 0-200,7 5-760,-7-5 664,2-1 97,0 1-1,0 0-16,0 0-24,3 0-96,0-1-112,2-8-24,0 11-23,5-2-65,1 0-48,11-1-64,-12 1-72,18 0-32,-4 0-16,7-1-24,-26 6-144,31-5 144,8 0 0,8 1 16,1 4-24,6 2-40,5 3-48,1 1 32,-5 11-64,-55-17-16,58 5 48,-3 13-16,1-11-48,2 10 64,4-1-72,3-1 80,8 1 8,5 0 104,-78-16-168,83 15 248,1-1-88,3 2-16,-2-2-88,7 0-16,4 0 32,2 0-64,-1 0 0,-97-14-8,96 7 24,3 10-16,-3-10 104,5 7 56,-4-9 0,-1 2 8,-4 0 9,-2 7-97,-90-14-88,93 3 56,-3 3-32,-1-1-72,-7 0-32,-6 0 40,-6 0 40,-2 1-16,-4-1 40,-64-5-24,63 2-88,-4 1 192,-3-3 16,-6 2-24,-6-2 80,-3 0-208,-4-4 48,-2 1-32,-35 3 16,29-5-64,3-1 0,-6 1-56,-4 0 0,4 0-32,-3 0-49,0-1-47,-6 3-40,-17 3 288,14-5-280,-9-1-104,11 1-56,-13 2-96,3-1-152,-1-1-88,0 0-249,0 0-135,-5 5 1160,4-4-1416,-4 1-384,3-1-313,-3 1-287,0-1-137,0 1 113,0-3 111,0 1 497,-2 0 367,-1-11-2367,3 16 3816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5T06:37:06.8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60 189 4056,'0'0'0,"0"0"320,0 0-160,0 0 1,0 0 31,0 0 8,0 0 40,0-5 8,0 5-248,0 0 280,-3-6 24,0 6 0,3 0 24,0-5 0,0 5 96,0-6 16,-3 6 24,3 0-464,-2-5 472,2 5-23,-3 0-1,3 0 40,0 0-8,0-5 16,0 5 8,-3 0 16,3 0-520,-2-6 592,-1 6-24,0 0 0,3 0-55,0 0-97,-2-5 8,-1 5-80,3 0-72,0 0-272,-3 0 288,0-6-88,1 6 48,-1 0 24,0 0-32,1 0 0,-1 0 8,0 0 16,3 0-264,-2 0 264,2 0-32,0 0-24,-3 0 9,3 0-49,0 0 48,0 0-32,0 0-32,0 0-152,0-5 168,-3 5-24,3-5 24,0 5-40,0-6-16,0 6-8,0 0-16,0 0 24,0 0-112,0 0 128,0 0-64,0 0 8,0 0 40,0 0-16,6-5 16,-6 5-24,5 0-40,-5 0-48,5 0 72,3 0 64,1-6-48,-1 6 32,13 0-16,-15 0-24,15 0 16,-15-5-32,-6 5-64,21 0 32,-15-5 24,15 5 24,-13 0 0,22 0-40,-22 0-80,19 0 16,-19 0 72,-8 0-48,25 0-24,-17 0 64,16 0-56,-16 0-24,16 0 96,-18 0-96,15 0 32,-13 0 0,-8 0 8,22 0-24,-17 0 80,17 0 8,-17 0-64,17 0-8,-17 0-40,17 0-32,-17 0-8,-5 0 88,9 0-184,-1 0-112,13 0-64,-15 0-192,-1 0-72,3 0-96,0 0-193,0 0-95,-2 0-216,-6 2-216,5 1-89,-5 0-191,6-1 56,-6 1 79,5 0 137,-5 0 336,0-3 1112,0 2-832,0 4 71,0-1-2807,0-5 3568</inkml:trace>
  <inkml:trace contextRef="#ctx0" brushRef="#br0" timeOffset="493">38 446 4136,'0'0'0,"0"0"633,0 0-377,0 0 72,0 0 72,0 0 56,0 0 48,0 0-504,0 0 568,0 0 64,0 0 72,0 2 57,0 1 23,0 0-32,0-3 0,0 2 56,0-2-808,0 3 816,0 0 41,0-1-65,0 1-64,0 0-48,0 0-80,5-3-32,1 0-40,-6 0-528,5 0 504,1 0 49,-1 2-49,3-2-80,0 0-8,0 0-88,0 0 56,0 3-16,-8-3-368,9 0 312,-1 0-40,0 0-40,0 3-24,0-1 8,0 1-8,0-3-48,0 0 48,-8 0-208,8 3 217,0-3-25,1 0 48,12 0-96,-15 0-56,15 0 64,-15 0 0,15 0-24,-21 0-128,6 0 104,15 0-80,-15 0-72,15 0 56,-15 0 0,15 0 24,-15 0 8,15 0-32,-21 0-8,6 0 48,15 0-96,-15 0-40,2 0-24,13 0-112,-15 0-32,2 0-88,0 0-137,-8 0 481,21 0-592,-15 0-104,2 0-136,0 0-160,0 0-200,0 0-265,14 0-279,-17 0-177,-5 0 1913,8 0-2104,0-6 8,14 1 151,-17 0 361,4-1 400,12 1-2753,-21 5 3937</inkml:trace>
  <inkml:trace contextRef="#ctx0" brushRef="#br0" timeOffset="1233">1383 92 4544,'0'0'0,"0"0"617,0 0-201,0 0 88,0 0 56,0 0 88,0-6 56,0 6 56,0-5 9,0 5-769,0 0 736,0-5-56,-3 5-64,3-6-16,0 6 0,-3 0-16,1-5 0,-1 5-15,3 0-569,-3 0 520,0 0 16,1 0-48,-1 0-16,0-6-64,1 6-24,-1 0-32,0 0-16,3 0-336,-2-5 344,-1 5-24,0-5 17,0 5-41,1 0-32,-1-6 24,0 6-96,1-5 16,2 5-208,-6 0 232,1-6-56,-1 6 32,1-5-48,0 5 0,-1-5-8,1 5 8,2 0-24,3 0-136,-5-6 112,-1 6-40,1 0 8,0 0 40,-1-5-32,1 5-16,-1-6 32,1 6-64,5 0-40,-5 0 56,-1 0-8,1-5-88,-1 5 56,1 0-8,-1 0 40,1 0 0,-3 0-40,0 0 24,0 0-32,0 0 24,0 0 48,0 0-80,-1 0 16,1 3 40,0 2-24,8-5-24,-11 8 48,-10 0-16,13 0-40,-3 1 0,-11-1 24,14 2 8,-3 12 0,-10-14 32,21-8-56,-8 11 32,-3 11 24,0-14-16,0 2-24,0 15 16,1-17-40,2 16 40,-1-16-16,1 17 8,0-17-8,0 16 24,0-2 24,0-1-56,0 1 48,0-1-40,0 1 73,5 0-9,0-1-24,3-10 48,0 16-72,0-16 64,0 16 48,0-16-96,0 16 32,0-27-80,0 8 104,6 16-40,-1-16 112,0 16-56,1-16-48,-1 14 40,1-14-32,-1 3 32,-5-11-112,8 11 72,0 0-48,0-1 72,0-2 24,1 1 0,-1-7-8,0 1-80,0-3 8,-8 0-40,8 0 96,14 0-16,-17 0-24,22 0 24,-19 0-56,19 0 40,-19-5 0,16-4-128,-24 9 64,6-8-24,15 0 16,-15 0 32,16 0 32,-17 0 24,16 0-40,-15 0-40,2 0 32,0-14-16,-8 22-16,22-5 8,-17-3 40,3-1-24,0-12-8,0 15-8,1-2-40,-1 0 8,0-16 24,-8 24 0,8-5 72,-3-20-16,1 20-40,-1-17 8,0 17-16,1-17 8,-6 17 48,5-19-48,-5 24-16,0-9-16,6-15 56,-6 16-40,5-16 40,-5 16-24,5-17-40,-5 17 72,0-16-72,0 24 24,0-8 40,0-16-8,0 15-88,0-15 120,0 16-32,0-16-16,0 16 56,0-14-16,0 22-56,0-5 32,0-17 120,0 17-80,0-3-72,0-14 32,0 17-32,0-1-8,0-2 48,0 8-40,0-8 24,0 3-24,0-1 32,0 1 40,0-1-56,0 6-32,0 0 56,0 0-24,0 0-16,0 3 48,0 0 24,0 2-64,0 3 16,0 0 0,0 0 48,0 1-48,0 1 16,0-10-40,0 22 16,0-14 24,0 3 72,6 10-72,-6-12 16,5 12-16,-5-13 16,0 17 8,0-25-64,6 8 57,-6 16-17,5-16 32,-5 16 40,5-16 16,-5 17 0,0-17-112,6 16 80,-6-24-96,0 8 40,0 17 16,5-17 80,-5 16-96,6-16 88,-6 16-56,5-16 0,-5 17-16,5-17-8,-5 16-24,6-16 24,-6 17 64,5-17-136,-5 13 120,6-10-40,-1 16-80,-5-27 24,5 8 112,1 16-104,-1-15-32,1 15 88,-1-16-16,0 16-32,1-16 104,-1 3-80,-5-11-40,6 22-16,-1-14 104,0 0-136,-5 3 112,6 0-72,-1-1-8,1 1 64,-1-3-80,-5-8 32,5 8 80,1-2 8,-1-1-64,1 1 0,-1-4-48,0 1-56,1 0 136,-1-1-48,-5-2-8,6 3 24,-1-3-16,0 0-136,1 0 64,-1 0 16,3 0-64,0 0-24,1-8-96,-1 0-56,13 0-32,-15 0-88,2 0-89,0-1-103,0 1-64,0-13-144,0 15-64,-8 6 872,8-8-1128,0 0-337,0-13-271,1 15-505,-4-2-327,0 0-345,1-14-135,-1 17 463,-5 5 2585,6-8-1944,-1 0 607,0-14-2407,-5 22 3744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5T11:32:19.577"/>
    </inkml:context>
    <inkml:brush xml:id="br0">
      <inkml:brushProperty name="width" value="0.05" units="cm"/>
      <inkml:brushProperty name="height" value="0.05" units="cm"/>
      <inkml:brushProperty name="color" value="#3165BB"/>
    </inkml:brush>
  </inkml:definitions>
  <inkml:trace contextRef="#ctx0" brushRef="#br0">3246 255 28166,'0'0'0,"-14"0"-353,-7 0-55,-11 0-256,-8 0-24,-5 5-360,2 0 0,4 13 71,6-4-63,6-7 144,4 10-64,6-12-248,10 11-505,-7-11-543,10 2-369,1 0-87,-1 0 375,2-2-2536,2-5 4873</inkml:trace>
  <inkml:trace contextRef="#ctx0" brushRef="#br0" timeOffset="911">420 76 8849,'0'0'0,"0"0"3441,0 0-2185,-2 0-215,0 0 183,2 0-1224,-2-4 1272,1 1-64,-1 3-71,0-4-177,0 4-48,1-3-80,-1 3-128,0 0-144,1 0-207,-1 0-113,0 0 16,0 3-48,1 3 24,-3 9-88,1-10-16,-1 15 120,4-20-248,-5 14 256,0 5-56,-11 3-104,9 3 24,-12 4 40,5 3 56,0-3-96,7 1-104,7-30-16,-17 28-32,1-2-16,2 0 72,-2 0 80,3 0-40,-1 0-24,7-2 56,-11 3-80,18-27-16,-5 24 32,-12 0 0,10-1-24,-11-2 8,11 0 64,-10-2-48,10 0 32,-10-2 32,17-17-96,-6 14 40,-9 0 40,9 0-8,0-7 8,-1 9 0,0-13 24,0 2 32,1-1-88,6-4-48,-5 3 144,0-1-8,0 0-40,1-2 97,3 0-89,-1 0-24,0-4 24,0 1-56,2 3-48,0-14 120,0 11-32,4-11 8,-1 8-16,11-13-16,-10 14 16,11-14 0,-9 5 16,16-2-72,-4-1 8,1-1 16,0 3-40,0 1 0,0 0 24,0 9-72,0-13 24,-19 18 16,18-3 32,-1-2-72,1-9 24,-1 14 48,-1 0-32,-1-4 40,1 4-48,0 0-72,-16 0 80,15 0-16,1 0-56,0 2 32,-2 0-64,-1 1-120,1 1-48,0-1-64,0 2-81,-14-5 417,14 6-472,0-3-104,-9 1-96,14-1-40,-13 1-232,13-1-96,-14-1-321,11-1-303,-16-1 1664,5 2-2057,12 0-415,-11-2-129,9 0 129,-10 0 375,11-4 537,-12 1 480,9 0-200,-9-3-2217,-4 6 3497</inkml:trace>
  <inkml:trace contextRef="#ctx0" brushRef="#br0" timeOffset="2711">642 293 5713,'0'0'0,"0"0"424,0 0 72,0-5 120,0 0 136,0 0 88,0 5-840,0-6 1001,0 1 127,0 2 144,0-1 64,0 1-31,0 3-81,0 0-56,0 0-104,0 0-215,0 0-849,0 2 784,0 3-160,0 2 56,0 7-32,0-9-104,0 9 8,0-7-119,0 10-9,0-17-424,0 14 488,0 2-24,0-1-64,0 3 24,0-1-64,0-1 16,0 1 8,0-1-24,0-16-360,0 16 344,0-1-48,0-1-24,0 0 57,0 0-1,0 0-64,0-7 40,4 9-104,-4-16-200,5 5 152,0 10 16,1-9-16,-1-1 8,0 0 48,0 0-48,0 1 8,9-3-72,-10-1-40,1-1 88,11-1-80,-11 0 48,11 0-40,-11-3-32,10 0-16,-9-3 56,-6 6-80,15-5 0,-11-9-96,10 11 80,-11-11-144,11 10 32,-9-10-40,9 11-128,-8-11 64,-6 14 232,13-4-312,-7-1 32,8-9-104,-11 11-64,2-2 0,9-1-17,-10 1 9,-1 0-8,-3 5 464,5-5-504,-1 1-40,-1 1 64,1 3-32,-4 0 8,0 0 40,0 3-24,0 2 79,0 11 49,0-11 0,-4 11 16,-1-9 56,-2 12 80,-7-3 56,7 6 72,-12 5 32,19-27 48,-16 31 0,-4 0 8,-1 6-8,2-1 8,-1 3-64,1-3 24,-2 1 80,2 1 0,19-38-48,-19 38 64,2-3 16,-1 0 8,1 0 56,0-1 72,1 1 24,2-3-8,7-1 96,7-31-328,-16 29 360,11-2 41,0-7 15,1 0-8,3-5 40,1-8-48,0 9 8,3-11-96,-3-5-312,4 5 288,1-1-48,9-3 88,-9 1 32,11 0-80,-11-2 24,14 0 0,-14-5-15,-5 5-289,21-16 304,-5 11-32,-1-18-48,1 6-80,0-4 40,-1-2-32,1-3-88,0-2 8,-16 28-72,14-27 80,0 2 56,-11 4-64,2 2 16,0 4-72,-1 1-64,-1 8 112,-3-13-64,0 19 0,0-5-8,0-14 56,0 14-56,-1-11 0,-5 12-48,1-9-56,0 9-40,0-1-16,5 5 168,-5-14-264,-2 14-56,-7-5-128,9 1-113,-2 1-7,-7 3-136,8 0-136,1 0-216,5 0 1056,-7 0-1312,0 0-265,2 0-495,0 2-673,0-2-328,3 0-39,0 0 367,0 0 881,2 0 1864,0 0-1480,0 0-2305,0 0 3785</inkml:trace>
  <inkml:trace contextRef="#ctx0" brushRef="#br0" timeOffset="2712">1236 257 13730,'0'0'0,"0"0"2257,0 0-849,-2 2-31,2-2-1377,-2 1 1392,1 1-200,-1 0-96,0-1-103,0 1-137,2 0-176,0-2-64,0 0-264,0 0-136,0 0-216,0 0 216,0 0 8,4 0 104,-1 0-208,3 0-88,-1 0-56,9 0 80,-11 0 104,-3 0-160,14 0 88,-10-4-72,9 4-24,-9-3 56,12 0 24,-11-1-56,9 1-48,-11-1 24,-3 4 8,14-3 64,-10-1 48,10 1-104,-11-1 24,2 1-136,0-1 136,1 1 24,-1-1-48,-5 4-8,5-3 16,0 3-24,-1-4 64,-1 4-48,-3-3 32,0 3-88,0-4 88,0 4 56,0 0-96,-1 0 136,-1 0-128,-3 0-40,-1 2 32,1 0 16,-9 3 169,9 0-153,-9 9-24,14-14-8,-5 5 88,-13 11-8,12-9-72,-12 10-24,4-1-48,-1 0-64,-1-1 176,0 5-8,16-20-40,-17 19 32,-1 3-16,3 1 8,-3 3 0,3 0 40,1-2 24,0 1-64,9-3 40,5-22-64,-16 23 8,11-2 8,-2 3 40,0-1-40,2-2 0,3 0 48,0-4 0,0 2-8,2-19-56,0 18 56,0-11-48,4 10 24,-1-10 16,1 10-16,1-11 16,0 1-8,9 0 32,-14-7-72,4 5 88,1 0-16,9-2-24,-9-1-64,11 0 0,-11-2 56,14 0-8,-14 0-24,-5 0-8,21-4 40,-7 1-80,0-2-40,0-11 24,0 11-88,2-14-40,-1 3 48,1 0-80,-16 16 216,15-19-232,1 0 0,2-2-65,-1-1 41,-1 1 16,-2 0 24,-9 2-8,12 0 56,-17 19 168,5-20-128,9 3 48,-14 0 32,6 1-8,-3 0 40,2 2-40,0-1 48,-1 1-16,-4 14 24,5-16-16,-1 0 168,1 3-120,-2-1 24,1 8-32,-4-13-96,3 14 256,1-14-64,-4 19-120,3-5 72,1-13 8,-4 13-152,3-9 184,1 11 16,-1-3-64,1 1-16,-1 2-32,-3 3-16,4-4 144,-1 4 72,-3 0 48,4 0-143,-1 2 23,-3 1 16,4 3 16,-4 8-24,3-9-96,-3 12-96,3-3 24,-3 0 88,4 3-16,-4 1 88,0 1-56,0 0 16,0-19-104,-2 23 144,0-1-32,1 3 16,-1-1-48,2-1 40,-2-1-16,2-1 16,0 0-16,0-21-104,0 19 40,0 0 0,0 1 0,0-3 56,0 0-80,0-1 32,0-9-48,0 10 0,0-17 0,0 7 96,0 7-104,4-10 8,-4-1 24,3 1 0,-3-3 48,4 1-40,-4 0 0,0-2-32,3 0 16,1 0 16,-1 0 32,1-5-32,-4 0-32,3-1 48,1-9 32,-1 11-32,2-10 24,1 11-56,-1-15-48,0 13 96,0-14-32,0 14 0,1-18 0,-1 7-80,0-3 16,0-2 48,0-1-40,1 1 0,-1 0 24,9 0-8,-11 2 56,11 0-32,-14 19-16,4-17 32,10-1 32,-11 1-88,11 1 144,-10 11-48,1-13-48,0 15 224,9-11-272,-11 14 72,3-5 56,-1 0-48,9-1 136,-11 1-296,2 2-8,1 3 8,-1 0 144,-5 0-40,5 0-24,0 0 56,1 0-128,-3 3-160,0 2 248,1 9-128,-1-7 88,1 11 8,-4-18 40,3 15 0,1 3 24,-4 6-128,0 4 120,0 5-72,0 0-80,-2-2 32,-3 4-56,5-35 160,-5 33-200,-1-1-8,3-3-88,0-3-152,1 0-24,0 0-64,0-3-161,1-2-159,1-2-200,0-19 1056,0 16-1248,0-1-249,0-1-287,3-8-520,1 7-497,-1-11-168,0 3 145,1 1 423,-4-6 2401,3 3-1728,3-1 536,-1-2 47,0 0-2279,-5 0 3424</inkml:trace>
  <inkml:trace contextRef="#ctx0" brushRef="#br0" timeOffset="2713">1968 380 6225,'0'0'0,"0"0"1032,0 0 16,-1 2-8,-1 2 145,0 1 183,0 0 64,1 2 9,-1 7-113,0-9-248,2-5-1080,-2 14 872,1-9-199,-1 13-129,0-11 8,0 8 24,1-8 32,1 9-16,0-11-88,0 9-16,0-9-56,0 2-64,0 0-15,0 0-97,0-2 8,0-1-72,0-1 24,0-3-216,3 2 160,2-2-80,1 0 40,-3 0-88,2 0-32,1 0-40,-1-3-24,0-1 56,-5 4 8,5-5 8,0 0-16,1-1-32,-1 1-32,0 0 32,-1 0 24,-1 0 24,1-1-40,-4 6 32,3-5-56,1 0-64,-4 0 80,3-1 16,-3 1-16,0 0 32,0 0-56,0 0 40,0 5 24,0-6-72,0 1 64,0 0-88,0 0-56,0-1 96,0 1-96,0 0 64,0 2 40,0 3 48,0-4-72,0 1-8,0-1 24,0 1-81,0-1 89,0 1 8,0-1-40,0 4 64,0 0 16,0-3-88,0 3 32,0-4 72,0 4-8,0-3-32,0 3 32,0-4-16,0 4 40,0 0-32,0 0 48,0 0-16,0 0 0,0-3 48,0 3 89,0-4 15,0 4 32,0 0 80,0-3-24,0 3 24,0-4 0,0 4-16,0-3-8,-2 3-40,1-4 16,1 4-248,-2 0 216,0 0 40,2-3-40,0 3-32,0-4-40,-2 4-72,1 0 32,-1 0-72,2 0-32,-2 0-8,0 0 88,1 0-64,-1 0 16,0 0-56,0 0-16,1 0 16,-1 0-40,2 0 64,-2 0 16,0 2-96,1 3 16,-1 1 48,0-1-48,0 0-40,2 0 8,0 0-56,0-5 152,0 14-168,0-8 8,0-1-88,0 2-8,0 0-16,0 0-40,0 0-88,0 0-48,0-7 448,0 5-552,0 0-73,0 0-63,0 1-72,0-1-104,0 0-136,0 0-184,0 0-281,0-5 1465,4 6-1744,-4-1-97,3 0 33,-3 0 160,0 1 247,0-1 137,0-2 224,0 1 216,0-4 824,0 5-792,0 0-2729,0-5 3521</inkml:trace>
  <inkml:trace contextRef="#ctx0" brushRef="#br0" timeOffset="2714">1869 918 6145,'0'0'0,"0"0"0,0 0 1176,0 0-72,0 2-23,0 3 71,0-2 128,0 1 96,4-1 65,-1 1-49,-3-4-1392,5 3 1248,1 1-208,8-2-127,-11-1-113,11 1-24,-9-2-8,13 0-144,-13 0-80,-5 0-544,19 0 504,-3-3-79,-3-3-73,3-9-40,0 10-120,-1-15-48,1 15 8,0-14-32,-16 19-120,17-14 72,1-3 16,-1-1-16,0 1-8,-1 1-32,-2 1-64,-9-3-16,14 3 16,-19 15 32,6-16 32,9 0-40,-10 1 32,9-1-16,-10 0-24,10 2 104,-11 0-64,1 0-24,-4 14 0,5-5 56,0-14-40,-1 14 24,1-13 48,0 13-64,-1-10 48,-4 9 128,3-8-32,-3 14-168,0-3 248,4-11-24,-4 14-56,3-5 104,0 1-72,1 4 32,-1-3 8,-3 3 8,0 0-248,4 0 289,-4 0 7,3 2-48,-3 1-32,4 2-24,-4 9-72,0-7 16,0 11-80,0-3-16,0 3 16,0 6-32,-2 4 40,-1 7-64,-3-1 0,1 3-8,-2 0-8,2-4 48,-2-2-80,2-2-8,1-1-72,3 0-16,-1-2-120,0-1-232,2-3-177,0 1-199,0 0-232,5-1-360,1-1-593,-1-4-1127,12 1-801,-12-4-136,15-7 624,-20-7 3497,5 15-2344,14-9 31,-19-6 2313</inkml:trace>
  <inkml:trace contextRef="#ctx0" brushRef="#br0" timeOffset="3644">2838 292 8537,'0'0'0,"0"0"1625,0 0-369,-1 0 120,-1-4 393,-2 1 31,3-1-296,1 4-1504,-2-5 1321,0 0-313,1-1-16,-1 1-88,0 0-192,2 0-47,0 0-161,0-1-16,0 6-488,0-5 504,4 0-120,1 0-8,0 0-88,0-1 80,0 1 8,9 0-120,-10 0-72,-4 5-184,14-6 72,-11 1 32,11 0 40,-9 0-120,14 0-40,-13-1-64,13 1 72,-14 0 144,-5 5-136,19-5 24,-14-1-56,15 1-64,-15 0 56,16 0 40,-7 0-72,-1-1-56,-7 1-56,-6 5 184,21-5-176,-7 1 32,-1 1-240,-7-1-112,13 1-40,-14-1 16,14 1 112,-14 0-176,15 3-65,-15-4-95,10 4 40,-11 0 72,10 0-96,-14 0-48,5 0-48,-1 0 63,-4 0 761,3 2-664,-3 1 32,0 2 32,0 1 56,-2-1 136,-3 9 96,0-9 80,-11 11 56,16-16 176,-5 5-120,-14 11 96,3-9 48,-1 12-16,-2-5 32,-2 1 32,0 1 40,-4 0 136,25-16-248,-22 17 288,1-1-16,0-1 168,2-1-96,0 0 16,3-7 32,0 11-120,11-13 136,5-5-408,-15 15 368,9-9 8,-1 8-8,0-9-47,2 0 7,0 2 48,3 0-32,1 0 0,1-7-344,0 7 320,0-2-56,0 0 48,0 1-32,5-3 32,0-1-56,0-1-24,9 1 32,-14-2-264,4 0 224,11 0 16,-10 0-88,15 0-8,-15 0 17,17-3-9,-6 3 24,0-4-72,-16 4-104,14-3 96,0-1-56,0 4 80,-1-3-16,-7 3-56,13-4 0,-14 4-72,9-3 72,-14 3-48,3 0 48,1-4 48,1 4-8,-1 0-24,-1 0 8,1 0 40,-1 0-32,-3 0 0,0 0-80,4 0 96,-4 2-48,0 2 16,0 1-8,0 0-16,0 0 72,-2 0-88,0 9 72,2-14-96,-2 6 64,1 1-80,-1 6 112,0-7-96,0-1 32,1 2 24,1 0-56,0 0 56,0-7-56,0 5 16,0 0-8,0 0 24,0-1-24,0-2 40,5-1-8,0-1 8,0 0-56,-5 0 8,14 0-24,-10-5-56,1 0 72,11-9 16,-13 11 16,11-13 16,-11 11-96,11-11 32,-14 16 24,4-5-64,10-13 0,-11 13-48,2-14-16,1 14-40,8-14 40,-14 13 88,5-13-40,0 14-32,-5 5 112,4-19-224,-1 14-96,0-14 24,1 13 56,-1-13 24,-3 14-136,4-12-81,-4 17 433,0-6-432,0-9-32,0 10 40,0-9-48,3 10-80,-3-1-48,4-9 32,-4 11-56,3-1-49,-3 4 673,0-5-744,4 0 40,-1-1 72,1 3 40,1-1 128,0 4 16,0-3 152,1-1 120,8 1 80,-11-1 31,2 1 9,1 0 56,9 3-8,-11-4 24,10 4-8,-11-3 16,-3 3-24,14 0 121,-9-4 87,9 4 64,-10 0 64,10 0 112,-11 2 120,2 0 120,9 3 16,-14-5-704,4 5 656,1 0-72,0 2 9,0 7-1,1-7-32,-1 10-32,0-1-8,-5 0 112,0-16-632,0 17 520,0 6 72,0 3-127,0 0-161,-2 0 72,-3-2-112,0-1 56,0 0-72,5-23-248,-6 22 200,1-1 16,0-2-96,0-1 24,1-3-16,2 1-64,1-9 16,-1 7 8,2-14-88,0 5 80,0 0-16,0 1 24,0-1-72,3-2 72,1-1 16,1 0-32,0-2 32,-5 0-104,14 0 64,-10 0 0,1-5 56,9-1-56,-11-8 0,11 11 32,-10-14-72,11 11 24,-15 6-48,4-19 64,12 14-40,-11-18 80,10 8 0,-9-1-24,9-1 64,-9-1-96,9-1 112,-10 0-23,11 2-65,-12-1-16,10 1-40,-11-1 48,11 1 8,-11 0-96,3 1-72,-6 16 96,5-16-40,9 2 64,-11 9 152,2-14-120,1 14-64,8-9-104,-14 10 104,5 1 96,-5 3-88,5-5-24,0 1 40,1 1-80,-1-1 80,0 4 104,0-3-96,0 3-104,1 0-48,-6 0 128,5 0-40,0 1 48,0 3 56,0 1-64,1 0-24,-1 2 56,0 7-16,0-9-24,-5-5 8,6 14-160,-1-7 88,-2 11 168,1-11-120,-1 10 48,1-1-112,-4-1-137,0 1 169,0 0 64,0 1-32,-4 1-72,-1-1 48,0 0-8,0 3-56,-2-1 48,0 0-56,7-19 120,-7 19-128,-9 4 80,9 3-56,-14 5 48,4 0-32,-1 1-24,3-3 72,-1 4-8,16-33 48,-17 33 8,1 2-16,-1-2-24,1-3 48,0 1-40,1-1 24,1-2 16,0-2-16,14-26 0,-14 24 32,9 0-8,-11 1 40,11-4 40,-2-4 0,2 0 96,-1-3 32,3 0-16,3-14-216,-2 7 200,2 7-40,0-10-55,0 1 55,0 0-24,4-1 64,-1-1 48,2-1-64,-5-2-184,14 0 224,-10 0-88,11 0 0,-9-4-8,14-1-8,-6-12 16,0 11-24,2-13-80,-16 19-32,16-14 64,1-1 16,0-1-72,1-3 56,-2 0-16,-1 0-32,-1-1 24,-9 3-16,-5 17-24,18-16 48,-13 2-8,0 1-32,0 7 40,1-13-96,-3 14 48,-3-11 24,0 11 32,0 5-56,0-16 8,0 13-16,-2-11 40,-1 11-112,-2-3 120,-1 1-152,-7 0-48,7 0-88,-1 1-200,-7 1-24,9 3-184,0 0-129,-2 0-151,0 0-328,0 0-408,0 0-481,7 0 2153,-5 1-3169,0 1-487,3 0-145,0-2 440,2 0 1209,0 0 815,5 0 169,1 0-1904,-6 0 3072</inkml:trace>
  <inkml:trace contextRef="#ctx0" brushRef="#br0" timeOffset="4477">4267 352 5201,'0'0'0,"-3"0"2176,1 0-1128,-3 0-55,5 0-993,-6 0 1168,1 0 256,0-3 32,0 3-7,0-3-105,-1 3-256,-1-4-120,0 4-151,7 0-817,-5-3 784,0 3-88,0 0-96,-1 0 0,1 0-104,0 0-8,2-4-80,-1 4-15,4 0-393,-3 0 304,1-3 40,0 3-88,0 0-56,1 0-32,-1 0-48,0-4 232,0 4 24,2 0-376,0-3 232,0 3-88,0-4-72,6 4-16,-1-3 232,0 3-80,0-4-64,1 4 24,-6 0-168,5-3 104,0 3 192,0-4-112,9 4-144,-10-3 16,10-1-16,-11 1 144,11-1-80,-14 4-104,5 0-48,9-3-72,-9-1-8,11 1 192,-11-1 48,11 1-40,-11-1-32,9 1-72,-14 3 32,3-4 32,11 1-32,-10 0-112,10-1 40,-11 1 136,11-1 56,-10 1 49,1-1-185,-5 4 16,14-3-153,-11 3 121,1-4-8,1 1 112,0 3-72,-1-4-88,-1 4 120,-3-3-16,0 3-16,0 0 40,0-4-104,0 4 40,0-3 56,-2 3 48,1-4-31,-5 4-154,1 0 33,5 0 72,-5 0-16,-9 0 104,9 0-40,-9 0-120,9 2 64,-13 0 64,11 1 105,-10 1-137,17-4-24,-7 5-16,-10 2-16,10 0 64,-11 7 64,11-9-136,-10 2-104,10 7-17,-10-9 97,17-5 64,-7 16-40,-9-9 96,11 10-120,-11-10 104,11 10-16,-2-10-40,-7 11 40,10-11-72,-1 10 8,5-17 40,-5 7-16,0 11 32,1-11-16,3 8 64,-1-10-48,2 11-24,0-11 0,0-5 8,0 16-48,5-11 40,0 2 40,0 7 0,1-10-40,-1 1 8,9 0 8,-11-2-40,3 1 32,9-1-16,-11-1 0,11 0 40,-11 0 0,11-2-48,-9 0 48,9 0-40,-9-4 32,-6 4-16,15-3 0,-10-3-8,11 1 8,-11 0-16,11 0 0,-11 0-72,11-1-24,-13 1-32,-3 5 144,14-5-152,-10 0-96,10-1 0,-11 3 16,2 0-32,1-1 64,-1 1-88,0-1-24,-5 4 312,5 0-352,0-3 16,-1 3 8,-4 0 0,0 1 40,0 3-8,-2 1 47,0 0 65,2-5 184,-5 14-184,0-9 0,-9 9 48,9-7 16,-11 11 56,9-11 32,-10 10-8,3-3 16,14-14 24,-14 14 8,0 0-40,-2 0 40,3 0 0,-3 0 0,0 3 56,1 0-16,-1-1 8,0 0-40,1-2 64,1 0 0,7-7 88,-11 10 72,13-12 17,-9 2 55,9 0-112,5-7-200,-5 7 152,-1 0-88,3-2 0,1 0 32,2 1-72,0-1 0,0-2-56,0-1-16,0-2 48,5 2 56,9 0 32,-8-1 32,9-1 8,-1 0-24,2 0-8,0-3 32,1-1 24,-17 4-152,17-3 120,1-2 24,3-9-16,1 10-40,-1-1-8,0-9-32,0 11-56,-2-3 24,-19 6-16,19-5 64,-1 0-40,-3 0 32,1 0-64,-2-1 24,-9 3-8,9-1-16,-11 4 40,-3 0-32,6 0-8,-1 0 72,0 0-8,-1 2-8,-1 3-8,-3 2-8,0 9-16,0-11 48,0-5-64,0 19 56,0-5 24,-2 0-8,-1 2 0,-2 5-64,-9 0 48,8-1 16,0 1-40,6-21-32,-14 21 144,10-2-80,-1 0-8,0-1 56,-1-2-8,3-3 24,1-7 64,0 9-64,2-15-128,0 4 96,0 1 88,4 0-56,1-1 97,0-3 7,9-1-104,-8 0 56,9 0-32,-1-5 40,0-9 32,2 9-104,1-16 8,2 4-64,0-4 40,2-2 8,0-3-72,-21 26-40,19-26 32,-1 2 16,-4 1-40,-9 2 32,12 2 32,-13 3-112,1 1 136,-2 1-32,-3 14-64,0-5 40,0-14-8,0 13-88,0-13 80,-3 16-40,-2-11 32,-9 10-64,9 1-96,5 3 144,-18-5-192,4-1-72,-1 3-56,-3 3-136,1 0-120,-4 0-161,0 0-167,0 3-208,21-3 1112,-21 6-1368,2 1-297,2-1-463,3 10-689,9-11-423,-2 2-81,1 7 320,3-10 977,3-4 2024,-2 5-1321,2 2 185,4-2-2352,-4-5 3488</inkml:trace>
  <inkml:trace contextRef="#ctx0" brushRef="#br0" timeOffset="4882">4965 636 7009,'0'0'0,"0"0"1424,-4 0-167,-1 2 71,-2 0 240,-7-1 97,9 1-121,5-2-1544,-14 2 1400,9 0-168,-9-1-143,9 1-89,-2 2-96,-7-1-88,9 0-64,-1 1-103,6-4-649,-7 2 608,2-1-48,0 1-56,2 0-40,-1 0-80,2-1-48,2 1 40,0-2 16,0 0-392,0 0 368,4 0 24,10 0-63,-11 0-57,15 0 112,-13 0-120,17 0-8,-6 0 16,-16 0-272,23 0 176,1-3 64,7-1-32,2 1 32,2-3-64,0 3 0,-4 0-8,1-1-56,-32 4-112,31-3 72,0-1-32,-1 1 0,-2-1-56,0 1 144,-2 3-112,0-4 24,-2 4 0,-24 0-40,23 0-88,-1 0 144,-1 0-96,0-3-32,0-1-8,-2 4-104,-1 0-40,-1 0-72,-17 0 296,17 0-344,-1 0-64,-2 0-48,-9 0-40,13 0-88,-15 0-97,2 0-71,1 0-176,-6 0 928,13 0-1136,-9 0-208,-1 0-329,1 0-367,1 0-633,0 0-351,-1 0-9,-1 0 192,1 0 825,-1-3 640,1-1-185,-1 1-1791,-3 3 3352</inkml:trace>
  <inkml:trace contextRef="#ctx0" brushRef="#br0" timeOffset="5317">5548 429 7593,'0'0'0,"0"0"0,0 0 1809,0 0-57,-2 0 40,0 0 89,1 0-41,-1 0-216,0 0-231,0 0-121,2 0-1272,-1 0 1048,-1 0-72,0 0-151,0 0-121,1 0-64,-1 0-88,2 0 56,0 0-56,0 0-56,3 0-40,1 0-47,1 0-1,0 0 8,11 0-56,-13 0-32,11 2 16,-10 1-56,-4-3-288,14 6 320,-9-1-72,14 0-72,-14 0 56,13 9-88,-13-9 72,11 2-40,-11 11-56,-5-18-120,14 7 168,-11 14-32,11-4-24,-10 0 24,-1-1-64,1 1-8,-4 4 17,0 0-81,0-21 0,0 19 0,0 0 0,-2 1 0,0-1 0,-3 0 0,0 0 0,-1 0 0,-7 0 0,7 2 0,-13 0 0,5 0 0,0-2 0,0 2 0,1 0 0,-3 0 0,-2-2 0,18-19 0,-19 19 0,2 0 0,-2 0 0,0 0 0,-1-3 0,3 0 0,1-2 0,1 0-33,15-14 33,-7 7-408,-11-1-8,13 1-104,0-1-16,0-3-32,1-1-184,1 0-216,1-2-137,2 0 1105,-2 0-1312,2 0-304,0-6-265,4-8-687,-1 9-833,11-12-224,-9 3-39,13-3 791,-18 17 2873,15-23-1720,8-10 463,3-5-2279,-26 38 3536</inkml:trace>
  <inkml:trace contextRef="#ctx0" brushRef="#br0" timeOffset="6409">6101 102 5289,'0'0'0,"0"0"616,0 0 48,-3 0 88,-3 0 128,6 0-880,-5 0 1056,-2 0 113,0-4 55,0 4-16,0-3-88,0-1-111,2 4-153,0-3-96,5 3-760,-5 0 664,0-3-56,-1 3 8,1-4-71,2 1-73,1-1-104,2 1 32,0-1 40,0 1-80,0 3-360,0-4 424,3 1-176,3-1-48,-1 1 48,0-1-64,11 1-24,-13-1-40,11 1 56,-14 3-176,5-4 232,11 1 16,-11 3-71,11-4-57,-11 1-72,14-1 24,-14 1 24,15 3-88,-20 0-8,5-4-24,14 4 48,-14-3 40,14 3-72,-14-4-48,15 4-144,-15 0-16,14 0 7,-19 0 209,5 0-344,14-3-184,-13 3-200,13 0-88,-14 0-128,14 0-201,-14 0-423,11 0-304,-16 0 1872,5 0-1961,11 0 65,-11 0 232,11 0 135,-13 0 185,11 0 280,-10 0 264,1 2-2857,-5-2 3657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5T11:32:28.112"/>
    </inkml:context>
    <inkml:brush xml:id="br0">
      <inkml:brushProperty name="width" value="0.05" units="cm"/>
      <inkml:brushProperty name="height" value="0.05" units="cm"/>
      <inkml:brushProperty name="color" value="#3165BB"/>
    </inkml:brush>
  </inkml:definitions>
  <inkml:trace contextRef="#ctx0" brushRef="#br0">77 301 5817,'0'0'0,"0"0"800,-2 0 88,-3 0 136,0 0 185,0 0 119,-1 2 56,1 0-88,0 0-175,0-1-137,-1-1-128,1 2-88,2-2-168,-1 2-192,1-1-79,3-1-329,-4 0 400,3 2 64,1-2-32,0 0 0,0 0-88,0 0-24,3 0 472,1 0-504,-4 0-288,5 0 368,9 0-72,-11 0 48,11 0-151,-10 0-129,11 0-48,-10 0 72,11 0 0,-16 0-88,5 0 152,11 0-96,-11 0-40,11 0 144,-11 0-128,11 0 0,-11 0-56,11 0 64,-16 0-40,5 0 96,10 0-40,-11 0-48,10 0-128,-11 0 32,11 0 160,-10 0 8,10 0-40,-14 0-40,3 0-48,2 2 8,9 0 72,-10-1 8,-1 1-112,2 0 56,1 0-96,-3 1 120,-3-3-8,4 5 40,-1 1-272,-3-1 88,0 0 8,0 0 104,0 0 72,-2 1-112,-1 1-72,-2 7 168,-1-9-48,-7 2-105,7 7-103,-1-9 184,-10 2 192,10 7-112,7-14-32,-17 5 80,10 2-136,-11 7 0,11-9 40,-10 0 40,10 2-88,-10 0-72,10 0 144,7-7-8,-18 7-8,11-2 56,-8 1-24,9-1 0,-9 0 0,9 0-8,-7 0 40,7 1-24,6-6-32,-7 5 32,0-2 0,0 1 16,2-1 0,0 1 41,2-2 7,-1-1-40,2 1 32,2-2-88,-1 2 32,-1 0 56,0-1-32,0 1 8,2 0 72,0-1-16,0-1 16,0 0 16,0 0-152,4 0 144,1 0-40,0 0 48,9 0-64,-10-3-8,10 3 0,-9-3-104,12 3 104,-17 0-80,5 0 56,16 0-24,-7 0 72,0 0-72,2 0-24,-1 0 72,1 0-32,0 0 8,-16 0-56,15 0-8,1 0-24,-2 0-16,2 0-96,-1 0-48,-1 0-40,0 0-48,0 0 24,-14 0 256,14 0-312,-9 0-96,14 0-73,-13 0-95,13 0-16,-14 0-96,12 0 8,-11 0 16,9 0-64,-15 0 728,4 0-673,1 0-87,9 0-40,-14 0-8,3 0-8,1 0 48,-1-4 79,-3 4 689,4 0-560,-4 0 168,0 0 96,0 0 96,0 0 120,0-3 48,0 3 72,-4 0 56,-1 0-8,5 0-88,-5-4 104,0 4 72,-9 0 64,8 0 104,0 0 48,-8 0 17,8 0 39,-1 0 16,-6 0 40,7 0 0,-1 2-48,-7 0 32,9 1-24,-10 1-8,9-1 8,-1 0-119,-7 1-49,9 1-16,-2 2-88,-7 0 24,9 7-8,-2-9 8,-7 2 16,9 7-8,5-14-224,-7 5 160,0 2-72,0 9 0,-7-9 8,9 10 0,0-10 32,-9 12-32,9-5-48,5-14-48,-7 14 104,-7 0-24,9-7-16,-1 11 32,-1-5-32,0 3 16,-7 0 24,9-1 0,5-15-104,-7 16 88,-7-2 48,9 0-16,0 0 16,-2 0 64,0-7-32,0 10 121,0-12-33,7-5-256,-7 16 248,2-12 0,0 1-32,-1 2 48,1-2-48,0 0 32,2 0-64,-1-3 24,4-2-208,-3 2 200,1 0-80,0-1 32,0 1-48,2 0 8,0-2 32,0 0-56,4 0 0,-4 0-88,5 0 16,11 0 8,-13-4 0,15 4 24,-13-3 32,16-1-56,-6-1 0,6 0-16,2-9 56,1 11-24,1-3-16,-1-8-72,0 11-104,-1-2-64,5-1-176,-2-9-96,0 10-144,-2-11-200,-1 12-97,-2-1-263,0-10-264,-2 11-312,0-10-441,2 11-255,0-11-97,-2 9 144,0-11 417,-2 2 512,3 0 343,-3 0-2567,-17 14 3712</inkml:trace>
  <inkml:trace contextRef="#ctx0" brushRef="#br0" timeOffset="1">761 261 7073,'0'0'0,"0"0"1392,0 0-15,-2 0 103,0 0 264,-1 0 97,3 0-1841,-4 0 1688,1 0-232,-1 0-303,1 2-145,-1 0-64,1 1-240,-1 2-80,1 2-112,3-7-512,-3 14 457,-1-8 119,1 11-112,-1-3-144,1 2-72,-1-1-32,1 6 0,-1 3 8,4-24-224,-5 30 104,0 0-64,3-3-8,0 3-8,0 1 56,1 2-32,-4-1 8,1-1-16,4-31-40,-3 30 32,-1-1-48,1-1 72,-1 0-64,2-2 16,-1 0 32,-1-2-96,3 3 16,1-27 40,-2 22-168,2-1-72,0 0-144,0-2-80,0-2-88,3-3-192,1 0-89,-1-7-279,-3-7 1112,4 19-1384,-1-12-425,3 9-623,-1-11-273,0 2-95,0 0 303,-1 0 673,-1-2 416,-3-5 1408,5 4-3889,-5-4 3889</inkml:trace>
  <inkml:trace contextRef="#ctx0" brushRef="#br0" timeOffset="2">790 404 10554,'0'0'0,"0"0"0,0 0 1904,-1 0-328,-1 0 97,0-4-49,-1 1-231,1 0-185,0-1-112,0 1-192,2 3-904,-1-4 720,-1 1-128,0-1-103,0 1-9,2-3-104,0 3-160,0-1-80,4-1 96,-4 5-232,3-3 264,3-2-16,8 1-32,-11 1-136,11-1 24,-9 1 56,11-1-88,-11 1-72,-5 3 0,16-4-24,-11 1 40,12 3 120,-11 0-64,13 0-112,-14 0-56,11 0 72,-11 0 88,11 0 40,-11 1-120,9 3-64,-11 1 64,11 0 24,-10 9 32,1-9-80,0 13-8,-5-18 48,5 7 0,-1 10 48,-4-3-32,0 2-144,0 1-96,0 1 88,-2-1 8,-2 0 104,-1 1 40,-2-3-96,0 3 72,-7-1-24,9 1 72,-10-1-8,1 1-16,0-1 8,14-17-24,-14 16 8,0-1 64,0 1-64,0-2 24,0-7-40,0 10 16,0-10 40,0 9 8,14-16-56,-7 5 48,-10 0-32,12 0 16,-9 1 40,9-1 16,-2-2 0,-7-1 24,10 0 8,4-2-120,-5 2 136,0-1 8,0-1-40,-1 0-80,3 0 96,1-3-48,2-1 24,0 1-24,0 3-72,4-5 8,1-1 56,0 1-48,11 0 64,-13 0-48,13 0-64,-11-1 96,14 1-24,-19 5-40,14-3 8,0-3 24,2 1-32,-1 0-16,1 0 24,0 1-8,-1 1-48,3-2 32,1 1-16,0 1 80,-2-1-56,1 1-24,-1-1 40,1 1-96,-3 3 0,1-4 16,0 4-112,-2-3 48,-1 3-16,1 0-56,-8 0 24,13 0-104,-16 0 56,11 0-8,-14 0 240,4 0-240,1 0 56,0 0-8,0 0-24,0 0 56,1 0 0,-3 0-32,1 0 40,-4 0 152,0 0-120,3 0 40,-3-4 24,4 4 32,-4-3-24,0-1 24,0 1 112,0-1-88,0-1 24,0 0 0,-2 0-16,-2-9 72,1 10-16,1-1-24,0 0-40,1-9 72,1 14-72,-2-4 48,0-1 56,0-9-8,1 11-56,-1-2 120,0-9-96,1 10 16,1-1 120,0 5-200,0-5 160,0-9 16,0 10-48,0-1-192,0 0 24,3 0 120,0-1 64,1 1 16,-4 5-160,3-5 32,1 0 16,-1 0 56,1-1 64,1 3-112,0-1 16,1 1-32,-1-1 104,-5 4-144,5-3 248,-2-1-160,3 1-56,-1 0-48,0-1 184,0 4 88,1-3-88,-1 3-56,0 0-80,-1 0 56,-1 0-8,0 0-96,1 0 16,-1 0-64,1 1 200,-1 5 80,-3-6-216,4 5-56,-1 0-64,1 2 8,-1 0-104,1 7 184,-1-9 24,-3 9-136,4-7 144,-4-7 0,0 17-64,3-10 48,-3 12-16,0-5-40,0 2-16,0 0 16,0 1 0,0 4-64,0-21 136,-2 23-136,1-1-40,-4-1 0,-2 0 16,0 0 24,-9 0-72,11 0-8,-9-1 48,9 3-16,5-23 184,-18 23-56,11-1-16,-10-1 24,1 0 56,2 0-56,0-2 80,0-1-24,0-1 24,14-17-32,-13 16 40,-1-2-24,7-1 48,-11-6-56,13 11 8,-9-13-16,9 0-16,0 2 80,5-7-64,-7 5 56,2 1 24,-1-5-16,3 1 32,1 0-16,0 0 0,2-2-8,0 0 0,0 0-72,0 0 120,4-4-32,-1-1 64,11 0-40,-10-11-72,13 13 80,-12-13-56,18 11 16,-23 5-80,17-21 136,1 7-72,-1 0 32,1 9-32,1-16 8,0 7 8,0 0 40,0 0-32,-19 14-88,18-5 72,-1-13-8,-1 15-72,-3-2 32,1 1-40,-8 1-8,9-1 8,-11 4 24,-4 0-8,5 0 0,0 0 56,0 0-32,1 4-8,-3 1-8,-3 2-24,4 7-24,-4-9 40,0-5 0,0 14 56,0-7 8,-2 12 8,-2-3-24,-1-1-48,-2 3-72,-7-1-32,9 1-40,5-18 144,-16 17-160,11 0-128,-14 1-32,5-1-72,7 1-136,-8-3-32,9 1-168,-8 0-168,11-2-289,-2-7-303,-1 8-552,5-11-689,-1 1-256,2-2 1,0-1 359,0 0 825,5-2 567,9 0 97,-10-4-2200,-4 4 3336</inkml:trace>
  <inkml:trace contextRef="#ctx0" brushRef="#br0" timeOffset="3">1504 519 7289,'0'0'0,"0"0"1720,-2 2-183,-1-1-113,-3 4 224,6-5-1648,-5 6 1641,2-1-193,-1 0-168,1 0-183,-1 1-145,1-1-120,1 2-208,2 0-104,0-7-520,0 5 416,0 0-72,0 0 48,3 1 1,3-3-25,-1-1-40,0 0 8,9-2-80,-14 0-256,4 0 192,9-4 16,-7-1-80,9-9-56,-9 9 8,9-11-88,-10 11 136,11-11 48,-16 16-176,5-5 176,9-14-56,-9 14-232,9-15 24,-10 15 48,10-14 88,-11 14 56,3-14-216,-6 19 112,5-5-40,0-11 16,-2 11-24,1-9 64,-4 10-168,0-1 8,0-9 152,-2 11-24,2 3 16,-2-4-112,-1 1-136,-2-1-56,0 4 56,-1-3 96,-8 3-64,9 0-96,-2 0 8,7 0 304,-14 0-337,9 3 33,-9 2-88,9 2-56,-2 9 48,-7-9 72,9 12 32,-9-3-104,14-16 400,-5 17-504,-13 2-40,11 4 24,-10 1 120,10 2 39,-10-1-47,11-1 24,-8 1 0,14-25 384,-3 24-424,-2-2 88,-1 1 24,1-2 40,2-2 88,1 0 72,0 0 72,1-1 80,1-3 72,0-15-112,0 14 192,0-7 136,3 11 88,1-13 184,-1 0 72,2 0 8,0 1-31,1-3-49,-6-3-600,5 2 552,0 0-72,9-2-8,-11 0-112,11 0 0,-10-4-48,10 1-40,-9-3-32,-5 6-240,17-14 192,-11 11-24,13-11-56,-14 11-64,14-11-7,-14 10-25,15-10-8,-15 11 0,-5 3-8,19-14-40,-14 10-1,13-10 17,-13 11-8,10-11-56,-9 11 24,11-3-48,-12-8 40,-5 14 72,16-3-40,-11-2-24,11 0 16,-11-9-56,11 10 96,-11-1-24,9 0 8,-11-9 48,-3 14-24,14-4-16,-10-1 72,10 0-24,-11-9 32,2 10-48,9-1 72,-10 0 56,-4 5-144,5-14 176,0 11 113,0-3-9,1 1 8,-1-9 48,0 11-80,0-2 72,0-1 80,1 1-136,-6 5-272,5-5 256,-2 0-136,1-1-24,-1 1 184,-3 2-96,4-1-56,-4 4-24,3 0-152,-3 0 48,0 0 56,4 0 96,-4 5-120,3 1 56,-3 9-40,0-9-72,0 13 112,0-4-72,0-15-16,0 21 8,0 2 40,-3 1-48,-2 4 16,-1 2 40,1-1-104,-2 1-16,-7-2 8,14-28 56,-3 29-112,-2 1 40,-1-2-80,3-2-128,-1-2-96,3 1-112,-1-3-160,0-1-184,2-21 832,0 21-1017,0-5-271,4-1-200,1 1-417,0 0-503,0-3-153,1 1-39,-1 0 343,-5-14 2257,14 16-1728,-9 0 416,16-2 336,-6-7 119,1 8-2807,-16-15 3664</inkml:trace>
  <inkml:trace contextRef="#ctx0" brushRef="#br0" timeOffset="1128">2379 108 6945,'0'0'0,"0"0"1232,0 0-176,-2 0 145,2 0-1201,-1-3 1488,-1-1 104,0 1-39,0-1-137,1 1-184,-3-1-119,1 1-137,-1-1-232,4 4-744,-3-3 648,1-1-144,0 1-8,1-1 0,-1 1-216,0-1-56,2 1-72,0-1 113,0 4-265,0-3 304,0-1-144,4 1-8,-1 0-56,2-1 24,9 1 8,-10-1-104,1 1-176,10-1 128,-15 4 24,6-3 48,9-1-16,-9 4-8,11-3-136,-12 3-88,14-4-32,-13 4-80,-6 0 312,19-3-481,-14 3-151,14-4-128,-14 4-96,13 0-200,-13 0-209,11 0-231,-11 0-112,10 0 7,-15 0 1601,4 0-1496,10 0 88,-11 2 104,3 3 127,-1 0 73,-2 1 168,1-1 168,-4 0 200,0-5 568,0 14-352,0-9 111,0 2-7,-2 7-8,-1-9-56,-3 2 32,-8 7-24,9-9 48,-9 2 232,9 0 248,-11 0 224,11 0 64,-12 0-176,10 0-168,-11 0-64,11 0-7,7-7-97,-17 7 152,10-2 16,-10 1 24,10-1 64,-11 0 104,11 0 112,-10 0 48,12 1 40,5-6-560,-16 5 616,11 0 40,-9-1 73,9-1 95,-2 0 16,0-1 16,0 0 16,2 0-96,5-2-776,-4 1 681,1 1-81,1 0-24,0 0 104,2-2-8,0 0 16,0 0-120,4 0-88,-4 0-480,5 0 529,0 0 15,0 0 16,1 0-88,-1 0-112,0 0 0,0 0-88,11 0-56,-13 0-96,11 0-64,-10 0 128,1 0-24,0 0-56,9 0-104,-14 0-16,5 0 64,-5 0-48,6 0 120,-1 0 0,0 0-120,-2 1 40,1 1 80,-1 0 40,1 1-48,-1 3-56,-3-6-56,0 7-24,4 0 120,-4-1 25,3 1-57,-3 7-56,0-8-120,0 1 176,0 6 48,0-13-112,0 6 88,-1 1 0,-1 7-160,0-9 88,2 0 32,0 2-16,0 0-64,0 0 32,0-7 0,0 7 64,0 0 24,0 0-32,4 0-144,-1 0 40,1-2-8,-1 0 104,1 0-16,-4-5-32,5 4-16,0-1 32,0-1 32,11-2-40,-13 0-16,11 0-80,-10-3 16,10-1 144,-14 4-72,3-3 24,11-3-24,-10 1-96,1 0 32,9-11 32,-11 13 40,2-11-8,9 10-112,-14 4 112,4-14 0,1 11 56,0-13 8,0 11-88,1-9-56,-1 9 48,0-11 112,-1 11 24,-4 5-104,3-16 24,1 11-16,-1-10-64,-3 9 104,3-9 8,-3 9-64,4-9-48,-4 11 48,3-10 40,-3 11-24,4-2-56,-4-9-16,3 10 40,1 1 72,-1-2 24,1 1-104,-4 4 32,3-3-88,1-1 64,-1 4 24,1 0 8,-1 0-32,1 2-72,-1 3 96,1 0-64,-1 11 48,1-11-65,-1 14-15,1-5 120,-1 4 16,1 3-88,-4 3-96,0 0-24,0-24 168,0 23-72,-2 0 64,-2-1 24,1 1-56,-1-2 0,1 0 72,-1-2-88,1 0 64,3-19-8,-4 17-72,3-1-72,-1 0 120,0-10 32,0 12-40,1-13 72,1 0 16,0 1-32,0-6-24,0 5 64,0 0-48,0-3-24,0-1 40,3-1 56,1 0 8,-1 0 80,1-3-80,-4 3-96,3-5 208,2-9 33,1 10-25,9-11-48,-11 9-136,11-13 48,-9 5 64,11-1 80,-17 15-224,5-18 176,14 1-64,-13 0-24,11 1 104,-12 0-32,11 1-72,-11-1-16,11 0-16,-16 16-56,5-14 128,11 0 56,-11 9-168,11-12-64,-13 12 32,11-1 72,-11-8 128,3 14-128,-6 0-56,5-3 48,0 3-24,0 0-8,1 0 64,-3 0-32,0 0-152,-3 3 88,4 3 96,-4 1-136,0-7 56,3 14 40,-3-9-136,0 10-16,0-9 168,0 11-40,0-10 8,0 10-8,-1-10-8,-1 11 24,-2-4 48,-1 0-160,0 0 64,-2-1-120,-7 1 16,11 0 112,-4 0-96,7-14 104,-14 14 24,9 0-8,-2 0 0,-7 2-32,8 1 16,-9 2-48,8 0 0,-11 0 24,18-19 24,-7 25-32,-12 1 40,4 5-16,-1 1 24,0-1-48,1 2 80,1-2-32,7 1 24,7-32-40,-16 29 40,11-1-88,0 0 48,-1-2-24,3-2 40,0-3 40,1-2-56,0 0 96,2-19-96,0 14 56,0 0 24,0-8 72,5 7-64,0-9 64,1 1-40,-1 2 16,9-2 0,-14-5-128,5 4 112,11-2 64,-11-1-40,12 1-24,-11-2 40,13 0-24,-14-3 32,14-3 16,-19 6-176,5-15 120,14 11 17,-13-11-17,13 9-16,-14-11 72,14 3-88,-14-3 16,15-1 16,-20 18-120,5-17 40,12 1 88,-13 0-56,1 3 0,9-1 0,-14 0-48,3 9 0,1-15-56,-4 20 32,3-5-16,-3-14-16,0 14 0,0-11 8,-2 11-56,-3-11-88,0 11-48,0-11-80,5 16 296,-7-3-361,-7-11-111,9 10-104,-2-9-104,-7 9-112,10-10-208,-1 14-201,-2-5-319,7 5 1520,-7-5-1848,0-1-585,2 1-463,0 0-57,1 0 32,3 0 729,-1-1 720,2 1 279,0-9-2391,0 14 3584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5T11:32:30.391"/>
    </inkml:context>
    <inkml:brush xml:id="br0">
      <inkml:brushProperty name="width" value="0.05" units="cm"/>
      <inkml:brushProperty name="height" value="0.05" units="cm"/>
      <inkml:brushProperty name="color" value="#3165BB"/>
    </inkml:brush>
  </inkml:definitions>
  <inkml:trace contextRef="#ctx0" brushRef="#br0">141 35 9370,'0'0'0,"0"0"2384,0 0-808,-2 0-271,1 0 71,-1-3-56,0-1-272,0 1-135,2 3-913,-1-4 864,-1 4-88,0-3-40,1-1-168,-1 4-256,0-3-88,2 3 24,0-4-8,0 4-240,0 0 233,0-3-81,0 3-96,0-4 104,0 4 24,0 0 8,0 0 0,4 0-56,-4 0-136,3 0 232,0 0 8,1 0-56,-1 0-104,1 0-16,-4 0 104,3 0 40,1 0 16,-4 0-224,0 0 136,3 2-32,-3 0 88,4-1 56,-4 1-96,3 0-56,-3 0 16,4-1 48,-4-1-160,0 2 224,0 0-96,0 0-72,0 1 8,0-1 32,0 1 104,0 1-120,0-1-136,0 3 80,0-6-24,0 5 48,0 0 49,-2 0-9,0 9-48,-1-9-72,-1 2 120,1 7 56,-2-9-80,5-5-64,-6 14-24,1-8-64,0 9 112,0-8-24,0 11-40,-1-11 64,-1 10-40,0-10 56,7-7-40,-5 17 96,0-10-152,0 11-64,0-11 152,-1 10 40,1-10 48,0 9-112,0-11-64,5-5 56,-6 16-56,3-11 40,-1 2 128,1 7-96,1-11-40,1 2 64,-1 1 8,0-3 0,2 1-104,0-1-32,4 1 40,1-3 64,0-1 96,11 0-120,-13 0-56,11 0 40,-9-3 80,14-2-40,-13-1-32,13 1-32,-14 0 56,14-9 104,-14 10-112,14-1-56,-19 5 56,6-14-112,13 11 96,-14-2 128,14-1-104,-14-7-40,15 13-144,-15-6 96,10 1 112,-15 5-32,6-5-40,9 1 16,-11 1-56,10-1 40,-11 1 8,2-1-24,9 4-145,-10 0 33,-4 0 168,3 0-56,1 0 8,-4 0 96,0 0-272,0 4-56,0-1 184,0 3-80,0-1 144,0-5 32,-2 5-120,-1 2-32,-3 7 136,-1-9 24,-7 2-40,9 7-96,-2-9 40,-7 11 112,9-11-16,-11 11-16,10-9-136,-12 10-48,11-3 168,-12 0 24,3 0 40,1 0 0,15-14-40,-14 14 24,0 0-8,0 0 24,0 0-32,0-7 0,0 10 24,0-12 0,7 11-16,7-16-16,-17 5 112,10 11-64,-9-11-32,11 9 40,-9-9-40,11 2 48,-1 0-16,1 0 0,3-7-48,-4 7 96,1-2-48,1-1 32,0-1 32,2 1-56,0-3-32,0 1 64,4 0-48,-4-2-40,5 1 56,0 1 88,0 0-104,1-2 40,8 0-40,-11 0-24,11 0 72,-11 0-24,-3 0-64,14-4 80,-10 4-32,10-3 8,-11 0-96,13-1 40,-11-1 40,11 0-64,-11-1 80,-5 6-56,16-5-16,-11 0 0,11 1 40,-11 1-72,10 0 72,-9-1-72,9 1 8,-10-1 24,-5 4 16,18-3-32,-13-1 64,14 1-64,-14-1 32,15 1-56,-15-1 48,11 1-32,-11-1-16,-5 4 56,15-3 16,-11 3-40,10-4 48,-11 4-8,2-3-80,1 3 8,-1 0 88,-2 0-24,-3 0-8,4 0 56,-1 0-40,1 0-64,-1 0 32,-3 0 0,4 2 32,-4 1-8,0 0-8,0-1 24,-2 2 16,0-3-40,1 1 16,-1 0-16,0 0 8,0 1-16,1-1 0,1-2 8,-2 2 8,0-1 0,0 1 32,-1 2 24,-1-1-72,-1 1-8,0-3 24,0 3 0,5-4-8,-5 3 0,-1 1 24,1-1-56,0 1 24,-2-1 0,0 1 56,0-1 0,0 2-32,7-5-16,-7 6 48,0-1-56,0 2 32,0 0-8,0 0 32,-7 7-16,9-9 32,-9 2 9,14-7-73,-5 14 16,-11-7 16,11 10-96,-11-10 96,11 10 32,-9-10-72,9 11 48,-2-11-40,7-7 0,-14 17-56,11-10 48,-3 11 24,0-13-24,0 10 32,1-9 24,0 9-72,0-10 24,5-5 0,-2 14-24,0-8 8,2-1 48,0 2-16,0 0 0,0-2-24,5-2 40,1 1 32,8-2 8,-11-2 16,2 0-24,11 0 24,-13-4-32,11-1-16,-8 0-8,13-9-24,-14 10 24,-5 4-32,19-5 64,-14-11 32,11 13-64,-11-11-16,11 9-24,-11-9-16,11 10 72,-16 4-48,3-15 40,11 10 24,-10-11 0,1 11 16,9-9-40,-11 10-16,1-10 56,-1 11-104,1-11 96,-4 10-48,0-9-80,0 9 96,0-1-64,-2-9 24,-2 10 40,-1-1-32,-9 0 16,9 0 8,-11 0-24,11-1-64,-12 3-32,10-1-96,-11 4 0,11 0-88,-10 0-80,10 0 8,-10 0-169,10 0 33,-11 4-112,13 1-152,-11 0-192,11 1-240,-9-1-201,14-5 1377,-1 5-1640,-5 0-361,5 0-511,-1 1-281,2-1 33,0 0 199,0 0 689,5-1 608,-5-4 1264,5 3-993,9 1-223,-10-1-1464,-4-3 2680</inkml:trace>
  <inkml:trace contextRef="#ctx0" brushRef="#br0" timeOffset="1">580 851 17395,'0'0'0,"0"0"2705,0 0-1633,0 2-152,0 1-160,-2 3-183,-2-1 39,1 0 16,0 0-32,-3-1 32,-1 1-240,0-2-208,0 1 24,0-1-200,0 1 8,7-4-16,-6 3 48,0-1-128,1 0 32,0-2-96,0 0-8,-1 0-152,3 0-208,-1-4-152,4 4 664,-3-3-888,1-2-225,2-1-247,0 1-336,0-9-609,0 11-439,0-2-177,0-9 8,0 14 2913,0-4-2344,0-10 632,0 11-2521,0 3 4233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5T11:32:31.239"/>
    </inkml:context>
    <inkml:brush xml:id="br0">
      <inkml:brushProperty name="width" value="0.05" units="cm"/>
      <inkml:brushProperty name="height" value="0.05" units="cm"/>
      <inkml:brushProperty name="color" value="#3165BB"/>
    </inkml:brush>
  </inkml:definitions>
  <inkml:trace contextRef="#ctx0" brushRef="#br0">21 235 7129,'0'0'0,"0"0"0,-2 0 1408,1 0-503,-1 0-9,0 0 248,0 0 232,1 0 25,-1 0-17,0 0-56,0-17-192,1 17-143,-1 0-161,0 0-136,2 0-16,0 0-72,0 0-24,0 2-72,0-2-87,4 0 23,-1 0-48,2 0 8,11 0-16,-11 0-80,13 2-56,-13-2-64,-5 0-192,22 0 224,-6 0-112,2 0 24,2 0-48,3 0 8,0 0-16,1 0-24,0 2 16,-24-2-72,25 1-24,-1 1 56,0 0-56,-1 0 32,-2 1-48,0 2 24,-2 2 24,-2 0-8,-17-7 0,18 7 16,-3 9-8,1-11 16,-11 11-16,13-11 32,-15 14 0,2-12-8,1 10 24,-6-17-56,5 7 8,-2 11-96,-3-4 40,0 1-40,0 1 40,-3 1 64,-4 4-112,-10 4-24,17-25 120,-16 26-232,-2 0 0,-1 0-64,-2 0-136,-1 0-104,-1-1-136,-1-1-113,3-1-151,21-23 936,-21 22-1088,2-1-296,3-2-321,1-1-319,8-4-201,-7-8-79,10 1 120,1 0 367,-1-1 337,4-6 1480,-1 3-3985,1-3 3985</inkml:trace>
  <inkml:trace contextRef="#ctx0" brushRef="#br0" timeOffset="484">717 4 9097,'0'0'0,"-2"0"2097,2 0-433,-1 0 57,-1 0 87,0 0-256,2 0-1552,-2-3 1273,1 3-185,-1 0-120,0 0-104,-1 0-136,-1 0-159,1 0-137,1 2-88,-1 3-48,-1 2-40,1 8-72,-1-9 32,1 13 16,-1-5 0,-1 1 0,1 3-24,1-1-24,-1 1-8,1 4-40,0 1-8,1 1-64,0 6-8,0-1 56,1 1-40,1-30-72,-2 30 120,2-3-24,0 5-16,0-3 16,0-1 0,0 0-8,0-2-64,0-2 32,0-24-56,3 23 72,-3 0-48,4-2 24,-1-1-56,-3 0 0,0-1 32,0-4 16,0-1 32,0-14-72,0 14-64,0-7 64,0 9 24,0-11-16,0 0 48,0 2 48,0-2-55,0 1 63,0-6-112,0 3 232,0 1-40,0-3 32,-1 1-24,-1 0-48,0-2 32,0 0 24,1 0-24,1 0-184,-2 0 224,0-5-104,0-1-16,1-7 16,-1 9-8,0-12-32,0 11 8,1-12-24,1 17-64,-2-5-24,0-18 88,2 7-72,0-1 72,0-2-56,0-4-24,4 0 16,-1 1-56,-3 22 56,5-21 24,11 2-104,-11 0-16,11 1-48,-11 1-80,14 0 24,-5 1-88,0 2-64,-14 14 352,14-4-464,0-1-40,2 0-81,-1 0-119,1 0-184,-2 1-144,1 4-256,1 0-281,-16 0 1569,19 0-1976,2 0-721,0 0-431,2 2-113,-1 1 320,1 1 881,0-1 592,-1 2-2369,-22-5 3817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5T11:32:32.641"/>
    </inkml:context>
    <inkml:brush xml:id="br0">
      <inkml:brushProperty name="width" value="0.05" units="cm"/>
      <inkml:brushProperty name="height" value="0.05" units="cm"/>
      <inkml:brushProperty name="color" value="#3165BB"/>
    </inkml:brush>
  </inkml:definitions>
  <inkml:trace contextRef="#ctx0" brushRef="#br0">259 84 5841,'0'0'0,"0"0"0,0 0 992,-3 0-144,-2 2 72,-9 0 121,9-1 167,-2 1 112,-7 0 32,8 0 17,6-2-1369,-7 1 1216,-6-1-128,7 2-136,-1-2-151,-7 2-81,9 0-8,-2-2-72,0 0-16,7 0-624,-7 0 568,0 0-88,2 0-24,0 0-63,1 0-25,3 0-72,-1 0-40,2 0 24,0 0-280,0 0 304,0 0 8,5 0-56,0-4-24,9 4 32,-10-3-104,13-1 64,-12 1-48,-5 3-176,23-4 88,-7 1 96,5-1-64,5 1 24,0-1-32,0-1-8,0 2 0,-2-1-48,-24 4-56,28-3 80,0-1-64,-4 4 0,-1 0-16,-4 0 16,-3 0 24,-11 0-48,14 2 24,-19-2-16,5 3 56,9 3-32,-10-1 0,1 0-24,0 0-16,0 1-24,1-1 80,-3 0-8,-3 0-32,4 9 32,-4-9-48,0 9 40,0-7-32,-2 11-8,-3-4 24,-2 1-24,7-15 16,-16 18-8,2 1 24,-1 2-16,-1-1-16,-5 1 56,0 2-56,-5 0 32,2-2-32,24-21 16,-25 20-72,1 1 64,-4-2-56,2 1 72,-2-3-24,0 0-24,2 1 72,0-1-72,26-17 40,-24 14 24,-1 0 8,4-9-24,1 9-8,0-9 0,3 1 0,3 1-8,0-2 8,14-5 0,-5 3-16,0-1 24,0 0-56,-1-1 56,5 1 0,-1 0-48,0 0 64,2-2-72,0 0 0,0 0 24,5 0-16,1-4 72,9 1-32,-10-1 8,13 1-8,-13-1-56,-5 4 56,23-3-24,-6-1-8,6-1 40,1-11-40,7 11 48,-1-10-24,0 11-16,-1-10 16,1 11-40,-2-1 8,-1-1-24,-1 0 16,-1 0-8,-3-1-104,-1 3-80,0-1-144,-21 4 384,19-5-480,1 2-160,-1-1-96,-2 1-48,-1-1-161,-1 4-39,-9-3-176,11 3-184,-12-4-241,11 4-215,-11-3-97,13 3-63,-13-4 176,10 1 183,-9-1 201,9 1 336,-15 3 1064,5-4-848,11-1-17,-12 0-2575,-4 5 3440</inkml:trace>
  <inkml:trace contextRef="#ctx0" brushRef="#br0" timeOffset="1">754 183 4376,'0'0'0,"0"0"1649,0 0-841,0 0-808,0-5 912,-2 0 112,0 0 33,0-9 143,1 10 120,-1-1 40,0 0-15,0-9-73,2 14-1272,-3-3 1128,-1-3-136,1 1-103,1 0-145,0 0-80,-1-1-88,0 3-40,-1-1-48,2 4-56,2 0-432,-3 0 464,-1 0-63,1 0-33,-1 0-40,1 2-64,-1 3-8,1 9-8,3-14-248,-2 6 240,0 8-48,1-8 0,-3 14-24,1-5 24,-1 1-24,1 1-40,1 1 0,0-1-56,2-17-72,-1 18 152,-1-1-24,0 0-24,0 1 0,2-1-40,0 1 32,0-3-24,0 1 0,0-16-72,0 14 48,4 0-8,1 0 32,0-9-24,0 11 48,1-13-8,8 2-40,-11 0 0,-3-5-48,14 6-16,-10-3 8,9-1 24,-7 0 56,13-2-16,-14 0-48,14-4 40,-14 1-7,-5 3-41,20-4 96,-15-1-8,14-9-88,-14 11-48,14-3 0,-14-8 16,13 11 16,-13-2-24,-5 5 40,16-14-81,-13 10 25,11-1 8,-10 0-32,10-9-24,-11 10-32,2 1 48,-1-2-16,-4 5 104,3-5-48,1 1-40,-4 1-48,0 3 48,0 0-8,0 0-32,0 1 40,0 5-64,0-6 152,-4 5-80,-1 10 56,-2-9-56,-7 13 64,9-5-56,-9 3 32,-2 6 8,1-1 16,15-22 16,-18 26-32,-1 1 16,0 4 16,0 0 24,0 2-24,0 2 0,1-2 24,1 4-48,17-37 24,-18 33 48,3-2-8,-1-1 8,0-3 0,2 0 0,9-1 32,-10-2 8,11-7 128,4-17-216,-5 16 184,1-9 72,3 9 56,-1-11-88,2 0 0,0 0-71,0 1-9,0-1-16,0-5-128,3 3 104,3-1 0,-1-2-168,9 0 104,-11 0-80,11-5-32,-9-9 112,14 10-120,-19 4 80,6-15 64,11 10-8,-12-15-24,11 15 16,-11-14-8,11 14-32,-13-14 24,11 13-48,-14 6 16,0-19-32,5 14 40,1-12 8,-3 11 56,1-9-56,-1 11-16,1-10 8,-4 11-8,0 3 0,0-14-16,0 11 8,0-3-24,-2 1-32,-2-9 0,-1 14-64,0-5-104,0 0-73,0 0-71,-1-1-56,3 1-112,-1 0-128,1 0-208,-1-1-224,3 3-217,-1-2-311,2 5 1632,-2-6-2232,2 1-609,0 0-224,5 0-79,9-9 671,-8 10 793,11-10 327,-12 9-2343,-5 5 3696</inkml:trace>
  <inkml:trace contextRef="#ctx0" brushRef="#br0" timeOffset="1711">1394 126 6297,'0'0'0,"0"0"728,0 0 24,-2 0 24,-1 0 113,3 0-889,-4 0 984,1 0 120,-1-3 144,-1 3-32,0-4-79,0 4-153,-1-3-192,3 3-128,3 0-664,-5-4 576,1 4-48,1-3-87,-1 3 7,1-4-120,-1 4-40,1-3-16,-1 3-112,4 0-160,-1-4 224,-1 4-112,0-3-64,0 3 24,1-4-72,1 4 56,0-3-16,0 3 8,0-4-32,0 4 0,0-3 56,0 3-80,0-4 32,0 4-48,3-3-16,-3 3 24,0 0 16,4-4 56,-4 4 16,3-3 24,-3 3 96,4 0-40,-4-4 80,3 4-48,1-3-48,-1 3 88,-3 0-16,3 0 48,-3 0 24,4 0-47,-4 0-25,0 0 64,0-4-48,0 4-224,0 0 224,0 0-8,0 0-64,0 0 48,0 0 8,0 0-32,0-3 40,0 3-48,0 0-168,0 0 192,0 0-32,0 0-64,0-4 8,0 4 8,0 0 0,0 0-24,0 0 0,0 0-88,3 0 56,-3 0 0,4-3 16,-4 3 8,3 0-64,-3-3 16,4 3 104,-4-4-48,0 4-88,3 0 136,1-3-24,-1 3-128,1-4 96,-1 4-32,2-3 8,1 3 16,-1-4-40,0 4 56,9-3-80,-14-1 56,5 1-40,1 3 0,-1-4-8,9 4 9,-14-3-9,0 3-16,5 0-16,9-4 64,-9 1-16,0 3 0,0 0 0,1 0-56,-1 0-16,-5 0 40,5 0-40,0 0-16,1 0 88,-1 0-16,0 0-40,0 0 88,0 1-88,1 3-16,-6-4 40,3 5 16,1 0-56,-1 1 31,1-1 26,-4 0-74,3 0 17,-3 1-8,0 7-32,0-13 80,0 6-48,0 1-32,0 7-16,0-9 88,-2 2-32,-1 7 40,-2-9 32,-1 2-56,6-7 24,-5 14 32,0-9-56,0 2 16,-2 7-48,0-9 32,0 2 16,0 7 8,0-9 40,7-5-40,-7 5 16,-7 2 16,9 0-16,-2 0-16,-7 0 24,9-2-40,-2 1 0,-7-1 40,14-5-24,-5 5-32,-2 0 24,-7-1 56,9-1-40,-2-1-8,-7 0 32,8-1-64,1-1 56,5 0-24,-7 0 32,0 0-40,0 0 64,2 0-96,0 0 72,0-3 16,-1 3-48,3-3 88,-1 3-16,3-4-40,-1 4-48,2-3 32,0-1-32,0 4 40,3 0-64,-3 0 40,4 0-64,1 0 96,0 0-8,9 0-8,-10 0-16,10 0 0,-9 0-32,12 0 56,-17 0-24,6 0 16,14 0-40,-6 0 56,2 0-56,0 0 16,-1 0 0,1 0 0,0 0-24,-16 0 32,15 0 32,1 0-80,0 0-40,-1 0 32,-1 0-128,0 0 40,0 0-24,0 0-32,-14 0 200,14 0-232,-9 0 32,14 0-40,-14 0 16,15 0 24,-15 0 0,11 0 0,-11 0 24,-5 0 176,14 0-104,-11 0-16,2 0 56,1 0-16,-3 0-40,1 0 32,-1 0 32,1-3 8,-4 3 48,0 0 8,3-4-8,-3 4-16,0-3 16,0 3-56,0-4 64,-2 4-16,-3 0-16,5 0 24,-5 0-8,0 0 8,-1 0 32,-1 0 0,-7 0 8,9 0-32,-2 2 0,-7 1 24,14-3-32,-5 6-8,-11 1 16,10 0-16,-12-1-16,11 1 48,-10 0-8,10 0 16,-11 7-8,11-8-16,7-6-8,-17 6 40,10 8-40,-10-8-32,10 11 40,-11-10-24,11 10 16,-8-10 16,8 11-8,7-18-8,-18 7 0,13 10 0,-11-10 16,11 10 0,-10-10 8,9 11 8,-9-11 0,9 8 0,6-15-32,-13 6 40,7 9 0,-1-9 32,-7 9-16,9-10 56,0 9-8,-2-8-16,0 1 56,7-7-144,-7 13 104,2-9 40,0 1-40,1 2-40,2 0 24,1-2-32,-1-1 56,0-1-24,2-3-88,-1 4 32,1-1 40,0-1 8,0 0-8,3-1 24,0 1-40,3 0-24,-1 0 40,-5-2-72,16 1 88,-13 1-24,11-2 0,-9 0-8,14 0 56,-13 0-56,14 0 0,-4-3-24,-16 3-32,16-4 0,-1 1 72,1-1-40,-2 1-8,2-1-72,-1-1 48,1 0 8,0 0-8,-16 5 0,14-6-56,0 1 32,-1 0 16,1 0 8,0 0 24,-9-1-48,15 3-24,-15-1 32,10 1 8,-11-1-8,10 1 16,-11-1-32,3 1 72,-1 3-56,0-4 24,0 4-32,-5 0 24,5-3-32,-1 3 40,-4 0-32,3 0 40,-3 0-48,0 2 40,0-1 16,-1 5-40,1-6 16,-6 5 32,1 0-72,0 0-16,-2 9 56,-7-9 16,9 2 0,-2 7 16,-7-8 0,14-6-32,-5 7 16,-9 8 0,9-10-16,-11 9-8,11-8-32,-9 0 40,9 8 40,-2-8-48,7-6 8,-14 7 24,9 7 0,-2-9-56,-7 2 48,10 0-32,-1 0 0,-2 0 16,2-2 0,5-5 0,-5 5 16,-1 0-24,3 0 32,1-1-16,2-1-8,0-1 24,0 0-56,0 0 16,0-2 16,0 1 8,4 1-24,-1-2 40,2 0 40,1 0-48,-1 0 24,0-3-16,9-1-40,-14 4 16,3-3-32,3-1 16,9 1 32,-11-1 8,10 1 32,-11-1-24,11 1-64,-10 3 8,-4 0 24,5-4-72,9 4 96,-14-3 8,5 3-40,0 0 88,0 0-80,-1 0 56,-1 0 16,-3 0-72,4 0 56,-1 0-24,-3 0-24,0 2 8,0-1 24,0 3 16,-1 1 8,1-5-64,-2 5 32,0 0 32,0 1 9,1-1 7,-1 0-8,0 0 24,0 1-16,1-1-8,-1 0-48,0 2 0,0-2 0,2 0 40,0 1 64,0-1-88,0 0 0,0 0-40,0-5 0,0 6 24,0-3-8,0 0-24,0 1 24,4-2-40,-1-1 16,1 1-48,-1 0-16,-3-2 72,4 2-104,-1-2 80,1 0 40,-1 0-72,2 0-16,-1 0-56,-1 0-72,1 0-1,-4 0 201,3 0-280,1-4-24,-1 4-48,1-3-48,-1 3-72,-3-4-112,4 4-40,-4-3-136,0 3 760,0 0-849,0-4-175,0 4-184,0-3-216,0-1-321,0 4-263,3-3-241,-3-1 25,0 4 2224,4-5-2008,-4 0 263,3-9 385,2 10 336,1-11 151,8 10-1687,-14 5 2560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5T11:32:36.047"/>
    </inkml:context>
    <inkml:brush xml:id="br0">
      <inkml:brushProperty name="width" value="0.05" units="cm"/>
      <inkml:brushProperty name="height" value="0.05" units="cm"/>
      <inkml:brushProperty name="color" value="#3165BB"/>
    </inkml:brush>
  </inkml:definitions>
  <inkml:trace contextRef="#ctx0" brushRef="#br0">6126 1175 6185,'0'0'0,"0"0"1168,-2 2-56,2-2-1112,-5 3 1209,0 3 175,0-1 168,-1 0-23,1 0-153,0 0-160,0-1-208,-1-1-104,3 1-135,-1-1-89,1-1-40,1 0-24,0-2 0,2 0-88,0 0-56,4-4-88,-4 4-384,3-5 345,3-9-97,8 9-40,-11-11-120,11 11-72,-11-12 40,11 3-64,-10 0 56,10 0-24,-11 0 8,11 0 0,-10 0 0,1 0-48,0 9 0,0-14 32,1 14 16,-6 5-32,5-20 64,0 15-40,-2-10 0,1 11-8,-4-1 0,0-9 24,0 11-32,-2-1-24,2 4 16,-5-5 24,0 1-32,0 1 16,-1-1 32,1 4 0,0-3-16,-9 3 0,10 0-8,4 0-16,-6 0-64,-1 2-16,-7 1 24,8 2-32,-1 9 16,-6-9 24,7 11 0,-1-9 8,7-7 40,-14 17-56,11-3 0,-4 0-16,-7 2-8,9 0 40,0-1 8,-2 1-40,0 0-24,0-1 72,2 1-32,-1 0 72,1-1 0,0 1-24,0-2 32,-1 0-48,5 0 56,1-14-32,0 7-32,0 10 24,0-10 8,0 9-16,3-11 72,1 11-48,1-13 96,0 2 16,-5-5-120,5 5 136,1 1 40,-1-1 0,10-3-8,-11-1 16,10 1 8,-9 0-8,14 0 16,-14-2-88,15 0-8,-15 0 40,14 0-72,-14-4 88,14 1-40,-14-1-72,15 1 16,-15-1-24,11 1-32,-11-1 40,10 4-32,-11-3-16,10 3 64,-11-4-40,11 4-16,-14 0-8,4-3 64,1 3-56,-2 0 32,1 0 8,-1 0-16,1 0 8,-1 0 16,1 0-8,-4 0-48,0 0 64,0 0 0,0 2-16,0-1 40,0 3-32,0 1 0,-2 0 0,-1 9-40,3-14-16,-6 5 32,1 9 32,0-8-16,0 9 0,-1-10-64,1 13 72,0-11 0,-2 10-16,7-17-40,-7 7 144,0 11-128,2-12 96,0 12 8,-1-13-15,1 11-49,0-11-48,2 11 0,3-16-8,-2 5 48,0 11 16,0-11-32,1 10 104,1-9-112,0 8 64,0-9 48,3 0-152,-3-5 16,5 7 16,9 0 56,-10 0-96,1-2 96,12-1 0,-11-3-72,13-1 0,-14 0 0,-5 0 0,19 0 8,-5-3-16,2-1 32,-1 1-80,1-1-32,0-1-104,-1 0-72,-1 0-33,2-11-127,0 13-8,-1-11-96,1 8-192,-1-9-88,1 10-168,0-15-265,-1 6-247,-15 14 1488,16-13-1992,0 7-609,-1-13-336,1 14-55,-2-14 231,0 14 793,0-14 632,0 13 79,-9-13-2247,-5 19 3504,0 0 0</inkml:trace>
  <inkml:trace contextRef="#ctx0" brushRef="#br0" timeOffset="1">6747 1041 11626,'0'0'0,"0"0"0,0 0 1944,0 0-479,-2 0 39,1 0-64,-1 0-135,0 0-169,0-3-136,2 3-80,0 0-920,0-4 840,0 4-143,0-3-81,4 3-136,1-4-128,0 4-16,9-3-8,-9-1-32,-5 4-296,16-3 256,-11-1 0,13 1-32,-13-1 0,14 1 16,-14 3-56,16-4-32,-16 4 8,-5 0-160,20-3 193,-15 3-57,14 0-8,-14 0-72,14 0 16,-13 2-72,11 3 24,-12 0-16,-5-5-8,14 7 16,-10 9 72,1-11-48,-2 11 80,1-10-128,-4 14 8,0-5 8,0 3-56,0-18 48,0 21-8,-2 1-16,-3 1 40,0-1 8,-9 1 16,8-2 24,-7 2-72,6 1-24,-11 0-80,11-1 32,-8 0-96,9-3-32,-8 0-16,9-1-201,-2-2 17,0 0-168,7-17 576,-7 14-744,2-7-120,0 11-200,1-13-185,1 0-271,1 0-344,0 1-505,1-5-303,1-1 2672,0 2-2681,0-2 216,3 0 441,2-5 584,1 0 319,-1-13-2615,-5 18 3736</inkml:trace>
  <inkml:trace contextRef="#ctx0" brushRef="#br0" timeOffset="2">7022 1018 7409,'0'0'0,"0"0"1640,0-3 97,0-1 135,0-1 105,0-9-65,4 11-216,-4-2-303,3-1-177,-3-7-176,4 13-136,-4-6-71,3 1-129,-3 0-120,0 5-584,3-4 512,-3 1-72,4-1-56,-1 4-40,1 0-96,-1 0 24,1 2-96,-1 3-24,-3-5-152,6 6 176,-1 8-48,0-9 24,0 12 0,0-3-23,1 2-9,-3 1 32,2 4-40,-5-21-112,6 21 184,-1 0-80,0 0-32,-1 0 88,-1-1-64,0 1 0,1 0 0,-1-2 8,-3-19-104,4 19 128,-1 2 8,1-2 40,-4 1-160,3-1 8,-3 0 16,0-2 40,0 1 8,0-18-88,0 17 64,0-1-8,0-1-56,0 1 48,4-2 40,-4-7-24,0 9-8,0-11 16,0-5-72,0 7 48,0-2 32,3 0-32,-3 0 48,4-1-80,-4-2 40,3-1 16,-3 1-48,0-2-24,4 2 40,-4-2-24,3 0 16,1-4-88,-1 1 48,2-11 24,9 11 8,-10-11 0,1 8-64,-5 6 40,5-19-160,9 14-104,-10-14 0,10 14-80,-11-14-32,11 13-120,-11-13-96,3 14-33,-6 5 625,15-16-792,-11 11-96,10-11-120,-11 11-264,2-10-113,9 9-255,-10-8-424,10 11-473,-14 3 2537,3-14-2873,11 11-7,-10-3 191,10 1 745,-11-9 607,2 11 161,9-1-2312,-14 4 3488</inkml:trace>
  <inkml:trace contextRef="#ctx0" brushRef="#br0" timeOffset="3">7454 958 6057,'0'0'0,"0"0"1240,0 0-104,-2 0 1,0 0 95,2 0-1232,-2-4 1312,1 1 40,1-1-79,0 1-121,0-1-168,0 1-136,0-1-96,0 1-151,0-1-105,0 1-48,0 3-64,0-4-8,0 4 80,0-3-88,5 3-8,0-4-48,0 4-24,1-3-64,-1 3 0,0-4-24,11 4-32,-13-3 33,11 3-89,-10-4 8,-4 4-120,13 0 40,-9 0 16,10 0 48,-11 0-80,11 0 48,-10 0-80,1 0-24,9 0 40,-14 0-8,3 0-72,1 0 0,1 0-40,0 2-56,0 0 16,-1 0-25,-1 1-39,1 2-32,-4-5 248,3 6-280,1-1-64,-1 0 0,1 0-72,-4 2-48,0 0 0,0 7-16,0-9 64,0-5 416,0 7-384,0 7 40,-4-9 47,-1 2 1,0 7 72,0-9 32,-1 2 32,1 7 16,5-14 144,-5 6-120,0 7 32,0-7 48,-1 1 32,1 7-16,0-9 40,0 0-8,0 2 8,5-7-16,-6 7 48,1 0 0,0-2 24,0 0 8,-1 1-16,1-1 16,2 0 40,-1 0 24,4-5-144,-3 4 192,1-1 48,0-1 0,1 0 41,-1-1 31,2 1 0,0 0 32,0-2-24,0 0-320,0 0 304,3 0-40,1 0 32,1 0 24,0-4-8,0 4-16,1-3-24,8 3-8,-11-4-16,2 4 48,0-3-48,9 3 1,-10 0 15,1 0-64,0 0 8,9 0-16,-14 0-192,4 0 120,-1 0 80,2 0-48,1 0-24,-1 0 32,-2 0-32,1 2 40,-1 1 0,-3-3-168,4 4 224,-1 1-64,1 2 8,-4 0 32,0 0 24,3 0-80,-3 0-32,0 0 40,0-7-152,0 14 88,0-9 56,-2 2-40,-1 7-72,-2-9 16,0 2-8,-1 7 40,1-11-48,5-3-32,-5 7 16,0 0 120,1 0-96,1 0 16,-1 0-48,1 0-48,1 0 48,0 0-16,2-7 8,-1 5 64,-1 0-136,2 1 80,0-1-24,0 0 16,3-1-24,1-1-40,-1-1 32,-3-2 32,5 1-160,9-1 64,-10 0-80,10 0-80,-9-3-8,11 0-24,-11-3-8,14 1 0,-19 5 296,5-5-248,13-9-48,-13 10 0,11-9-24,-11 9-40,10-10 0,-9 11-32,9-11 15,-11 10-55,-4 4 432,14-14-472,-11 11 88,11-2-40,-10-9 120,9 10 40,-9-1 40,1-11 128,0 13-8,-5 3 104,14-5 16,-10-1 0,1-7-32,0 9 56,0-1 0,1 0 0,-1-11 48,0 12-8,-5 4-80,5-5 136,1-10 48,-1 11 40,0-1 24,0 0-8,0-9 40,1 10 24,-1-1 32,-5 5-336,5-5 352,0 0-23,1-1-9,-1 3 16,0-1-40,0 1-16,0 3-48,1 0-64,-6 0-168,5 2 200,0 1-48,0 2-24,1 9 24,-1-9-64,0 11 8,0-9-24,-1 11-8,-4-18-64,3 15 48,-3 4-8,0 4-8,0 0-16,0-1 8,0-1-64,0 0 48,0-2-8,0-19 0,0 19 0,0-1-24,0-1-56,0-1-32,0-1-112,0 1-32,0-2-168,0 0-184,0-14 608,0 7-680,4 10-81,-1-10-7,1 11-32,-1-13-120,1 10-328,1-9-561,9 8-607,-11-11-417,2 2-23,1-1 399,8-2 745,-11-1 479,2 1-2519,-5-2 3752</inkml:trace>
  <inkml:trace contextRef="#ctx0" brushRef="#br0" timeOffset="429">1 613 18411,'0'0'0,"0"0"4001,0 0-3665,0 0-232,0 0-80,3-3 0,-3 3-24,5 0 40,11-4 24,-2 4 32,3-3 48,6 3 17,14-4 23,10 1 0,8-1 8,6 1-24,7-3-32,2 1 40,1 0-80,-5 0 24,-2 1-16,1 4-64,4 0 56,-69 0-96,75 0 64,4 0-48,2 0-24,1-3 8,0-1-16,5 4 40,0 0-16,-2-3-32,-85 3 24,91 0-32,-3 0-16,8-4 96,0 4-16,0-3-8,6-1 72,3 1-88,4-2-32,-109 5 24,112-6 16,-4-9-96,1 11 120,3-1 184,2 0-112,3-11 88,1 11-32,-1-12-72,-117 17-96,122-6 224,-1-11-32,5 12-8,1-20-16,3 11 56,-3 1-160,2-3-32,0 0 0,-129 16-32,127-19-88,2 3 192,3 11-8,-2-14-16,-1 14-8,0-18-32,-4 9 32,-1 9-16,-124 5-56,122-16 160,-1 13-32,-2-14 32,1 13 0,2-1-55,-2-11 15,-4 13 8,3-13 40,-119 16-168,111-3 248,6-1 24,-3 1-72,1-3-64,2-8-32,-2 14-88,-4-3 40,2 0-32,-113 3-24,106-4-16,-1-1 16,-3 1-24,-1 1 80,-2 3-48,-1 0 56,-2-4-40,-1 4-32,-95 0 8,93 0 16,-3 0-32,-6 0-16,1-3-24,-9 3 8,6-4 8,-9 4 64,-3 0 32,-70 0-56,73-3-40,-9-1 40,-1 4-104,0-3-56,-2-1 8,1-1-72,-4 0 8,4 5-16,-62 0 232,58-3-288,-4-1-25,0 1-63,-4-1-24,-1 1-112,-1-1-120,-4 1-152,3-3-176,-47 6 960,43-5-1177,-3 2-207,-1-2-264,-3-1-409,-3 1-415,4 0-281,-7 1-31,1 1 199,-31 3 2585,26-4-1944,-2 1 607,-1 3 121,0-4-1616,-23 4 2832</inkml:trace>
  <inkml:trace contextRef="#ctx0" brushRef="#br0" timeOffset="866">3020 2275 14971,'0'0'0,"-2"0"3136,-3 0-2455,-13 0-473,5 0-88,-1 0-96,-2 0 40,16 0-64,-14 2 80,0-1 56,9 1 64,0-2-16,-1 2 40,3 0-24,3-2 24,0 1 24,0-1-248,3 2 296,11-2 56,-8 2-32,16-1 8,-3-1-16,6 0 40,15 2 0,12-2 8,-52 0-360,63 0 297,6 0-73,4 0 56,2 0-56,2 0-32,-1-3-24,4-2-24,4 1 0,-84 4-144,87-3 232,5-3-48,4 1 16,-2 0-32,0 0-24,5-1 72,4-7-16,1 9-56,-104 4-144,110-5 120,-1-9-96,3 10-24,1-9 88,-4 9 0,4-10-8,-3 9 32,3-13-16,-113 18-96,118-5 72,-1-17-64,-4 16 24,2-14-56,-5 14 24,-1-13 72,4 14-280,-5-12 208,-108 17 0,106-6 32,-1-11-16,1 12 160,-2-13-184,1 13-32,-3 0 72,-4-13-32,-6 15-32,-92 3 32,92-5 56,-5 0-200,-1-1 216,-8 1-64,-8 2-152,3-3-32,-6 3-224,-2-1-80,-65 4 480,64-3-624,-5 3-144,-3-4-272,1 4-177,-4 0-263,-5 0-336,1 0-585,-4 0-376,-45 0 2777,46 0-2952,-5 0 183,1 0 689,0 2 615,-2 2 233,-2-1-2200,-38-3 3432</inkml:trace>
  <inkml:trace contextRef="#ctx0" brushRef="#br0" timeOffset="1219">9229 2343 19148,'0'0'0,"0"0"0,0 0 4289,3 0-3593,1 0 112,1 0-432,0 1-160,9 3-48,-11 1 48,11 0 96,-14-5-312,5 6 352,11-1 64,-11 2 256,15 7-448,-15-9-104,14 0-72,-14 2-7,11 0 31,-16-7-72,3 5 72,11 0-32,-14 1-80,5-1-56,-1-3-33,-1-1-151,1-1-112,-1 0-120,-3 0 512,4 0-696,-1 0-64,-3-5-304,4-9-337,-4 11-527,0-13-769,0 11-671,0-14-369,0 19 3737,0-14-3497,0-4 921,-2-4 687,-3-6-1327,5 28 3216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5T11:32:38.606"/>
    </inkml:context>
    <inkml:brush xml:id="br0">
      <inkml:brushProperty name="width" value="0.05" units="cm"/>
      <inkml:brushProperty name="height" value="0.05" units="cm"/>
      <inkml:brushProperty name="color" value="#3165BB"/>
    </inkml:brush>
  </inkml:definitions>
  <inkml:trace contextRef="#ctx0" brushRef="#br0">32 1 19948,'0'0'0,"-2"2"384,0-2-944,-3 0 32,0 0-121,0 0-367,-1 0-472,3 0-344,3 0 1832,-2 0-1849,0 0 225,2 1 312,0 5 215,6 1 97,-1 0 144,12 6 112,-12-7-8,-5-6 752,20 7-3705,-20-7 3705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5T11:32:41.056"/>
    </inkml:context>
    <inkml:brush xml:id="br0">
      <inkml:brushProperty name="width" value="0.05" units="cm"/>
      <inkml:brushProperty name="height" value="0.05" units="cm"/>
      <inkml:brushProperty name="color" value="#3165BB"/>
    </inkml:brush>
  </inkml:definitions>
  <inkml:trace contextRef="#ctx0" brushRef="#br0">155 0 14275,'0'0'0,"0"0"4913,-3 0-4561,-3 0-464,-1 0-152,0 0-72,0 0 7,0 0 73,1 0 136,-1 0 40,0 0 56,0 0 40,0 0-40,7 0 24,-7 0 16,0 0-192,0 2-256,0-2-152,0 2-296,2-1-56,-1 1-24,1 0-33,5-2 993,-5 0-928,0 0-32,0 0 56,1 0-41,1 0 9,-1 0 112,1 0 96,1 0-96,2 0 824,-2 0-3505,2 0 3505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5T11:32:40.160"/>
    </inkml:context>
    <inkml:brush xml:id="br0">
      <inkml:brushProperty name="width" value="0.05" units="cm"/>
      <inkml:brushProperty name="height" value="0.05" units="cm"/>
      <inkml:brushProperty name="color" value="#3165BB"/>
    </inkml:brush>
  </inkml:definitions>
  <inkml:trace contextRef="#ctx0" brushRef="#br0">1478 983 12226,'0'0'0,"0"0"1616,0 0-1616,0 0 1273,-2 0 127,0-3-8,0 0-151,1-1-297,-1 1-56,0-3-88,2 1-16,0 5-784,0-5 849,0-11-153,0 13-152,0-11-72,0 10-72,0-10-24,0 11-64,0-11-48,0 14-264,0-3 264,0-3-72,0-8 16,0 11 0,0-2-120,0 0 24,0-1 8,4 1-88,-4 5-32,0-5 88,0 1-16,0 1-32,0-1 32,0 1-24,0-1 9,0 4-33,0-3 40,0 3-32,-2 0 16,0 0 8,0 2-96,1-1 32,-1 1-40,0 0 8,0 0-24,2-2 64,-1 3-89,1 1-95,0-1-64,0 2-80,0 1-128,0-1-64,0 0-128,0 0-64,0 2-168,0 0-185,0 0-79,0 0-272,0 0-417,0 0-359,0 0-361,3 0 9,-3-7 2544,0 7-2209,0 0 505,0 0-440,0 0-1601,0-7 3745</inkml:trace>
  <inkml:trace contextRef="#ctx0" brushRef="#br0" timeOffset="2548">106 408 6865,'0'0'0,"0"0"1248,0-4-560,-1-1-136,-1-11 25,0 11-9,0-11-96,1 11-64,1 5-408,0-16 312,0 11-40,0-9-40,0 11-48,0-11 16,0 10-24,0-1 8,0-9 16,0 14-200,0-3 216,0-1-24,0-1 40,0 0-48,0 0 1,0 1-17,0 1-40,0 3-8,0 0-120,0-4 80,0 4 24,0-3 8,0 3 16,-2 0 0,2 0 40,-2 0 32,0 0 16,2 0-216,-1 0 256,-1 0-8,0 0-24,0 0 40,1 0 56,-1 0-56,0 1 64,0 1-40,2-2-288,-1 2 288,-1 0 32,0-1-15,1 1-25,-1 0-16,0 0-16,0-1-16,1 1-16,1-2-216,-2 2 160,0 0 24,0-1-88,1 1 40,-1 0-72,0 1-48,0-1 56,1 1-80,1-3 8,-2 4 72,0-1-24,0 1-24,1-1-8,-1 3 8,0-1 0,0 0-8,1 0 40,1-5-56,-2 7 8,0 0-24,1 0 48,-1 7-64,0-9 24,0 2 0,1 7 0,1-9 88,0-5-80,0 7 0,-2 7 40,0-8-32,0 0-48,1 8 104,-1-8-64,0 1 8,0 0 24,2-7-32,-1 6 8,-1 1 88,0 0 0,2 0 24,0 0-8,-2-1-16,2-1 32,-1 0-24,-1 0-16,0 0 16,2 1-16,0-3-24,0 1 0,0-1-40,0-1-16,0 0 48,0-2-56,0 1 8,0 1 56,0 0-64,0 0 24,0-1 0,0 1-16,0 0 48,0 0-80,0-2 24,0 1 0,0 1-24,0 0 8,0-1 56,0 1-8,0 0-8,0 0 8,0-1-24,0-1-8,0 4-16,4-1 32,-4 1-8,0-1 8,0 3-24,3-1 0,-3 0 24,4 9-8,-4-14-8,0 5 8,0 11 24,0-2-40,3 0 48,-3 1 40,0 1 0,0 1 40,4 1-8,-4-18-112,0 17 128,3 4-15,-3 2-1,0-1-8,0-1 56,0 0-32,0 0-16,0 0 64,0-21-176,0 19 88,0 2-8,0-2 16,0 0 0,0 0-40,0 2 0,4-2-48,-4 2-48,0-21 40,0 21-8,0 0 32,0 0 24,0 0-48,0-2 24,0 0 0,0 0-16,0 0 0,0-19-8,0 18 8,0-1-64,0 0 104,0-1-24,0 0 24,0-2-32,0 0-64,-2-7 64,2-7-16,-2 17 16,2-10 48,0 7-32,0-9-40,0 2-8,-2 0 32,1 0 8,1 0 16,0-7-40,-2 7 16,2 0-32,0-2 64,0 0-48,0 1-8,0-1 16,0 0-48,0-2 104,0-3-64,0 2 24,0 0 8,0 0-64,0-1-56,0 1 64,0 0 88,3 0-32,-3-1 48,4 1-40,-4-2-40,0 2-8,3-2 40,-3 0-24,4 0-16,-4 0 16,3 0 8,1 0 32,-4 0-48,3-4-24,1 1 96,-1-1-48,1 1-32,-1-2-8,-3-1-16,4 1 56,-1 0 56,-3 5-80,4-14 32,-1 11-40,1-3-40,-1 1 8,0-10 112,-3 11-32,4-10-48,-4 11 8,0 3 0,3-14 16,-3 10-40,4-10 56,-4 11-56,3-13 0,-3 11 32,4-11 48,-4 11-40,0 5-16,0-16-64,0 11 104,0-10-56,0 9 88,0-9-88,0 9-16,0-13 8,0 14-16,0 5 40,0-21 80,0 7-96,-2 0 56,0-1-24,1-1 8,-1 0 32,0 1-56,0-3-16,2 18 16,-1-17-24,-1 0 72,0-1 0,0 1-88,1-1-112,-1 1-16,0 1 64,1 1 72,1 15 32,-2-16 32,0 0 0,2 1-64,-2 1 32,2 0 16,0 0-32,0 9 24,-1-15 8,1 20-16,0-5 48,0-12-24,0 12-56,0-11 0,0 11 48,0-9-16,0 10 16,0-10 24,0 14-40,0-3-80,0-2 120,0 0 40,0-1-48,0 1 40,0 0-96,0 0 0,0-9 16,0 14 8,0-4-40,0 1 88,0-2 0,0-1-40,0 1 64,0 0-40,0 0-56,0-1 40,0 6-16,0-5-16,0 0-40,0 0 56,0 0-8,0-1 0,0 1 8,0 0 16,0 1-32,0 4 16,0-3-16,0-1-8,0 1 16,0 3 32,0-4-48,0 4 32,0-3-40,0 3-8,0 0 40,0-3 16,0 3-88,0 0-48,0 0 40,0 0-80,0 0 56,0 0 40,0 0-112,0 0 176,0 0-144,0 0-32,0 0-16,0 0 8,0 0-48,0 0-56,0 1-89,0 1-55,0-2 432,0 2-632,0-1-120,0 1-208,0 0-368,0 1-417,0-1-343,0 0-209,0 1 41,0-3 2256,0 2-2009,0 0 401,0 0 240,0-1-2537,0-1 3905</inkml:trace>
  <inkml:trace contextRef="#ctx0" brushRef="#br0" timeOffset="3724">59 475 7161,'0'0'0,"0"0"768,0-3-296,0-2-104,0-9 0,0 9-7,0 5-361,0-16 320,0 11 16,0-11 40,0 11 8,4-13-48,-1 13-40,1-11-56,-1 11-72,-3 5-168,4-15 152,-1 9-32,1-9 0,-1 10-16,1-11 40,-1 11 16,1-9 16,-1 10 32,-3 4-208,4-14 240,-1 11 32,1-11 32,-1 10 17,1-1 7,-1 0 24,0-9-24,1 11 56,-4 3-384,3-6 376,1 1-24,-4 0 32,3 0-40,1-1 16,-1 1-16,1 0-16,-1 0 40,1 0-63,-1 1 23,2 1-40,1-1-40,8 1 0,-11-1-48,1 1-24,1 3-16,-5 0-160,5 0 160,0 0-24,0 0 8,1 0-32,-1 0 8,0 1-24,0 5-32,1-1 24,-6-5-88,5 5 72,0 2 24,0 7 24,0-9-24,1 11-32,-1-9 32,9 12-72,-11-3 0,-3-16-24,6 15 72,-1 3-32,9 4 8,-11 1-8,11 1 8,-10-1-80,9 1 56,-9 1 32,10 2-40,-11 1 40,3-2 32,9-1-24,-11-1-32,1-1 16,9-1 16,-11 1-24,-3-23-40,6 21 80,-1 0 48,0 0-64,0-2 40,0 0-8,1 0-32,-1-2 8,0 1-40,-5-18-32,5 16 48,1 1-40,-1-10 57,0 10-25,0-10 72,-1 9 8,-1-11-80,2 2 24,-5-7-64,4 7-8,-1-2-8,3 1 40,-1-1-8,0 0 40,0-2 0,0-1 32,1-2-48,-1 0-16,0 0 16,0-3-48,9-1 88,-10-10-40,1 11 24,11-15-40,-13 13-32,-3 5 8,14-22 8,-9 4-56,16-6 72,-5-4 16,-1-5-16,1 0-8,1-4-32,1 1 8,-18 36 8,16-35 16,-3-2-24,1 3 8,0 2 24,0 1-88,0 1 80,2 1 0,-2 1-48,-14 28 32,15-28 16,-1 2 8,2 0-8,-2 2 48,0 3 40,0 0-32,-9 0 48,16 0-32,-21 21-88,14-19 96,-9 3 8,16 1-16,-16 9-32,12-13 40,-11 14-16,8-14-16,-11 5 80,-3 14-144,14-5 104,-10-13 24,9 15-24,-9-2-32,1-1 16,0 1-16,9 0 88,-10 0-32,-4 5-128,5-5 64,0-1 8,9 3-56,-10-1 8,1 4 16,0 0-8,9 0 24,-11 0 32,3 0 16,-6 0-104,5 2 72,9 2-40,-11 3-16,3 6 56,-1-6-8,9 13 24,-11-1-64,2 2-16,-5-21-8,16 27 0,-13 3-40,3 3 64,-1 0-8,0 4-8,0-1 80,-1 2-8,-4 1-40,0-39-40,3 40 64,-3-2-24,4 0-48,-4-1-8,0-2 8,0-1-16,0 1 40,0-2 16,0-33-32,0 33 24,0 0 80,0-1-32,0-3-8,0 1-32,0 0-48,0-3 112,0-1 17,0-26-113,0 27 128,0-1-56,-2-2-136,2-1-177,-2-2 49,2 1-88,0 1-80,0-1 0,0-22 360,0 21-656,-1-2-40,-1 1-128,0-3-152,0 0-209,2-1-311,0 0-440,4-9-481,-4-7 2417,3 17-2617,-3-12-47,4 9 255,-1-10 561,1 1 496,1 2-153,9-2-2103,-14-5 3608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5T11:32:44.936"/>
    </inkml:context>
    <inkml:brush xml:id="br0">
      <inkml:brushProperty name="width" value="0.05" units="cm"/>
      <inkml:brushProperty name="height" value="0.05" units="cm"/>
      <inkml:brushProperty name="color" value="#3165BB"/>
    </inkml:brush>
  </inkml:definitions>
  <inkml:trace contextRef="#ctx0" brushRef="#br0">2199 197 18467,'0'0'0,"-2"0"2297,2 0-2297,-5-3 368,-11-1-120,9-1-72,-10 0-64,11-1-48,-9 1-8,9 2-32,-7 3-16,13 0-8,-2 0-8,-2 0-40,3 0 32,1 0-24,0 3 48,3 2-8,2 9-8,1-8 0,-6-6 8,15 17-8,-11-3 0,11 3-24,-9 6 40,14 1-40,-4 6 0,0-1 32,-2 1 0,-14-30 0,14 33 32,-9-2 8,14 1 24,-14 3-56,9-2 8,-10 0 0,1-2-8,10 0 48,-15-31-56,0 32 96,6-1 8,-1-1 80,0-1 40,0-1 56,-1 0-16,-1-4-64,1 1 49,-4-25-249,0 22 200,3 1-16,-3-6 16,0 1-56,0-1-32,0-1 40,0-9 8,0 10-8,0-12-24,0 2 16,-1-2 16,-3 1-40,1-1 80,-1-2-8,1-1-16,-1 0 8,4-2-184,-3 0 152,-1 0-40,-1-4-48,0 1 40,1-11-56,1 10-32,-2-13 8,1 12-16,4 5-8,-5-23 64,0 8 24,1-5-104,-1-4-112,0-7-88,-1-6 40,3-3 112,0-2 88,1-3 40,0 2-32,0-3-32,2 3 32,4 1-16,1 2-16,0 4 24,14 1-64,-19 35 40,6-35-8,13 2 24,-14 3-48,16 1 80,-6 1-24,5-2-16,-1 3 0,0-1-16,-19 28 8,23-26-24,-1 3 80,1 2 32,3 0-16,0 2 40,-2 0 0,1 3-8,1 2 72,-26 14-176,28-5 88,1-11-16,-3 13-16,-1-1-72,-1 4 152,0 0-112,-1 6 40,-2 8 16,-2-7-64,-19-7-16,19 19 96,0-4-80,-3 3 32,-2-1-32,-9 2-16,14 2 88,-13 2-8,7-2 0,-13-21-80,6 24 80,-1 2-31,0 0 15,0 2-48,-1 2 16,-4-1 16,0 4-16,-4 0-8,4-33-24,-7 32 56,-12 3-88,5 1 16,-5 2 24,0 1-24,-5-1 24,-1 4 0,-6-2 40,31-40-48,-35 40 184,4-4 0,-6 1-80,1-1 8,-1-1-80,1-2-32,-1 0 40,2-1 40,35-32-80,-33 29-72,2-1 40,1-4 0,4-1-40,4-4-32,1-1-40,5-3-144,2-1-97,14-14 385,-5 5-464,-2 11-200,2-13-64,0 3-256,3-1-112,0-2-233,0-1-247,2 0-200,0-2 1776,0 2-2081,0-2-95,6 0-41,-1-4 193,12-10 247,-12 9 281,15-14 376,-7 5 136,-13 14 984,18-17-1697,-1-3-1751,-17 20 3448</inkml:trace>
  <inkml:trace contextRef="#ctx0" brushRef="#br0" timeOffset="1">3090 282 12266,'0'0'0,"0"0"1744,0 0-855,-2 0-201,0 0-176,0-3-272,1 3-40,1 0-200,0-4 168,0 4 32,0-3 112,3 3-16,2-4-40,13 4-8,-13-3 0,14 3 32,-19 0-280,14-4 345,5 4 15,4-3 16,5 0 16,-1 3-40,3-4-64,0 4-32,-3 0-72,-27 0-184,26 0 160,-1 4-48,-1 1-24,-1 9-32,-1-9 24,-1 9-24,-2-9 0,-1 12 0,-18-17-56,16 6 16,-3 11 64,-7-3-24,9-7 32,-9 12 24,9-12 16,-11 10 24,1-10 32,-5-7-184,3 18 168,1-11 24,-4 8-40,0-1-40,0 0-16,0 2-24,-5 0 1,-2 1-9,7-17-64,-18 17 40,4 1 32,-3-1 24,0 2-64,-4 0 24,0 1-40,-2-1 24,1 0 32,22-19-72,-23 16 128,2-3-112,0 1 0,-1-8 40,1 8-32,0-9-8,0 0 0,2-2-56,19-3 40,-18 4 8,3-2 32,-1-2-24,2 0 0,0 0-56,0-6 48,0 1-8,7-9-40,7 14 40,-19-3-56,5-15 0,7 5 32,-10-5 8,12-1 32,-9 0-48,9-2 24,-1 0 0,6 21 8,-5-23 0,0 1 0,0-1 8,0 1 24,1 1-16,2 2 16,1-1-48,1 3 40,0 17-24,0-16-8,0 1 80,3 9 24,1-13-8,-1 16 72,0-2-8,1-9 16,1 14 48,0-6-8,-5 6-208,6-3 176,-1 0 16,0 3-40,0 0-32,1 0-56,-1 1-32,0 3-16,-5-4-16,5 7 56,0 7-24,1-7-8,-1 12 0,0-2-24,-1 2 56,-1 7-8,1 4-32,-1 8-24,-3-38 8,3 40 0,-3 4 24,0-1-8,0 1 80,-1-1 32,-4-3 24,-1-3-24,-1-2-64,7-35-64,-7 38-128,2-2-104,0-1 8,0 0-240,1 0-48,1 0-144,1-2-320,0 0-177,2-33 1153,-1 33-1632,1-2-625,0 1-495,5-1-281,0-3 153,11 0 567,-11-2 625,14-2-193,-5 0-1863,-14-24 3744</inkml:trace>
  <inkml:trace contextRef="#ctx0" brushRef="#br0" timeOffset="374">135 1669 19292,'0'0'0,"-2"0"880,2 0-880,-14 0 472,-2 0-80,-1-3-80,0 3-72,1-4-80,0 4-72,2 0-16,9 0-16,-9 0 0,13 0 24,-1 0-8,2 0 32,0 0 0,3-3 40,15 3 48,-3-4-16,-15 4-176,19 0 200,6-3 24,11-1 17,13 1-17,7-2 40,6-1-64,3 1-24,1 0 88,-66 5-264,70-14 192,-1 14 64,4-5-16,-1 1-64,-1 1 32,0-1-88,6 4-40,1 0-16,-78 0-64,84 0-8,-4-3 88,5 3 40,-3-4-24,3 4-8,2 0-8,0 0 56,2-5 0,-89 5-136,90-3 176,-1-2-16,-2-1-64,-3-8 0,-1 14-24,1-3-64,-1-1-16,1-1 40,-84 5-32,81-5 8,-2 2-8,-4-1 0,-1 4-72,-2-3 56,-6 3-16,0 0 48,-9 0-56,-57 0 40,60 0-80,-6 0-16,-1 0-216,0 0-24,-6 0-176,-4 0-128,2 0-104,-3 0-200,2 0-225,-44 0 1169,38 0-1528,0 0-424,-3 0-529,0 0-296,-2 0-39,0-4 215,-3 1 649,-1-3 360,-29 6 1592,26-5-4081,-26 5 4081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5T06:37:22.3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 90 4080,'0'0'0,"0"3"160,0-3-40,0 0 48,-3 0 33,0 0 63,1 0 64,-1 0-8,0 0 32,1 0 8,-1 0 24,3 0 16,0 0 40,0 0-16,0 0 72,0 0 120,0 0 57,0 0 23,8 0 48,0 0 8,0 0 104,0 0 0,-8 0-856,22-6 793,-17 6-89,22-5-104,-19-1 104,22 1-88,-22 5-64,27-5-88,-10-1-96,-25 6-368,24-5 409,3-1 87,0 1-48,5 0-136,1-1 24,-1 1-48,1-1-32,-1 1-24,-32 5-232,32-5 104,1 5 8,-4-6 72,1 6 24,3 0-24,2 0-96,-3 0-48,0 0 104,-32 0-144,33 0 160,-1 0-48,1 0-24,-4 0-8,1 0 72,0 0 48,2 0-112,1 3-40,-33-3-48,32 0 88,0 0 41,1 0 111,-1 0-184,11 3-104,1-3 56,-1 0 56,0 0 136,-43 0-200,40 0 192,1 0-96,-3 0 8,0 0 96,-6-6-32,0 6-64,-2 0-88,0 0 32,-30 0-48,27 0 208,-3 0-64,0 0-64,-2 0-152,2 0-8,-2-5 208,-14 5 0,16 0-8,-24 0-120,8 0 48,22 0-56,-22 0 168,22 0-96,-22 0-104,19 0-32,-22 0 40,4 0 192,-9 0-160,8 0 80,-3 0-32,0 0-168,-5 0 104,0 0 104,6 0-40,-6 0-216,5 3-64,-5-3 232,0 0-232,0 2-24,0 1-8,0 0-248,0-1-48,0-2-1,0 3 33,-5 0-168,-3-1-192,8-2 888,-8 3-1024,0 0-112,-1 0-145,1-1-255,0-2-264,-3 0-161,-10 0-7,13 0 47,8 0 1921,-11 0-1712,-11 0 368,14 0 343,-3 0-2767,11 0 3768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5T11:32:51.793"/>
    </inkml:context>
    <inkml:brush xml:id="br0">
      <inkml:brushProperty name="width" value="0.05" units="cm"/>
      <inkml:brushProperty name="height" value="0.05" units="cm"/>
      <inkml:brushProperty name="color" value="#3165BB"/>
    </inkml:brush>
  </inkml:definitions>
  <inkml:trace contextRef="#ctx0" brushRef="#br0">392 251 9089,'0'0'0,"0"0"713,0 0-641,0 0-40,0 0-32,0 0 0,-1 0 0,-1 0 32,0 2 8,0 3 96,1 2 160,-3 7 80,1-8 80,3-6-456,-5 15 488,-1-8-80,1 14-32,-9-5-32,9 6-80,-14 4-8,3 7-48,0 1-40,16-34-168,-15 33 152,1-2-15,0-2 15,-2-1 8,2 0 32,7-2 56,-10-1 72,10-1 8,7-24-328,-17 23 376,10-1-48,-12-1-56,12 0 0,-11-2-48,4-1-8,7-3-16,-8-1-16,15-14-184,-6 7 184,-7 9 8,7-11 16,1 2 0,-2 0 32,0 0-80,0-2 49,2 0-41,5-5-168,-5 4 136,0-2 24,-1-1-16,5-1-32,-1 0 0,0 0-80,0-3-24,1-1 0,1 4-8,0-5-8,0-9 80,0 11-80,3-13 48,1 11 0,1-14 8,9 5 40,-11-2 24,-3 16-112,14-16 104,-9 1-16,14-1-32,-13 0 80,13 1 8,-14-1 88,14 2 112,-14 0-24,-5 14-320,21-5 344,-15-14 16,13 15-88,-14-1 16,12-9-16,-11 14-7,9-3 79,-10 3-120,-5 0-224,16 0 288,-11 0-64,13 0-72,-13 0 104,14 0-120,-14 2-24,14 1 24,-13 2-104,-6-5-32,19 5 64,-14 1 24,14 8-104,-14-9 80,14 2-8,-13 7-24,11-9-16,-12 9-8,-5-14-8,16 7-16,-11 12-16,11-5 24,-11-7-48,9 10-48,-11-10-32,11 11-80,-10-11-64,-4-7 280,5 15-360,0-10-24,1 11-56,-1-11-33,0 9-39,0-9-112,0 2 0,1 7-128,-6-14 752,5 4-840,-2 1-112,1 0-209,-1 0-31,-3-1 40,4-1 72,-4-1 47,3-2 49,-3 0 984,0 0-952,4 0 48,-1-3 96,1-3 63,-4 1 41,3-10 120,-3 9 136,4-9 152,-4 15 296,0-6-168,3-13 8,-3 14 16,4-17 8,-4 6 0,3 0 48,-3-1 40,0-1 40,0 18 8,0-17 24,0 0 40,0-1 64,0 1 8,0-1 48,0 1 8,0 1 16,0 1 32,0 15-240,0-16 296,0 2 88,-2 0 24,1 9 40,-1-14 8,0 14-39,0-15 119,1 15 8,1 5-544,-2-15 576,0 11 48,2-1 32,0-9 32,0 14 40,0-4 65,0 1-33,0 0 8,0 3 32,0 0-800,0-4 784,0 4 16,0 0-23,0 0-81,0 2-40,0 1-8,4 2-104,-4 1-8,0-6-536,3 7 448,-3 7-80,4-9 81,-4 2-73,3 10-24,-3-10-136,4 10-48,-4-3 40,0-14-208,3 16 176,-3 0 64,4-1-56,-4 1-56,0 0 48,0-1 8,0 1-88,0 0-16,0-16-80,3 15 104,-3-1 32,4 0 80,-4 0-32,3 0-72,-3 0-48,3-7-80,-3 10 88,4-11-40,-1 9-56,1-10 120,-1 9-120,1-8 72,1-1 8,0 0-104,1 0 72,-6-5-24,13 5-32,-9-3 8,10 0 16,-9 0 16,11-1 8,-11 1 0,11-2-16,-11 0-64,-5 0 64,19 0-64,-14-3-16,14-1 16,-13 1-56,13-3-56,-14 1-56,14 0-56,-14 0 16,-5 5 272,18-5-328,-13-1-32,11 1-32,-13 0 8,11 1 48,-11 1-104,3 0 7,-1-1-71,-5 4 504,3-3-544,1-1 56,-1 1-24,1 3-48,-4-4 40,0 4-16,0 0 72,-4 0 39,4 0 425,-5 2-432,-2 1 64,-8 3 0,9 7 24,-11-7 64,1 11 16,-1-1 72,-4 3 64,-2 2 32,2 0 48,-1 3 24,-1 0 16,2 1 112,2-1 40,0 4 32,0-2 96,0-2-48,0 1 160,1-1 136,3 0 128,-3 1 113,2-1 31,3 1-40,6-1-24,7-24-728,-16 23 632,11 1-80,-2-1 8,2-1-127,1 1 39,2-2-72,2 0-56,0-2-8,0-19-336,6 17 312,7-1-32,-7-9-40,11 10-24,-12-10-8,14 9 56,-13-13 24,11 2-88,-17-5-200,5 4 152,14-1-56,-13-1 64,15-2 32,-8 0 1,3 0-9,0-5 16,-1-11 48,-15 16-248,16-5 208,0-12-72,-2 11-144,0-13 40,0 4 168,-9-1-136,0 11-104,-5 5 40,5-18-48,0 13 128,-1-11-32,-4 11-24,0-10-112,0 9-64,-4-9 184,-1 9-64,5 6 32,-14-15-48,9 10-96,-12-11-144,10 11 168,-11-9-32,4 9-72,0-9-1,1 10-167,13 4 392,-14-14-464,0 11 40,-2-11-136,2 10-24,7-1-32,-10 0-112,12-9-80,-2 11-201,7 3 1009,-14-6-1192,10 1-280,1 0-257,-1 0-175,1-1-96,1 1 151,2 0 193,0 0 175,0 5 1481,5-5-1160,9-1 216,-10-8-80,13 11-2497,-17 3 3521</inkml:trace>
  <inkml:trace contextRef="#ctx0" brushRef="#br0" timeOffset="1750">906 700 8217,'0'0'0,"0"0"568,0 0-568,0-3 384,0-1 529,0 1-425,0-1 80,0 1 88,0 0 88,0-1 96,3 1 25,-3-3-41,0 6-824,5-3 784,1-1-120,-1-1-64,0 0-120,9 0-64,-10 1 32,1-1-119,10 0 15,-15 5-344,4-5 320,10-1-80,-11 1 56,11 0-32,-10 0-64,10-1-32,-9 1 8,10 2 0,-15 3-176,6-5 144,9-1 0,-11 3-96,13-1-48,-12 1 32,15-1-24,-15 1-8,12-1-16,-17 4 16,5-3-48,11-1-24,-11 1-16,11 0-112,-11-1-112,11 1-104,-11 3-216,11-4-200,-16 4 832,3 0-1017,11 0-271,-10 0-64,10 0-65,-11 0-55,1 0 64,-1 2 72,0 3 175,1 0 257,-1 0 208,-3 1-408,0-1-2409,0-5 3513</inkml:trace>
  <inkml:trace contextRef="#ctx0" brushRef="#br0" timeOffset="1751">975 822 7241,'0'0'0,"0"0"752,0 0-88,-1 0-72,-1 0 33,0 0-41,2 0 56,0 0 96,0 0 120,0 0 152,0 0-1008,0 0 1025,0 0-65,0 0-120,0-3-160,5 3-104,1-4-8,-1 4-71,10-3-81,-11 3-48,10-4-56,-9 1-24,14-1 24,-14 1 0,15-1-96,-15 1 8,10-1-72,-15 4-152,6-5 88,9 0-32,-11 0-16,10 0-16,-11 1-16,11-1-8,-10 1-72,1 1 16,-5 3 56,3-4-96,1 1 16,-1-1-56,1 1-120,-1-1-88,1 1-96,-4 0-80,0-1-80,0 4 600,0-3-713,0 3-79,0-4-80,0 4-72,-2-3 8,-1-1 15,-3 1 73,1-1 96,0 1 88,0-1 80,-1 1 72,1-1 104,0 1 56,0-2 64,0-1 39,-1 1 33,6 5 216,-5-5-176,0 0 48,0 1 48,-1-1 16,1 1 32,0 1 48,0 0 80,0-1 64,-1 1 64,1-1 56,0 1 41,0 3 63,-1-4 72,1 4 32,2 0 56,-2 0 88,1 0 64,1 0 64,-3 0 97,3 0 47,-1 2 16,1 3-16,-1 0-40,1 1-135,3-6-729,-4 5 664,1 2-64,-1 7-112,-1-9-8,0 2-48,2 10-40,-3-10-64,1 11 0,5-18-328,-5 7 272,0 12-16,-1-5 32,1 0-39,0-1-1,2 1-40,-1 0-16,1 0-32,-1 0 0,2-7 8,1 10-24,-1-10 0,0 11-16,2-11 24,0 10-32,0-10-8,0-7-112,0 16 32,0-11 0,4 11 8,1-11-8,0 11 56,0-11-56,1 2 24,7 0-24,-13-7-32,4 7 24,10 0-24,-9-2-16,12-2-16,-11 1 64,13-1-16,-14-1-32,14 0 104,-19-2-88,5 2 40,18-2 16,-7 0 8,-1 0-144,-1 0-64,0-4-104,0 4-64,0-3-64,-9-3-48,-5 6 424,19-5-464,-13 0-40,13 0 7,-14-1-119,12-7-16,-11 9-72,9-10-96,-11 11 0,-4 3 800,5-14-833,0 9-55,0-15 0,1 15 32,-1-14 104,0 14 96,0-16 144,-1 5 103,-1 1 81,-3-1 80,4 0 48,-4 1 16,3-1 56,-3 0 48,4 1 56,-1-1 16,-3 0 24,4 1-16,-1-1 8,1 0 72,-4 2-16,3 0 48,-3 9 80,4-14 80,-4 14 168,3-11 177,-3 13 119,4-2 24,-4-1 8,3 1-80,-3 2-24,3-1-40,-3 4-624,0-3 545,0-1-9,0 4-72,0-3-16,4 3-8,-4 0-80,0 1 88,0-1-448,0 4 392,0 1-16,0 0 0,0 1-96,0 7-7,0-7-33,0 1 24,0 10-16,0-10 24,0-7-272,0 17 264,0-3 8,0 2 0,0 0-64,0-1 8,0 1-56,-2 0 56,2-2-64,0-14-152,-2 15 160,1 1-40,1 0-128,-2-1 56,0 1-24,1 0-32,-1-1 104,-2 1 16,4-16-112,-3 16 80,-1-1 16,1 1-72,-1 0-48,1-1 8,-1 1 8,1-2 56,-1 0 8,4-14-56,-3 14 24,-1 0 32,3-1-96,-1 1 16,0 0 0,1-7-64,-1 11 48,0-11-40,2-7 80,-2 14-88,1-9-96,1 0 24,0 0 40,0 0-40,0-1 136,0-2-104,0-2-24,0 0 152,0 0-64,3 0-16,2-6 56,0-8-16,1 9 56,-1-10-120,0 1-16,-1 0 40,-4 14 80,3-18-96,2-3 112,1-1-40,7-3 48,-9-2 0,1-1-88,0 2 152,9 0-144,-14 26 56,4-25 0,1 1 48,0 1-120,9 2 104,-10 2-32,1 0 8,0 2 0,9-1 0,-11 3-8,3-1 56,-1 2 48,9 0 0,-11 0-16,3 9 24,-1-9-24,0 11 16,0-11 24,0 10-80,1-1 88,-1 0-24,0-9-64,0 10 48,1-1-64,-1 0 0,-5 5-32,5-5 40,0-9-8,0 10-8,1 1-8,-1-2 40,0 1 56,-1 1-56,-1-1 24,1-1 0,-1 1-48,0 1 80,1-1-8,-1-1-32,1 2 0,-1-1 8,-3 4 8,4-3 16,-4 3 0,3 0-72,-3 0 40,4 0 0,-4 2 41,0 1-9,0 4 8,0 7 16,0-7-8,0 10 56,0-1-56,0 0-16,0 6 8,0 4 104,-2 6 16,2-32-232,-5 31 136,0 2-16,-1-2-144,3-1 48,-1 0 32,3-3-64,-1 1 56,2 0 16,0-28-64,0 30 112,0-3 0,0 1-80,0-2-48,0 1-56,0-1 32,3-2-88,1 0-192,-4-24 320,5 25-288,0-1-112,1-1-48,-1-2-129,9-2-255,-11 0-176,13 0-104,-11 0-152,-5-19 1264,14 18-1625,-10-1-471,1-3-489,9 0-247,-11 0 103,2-7 361,1 10 607,7-12 425,-13 11-873,0-16 2209</inkml:trace>
  <inkml:trace contextRef="#ctx0" brushRef="#br0" timeOffset="1752">1207 1889 5289,'0'0'0,"0"0"1240,0 0-1240,-4 0 304,-1 2 24,-11-1 48,11 1 40,-10 0 112,8 0 48,-11-1 25,11 1 15,7-2-616,-21 2 640,6-2 32,-1 0 8,0 0-8,1 0-32,-1 0-15,0 0-25,1 0-48,15 0-552,-16 0 480,0 0-88,1 0-56,1 0-8,0-4-24,0 1 16,0-1 24,0 1-40,14 3-304,-14-4 368,-1-1-15,-1 0-41,0 0 40,1 0-24,-1-1-16,0-8 16,-5 9-64,21 5-264,-21-15 240,-3 9 24,-5-15 72,-3 7-64,-1-3-40,0 0-32,-2-1-24,-1 1 88,36 17-264,-39-17 256,3-1-48,1 1 17,2-2-25,2 1 0,-1-1 8,1-2-104,0 0 32,31 21-136,-28-21 160,2-1 56,1-4 32,1 1-192,1-1 64,1 0-64,1 0 32,5-2 48,1-1-136,9-3 64,-9 1-48,11-2-24,-3-4 80,2-1-96,2-2 48,1 0 72,2 40-96,0-45 0,5-1 32,9 1-80,-9 2-32,16 3 88,-5-2-48,1 2 72,6-2 16,-23 42-48,19-40-56,4-2 96,-1 1-56,1-3 0,3 1 48,4 1-24,1-2 16,4 3-8,-35 41-16,36-42 40,1 4-56,1 3 32,2 2 88,-2 1 8,4 6 16,0 0-24,0 2 24,-42 24-128,41-23 160,1 1 96,-2 2 8,2 3-72,1 3 64,1 9-48,-1-18-8,-3 18-48,-40 5-152,44-5 32,-2 0 105,-1-1-25,5 3 160,-3 3-56,-1 2-112,0 1 32,-4 11-64,-38-14-72,35 5 248,1 11-112,-1-2-64,-2 3 24,-3 2-80,-1 2 56,1 2-24,0 5-32,-30-28-16,26 31-32,3 4 152,-1 5-32,-2 3 0,-3 3 16,-2 4-96,-4 2 48,-1 0-24,-2 1-64,0-1-8,-9 2 64,12-2 48,-13-3 0,-1 1-8,1-1-112,-1-2 104,-3-47-56,5 45 88,1-3 0,-3-2 16,-3-2-88,0-5 24,0 2 56,-2-5-32,-1-4-40,3-26-24,-5 26 16,-1-3 32,1-1 120,0-1-144,-2 0-48,0-4-16,0 4 8,0-2 192,-10-3-48,17-16-112,-6 16 72,-9-9-128,1 12 16,0-5 136,-2 0-72,1-1-16,-1 3 0,16-16-8,-19 14-32,-2 0 64,2-7-24,-4 9-128,2-11-16,2 11 8,-2-11-32,-1 10 88,1-11-152,21-4 224,-25 5-240,3 0 16,1 1-40,2-3-8,0 0-48,0 1 32,-1-1-56,5-1 8,15-2 336,-16 0-497,9 0-23,-9 0-136,9 2-64,-8-2 56,10 0-136,-11 0-16,12 0-73,4 0 889,-5 0-1040,-2 0-192,2 0-248,2 0-265,1 0-127,0-4 63,0 4 185,2-3 168,0 3 1456,0 0-1281,0-4 153,0 4 216,4-3 232,-1 3-136,1-3-2577,-4 3 3393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5T11:32:54.560"/>
    </inkml:context>
    <inkml:brush xml:id="br0">
      <inkml:brushProperty name="width" value="0.05" units="cm"/>
      <inkml:brushProperty name="height" value="0.05" units="cm"/>
      <inkml:brushProperty name="color" value="#3165BB"/>
    </inkml:brush>
  </inkml:definitions>
  <inkml:trace contextRef="#ctx0" brushRef="#br0">96 674 6537,'0'0'0,"0"2"272,-2-2-40,-3 0 32,0 0 72,0 0 32,-2 0 40,7 0-408,-7-4 456,0 4 49,0-3 63,2 3 80,-1-4 16,1 1-24,0-1 56,0 1 8,5 3-704,-5-4 745,-1 1 39,1-1-56,2 1-40,-1-1-16,2 1-8,2-1-40,0 1-39,0 3-585,0-4 528,0 1-40,0-1 40,0 1-16,0 0-40,6-1-8,-1 1-8,10-1-64,-15 4-392,4-3 432,10-1-55,-11 1-49,13-1 64,-11 4-80,14-3 56,-5 3-32,2-4-40,-16 4-296,16 0 264,1-3 48,6-1-8,3 1-24,5-2 32,4-1-128,1-8 40,3 11-24,-39 3-200,41-5 208,1 0 129,2-11-17,3 12 8,1-13-72,1 12-160,2-16 8,-1 16 8,-50 5-112,52-20 192,0 15-24,2-14-40,0 14 32,-1-14-88,2 14 64,-3-15-16,-3 15-88,-49 5-32,49-15 56,0 9 0,-4-8 8,-2 9 16,-6-9-8,1 11-64,-1-11 0,-4 10 24,-33 4-32,35-14 56,-2 11 48,0-2-16,-4-9-64,-3 10-32,1-1 32,-1-9-16,-6 11 24,-20 3-32,21-5 80,-3-1-80,-3-9-24,-1 11 80,-8 1-64,11-1 40,-14-1 56,3 0-40,-6 5-48,14-5-16,-14 1 40,5 1-24,-2-1-16,1 1-8,-1-1-104,-3 1-40,0-1 48,0 1-56,0-1-32,0 1-128,0-1-160,-1 1 40,-1-1-112,-2 4-121,-1-3-143,5 3 832,-5 0-984,0-4-184,-1 4-128,1-3-289,0 3-471,0-4-489,0 4-287,-1 0-1,6 0 2833,-5 0-2569,0 0 665,0 0 432,1 0-2449,4 0 3921</inkml:trace>
  <inkml:trace contextRef="#ctx0" brushRef="#br0" timeOffset="788">1932 225 8001,'0'0'0,"0"0"792,0 0-496,0 0-64,0 0-232,0 0 281,0 0 63,0 2 120,0-1 144,0 5 144,0-1 112,0 0 24,0 0 33,0-5-921,0 6 840,0 1-88,0 6-32,0-7-152,-2 1-56,0 7-24,1-9-79,-3 2 23,4-7-432,-3 14 400,-1-9-24,-1 2 24,0 8-24,0-9 56,-1 1-40,1 7-8,0-9-80,5-5-304,-7 7 288,0 7 16,-7-9-32,9 0 8,-2 2-47,-7 0-25,9 0-16,-11-2 56,16-5-248,-5 5 208,-2 1-8,-7-1-8,9-2 40,-2 1-40,-7-1 24,9-1 72,-2 0-168,7-2-120,-14 0 160,9 0 32,-2 0-112,-7-5 56,8-1 32,-1 1-80,1 0 128,-1-9-120,7 14-96,-7-3 144,0-13-56,1 11-56,1-14 56,0 13 0,0-13-16,1 14-32,1-16 64,-1 5-56,3 1 32,1-1 72,0 0-39,0 1 39,0-1-24,3-3-88,2-2 56,-5 21-96,6-21 0,-1 2 80,0 0 96,11 0-152,-13 0 80,11 1 16,-9 3 24,11-1-72,-11 2 32,11 9-176,-13-9 0,11 10 208,-10-1-56,10 0 104,-11 0-72,11-1 24,-14 6-136,3-3 88,13-1 40,-12 4 40,10 0-112,-11 0-24,11 0 24,-11 0 24,11 4-16,-14-4-64,4 5 96,1 0 16,9 2-112,-11 7 96,1-8-16,1 9-72,0-8 80,1 11 8,-6-18-96,5 7 56,-2 12 0,1-5-56,-1-1-40,1 1 72,-4 0-24,3 0 0,-3 0-16,0-14 8,4 14-40,-4-7 104,0 10-8,0-10-32,0 11 0,0-13-32,-2 11 16,-2-11 32,1 11-16,-2-11-16,0 9-40,-1-9 64,-1 2-16,0 7-40,0-11 64,0 3 0,7-6-40,-6 6 56,-1 0 8,0-1-64,1-2-24,1 1 32,0-2 24,0-1 32,-1-1-32,6 0-32,-5 0-24,0 0 96,0 0-80,0-5 8,1 0 8,1 0-32,-1-1 40,2-9 32,2 15-48,-1-4 72,-1-10-72,0 11 24,2-13-40,0 11 32,0-14 24,0 3-64,5 1 32,-5 15-8,6-16-24,-1 0 88,9 1-24,-11 1-72,11 0 64,-10 0-112,10 9 112,-11-15 24,-3 20-56,14-5-48,-11-10 16,11 11 64,-10-1 24,10 0-16,-11-1 16,11 3-112,-10 0 16,-4 3 40,14-4 8,-11 4 16,11 0-16,-11 0-8,11 2 80,-10 1-32,10 2-40,-11 1-32,11 1-56,-14-7 80,4 14 0,1-9 48,0 2-32,0 7 16,1-7-16,-1 10 72,-2-10-40,-3 10-56,0-10-16,0 11-72,0-11 136,0 10 0,-3-10-64,-2 9 32,-2-11 0,-7 11 56,8-11 8,-11 10-8,10-9-120,-14 9 40,6-9 16,-5 11 0,1-12 64,0 11-80,19-16 16,-19 5-24,0 9-24,0-9-8,1 0-16,1 2 16,0 0 104,1-1-72,0-1-32,16-5 56,-14 2-96,7-1-88,-10 1-24,10 0-48,-9 0-16,11-1-88,0-1 48,-2 0-24,7 0 336,-5 0-408,-1 0-24,1 0-128,3 0-80,1-3-81,-1-1-175,0 4-112,2-3-128,0 3 1136,0 0-1329,0-4-303,0 4-424,5-3-481,1 3-256,-1-4 17,9 4 335,-11 0 689,-3 0 1752,6 0-1248,-1 0 216,0 0-2553,-5 0 3585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5T11:32:56.332"/>
    </inkml:context>
    <inkml:brush xml:id="br0">
      <inkml:brushProperty name="width" value="0.05" units="cm"/>
      <inkml:brushProperty name="height" value="0.05" units="cm"/>
      <inkml:brushProperty name="color" value="#3165BB"/>
    </inkml:brush>
  </inkml:definitions>
  <inkml:trace contextRef="#ctx0" brushRef="#br0">1 80 13626,'0'0'0,"0"0"1057,0-3-265,0-1 120,0-1-48,0 0 64,0 0 105,3-1 71,-3 6-1104,0-5 1056,4 0-48,-1-9-72,1 14-167,-1-5-129,1 0-32,1-1-104,0 1-120,-5 5-384,4-3 376,-1-1-160,0 4 32,1 0 24,-1 0-24,1 0 8,-1 0-112,1 0 57,-1 0 31,3 4 24,-3 1 16,2 0-72,1 0 24,-1 2-32,0 7 8,0-8-56,0 0-88,-5-6-56,6 18 104,9-11 88,-11 10 16,11-10-32,-9 11-72,15-5-48,-6 5 64,1 1 24,-16-19-144,19 19 112,2 0 88,0 2-80,5 0 64,-2-2 32,1-1-176,-1-1 32,0 0-24,-24-17-48,26 16 112,0 0-8,1-2-32,-1 0-32,0 1 48,-2-1 48,2-7 25,-1 9-161,-25-16 0,24 7 0,0 10 0,-1-10 0,-2 11 0,-2-12 0,0 12 0,0-13 0,0 11 0,1-11 0,-1 9 0,0-9 0,-2 9 0,1-9 0,-3 9 0,1-9 0,-2 1 0,-14-6 0,5 14 0,12-11 0,-11 4 0,9 0 0,-9 7-233,8-9-127,-11 0-88,2 2-24,-5-7 472,5 7-584,9 0-304,-14 7-40,6-9-169,-1 1-287,0 1-176,9-1-425,-14 1-679,0-7 2664,3 7-3153,1 0-208,1 0 33,0 7 879,1-9 785,-1 2-9,0 7-1935,-5-14 3608</inkml:trace>
  <inkml:trace contextRef="#ctx0" brushRef="#br0" timeOffset="1">1123 1030 11122,'0'0'0,"0"0"2048,0 0-1216,0 0-391,-2 0-105,1 0-32,-1 0 168,-2-3 384,4 3-856,-3 0 1096,-2-4-24,-1 4-71,1-3-345,0 3-200,0-4 8,0 4-120,-2-3-24,7 3-320,-7 0 328,-7-3 0,9 3 80,-2-4 32,-7 4-87,8-3 39,-7 3 16,7-4 120,6 4-528,-15-3 448,9-1-88,-11 1-80,10-1-72,-10-1 160,10 0-64,-11 0-64,13-1-72,5 6-168,-16-15 176,11 11 32,-2-10-40,-7 11 49,13-11-129,-5 9 72,3-15 16,-1 15-40,4 5-136,-3-19 56,-1 14-16,3-16 104,-1 16-8,0-18 8,2 7-8,0 1-64,0-1 8,0 16-80,5-14 136,1 0-40,-1 0-80,0 9 104,9-14 24,-11 14-40,11-13 112,-8 13-224,11-10 16,-12 11 176,16-10-24,-3 11 64,-1-11-40,0 10-56,1-1 40,-3 0 64,-15 5-232,16-5 192,0-1-120,-1 3-16,-1 3 48,0-4 112,0 4-48,-9 0-64,14 0-96,-19 0-8,6 0-16,13 2 96,-14 3-56,11 1 80,-13-1-79,2 0-25,9 0 0,-10 2 0,-4-7 0,3 7 0,3 0 0,-3 7 0,1-9 0,-1 2 0,-3 7 0,0-9 0,0 2 0,0-7 0,0 14 0,0-9 0,0 2 0,-2 7 0,-3-8 0,0 8 0,-9-9 0,14-5 0,-5 7 0,-2 0 0,-9 0 0,11 0 0,-11 0 0,11-2 0,-11 0 0,11 0 0,-11 0 0,11-1 0,-10-2 0,9-1 0,-1 1 0,-7-2 0,9 0 0,-2 0 0,-7 0 0,14 0 0,-5 0 0,-2-5 0,-7 0 0,11-1 0,-2 1 0,-2 0 0,1-9 0,1 11 0,5 3 0,-5-6 0,1 1 0,1-10 0,1 11 0,0-10 0,2 11 0,0-11 0,0 10 0,0 4 0,4-14 0,-1 11 0,3-11 0,8 10 0,-11-1 0,11-9 0,-11 11 0,11-2 0,-14 5 0,4-6 0,11 1 0,-9 0 0,11 1 0,-12 1 0,11 3 0,-11 0 0,13 0 0,-18 0 0,5 0 0,14 0 0,-14 0 0,11 2 0,-11 1 0,11 2 0,-13 1 0,11-1 0,-14-5 0,4 5 0,10 2 0,-11 7 0,1-9 0,-1 2 0,0 9 0,1-11 0,-4 11 0,0-16 0,0 7 0,0 10 0,0-10 0,-2 9 0,-3-11 0,0 11 0,-2-11 0,-7 10 0,14-15 0,-5 6 0,-2 1 0,-11 7 0,11-9 0,-10 0 0,10 2 0,-10 0 0,11-2-113,6-5 113,-17 4-344,10-1 136,-9-1-176,9-2 32,-8 0-64,9 0-48,-9 0 8,10-5-96,5 5 552,-14-6-736,8 1-129,1 0-39,-2 0-280,0-1-80,2 1-137,2 0-399,1 0-352,2 5 2152,-2-14-2473,2 10-127,0-1 191,0 0 265,0-11 479,0 13 377,4-11 256,1 9-321,-5 5 1353,3-16-3440,-3 16 3440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5T11:32:56.744"/>
    </inkml:context>
    <inkml:brush xml:id="br0">
      <inkml:brushProperty name="width" value="0.05" units="cm"/>
      <inkml:brushProperty name="height" value="0.05" units="cm"/>
      <inkml:brushProperty name="color" value="#3165BB"/>
    </inkml:brush>
  </inkml:definitions>
  <inkml:trace contextRef="#ctx0" brushRef="#br0">147 313 5017,'0'0'0,"-2"0"1920,0-3-1704,1-1 8,-1-1 72,0-9 48,2 14-344,-2-3 328,2-2 16,-1-1 8,1-8 41,0 11 103,0-2 72,0 0 40,0-9 64,0 14-672,0-4 768,0-10 24,0 11 105,0-2 15,0-9-56,3 10-32,-3-1-112,4 0-40,-1-9-23,1 10-65,-1 1-32,1-2-40,-1-1-72,1 3 16,-1-1-32,1 1-48,-4 3-376,3-4 392,0 4-72,1 0-8,-1 0 1,1 2-17,-1 2-32,-3 1-8,4 9 8,-4-14-264,0 5 216,0 11 0,0-9 88,0 10 24,0-10 8,0 10-24,0-1-72,0 0-96,0-16-144,0 21 272,-2 3-56,2 2-32,0 4 0,0 3-120,0-2 80,0 2-80,4 0 32,-4-33-96,0 37 120,3-1-87,1-1 143,-1 0-88,1-2-32,-1-2 40,0 1-64,1-3 0,-1 1 0,1-1-32,-1 1-16,-3-1 56,0-1-40,0 0 32,0 0-56,0 0-8,0-28 32,0 28-16,0-1 0,0 0 120,-1-3-128,-1-1 24,0-1 16,0-1-112,1-4 80,1-17 16,-2 18-72,0-1-128,2-1 40,-2-9-97,2 12-167,0-12-80,0 9-152,0-11-96,0-5 752,0 5-864,0 2-104,0-2-217,4 1-183,-1-3-368,1 0-273,1-1-303,0 0-81,-5-2 2393,14 0-2176,-10 0 207,10 0 529,-11-4 208,11-1-2577,-14 5 3809</inkml:trace>
  <inkml:trace contextRef="#ctx0" brushRef="#br0" timeOffset="781">227 216 6545,'0'0'0,"0"0"176,0 0-48,0 0 80,0 0-208,-2 0 320,0 0 88,1 2 96,-3-1 96,1 1 89,-1 0 79,1 0 24,-1-1 64,4-1-856,-5 2 872,0 0 48,0 0-23,-1-2-73,1 1-112,0-1-112,0 2 0,0-2-72,-1 0-32,3 0-39,-1 0-89,1 0-40,-1 0-40,1 0-16,-1 0-24,1 0 16,3 0-264,-4 0 312,3 0-48,-1-3 0,0-1-16,1 1 56,-1-1-80,2 1 32,0-3-64,0 6-192,0-13 160,0 9 16,3-10-48,2 11 72,1-11-71,-1 10 63,0-10 16,0 11-56,1-11 40,8 10-40,-11-9-16,2 9-64,0-1 24,9 0-40,-14-1-40,6 1 40,-6 5-56,5-3 40,0-1 48,0 4-40,0 0-24,-1 0-8,-1 2 0,1 0 96,-1 3-40,-3-5-72,4 5 56,-1 0-32,-3 9-64,4-9 72,-4 11-16,0-9-8,0 11 48,0-12 24,0-6-80,0 18 88,0-11 48,0 10 0,0-10-48,-2 11 16,-1-13-32,-3 10-16,1-9-24,5-6-32,-5 15 32,-2-9 16,-7 9 16,9-10 24,-2 2-16,-7 7-64,9-8 40,-2-1 0,7-5-48,-18 5 56,11 0-40,-8 0 8,10-1 48,-11-2 8,11-1 32,-11-1-120,11 0 8,-11 0 0,11-3 48,-9-2 40,9-11-40,0 13-24,-2-13-16,0 11-88,0-11 40,1 11 0,3-14-8,-1 13 48,3-13 16,1 4 40,0-1 0,0 2 64,0-2-48,0 16-72,0-15 56,0-1 48,3 0 0,1 2-24,-1 1-24,2-1 40,1 0-16,-1 0 8,9 9 0,-11-15-7,2 15-33,1-9 64,8 11 80,-11-2-168,2 1 56,9 1-24,-14 3-56,4-4 40,1 4 80,11 0-88,-13 0 0,13 4-40,-11 1 24,11 2 24,-11 7-8,-5-14-32,15 5-32,-9 11 88,9-9-16,-9 13-32,11-2 88,-12 1-104,13 0 32,-15 4 8,-3-23-32,14 22 72,-11 1 72,3-2-24,8-2 32,-14-2-104,0-1-112,0 0 104,0-2-104,0-14 64,0 14 24,0-7 40,-2 8-72,-2-10 104,-1 11-80,0-11 56,-2 1-32,-7 1-8,14-7-32,-3 5 32,-3 0 32,-8 0-16,9 0-64,-2-3 16,-7 0-8,9 0 72,-2-2 16,7 0-80,-17 0 40,12 0-48,-11-4-56,11 1 144,-11-3-32,11 1-8,-11-10 16,11 11-96,-2-10 32,-7 11 48,9-11-48,0 10-16,-1-10 40,1 11 56,0-11-168,1 10 24,1-9-72,3 13 144,-4-4-224,3-10 152,-1 11-112,0-11-8,2 10-96,0-1-8,0-9-88,0 11-65,0-3-95,4 1-176,-1 0 8,2 0-168,9 1-40,-10 1-65,12 3-183,-11 0-160,-5 0 1328,17 0-1696,-12 2-409,14 3-311,-13 0-41,18 11 169,-7-11 471,3 14 505,-1-2 168,-19-17 1144,19 20-3585,-19-20 3585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5T11:32:58.054"/>
    </inkml:context>
    <inkml:brush xml:id="br0">
      <inkml:brushProperty name="width" value="0.05" units="cm"/>
      <inkml:brushProperty name="height" value="0.05" units="cm"/>
      <inkml:brushProperty name="color" value="#3165BB"/>
    </inkml:brush>
  </inkml:definitions>
  <inkml:trace contextRef="#ctx0" brushRef="#br0">1584 380 8665,'0'0'0,"0"0"1105,0 0-321,0 0-784,0-5 624,0 0 88,0-9 80,0 10 216,3-1 137,-3 0 39,4-9 0,-4 10-200,0 4-984,3-14 857,-3 11-169,4-11-208,-4 10 16,3-9-24,-3 9-80,0-1 64,0-9-120,0 10-40,0 4-296,0-5 368,0 0 0,0-9-23,0 14-49,-2-5-48,1 0-32,-1-1 0,0 1 0,2 5-216,-3-3 176,-1-1 48,1 1 0,-1-1 40,-1 4-24,0-3-88,0 3-8,-2 0-40,7 0-104,-14 0 176,8 0-48,-1 0 56,-6 0 32,7 0-24,-1 0 64,-8 0-40,10 2-32,-11-2-31,11 1-9,-13 1 32,11 0-48,-12-1 8,3 1 16,1 0 0,-1 0 32,16-2-184,-16 1 176,-1-1-64,-4 0 24,0 2 0,-3 0-48,0-2 48,-6 0-168,-3 2 0,33-2 32,-37 1 40,1 1-64,1 0 136,2 0-104,-4-1-8,3 1 32,1 0-40,-2 0 72,35-2-64,-35 1 56,2 1 24,-4-2 88,-1 2-40,-5 0-128,-1-1-160,-1 3 40,1-2 72,44-2 48,-40 3 8,2 0 48,1 1-104,1-1 8,3 1-8,2-1 112,3 1-56,3-2-128,25-2 120,-19 1-112,0 3-144,3-2-32,1-1-104,8 1-144,-11 0-121,15 1-95,-2-1-224,5-2 976,-6 2-1176,5 0-200,-1-2-249,2 1-215,0 1-273,14 0-263,-9-2-81,18 0 129,-23 0 2328,15 0-1913,5 0 441,2 0-624,1 0-1553,-23 0 3649</inkml:trace>
  <inkml:trace contextRef="#ctx0" brushRef="#br0" timeOffset="471">244 387 7681,'0'0'0,"0"0"0,0 0 360,-4 0-80,-1-4 32,0-1 96,-2 0 33,0 0 31,0 0 64,0-1 80,7 6-616,-7-5 664,0-9 24,0 11 40,0-3 64,0 1 89,0-9 39,0 11-72,2-2-40,5 5-808,-5-6 736,0 1-39,-1-9 39,1 11-136,0-2-80,3-1-64,1 1 8,1 0-32,0 5-432,0-5 416,0-1 0,0 1-88,0-9 81,0 14 7,0-5 0,3 0 8,0 0-48,-3 5-376,6-6 360,-1 1-40,0-9-56,0 14-64,1-5-24,-1 0 16,9 1 72,-11 1-120,-3 3-144,5-4 40,9 4 56,-10 0-64,1 0 24,0 0 88,9 0-96,-14 2-56,5 3 64,-5-5-56,6 6 40,-1-1 48,0 0 24,-1 2-56,-1 7 65,-3-9-73,0 2 16,0 7-8,0-14-56,0 5 56,0 2 16,0 9 16,-2-11-56,-1 2-32,-2 7 48,-1-9 16,-8 2 8,14-7-72,-5 14 80,-2-10-80,-7 1-8,9 2 120,-2 0-64,-7-2 8,9 0 72,-9 0-64,14-5-64,-5 6 144,-11-5-64,11 1-72,-11-2 32,11 0 0,-11 0 96,11 0-8,-9-5-88,14 5-40,-5-14 16,-2 10 24,-7-1 16,11 0-8,-3-12-128,1 11 8,0-9-16,0 10 88,5 5 0,-5-20 176,3 15-160,2-14-24,0 14 96,0-18-112,0 7 64,3 1-24,3-1-96,-6 16 80,5-14-96,10 0 80,-11-1-24,12-1 24,-11 0 64,14 1-32,-14 1 72,16 0-16,-21 14-72,14-5 40,3-13 24,1 15 16,-3-2 8,1-9-8,0 14-40,-2 0-40,0 0 32,-14 0-32,5 0 24,14 1 40,-14 5-32,13 7 0,-13-7 0,0 13 8,9-3 24,-11 4-48,-3-20-16,6 23 16,-1 3 24,-2-2 40,-3-1-32,0-2 16,0 0 8,0 0 16,-1 0 8,1-21-96,-4 19 64,-1-2-40,-9 2-48,9 0 88,-11-1-24,11 1-72,-14-2 16,3 1-56,16-18 72,-19 19 56,0-2 8,1 1-32,1-3-16,0-1-80,1 0 88,0-7 8,1 11-96,15-18 64,-14 5-112,0 2 56,7 0-40,-9-2 24,11-2 32,-9 1-120,9-1-104,0-1-16,5-2 280,-6 2-408,1 0-128,2-2-104,1 0-33,0 0-31,2 0-32,0-4-16,0 1-296,0 3 1048,5-4-1120,11-1-249,-11 0-351,13-9-233,-4 10-359,1-10-65,3 11 201,6-14 248,-24 17 1928,28-14-1497,5-2 281,0-1-576,-2-3-1745,-31 20 3537</inkml:trace>
  <inkml:trace contextRef="#ctx0" brushRef="#br0" timeOffset="1454">2120 775 8945,'0'0'0,"0"0"1025,0 0-393,0 0-40,0-4 40,0 4-632,0-3 704,3 0 200,-3-1 305,4-1 119,-4 0 40,3-1-144,-3 1-263,4 0-49,-4 5-912,0-14 752,3 11-56,-3-3-144,4 1-88,-4-9 41,0 11 23,3-3-16,-3 1-104,0 5-408,3-14 328,-3 11-24,0-2 72,0-1 16,0-8-24,0 14-112,0-5 56,0 0-48,0 5-264,0-5 312,0 0-40,-1-1-119,-1 1 71,0 0 0,1 1 0,-1 1-72,0 0-24,2 3-128,-2-4 112,1 1 24,-1 3 8,0 0-72,-1 0-8,-1 0 40,1 1 64,-1 1 32,4-2-200,-3 4 32,-1 1-8,1 0 8,-3 0 48,1 9 72,0-9-64,0 2 0,0 7-24,5-14-64,-6 5 152,1 13-80,0-11-56,0 10 16,0-10 0,-1 11 88,-1-11-48,-7 12-72,14-19 0,-5 15 24,-9 3 16,7-1 88,-10 2-64,3 0-40,0 1-24,0-1 80,0 0 24,14-19-104,-15 21-16,-5 0 104,-2 5-128,-1 0 160,1-2 32,-3 1-192,3-3 0,-1 2-64,23-24 104,-23 27-96,2-3 88,2 0 24,0-1-88,-2 0 136,0-1-8,2-1 32,0 0-64,19-21-24,-19 21-64,2 0 16,10-7 104,-9-7 48,11 10-120,-11-10-32,11 10-40,-2-10-8,7-7 96,-14 16-40,9-11-24,-2 13-160,0-13 32,0 10 80,2-9-64,1 1-56,1 0-32,3-7 264,-2 7-224,2-2 112,0 0 24,0 0-72,0-1-56,0-1-48,0 1 104,0-3 56,0-1 104,0 2-104,0 0-72,0 0 56,0-1 24,0 1-72,0-2 80,3 0-48,-3 2 63,4 0 98,-4-2-25,0 0-57,3 0 9,-3 1-40,4 1 104,-4 0 24,0 0 8,0-1-24,0 1-120,0-2 96,0 2 24,0 0-8,0-1 24,0 1-32,0 0-48,-2-1 80,0 3 0,-1-1 65,3-3-105,-4 4-8,1-1-89,-1 1 97,1-1 8,0 1 17,-1-1 79,1 1-104,-1-1 32,4-3-32,-3 4 80,-1-1-72,1 1-8,-1-1 64,1 1 48,-1-1 32,-1 1 32,1-1-136,4-3-40,-5 4 24,2-1 16,-1 1 16,1-1 24,-2 1-16,1-1-32,-1 0 32,1 1 80,4-4-144,-5 3-24,0 1-40,0-1-8,0 1 48,-1-1 176,1 1-8,0-1-120,-2 1-24,7-4 0,-14 3 32,9 1 40,-2 1 48,-7 0-104,9 0 8,-2 1 72,-7-3-8,9 1-32,-2-1 0,-7 1-40,8-1 80,0 1 48,-1-3-80,0 1-72,0 0-8,0-1 88,7-1-72,-7 0 160,2 0-72,-1 0-24,1-5 16,0 0-56,0 0 128,1-9-64,1 10-168,3 4 80,-2-13 40,0 7 40,2-13 40,0 14-40,0-14-168,4 14 24,-1-16 120,1 7 16,-4 14-72,5-14 128,0 0-128,0 0 56,9 0 0,-10 0-24,10 9 32,-11-14-136,13 14 104,-16 5-32,5-20 240,14 7-168,-3-5-56,3 1-24,0 11-120,-2-13 168,1 14 136,-2-9-128,-3 11-24,1-1-8,-8 1-56,11 3 192,-12-4-160,11 4-24,-13 0 88,3 0-24,7 0 72,-9 2-16,1 0-136,0 3 40,1 0 120,-1 0-80,0 1-56,0 8 8,-5-14 16,6 5-8,-1 2 72,0 7 32,0-9-144,0 9-88,-1-9 160,-4 11 56,3-11 48,-3-5-128,0 16 32,0-11-88,0 10 32,-1-9 80,-1 9 0,-2-9-31,-1 9-42,0-10 26,5-5-9,-5 16 8,0-11-8,-2 2 0,-7 7 0,8-9-41,-1 2 82,-6 0-41,7 0 0,6-7 0,-15 7 0,9-2 0,-9 1 0,10-1 0,-11-2 0,11 1 0,-11-2 0,11-2 0,5 0 0,-16 0 0,11 0 0,-2 0 0,-7-4 0,9 1 0,-2-3 0,0 1 0,0 0 0,7 5 0,-7-5 0,2-11 0,-1 13 0,1-11 0,0 10 0,2-10 0,1 9 0,2-11 0,0 16 0,0-5 0,0-10 0,0 9 0,3-9 0,1 9 0,1-9 0,0 11 0,0-10 0,-5 14 0,6-3 0,-1-11 0,9 11 0,-11-3 0,3-8 0,-1 11 0,9-1 0,-11-1 0,-3 5 0,5-5 0,1 1 0,8 1 0,-11 0 0,2 3 0,9 0 0,-10 0 0,1 0 0,-5 0 0,5 0 0,9 1 0,-11 4 0,1 1 0,1-1 0,0 0 0,-1 0 0,-1 1 0,-3-6 0,4 7 0,-1 0 0,-3-1 0,4 1 0,-4 7 0,0-8 0,0 7 0,-2-7 0,2-6 0,-3 7 0,-3 7 0,1-9 0,-2 9 0,-7-9 0,9 2 0,-2 7 0,-7-9 0,14-5 0,-5 7 0,-9 7 0,9-9 0,-11 2 0,11 0-73,-11 0-279,11 0-144,-11 0-24,11-2-160,5-5 680,-16 5-704,11 1-56,-2-1-232,-7-2-137,9 1-127,-2-1-256,0-1-241,0 0-671,7-2 2424,-5 2-2873,0-1 1,0 1 71,-1 0 528,3-1 665,1-1 384,2 0 288,0 0-617,0 0 1553,0 0-3480,0 0 3480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5T11:33:02.041"/>
    </inkml:context>
    <inkml:brush xml:id="br0">
      <inkml:brushProperty name="width" value="0.05" units="cm"/>
      <inkml:brushProperty name="height" value="0.05" units="cm"/>
      <inkml:brushProperty name="color" value="#3165BB"/>
    </inkml:brush>
  </inkml:definitions>
  <inkml:trace contextRef="#ctx0" brushRef="#br0">647 152 7089,'0'0'0,"-1"0"240,1 0-240,0 0 184,-2-5 104,0 0 48,0-1 32,1-7 40,-1 9 0,0-1 65,0 0 55,2 5-528,-1-14 560,-1 10 16,0-1 24,1-9 752,-1 11-591,-2-3 23,1 1-24,-1-9-72,1 11-56,-1-2-48,1-1-56,-1 1-32,1 0-47,-1 0-81,1 1-8,3 4-360,-3-3 328,-3-1-56,1 1 0,0 3 16,0 0-8,-2 0 16,-7 1 32,9 3-56,-2 1 64,-7 0-8,8 2-56,-7 7 16,6-9-119,-11 13 95,4-2 24,-1 3-24,15-19-264,-20 24 296,-2 4-176,-4 3 40,1 2 56,1 4-16,0 3 72,1 2-80,-1 3-40,24-45-152,-25 49 192,3 1-16,-3 4-24,3-4-16,1 4-72,2-1-8,1 1 24,1-1-32,17-53-48,-14 56 112,0-2 16,9 2 56,-11-1-16,11 5-80,0-5 120,-9 5-88,12 2 32,2-62-152,-2 58 305,1-1-193,-5 0 16,5 1 56,1-1-56,-2 2 24,2 1-88,0-1-112,0-59 48,-2 59-32,2-2 48,0-1 80,4-2-16,1 0-48,-2-2 72,11-1 24,-10-1-40,-4-50-88,5 49 56,0-2 64,11-4 0,-13-1 96,11-4-80,-9-1-128,1-16 0,8 0 160,-14-21-168,3 17 232,2 4-48,9 0-152,-10 1-120,11-1 104,-1 2 120,0 0 88,0 1-152,0-5-40,-14-19-32,14 21 8,0-2-24,0-2 64,0-1-112,0 0 24,1-1 56,-1-8 24,-9 11 24,-5-18-64,21 7-80,-16 8-48,15-9 96,-15 9 16,14-9-32,-14 0-72,14 1-104,-13 0-8,-6-7 232,19 7-304,-14-1-80,11-3-208,-11 1-96,10-1 7,-9-1-39,9-1-72,-9 1-216,-6-2 1008,15 2-1208,-10 0-209,15-1-215,-15-1-312,14 0-449,-14 0-288,16 0-47,-7 0 183,-14 0 2545,14-3-2016,2-2 584,-1 0 167,1-9-2343,-16 14 3608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5T11:33:02.677"/>
    </inkml:context>
    <inkml:brush xml:id="br0">
      <inkml:brushProperty name="width" value="0.05" units="cm"/>
      <inkml:brushProperty name="height" value="0.05" units="cm"/>
      <inkml:brushProperty name="color" value="#3165BB"/>
    </inkml:brush>
  </inkml:definitions>
  <inkml:trace contextRef="#ctx0" brushRef="#br0">65 337 9121,'0'0'0,"0"0"873,0-4-689,0 1 8,0-3 80,0 6-272,0-14 312,0 11-16,0-2 48,4 0 120,-4-9 160,3 14 112,-3-6 81,3 1 7,-3 2-56,4-1-16,-4 1-96,3-1-48,-3 4-40,4 0-7,-4 0 7,3 0-48,-3 0-520,0 4 488,4 1-8,-4 2 48,3 7-64,-3-9 16,4 12-96,-4-3-96,3 2 73,-3-16-361,0 21 304,6 5 64,-1 5 16,9 4-72,-11 3 32,11 1-24,-9 2-96,13 1 0,-18-42-224,5 38 168,19 2 32,-8-1 40,0-1-64,3 0 80,0 1-56,4-1-24,-1-2 96,-22-36-272,28 37 152,-4 0 32,1 3 153,-1-4-57,2 1 8,5 1 104,-3-2-280,-2 6 16,1 7 24,-1 3-144,3 2 8,-1 0-184,-2-3 232,0-4 32,-5-4-24,0-1 128,-21-42-200,17 42 0,-11-1-96,8-1 200,-11 0-24,1-1-16,1 2-88,-5-1 40,0 2-8,0-42-8,-2 40 16,-3-2 16,-13 1-200,4-1 96,-3-1 8,-2 1 40,-2 0 80,-3-1-32,24-37-24,-28 40 112,2-2 48,-2-1-8,0-1-144,11-15-16,1 0 48,-1-2 128,-4 2 48,21-21-216,-19 19-32,-4 4-48,2 1 32,-5 0-8,0 1 144,0-1-136,3-1-104,1-1 88,22-22 64,-23 19-56,2 1 40,2-3-192,1-1-72,1-1 48,0-8-8,1 9 32,2-11-184,14-5 392,-14 5-576,7 1-65,-12-1-39,14-2-80,-9-1-168,12 0-152,-3-2-145,0 0-127,5 0 1352,-5 0-1688,-1 0-377,3-4-311,-1-1-33,3 0 217,-1-9 215,0 10 417,2-11 320,0 15 1240,0-5-1352,0-13-2209,0 18 3561</inkml:trace>
  <inkml:trace contextRef="#ctx0" brushRef="#br0" timeOffset="1616">93 474 9970,'0'0'0,"0"0"280,-2-3-224,-3-3 104,0-8 40,5 14-200,-7-3 208,0-11 48,2 10-16,-1-9 8,1 9 40,0-10 24,0 11 80,-1-11 88,1 10 40,0-1 81,2 0 23,-1-9 0,1 10-16,-1-1-64,1 0-32,1-9-88,0 11 24,0-3 0,1 1-87,1-9 31,0 11-16,0-1-64,0-1 48,3 0-40,-3 5-320,4-5 288,-1-1 24,2 1-24,1 0 56,-1 0-88,0 1 24,0 4 0,0-3-56,-5 3-224,6 0 328,9-4-112,-11 4-15,10-3 55,-11 3-88,11 0 112,-9 0-120,14 0-24,-19 0-136,6 2 112,13 3-80,-14 0 120,14 0-80,-3 0 24,0 9 16,1-8 16,2 11-8,-19-17-120,24 16 176,1 1-48,-1 4-24,1 2 80,-3 1-96,-1 0 40,2 1 8,-2-1-32,-21-24-104,19 28 248,-2 1-80,0 3-32,-1 1-40,0-2-88,1 0 96,-1 1-56,-1 1 16,-15-33-64,16 33 56,0 3-32,1 1 104,-12-2 64,15 0-32,-15 3-16,0 2-31,0 2-49,-5-42-64,5 45 192,1 0-16,-3 6 8,-3 3-8,4 1-32,-4-1 16,0 2-56,-4-4 64,4-52-168,-2 57 128,-1-1-96,1 3 24,0-1-96,-3-3 32,2-2 136,-2-1-40,-2-2-48,7-50-40,-7 47-16,1 2-72,-8-2 160,11-2-24,-4 0-72,-10 1 16,11 1-64,-8 0 152,14-47-80,-5 47 224,-16 0-24,7-2-144,11-21 80,-4 2-8,-7-1-128,9 3 48,0-2-152,5-26 104,-14 31-64,0-1 88,0 3 40,7 0-128,-10 0-88,10 0 184,-11 0-96,4-2 176,14-31-112,-7 30-16,-10-1-88,10-3 88,-10 1 32,10-1 72,-11-4-128,11 1-8,-8-6 0,15-17 48,-6 18 16,-8-3 88,9 1-104,0-9-104,-2 10 64,0-11 24,0 1 16,2 7 8,5-14-8,-5 3 24,-1 2 0,1 0 56,0 1-64,0-3-120,1-1-32,1 0 280,-2-1 8,5-1-152,-4 2 40,1-2-8,-1 0-224,1 0 96,-1 0 256,1-5-104,-1 1-80,1-1-24,1 0-16,0 0 120,1 0 32,-1-1-128,0 1-128,0 0 72,2 0 8,0-9 24,0 14 64,0-4-32,0-1-112,0 0 16,0-9 72,0 10-24,0-1-88,0 0 8,0-9 56,0 14 104,0-3-168,4-3 40,-1-9-104,1 9-16,-1-9 144,1 10 16,-1-11-24,1 11-97,-4 5 209,0-16-304,3 11 96,1-11 144,-1 11-112,1-11 8,-1 11-56,1-12-32,-4 11 96,0 6 160,3-19-232,1 14-40,-1-14 8,0 14 88,1-16 64,-1 7-72,1 9 16,-1-14-8,1 13 48,1-13 80,0 14-80,1-14 24,-1 14 104,9-16 40,-11 15 24,2-14-32,-5 20-32,6-14-152,-1 0 80,9 0 120,-11-2-56,2-1 48,1-1-96,8 1-8,-14 0 128,5 1 96,-5 16-160,5-17 112,0-1-64,0 2 16,1 1-16,-3-1-24,1 0-16,-1 1-16,1-1-16,-1 0 224,1 1-24,-1 1-72,-3-2-16,4 2-56,-4 0 72,3 0 8,-3 1-56,0 13-56,3-14 56,-3 0 0,4 0 24,-4 0-8,3 0-96,-3 0 16,0 0 24,4 0 56,-4 14-72,0-14 112,3-1-104,-3-5-24,4 0 32,-1-3 16,1-5 64,-1-3-64,1-6 0,-4 37-32,3-36 32,1-4 16,1 0 88,0-4-112,0 1 0,1-4 80,-1 0 24,0-4 40,-5 51-168,4-50 128,-1-2-80,1 1-16,1-1 0,-2 1 24,1-1-120,-1-2-72,-3 2 56,0 52 80,4-52-104,-1 1 72,1 3 16,-1-1-8,-3 4 64,4 1-40,-1 1 0,1-1-104,-4 44 104,0-42-112,3 6 64,-3-1 112,4 4 0,-4-1-32,0 0 72,-2 5-136,0-1 104,2 30-72,-3-28 72,1 2-104,-2 4 64,-1 1-48,-2 0-16,2 2 48,0 1-88,-1-1 48,0 4-40,-1-1 24,0 0 80,0 1-72,-7-1 104,9 11-56,-11-16-40,11 7 24,-11 9-64,11-14 24,0 13 32,-2-9 64,0 9-32,0-9-40,1 10-16,-1-11-56,7 16 88,-6-5 8,-1-13-16,-9 13-24,11-16-8,-11 7-32,11 9 56,-2-14 40,-7 14 0,14 5-24,-4-6-24,-1-7 16,-2 9 32,2 1-24,0-1 24,0 1-64,-1 3 40,1-4 8,5 4-8,-5 0-24,0-3 24,-1 3-24,1 0 80,0 0-24,0 0 40,0 0-80,-1 0-24,6 0 32,-5 0 16,0 0-40,0 0 32,-1 0-40,1 0 48,0 0-40,0 0 40,0 0 32,5 0-48,-4 0 8,1 0 8,-1 0 32,2 0-48,1 0 16,-1 1-24,0 1-16,0 0 32,2-2-8,-1 2 32,-1-1 0,0-1-40,1 0-8,-1 0-16,0 0 88,0 0-72,1 0 32,1 0-16,-2 0 16,2 0-56,0 0 96,0 0-72,0 0 24,0 0-16,0 0 16,0 0 40,0 0-48,3 0 8,-3 0 32,4 0-72,-4 0 24,3 2 8,-3 0-48,4 0 88,-1-1-32,-3-1-8,4 4 24,1 1 48,0 0 16,0 2-24,1 7 8,-1-7 32,-2 10-40,2-10 112,-5-7-176,6 21 88,-1-5 0,11 7-16,-11 3-80,12 3 56,-12 3 8,13-1 120,-13 2-32,-5-33-144,19 35 177,-5 3-9,4 0-152,-3 4 112,-1 0-8,0 1-16,-9 1-32,13 3-32,-18-47-40,14 45 8,-9-1 56,12-3 24,-12 1-32,15 2 64,-15-1 32,14 4-40,-14-2-32,-5-45-80,18 47 128,-13 2-88,10-2 152,-11 0 120,12-2-120,-11 1-80,10-1-64,-9 0-80,-6-45 32,5 44 160,9-3-88,-14 1-48,3 3-8,-3 1-80,0-1 160,0-2-40,0 1 0,0-44-56,0 42 32,0-2 40,-3 0 88,-1-4-120,-1 2-72,0 1-8,-2-3 16,-7 1 104,9-1-24,5-36-56,-18 33 0,13 2-64,-11 0 32,11-5 48,-2 1-56,-8-3-32,9 1-8,-14 3 144,20-32-64,-14 26 192,-2 2-152,2-1-32,0 1-72,7-7 56,-8-5 104,9 0-8,-11-1-80,17-15-8,-7 18-16,-14 1 112,5 0-96,1 2-24,-3 0-40,3-1-96,-3 1 128,3 0-32,15-21 64,-18 18-240,3-1-48,1 0-128,-2 1 8,2-2-64,0-3 8,7 1-152,-10 0-97,17-14 713,-5 7-688,-11 9-208,11-11-104,-9 9-168,9-9-201,-1 2-159,1 0-296,0 0-385,5-7 2209,-4 7-2320,3 0-17,-1 0 297,2-2 327,0 0 345,0 1 344,0-1 160,3 0-641,-3-5 1505,4 4-3472,-4-4 3472</inkml:trace>
  <inkml:trace contextRef="#ctx0" brushRef="#br0" timeOffset="1959">284 3035 12810,'0'0'0,"0"0"3081,0 0-2057,-1 0-168,-1 0-56,2 0-800,-2 0 657,0 0-209,-1 0-136,-1 0 8,1 0-16,-1 0-32,1 0-40,-1 0-64,4 0-168,-3 0 136,-1 0-72,3 0-40,-1 0-64,-1 0-88,-1 2-72,1 0-112,-1 0-168,4-2 480,-3 1-704,-1 1-257,1 0-343,-1 1-336,1 1-145,-1-1-23,1 1 144,-1-1 223,4-3 1441,-3 4-1304,-1-2 232,1-1 96,-1 1-2849,4-2 3825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5T11:33:05.246"/>
    </inkml:context>
    <inkml:brush xml:id="br0">
      <inkml:brushProperty name="width" value="0.05" units="cm"/>
      <inkml:brushProperty name="height" value="0.05" units="cm"/>
      <inkml:brushProperty name="color" value="#3165BB"/>
    </inkml:brush>
  </inkml:definitions>
  <inkml:trace contextRef="#ctx0" brushRef="#br0">655 200 6473,'0'0'0,"0"0"192,0 0-192,-2 0 136,-3-5 8,0 0 24,-2-9-8,0 10 16,0-1 56,-7-9 16,9 11 48,5 3-296,-7-14 296,0 10 32,-7-9 32,10 9 33,-2-10 15,-10 9 384,11-14-328,5 19-464,-14-5 520,8-11 816,0 11-640,-8-9 17,8 10-33,1-10-48,-2 14-48,7 0-584,-7-5 560,0 2-64,2-1 8,0 1-64,0-1-47,-1 4-41,1 0-24,-2 0-24,7 0-304,-7 0 248,0 2 24,0 1-16,0 3 16,-7-1 112,9 2-40,-2 7-16,-7-9 32,9 9-56,-2-7-104,-7 10 32,9-3-96,-11 2 24,9 3 49,-12 0 55,5 4 0,14-23-264,-15 26 224,1 0-16,0 4-56,0-1 16,-2 4 24,2 0 40,-1 4-56,1-2 16,14-35-192,-14 34 216,0 5-64,9-1 48,-13 5-56,13 1 40,-11-2 0,9 3-40,-8 0-8,10 4-80,-9 1 72,8 3 80,-7 2-32,7 4 64,1-3 8,-2 3-87,2-3-9,5-56-152,-5 54 72,3 5-16,-2 4-24,4-2 64,0-2 8,-1-4-176,1 1 64,0 0 88,0-56-80,5 54 8,0-4 48,9-1-88,-10 0 16,1-2 72,14-6 56,-16-1-32,11-5-48,-14-35-32,4 35 104,13-4 40,-12-1 16,16-4-80,-7-2-112,0-1 8,5 0 136,2-2 48,-7-14-56,0 8-64,0-10 0,0 9 88,2-10 24,3 3-40,0 7-104,2-9-64,-21-5 56,24 7 72,0 7 72,1-12-64,-1 3-56,4 0 40,0 0 24,0-1 8,-1-3-24,1 1-208,-2 0 96,1-2 112,-3 0 0,0 0-8,-1 0-104,-1 2-32,-1-2 112,-21 0-40,20 0 0,-1 0-72,-4 0-168,-1 1-56,0-1 48,-9 0-64,13 0-120,-13 2-32,-5-2 464,14 2-480,-11 0-41,3-1-47,-1 1-256,9 0-128,-11 1-72,2 1-65,1 1-135,-1 0-368,0 0-417,0 1-503,1 1-273,-1 0-71,-2 8 271,2-8 729,-1 12 519,-4-19 1337,3 14-3312,-3-14 3312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5T11:33:05.693"/>
    </inkml:context>
    <inkml:brush xml:id="br0">
      <inkml:brushProperty name="width" value="0.05" units="cm"/>
      <inkml:brushProperty name="height" value="0.05" units="cm"/>
      <inkml:brushProperty name="color" value="#3165BB"/>
    </inkml:brush>
  </inkml:definitions>
  <inkml:trace contextRef="#ctx0" brushRef="#br0">95 142 17731,'0'0'0,"-2"0"2433,0-4-2305,0-1 40,-1-16-16,-2 7-64,0 0 32,1 0 8,1 9-64,-1-11-40,2 13 8,2-2 64,0 5-96,0-14 96,0 14-56,0-5 32,0-1-96,0 1 88,0 2 48,0 3-168,0-4 56,0 4 0,0 0-72,0-3 0,-1 3-48,-1 0-88,0 0-32,0 1-40,1 1 96,-1 0-96,2-2 280,-4 2-456,1 1-120,-1 1-297,1-1-223,-1 1-208,-1-1-224,2 1-73,-2-1 1,5-3 1600,-6 4-1576,1-1 231,0 0 25,0 3-2617,5-6 3937</inkml:trace>
  <inkml:trace contextRef="#ctx0" brushRef="#br0" timeOffset="923">1113 9 14075,'0'0'0,"0"0"960,-2 0-408,-2 0 112,-1 0 32,0 0-208,0 0-128,5 0-360,-5 0 264,-2 4 0,0 1 24,0 2-87,0 9-57,-7-9-40,9 12-16,-15-2 40,3 8-80,-7 4-72,-2 8 8,-4 1 32,-1 4-16,-2 1-48,1 3-48,-3-3-24,35-43 120,-33 45-72,0-3 72,2-2-32,0-2-16,1-1 24,1-2-56,-1-4-1,4 0-63,26-31 144,-26 28-208,3 0 24,0 0-40,4-2-136,2-3-232,10-1-296,-10-3-216,11 2-177,6-21 1281,-5 21-1376,0-4-16,1-1-56,3 0 135,1-2 241,0-7 176,0 10-2889,0-17 3785</inkml:trace>
  <inkml:trace contextRef="#ctx0" brushRef="#br0" timeOffset="1328">1090 222 10978,'0'0'0,"0"0"728,0-4-520,0 4-208,0-3 168,0-2-40,0-11-56,0 11-16,0-11 24,3 11 16,1-11-32,-1 13-48,-3 3-16,4-14 32,-1 10-16,1-1 56,-1 0-40,1 0-16,-1 1 24,-3 1 32,4 3 40,-4 0-112,0 0 96,0 0-24,0 0-8,0 1 56,0 5 0,0 1 48,0 8-16,-2-10 32,2-5-184,-3 20 241,-3-7-33,-8 5 64,9 3-32,-12 3 16,1 6 32,-1 1-72,-1 2-80,18-33-136,-19 33 112,2 0-80,-1-1 64,3-1-48,-1-2-40,0-1-16,-3 2-48,2-2 72,17-28-16,-16 26-16,-1 0-16,1 0-48,1 0-72,-1-2-16,0-1-120,2 1-224,0-1-248,14-23 760,-14 23-1033,1-1-215,6 1-112,-11 0-81,13-3 113,-11 3 240,11-2-2561,5-21 3649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5T11:33:10.649"/>
    </inkml:context>
    <inkml:brush xml:id="br0">
      <inkml:brushProperty name="width" value="0.05" units="cm"/>
      <inkml:brushProperty name="height" value="0.05" units="cm"/>
      <inkml:brushProperty name="color" value="#3165BB"/>
    </inkml:brush>
  </inkml:definitions>
  <inkml:trace contextRef="#ctx0" brushRef="#br0">2893 2421 9105,'0'0'0,"-2"-4"913,2 4-913,-2-3 272,1-1 24,-1-1 24,0 0-80,-1-1-56,-1 1 16,1 2 16,1-1 96,2 4-312,-2-3 400,1-1 80,-1 1 80,0-1-7,0 1-41,1-1-128,-1 1-96,0-1-40,0 1-48,2-1 8,0 1-64,0 0-8,0-1 16,0 1 48,4-1 64,-1 1 24,3-1 16,-1 1 32,0-1 64,0 1 8,11-1 25,-13-1-57,11 1-8,-10-1 24,-4 5-392,14-5 360,-11 2-48,11-1-32,-10 1-64,9-1-16,-9 1-64,1-1-56,9 1-32,-14 3-48,4-4 80,-1 4 16,2 0 32,-1 0-32,-4 0-56,0 0 56,0 2 8,0 0 16,0-2-120,-2 5 80,-3 0-72,-2 9 48,-9-9 8,9 11 8,-12-11 8,2 13-56,-8-3 56,25-15-80,-24 18 144,0-1-8,-3 0-16,1 1 1,0-3 55,2 1 0,0-2 40,1-7-72,23-7-144,-21 17 96,0-11 80,4 9 48,1-9-8,0-1-16,3 0-24,6 0 0,-7-1-32,14-4-144,-4 1 176,1 1-104,-1 0 24,2 0 72,1-2-64,-1 0-24,2 0-64,0-6-56,0 6 40,0-5 24,5 0 64,0-11-96,9 13 64,-10-11-56,13 9 8,-12-14 80,18 1-152,-23 18 64,17-19-48,4-2 64,4 0 72,-1 0 112,-1 2-96,-2 2-32,-1 1 8,-2 2 8,-18 14-88,17-5 128,-1-11-40,-2 13-24,-9-2-48,14-1 72,-14 1 0,1 2-24,8-1-16,-14 4-48,3 0 32,1 0 72,1 0-64,0 0 0,-2 2-48,1 0-16,-1 1 80,1 2-32,-4-5-24,0 6 48,0-1-72,0 0 64,0 0 8,0 1 33,-2-1-49,-1 0-113,-3 0 146,6-5-65,-5 7 88,0 0 0,0 0 8,0-2-96,-1 1-32,1-1 64,-2 0 56,0 0-72,7-5-16,-7 5-8,0 1 16,0-3 24,0 1 64,0-1-40,0 1-48,0-1-8,1 0 0,6-3 0,-6 4 64,-1-2-24,0-1-80,0 3 72,-7-2-32,9 1 72,-12-1 0,10 0-80,7-2 8,-17 3 40,3 1 64,0-1-56,-2 1-56,0-3-40,1 3-8,-3-1 120,1-1-32,17-2-32,-18 2 0,1-1-64,0 1 48,-1 0 80,1 0-40,1-1-24,1-1-136,1 0 104,14 0 32,-14 0 80,7 0-120,-11 0 40,13 0-96,-11 0-24,13 0 104,-2-3-48,0-2-80,5 5 144,-6-5-152,1-1 48,2 1 72,1 0 48,0 0-56,0-1-24,1 1 88,1 0-32,0 5 8,0-5 16,0 0-72,5-1-65,0 1 97,0 2 64,1-1 49,-1 1-97,0-1-33,-5 4 41,5-3-32,0-1 16,1 4 32,-1-3-40,0 3 16,9 0 0,-11 0 80,11 0-55,-14 0-17,4 0-57,10 0 41,-9 0 32,11 1 57,-11 1-33,14 0-48,-14 1 72,14 1-16,-19-4-48,6 3 112,13 1-32,-14-1-96,14 1-8,-14-1 96,14 1 64,-13-1-120,11 1 64,-12-1-72,-5-3-8,16 4 24,-11-1 144,11 1-192,-13-1 0,11 2-24,-10 1 104,1-1 48,9 0-40,-14-5-64,3 4-32,1-1-72,-1 0 96,-3 1-24,4-1 72,-4 1-128,3-1 24,-3 3 80,0-6-16,0 5-40,0-2-80,-1 1-32,-1-1-32,0 1-9,-1-1 89,-3 1-128,1-1-136,5-3 368,-5 4-360,0-1-64,0 1-72,-1-3-40,1 1-80,0 0-48,0 0 64,-1-1 15,6-1 585,-5 2-728,0-2-88,0 0-160,0 0-160,-1 0-169,1 0-215,0-3-80,0-1-49,5 4 1649,-6-5-1528,1 0 40,0-1-1,0 1 209,0 0 80,-1-11-2673,6 16 3873</inkml:trace>
  <inkml:trace contextRef="#ctx0" brushRef="#br0" timeOffset="594">1349 2288 7025,'0'0'0,"0"0"136,0 0-136,-1 0 112,-5 0 56,-1 0 40,-6 0 120,7 0 128,-8 0 112,9 0 65,-14 0-9,19 0-624,-14 0 600,0 0-40,-1 0-8,-1-3 0,0-1 32,-1 1 48,-4-11 33,-3 9 7,24 5-672,-30-18 688,-1 13-96,-2-16-24,1 7 8,3 9-152,-1-14-8,2 14-96,0-14-63,-1 13 71,29 6-328,-30-17 328,1 12 8,1-11-104,0 11 32,-2-13-24,-3 13 80,0-17 64,-3 4-80,36 18-304,-35-17 280,0 1-8,-3-5-24,1 0 16,1-1 40,-1-1-88,2 1 49,2-5-25,33 27-240,-33-27 128,2-5 64,0 1-48,1-4 32,2-1 96,-1-3-24,1-2-56,2-6-32,1-2-48,5-5-40,0 0-80,13-3-112,-10 1 0,14-3 24,-3 1 80,5-1 24,1 59-8,-2-57-32,2 1-8,0-1-16,5 3 80,9 0 8,0 1-8,2 3 0,-1 1-32,-15 49 8,25-48 104,-1 1-8,0 7 40,6 1-16,-2 4-8,0-1 8,5 3-8,5-2-56,-38 35-56,38-35 24,7 4 32,1 1 8,2-1-8,5 0 16,-3-1-96,2 6 16,-1-2 56,-51 28-48,54-26-24,1 2 32,-1 1 0,-1 4-16,0 2 72,-2 1-8,-1 2-56,3 11 56,-53 3-56,43-5 144,2 1 0,1 4 64,-6 0-120,1 7-48,-6 12 16,-5-3-64,-4 3 24,-26-19-16,26 23-32,2 4-24,-2 1 144,2 4 32,-2 4-24,0 4 56,-3 4-32,-1 1-16,1-2 16,1 4-72,-5 2 32,2 5 40,-2 7-88,-5-2 41,2 0-57,-11 2-32,-5-61 16,14 58 32,-10 1-32,-4-2 64,3-5-64,-3 1 72,0-3-40,-2-1-16,-3-4 88,5-45-104,-5 42 64,-9-2 40,10-4-48,-1 3 8,-10-6 64,9 0-40,-16 0 88,4 0-80,18-33-96,-17 29 8,-4 3-16,-2-1-128,3-1 176,-3-2-16,5-2 72,1 0 16,-2-2-168,19-24 56,-19 23-8,0 1 16,-2 0 16,3-1-24,1-2-64,1-2 16,1 0 8,-1-3-8,16-16 48,-14 14-160,-2-9-176,9 11-112,-8-11-49,10 2-31,-2 0-120,0-2-128,0 0-136,0 1-120,0-3-161,0-1-263,0-1-368,2 1-233,1 0-135,2-2 95,1 0 153,1 0 1944,0 0-1753,0-4 369,0 1-104,0-2-2265,0 5 3753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5T06:37:22.9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 71 5041,'0'0'0,"0"0"544,0 0 32,0 0 96,-3 0 144,3 0-816,-2 0 968,2 0 73,0 0 103,0 0 128,0 0-32,0 0-119,0 0-137,0 0-96,0 0-888,0 0 816,0 0 80,0 0-39,0 0-169,5 0 32,0 0 8,3 0-48,17 0-120,-25 0-560,8 0 448,19 0-8,-19 0 113,27 0 39,-11 0-104,9 0-144,2 0-64,5 0 128,-40 0-408,41 0 400,5 0-184,2 0-104,4 0-48,-4-5 32,4 5 104,-4 0-112,-2 0-104,-46 0 16,43 0 48,-2 0 104,2 0 0,0 0-56,-2 2-128,2-2 32,-5 0 216,2 0-16,-40 0-200,41 0 184,-1 0-104,3 0-15,-2 0 143,7 0-72,1 0-56,-3 0-112,0-5 104,-46 5-72,46-5 304,-3-1-32,0 1-248,0-1 16,-10 6-24,-1-5 176,3 0 208,0 5-328,-35 0-72,36 0 16,-4-6 8,-2 6 0,-3 0 80,-6 0-176,4 0 32,-1 0 152,-3 0 72,-21 0-184,27 0 184,-2 0-304,-4 0-32,1 0 64,-14 0 184,14 0-40,-17 0-200,3 0-72,-8 0 216,6 0-224,-1 0 144,0 0-184,1 0-240,-1 0-88,1 0-33,-6 0 129,5 0-96,-5 0 592,0 0-944,5 0-232,-5 0-113,0 0-279,0 0-440,0 0-665,0 0-600,0-5-215,0-1 607,0 1 809,0-3-2337,0 8 4409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5T11:33:14.102"/>
    </inkml:context>
    <inkml:brush xml:id="br0">
      <inkml:brushProperty name="width" value="0.05" units="cm"/>
      <inkml:brushProperty name="height" value="0.05" units="cm"/>
      <inkml:brushProperty name="color" value="#3165BB"/>
    </inkml:brush>
  </inkml:definitions>
  <inkml:trace contextRef="#ctx0" brushRef="#br0">229 32 6289,'0'0'0,"0"0"0,0 0 328,0 0-80,0 0 16,0 0 56,0-4 56,0 1 8,0-1 40,-2 1 56,2 3-480,-2-4 521,1 4 15,-1-3 24,0 3-40,0-4 464,-1 1-456,-1 3 8,4 0-536,-3-4 536,0 4 1,-3 0-65,1 0 24,0 0-8,1 0-32,-1 0 0,0 0-56,0 4 32,0 1-24,-1 0-32,1 0-15,0 1 7,0 7-48,-1-7 72,1 1-40,0 7-8,0-9-64,0 2-48,-1 8 80,1-9-56,0 11 8,0-10 24,-1 12-48,6-19-240,-5 16 248,0-1 16,0 1-64,0 0-40,-2-1 0,0 1-47,0 0 63,0-1-112,0 1 16,2 0 16,-1-1-72,1-1 112,0 0-104,0 0-8,1-7 24,2 11-56,2-18 8,-1 6 80,-1 10-64,2-11 24,0 11 24,0-13-112,5 3 80,0 1-40,1-2-8,-6-5 16,14 5 88,-11-1-16,11-3-16,-11 1-8,15 0-16,-13-2 8,14 0 24,-14 0-64,-5 0 0,20-5-24,-15-1-8,14-8 64,-14 11 40,11-13-24,-11 11-32,11-11-40,-11 11 16,11-14 64,-13 3-32,11 1-24,-11-1 32,3-1-24,8-1 48,-14 1-40,3-1-56,-3 18 40,4-17 16,-1 0-72,-3-2 32,3 1 8,-3 1-8,4-1 56,-4 1 56,3 0-24,-3 17-64,4-18 24,-1 2 0,-3 3-48,4 7 96,-1-11-8,-3 12-40,4 0 32,-1-9-16,-3 14-40,4 0 64,-1-4 80,1 4-16,-1 0-8,1 0 96,-1 0-16,1 0-8,-1 4 8,-3-4-200,4 5 120,-1 9 88,-3-9-64,4 12 56,-1-3-72,1 2 0,-1 1 104,-3 6-72,0-23-160,4 23 209,-1-1-105,0 1-72,3 1 40,-1 1-24,-2-1 0,1-1-8,1-1-32,-5-22-8,5 21 56,1 0-16,-1-2-16,9-2 0,-11 1-80,2-3 32,9 1 0,-10-2-64,-4-14 88,14 14-40,-11 0-56,11 0-32,-10-7-25,10 8-103,-11-9-72,11 9-64,-11-9-96,11 7-56,-14-13 544,4 4-672,1 1-128,0 2-120,9 0-177,-14-2-183,5 1-336,1-1-457,-1-2-263,-5-3 2336,5 5-2481,0 1 105,0-3 407,1 1 433,-1-1 112,0 1-2401,-5-4 3825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5T11:33:16.241"/>
    </inkml:context>
    <inkml:brush xml:id="br0">
      <inkml:brushProperty name="width" value="0.05" units="cm"/>
      <inkml:brushProperty name="height" value="0.05" units="cm"/>
      <inkml:brushProperty name="color" value="#3165BB"/>
    </inkml:brush>
  </inkml:definitions>
  <inkml:trace contextRef="#ctx0" brushRef="#br0">392 46 9530,'0'0'0,"0"0"1680,0 0-1224,-4-4 8,4 4-464,-5-5 640,0 0 144,0-1 105,-1 1 143,-1 2 64,0-1 32,0 1-79,1-1-161,6 4-888,-14-3 784,8-1-144,-1 4-56,-7 0-24,9 0-40,-12 4-16,10 1-39,-11 2 15,12 7-88,-12-9-48,2 11-40,-1-9-72,0 12 96,-1-3-72,1-1-40,-1 4 0,18-19-216,-17 20 176,0 0 24,1 0 72,0-1-72,2 0-24,7 0-8,-6 0 8,9-2-24,4-17-152,-5 16 64,0 0 9,-1-2 7,5-7-16,-1 10 24,0-12-48,2 11-56,0-11 136,0-5-120,0 16 112,0-11 8,0 0-32,4 1-16,-1-1 48,2-4-16,1 1-8,-1 0-64,-5-2-32,14 0 72,-11 0 0,11 0 40,-9-4 8,14-1-176,-13 0 120,15-11-32,-7 11 48,-14 5-80,13-17 88,1 12-80,2-16 24,0 7-40,-1 0 88,-1 0-80,0 0-16,0 0 40,-14 14-24,14-14 16,-9 0 64,14 0-48,-13 0-32,9 0-56,-10 9 72,9-14 80,-10 14-88,-4 5-8,14-16 80,-11 13-24,3-1 72,-1-1 8,0 2-80,0-1 40,0 4-24,1 0 24,-6 0-96,5 0 96,0 0-88,0 0-112,0 0 128,1 2 88,-1 1-72,0 3-24,-1-1-80,-4-5 64,5 5-16,0 0 104,0 2-72,1 0-8,-1 0-24,0 0 0,-2 0 112,1 0-40,1 0-120,0-2 16,1 0-8,-1 1 136,0-1 40,0 0-112,0 0 8,1 0 8,-6-5-24,5 6 0,0-1 80,0 0-224,9 0 48,-10 1 56,1-1-72,0 0 184,9 0-240,-10 0-88,9 1-48,-9-1-104,13 0-88,-11-1-192,14 1-97,-4 0-151,2 0-176,-18-5 1112,17 4-1360,0 1-505,1 0-727,-1 0-569,6 1-256,1-1 257,2 0 767,-1 0 609,-25-5 1784,24 5-4001,-24-5 4001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5T11:33:15.198"/>
    </inkml:context>
    <inkml:brush xml:id="br0">
      <inkml:brushProperty name="width" value="0.05" units="cm"/>
      <inkml:brushProperty name="height" value="0.05" units="cm"/>
      <inkml:brushProperty name="color" value="#3165BB"/>
    </inkml:brush>
  </inkml:definitions>
  <inkml:trace contextRef="#ctx0" brushRef="#br0">355 8 10786,'0'0'0,"0"0"696,0 0-256,0 0 56,0 0 144,0 0-640,-2-4 664,1 4 25,-1-3 79,-2 3 16,1 0 16,-1 0-24,1 0-64,0 0-39,-3 0-105,6 0-568,-5 0 512,0 1-72,0 3-104,-1 1-40,-1 0-96,1 1-56,-8 8-32,10-9 24,-1 2-16,-2 7 0,0-7 24,0 10-32,0-10 72,2 10-8,0-10-24,-1 11 48,6-18-200,-5 7 160,0 10 24,0-10-48,-1 9-15,3-11-49,0 11 32,1-11 40,2 10-72,0-15-72,0 6 80,0 1-40,0 0 24,3 0 32,1-2-16,1-2 24,9-1-56,-11-2 32,3 0-8,9 0-48,-11 0 8,10-5-8,-11-9 16,11 9 16,-10-11-16,9 11-24,-13 5-16,4-16-16,10 11 48,-11-14 24,11 14-56,-10-15 64,1 15-24,0-14-40,0 14 80,-1-14-32,-1 13-32,1-13 72,-1 14-40,-3-12 40,0 11-8,0-9-16,0 11 80,0 4-144,0-14 136,0 14-40,0-3-16,0-1 24,0 1 16,0 3 24,0 0 24,0 0-64,0 0-104,0 0 112,0 2 8,0 3 24,0 0-40,0 9-64,0-9 48,0 9-72,0-9 96,0-5-112,4 16 80,-1-11 0,1 13-16,-1-11-40,2 10 88,1-12-80,8 13 16,-11-13 0,2 11-112,9-11 104,-10 10-72,10-9 32,-11 9 48,13-9-112,-11 9 120,12-10-96,-17-5 40,6 7-24,13 7-8,-14-8-40,14 0-24,-14 8-64,14-8-64,-13 8-72,13-9-72,-19-5 368,5 15-480,14-9-80,-14 11-144,15-1-152,-15-1-129,16 3-287,-7 1-304,0 0-537,-14-19 2113,13 23-2432,3 3-153,0 3 49,-1 1 567,1 3 345,-2 0-2393,-14-33 4017</inkml:trace>
  <inkml:trace contextRef="#ctx0" brushRef="#br0" timeOffset="2149">663 258 5921,'0'0'0,"0"0"0,0 0 328,0 0-88,0-5-48,0 0-24,-2-9 8,1 10 16,-1-1 64,0 0 96,2 5-352,-3-14 464,-1 11 72,-1-3 89,0 1 39,0-9 0,-1 11 40,1-1 8,-9-1 24,14 5-736,-5-5 784,-2 0 17,-10 1-25,10 1 32,-11-1-48,11 1-72,-10-1 0,10 1-63,7 3-625,-17-4 608,10 1 0,-11-1-48,11 1-40,-10-1-32,10 1-24,-11-1-48,11 1-48,7 3-368,-17-4 280,1 1 17,1-1 7,1 1 0,0 3 48,-2 0-8,1 0-32,-1 0 0,16 0-312,-16 2 280,1 3-72,-1 2 24,-1 9-40,-3-9 80,0 15-56,-1-1-16,-2 5-16,-1 4-120,1 1 112,0 2-40,4 2 0,2 1 56,1 3-48,9-4 105,-8-4-33,15-31-216,-6 29 192,3-3-56,1-1-56,2-1-56,0-1 0,0-2-32,5-4-8,9-1 112,-14-16-96,4 7 48,11 10 88,-9-12-104,11 9-8,-12-10 64,11 1-80,-11 0 48,14-1 8,-19-4-64,16 1 48,0-1 56,1 0-40,4-3 0,2-11-32,4 0 16,1-5 16,0-2-16,-2-2 16,-26 23-64,25-22-8,-3-3-32,-1 3-8,-4-1-104,-1 2-24,-2 0 96,-9 2 24,11 0 64,-16 19-8,3-21 72,1 0-64,-1 2 24,-3 2 32,4-1-32,-4 1-8,0 1-48,0 3 32,0 13-8,0-14 40,0 8 40,0-9 8,-2 11-24,2-1 8,0 0-40,0 0 48,0-1-32,0 6-48,0-3 0,0 3 72,0 0-48,0 0 64,0 0 8,0 0-64,4 3 40,-1 3-64,-3-6-8,4 7 64,-1 6-16,2-7-64,11 9 24,-13-8-8,11 12 0,-9-1 0,18-1-16,-23-17 16,16 21-24,3 0-8,4 2 56,-3-1 16,5-1-88,-1 0-24,1-2-80,2 2-240,-27-21 392,28 19-584,0 0-216,3-1-225,1-1-151,-1 1-288,4-3-361,0 1-687,-2-1-633,-33-15 3145,33 16-3416,0 0 135,-2-1 768,0-1 729,1-7-1825,-32-7 3609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5T11:33:18.361"/>
    </inkml:context>
    <inkml:brush xml:id="br0">
      <inkml:brushProperty name="width" value="0.05" units="cm"/>
      <inkml:brushProperty name="height" value="0.05" units="cm"/>
      <inkml:brushProperty name="color" value="#3165BB"/>
    </inkml:brush>
  </inkml:definitions>
  <inkml:trace contextRef="#ctx0" brushRef="#br0">524 578 7321,'0'0'0,"0"0"816,-3 0-264,-3-5-32,-1 0 105,7 5-625,-14-6 688,9-8 40,-2 14 88,-7-5 72,9 0 112,-11 0 33,11 0-49,-10-1-48,9 3-160,6 3-776,-15-4 672,8 1-87,-9-1-33,9 1-64,-10 3-40,10-4 0,-11 4-48,11 0 32,-10 0-24,10 2 8,-10 2-88,10 1-32,-11 0 9,11 0-49,-10 9 0,10-9 64,7-5-320,-17 16 304,3-2 8,-2 3 32,-1 3-64,-3 4-48,0 4 72,-1 3-64,3-1-40,18-30-200,-15 28 208,-1-1-56,9 1 80,-10-2-64,11 0-8,-1 1-40,0-3-96,2-2 112,5-22-136,-5 21 80,3-1 8,2-3-80,0 0-16,4-1 64,1 0-80,9-2 144,-9-9-128,-5-5 8,16 15 8,-11-11 49,14 1-49,-14 0 48,16-1-24,-5-2 24,0-1-32,-1-1-8,-15 0-16,18 0 0,1-3-32,0-2 80,0-9 0,2 8 32,-2-11-32,2 1-24,0-1 8,-21 17-32,19-17 0,-2-3 104,-1 0-48,0-1-32,-2 0 32,-11 2-72,11 1 48,-11 1-8,-3 17-24,6-17 24,-3 1-32,1 2 40,-4 0 40,0 0-72,0 9 48,0-14-56,0 13 64,-2-13 32,0 14-88,0-12 16,1 13 16,-1-1-8,0 0 48,-1 0-40,1-1-128,2 6 96,-2-3 64,1-1-48,-1 4 56,0 0 0,0 0-96,1 2 0,-1 3 40,0 1 16,2-6-32,-2 5 120,2 9-24,0-9-88,0 9 32,0-9-72,0 12-24,0-10 72,4 11 0,-4-18-16,3 7-16,1 10 88,1-10-72,9 11-40,-11-11-24,3 10 64,13-10 16,-5 10-40,-14-17 24,14 7 8,3 11-72,2-4-56,2-7-32,3 10-120,3-10-176,-3 10-105,0-11-79,-24-6 632,23 15-800,-1-10-128,-1 11-240,0-11-289,0 11-383,3-11-576,3 2-505,-3 9-272,0-11 137,-1 9 703,0-9 617,-1 2-2361,-22-7 4097</inkml:trace>
  <inkml:trace contextRef="#ctx0" brushRef="#br0" timeOffset="1468">1947 512 5825,'0'0'0,"0"0"712,0 0-712,0 0 656,0 0 96,0 0 24,0-4 89,0 1 143,0-1 144,0 1 176,0-1 17,0 4-1345,0-3 1344,0 0-104,0-1-192,0 1-47,0-1-177,0 1-136,0-1-56,0 1-88,0 3-544,-1-4 544,-1 1-72,0-1-8,0 1 9,1-1-17,-1 1 24,0-1-80,-1 1-120,3 3-280,-4-4 232,1 1-8,-1-1-64,1 1 40,-1-1-40,1 1-56,-2-1 96,-1 1-88,6 3-112,-5-4 136,0 1-16,0 0-88,0-1 144,-1 4-80,1-3 48,0 3-56,0 0 32,5 0-120,-6 0 168,0 0 24,-8 0 1,8 0-73,-1 1-16,-6 3-24,7 1 96,-1 0-104,-7 0 8,14-5-80,-5 6 72,-2-1-8,-7 9 88,9-9-120,-2 2-16,-7 9 48,9-11 8,-2 11 88,-7-11 48,9 10-320,-2-9 160,-7 9 56,11-9 40,-3 9 144,-1-10-160,0 11-64,7-16-64,-7 5 32,2 11 24,0-11 0,0 2-40,1 7 16,1-9 8,1 0-40,2 2 56,0-7-56,0 6 0,0-1 32,0 0 40,0 0-16,4 1-80,-1-3 32,2-1-32,11-1 40,-16-1-16,3 2 40,11-2-48,-10 0-8,11-3 0,-9-2 24,11-1 48,-12-8-56,14 11-56,-13-11 80,13 10 120,-14-9-96,14 9-24,-14-10-56,13 11-104,-13-11 88,11 9 104,-16 5-56,5-14-32,9 10 0,-11-10 56,11 9-16,-10-11 80,10 13-32,-11-11-16,2 10 32,-5 4-72,14-13 40,-10 9 32,1-10-88,0 11-24,9-3 48,-14-7-40,5 9 112,0 1-80,-5 3 0,6-6-8,-1 1-8,-2 2 80,1-1 64,-1 1-120,1-1 48,-1 4-88,1 0 64,-4 0-32,0 0 88,0 2-72,0 3-16,3 2-32,-3 0 32,0 7 56,0-9 16,0 13 24,0-18-96,0 15 152,0 3-8,0 3-24,0 1-64,-1 3-32,-3 4 16,-1 1 40,0-1 8,5-29-88,-6 28 128,3 0 0,1 0 1,0-2-129,1 0 0,1-2 0,-2 1 0,2-3 0,0-1 0,0 0 0,0-2 0,3 0 0,1 1 0,-1-3 0,1-1 0,-1-2 0,-3-14 0,4 13 0,1-7 0,-1 9 0,-1-9 0,1 7 0,-1-7 0,-3-1 0,3 2 0,-3-7 0,0 7 0,4 0 0,-4 0 0,3 0 0,-3-2 0,4-2 0,-4 1 0,3-1 0,-3-3 0,0 4 0,4-1 0,-4-1 0,3 0 0,-3 0 0,0-1 0,4 1 0,-4 0 0,0-2 0,3 0 0,-3 2 0,0-1 0,0-1 0,0 2 0,0-2 0,0 2 0,0-2 0,4 0 0,-4 0 0,3 0 0,-3 0-121,4 0-95,-4 0-112,3-4-40,-3 4 368,0 0-408,4-3-184,-4 3 72,3-4 8,-3 4-80,4-3-8,-4 3 15,3-4-55,-3 4 640,4 0-664,-1-3-120,1 3-16,-1-4-112,1 4 23,-1-3 9,2 3-160,0-4-8,-5 4 1048,6 0-1184,-1-3-217,0 3-223,0-4-200,1 4-81,-1-3 113,0 3 135,0-3 145,-5 3 1512,5 0-1224,1 0 264,-1-4 183,0 4-279,0 0-2288,-5 0 3344</inkml:trace>
  <inkml:trace contextRef="#ctx0" brushRef="#br0" timeOffset="2366">2219 1415 5001,'0'0'0,"-2"0"496,2 0-144,-2 0 8,1 0 40,-1 0 40,0 0 72,0 0 72,2 0-584,-1-3 640,-1 3 49,0 0 55,1 0 48,-1-4-8,-2 4-16,1 0-16,-2 0-23,-1 0 31,1 0-48,-9 0-88,9 0 8,-2 0-8,-9 0-64,9 0 16,-10 0-95,17 0-481,-7 0 408,-10 0 32,1 0 8,0 2-56,1 0 16,-1-1 32,0 1-24,1 0-16,-1-1-56,0-1-88,-1 0 0,0 0 65,1 0 15,0 0 8,1 0-56,-1 0 8,0 0 32,1-3 8,-1 0-16,0-1 0,1-1-16,-1 0 32,0-11 40,1 11-64,-3-16-8,1 2-56,-1-2-47,1-5 31,0-2-40,-1-5 24,3 0-128,-1-2 96,16 35-184,-14-35 184,7-1-32,-9-3 16,13-1-64,-4 0 0,-7-3 40,9-1 112,-2-3-144,2 2 32,1 0-104,-1 0 8,1 3 48,3 0 40,1 4 8,0 1 16,0 4-40,0 33-120,0-33 40,5 3 8,-2 4-80,3 0 48,-1 0 0,10-2-88,-9-1 24,13 1 24,-19 28 24,14-24-40,0 1 144,1-1-64,4-1 24,2 3-8,5 1-16,1 0 48,2 0-8,-29 21-80,31-21 16,4 5-64,-2 1 24,4 10-64,-2-15 152,5 17-72,-4-11 16,1 14 88,-37 0-96,36-5-56,-1 1 128,0 4-80,-2 0-32,0 0 56,-2 4-32,-1 1 24,0 12-16,-30-17 8,31 7-40,-2 14 8,1-3 24,-2 3 8,-2 3 32,-2 5-80,-3 1 0,-2 3 128,-3 0-16,-2 0 168,2 7-88,-11 0-120,10-1-56,-15 1-80,4-2 112,-4 0 24,0 2 24,0-2-48,0-3-8,0 0-56,0 0 0,-5 0 40,-9-1 24,9 0 80,5-34-80,-18 33 128,11-2-8,-12 0-88,2-3-96,1 0 48,-3-2-56,3 2 112,-1-6-8,17-22-32,-16 23-40,1-2 40,-5 0-112,1 0 24,-2-2 32,2 0-112,0-2 0,0 1-96,19-18 264,-19 17-368,0 1 40,0-3-128,1-1-32,1 0-160,1 0-56,0 0-81,2-7-175,14-7 960,-13 17-1120,-1-3-248,7 0-281,-9-7-431,11 11-545,-2-13-367,0 2-57,0 8 256,7-15 2793,-5 6-2016,-1-1 616,3 2 199,-1 0-2359,4-7 3560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5T11:33:14.589"/>
    </inkml:context>
    <inkml:brush xml:id="br0">
      <inkml:brushProperty name="width" value="0.05" units="cm"/>
      <inkml:brushProperty name="height" value="0.05" units="cm"/>
      <inkml:brushProperty name="color" value="#3165BB"/>
    </inkml:brush>
  </inkml:definitions>
  <inkml:trace contextRef="#ctx0" brushRef="#br0">3678 634 7129,'0'0'0,"0"0"2697,0-4-1657,0-1-264,0-10 40,0 9-56,0-8 32,-2 11 121,0-11 103,0 11 72,1-11-120,-1 10-79,0-1-89,2 5-800,-2-5 656,-1-1-88,-1 1-144,-1 2-56,0-1-80,0 4 0,-2 0-64,0 0-104,7 0-120,-14 0 176,9 2 32,-2 3 128,-7 0-31,9 9-89,-11-8 24,9 1-24,-10 6 64,10-7-32,-11 8-72,13-9-48,-11 12 48,11-10-8,-11 11 24,11-4-64,-10-1 16,9 5 64,-9-1-40,9 1 144,-1-3-128,2 1 16,0-2 40,2 0-152,-1 0 0,4-14-88,-3 7 48,1 10 80,0-10-24,2 9 32,0-11-32,0 2-72,0 0 65,5 0 31,-5-7-128,6 7 136,-1-2-88,9-2-24,-11-1-8,11 0 120,-9-2-16,14 0-112,-13 0 16,-6 0-24,19-4-24,-14-1 104,14-9 16,-14 9-80,15-11-40,-15 11-136,14-12 104,-14 3 8,-5 14 48,19-14-128,-14 0 168,15 0-16,-15-3 64,12-2-24,-12-1-128,11 1 0,-12 0 40,-4 19 24,5-19 64,9 0 48,-14 2-96,5 1-80,-2 0 88,1 2 16,1 0 48,-1 0-72,-4 14-16,3-5-24,1-12 24,-1 12 48,1-1-40,1 1-40,0 0-24,-2 1 16,1 1 112,-4 3-72,3 0 56,1 0-40,-1 2 24,1 3 0,-1 0 32,1 9 48,1-7-64,0 10-16,-5-17-40,6 16 48,-1 3 16,0 2-40,0 3-56,0 1 64,1-3 0,8 1 8,-11 0 152,2 1-160,-5-24-32,5 24 24,11 3 112,-12-1-120,10-2 48,-11-1-112,11-8 64,-11-1-72,3-7-104,-6-7 160,14 16-304,-11-11-328,11 11-57,-11-11-71,13 11-128,-11-11-192,11 2-384,-11 0-441,-5-7 1905,16 7-2384,-11-2-457,11-2-192,-13-1 121,11 0 559,-9 0 665,9-2 144,-10 0-2201,-4 0 3745</inkml:trace>
  <inkml:trace contextRef="#ctx0" brushRef="#br0" timeOffset="1153">222 1111 10954,'0'0'0,"0"0"1336,0 0-536,0 0 56,0 0-23,0-4 31,-2 1 176,0-1-24,0-1 57,1 0-57,-1 1-160,2 1-120,-2-1-200,0 1-104,2-1-8,0 4-424,-1-3 344,-1-1 17,0 1-193,1-1-40,-1 1 80,0 3-32,0-3 96,1 3 8,1 0-280,-2-4 224,0 4 112,0 0 16,1 0-80,-3 0-16,1 0-24,-1 0 72,1 0 72,3 0-376,-6 2 272,1 3-104,0 0 24,0 0-8,0 9 145,-2-8-81,-7 8-72,8-9-72,6-5-104,-6 17 160,-8-10 96,8 10-88,-1-10-112,-7 11 0,9-4 96,-2 0 24,-7 0 24,14-14-200,-5 14 48,0-1-72,-2 1 120,0-7 8,2 11-80,0-11-40,-1 10 32,1-10-8,5-7-8,-2 16 152,1-11-88,1 9-192,0-9 160,0 0 32,0-1 16,3-2-40,2-1-96,-5-1 56,6 0-32,9 0 24,-10 0 192,11-5-208,-11 0-64,13-13 144,-13 13-72,14-12 176,-5 1-128,2-1-80,1-2 112,1-1 8,-3 1 152,1 0-208,-1 0-56,-1 0-32,0 1 40,0 1 96,-9 1-136,13 1 48,-13 1-24,11 9 112,-13-15 32,2 15-80,-5 5-16,14-14-24,-10 14-24,-1-5 128,3 0-24,-1 1-64,0 1-16,0 3 24,0 0 40,-5 0-40,6 0 24,-1 0-16,0 0-128,0 2 192,1 3 8,-3 0-24,2 0 40,0 9-200,-5-14 104,6 5 40,-1 2-8,0 7-48,0-8-24,1 1-56,-1 8 120,9-10 88,-14 11 24,5-11-160,9 11-24,-11-11-40,3 11 56,-1-11-16,9 2-128,-11 7-80,2-9-40,-5-5 296,6 7-208,8 7-72,-11-9-240,2 1-120,0 0-81,9 0 17,-10-1 0,1 0-152,-5-5 856,5 5-992,9-1-160,-10-1-161,1-1-271,0-2-449,9 0-335,-10 0-97,-1 0 105,-3 0 2360,3 0-2120,1 0 431,-1-3 305,1-1-945,-4 4 2329</inkml:trace>
  <inkml:trace contextRef="#ctx0" brushRef="#br0" timeOffset="7169">5181 549 6577,'0'0'0,"0"0"648,0 0-160,0 0-56,-2 0-16,1-4 32,-1 1 49,2 3-497,-2-4 616,0 1 120,-1-1 152,-1 1 80,3-1-24,-3 1-39,2-1-81,-1 1-72,3 3-752,-4-4 672,1 1-56,-1-1-80,3 1 40,-3-1 73,2 1-49,-1-1 24,0 1-128,3 3-496,-4-3 448,1-1-8,-1 1 32,1-1-56,-1 1-32,1-1 33,-1 1-17,1-1-16,3 4-384,-4-3 304,1-1-56,-3 1 48,1 3-64,0-4 16,-2 4-56,-7-3-112,9 3 168,5 0-248,-7 0 216,-7 0 40,7 0-32,-10 0-112,10 0 128,-14 0-8,5 0 56,1 3-72,-1 2-56,-2 9 9,1-8-9,0 1 0,-1 6-48,1-7 40,-1 13 16,1-5 88,0 0-24,1 0-80,2 0-56,0-1 64,9-6-8,-2 11-56,2-13-32,0 11-64,5-16 0,-4 7 72,2 8 72,1-8-80,-1 9-24,2-11-24,0 11-32,0-11 128,3 11-72,3-11-48,-1 2 32,10 0 8,-11 0 48,10-2-96,-11 0 40,11-1-16,-9-3 40,-5-1-48,20 2 160,-15-2-104,14 0-32,-5 0-8,0 0 72,0-3-8,0-3-136,0 1-40,-14 5 96,5-15-88,14 11 136,-14-10-16,14 11 80,-13-11-120,11 10-16,-12-10 80,11 11-32,-11-13-136,9 11-16,-11-9 80,11 11 48,-10-13 152,10 13-120,-11-11-80,2 10 24,-5 4 24,14-14 8,-10 11 96,1-3-88,0 1-40,0 0 24,1 0 40,-1 0 80,0 1-176,-5 4 56,4 0 0,-1 0 32,1 0 72,-4 0 104,3 4-80,1 1-96,-4 9 56,3-9 56,1 12-72,-1-10 0,0 11-72,-3-3 40,4 5 104,-4-1-40,3 2 8,-3-1-64,4 0 16,-4-1 1,3 0-65,-3 0 0,4 0 0,-4 0 0,3 0 0,-3-3 0,4-2 0,-4-14 0,0 7 0,3 10 0,-3-11 0,0 9 0,0-10 0,0 11 0,0-11 0,0 2 0,0-7 0,0 14 0,0-9 0,0 1 0,0 1 0,0-2 0,4 0 0,-4 0 0,0-1 0,0-1 0,0-1 0,0 0 0,0-1 0,0 1 0,0 0 0,3-2 0,-3 0 0,0 0-89,4 0-287,-4 0-88,0 0-32,3-4-80,-3 4-224,4-3-184,-4 3-193,3-3-119,-3 3 1296,4-4-1448,-1 1-297,1-1-295,-1 1-504,1-1-401,1 1 32,0-1-7,0 1 607,-5 3 2313,14-4-1600,-10 1 344,1-3-985,-5 6 2241</inkml:trace>
  <inkml:trace contextRef="#ctx0" brushRef="#br0" timeOffset="7811">4885 1464 10370,'0'0'0,"0"0"2496,-2 0-871,-3-4-377,5 4-1248,-7 0 1120,-8-3-200,1 3-80,0-4 1,0 1 23,-2 0 56,1-1 16,-1 1-112,16 3-824,-16-4 617,1 1-145,-1-3 0,0 1-24,1-10-40,-3 11-88,2-10 32,1 9 0,15 5-352,-16-18 424,0 5 8,1-3-184,1 0 24,0-3 89,0 0 71,0-2-56,0-3-120,14 24-256,-7-25 192,-10-1-16,12-2 128,-2 1-96,1-5-96,1 3 24,0-1-64,0-15 80,5 45-152,-4-54 8,3-2-24,1 6-40,0 5 88,5 1 208,0-1-216,11 3 8,-11 0-32,-5 42 0,21-40 8,-6 2 56,5-2 8,-3 2-88,4-1 8,1 1 128,5 2-64,-1-3 72,-26 39-128,29-36-16,-1 3 72,2 1 112,1 3-72,4-3 24,1 6-112,1 2-8,3 3 168,-40 21-168,36-19 152,5 2-96,-3 1-24,-3 11-48,-2-9 128,0 14 32,0-5-112,-2 5-48,-31 0 16,31 0-40,-1 0 80,-2 5 48,0 12-112,-4-1-64,0 3 8,1 4 40,-4 3 120,-2-2-96,0 4-16,-3 0-48,1 3 48,0 2-128,-1 2 72,-2 0 16,-9 3 8,14 0 240,-19-38-176,4 40 88,11-1-104,-9 2-112,-3-1 128,1 2-16,-4-2 104,0-2-32,-2-1-192,2-37 136,-5 36 40,-13-1 144,13 0-88,-12-12 64,11-2-128,-11-4-120,10 2 192,-12 2-112,19-21 8,-16 23-208,-3-1 88,-3 1 56,-3 1 24,3 1 64,-5-3-96,1 1-168,2-2 72,24-21 168,-24 21-208,-1-2-216,1 0-64,1-3-200,-1-1 32,1 1-8,-1-2-153,1 0-151,23-14 968,-24 14-1112,0-7-232,1 8-153,0-10-415,1 2-617,1 0-167,0 0-73,0 0 265,21-7 2504,-19 6-2041,0-5 473,0 1 384,0 0-41,-1 0-2231,20-2 3456</inkml:trace>
  <inkml:trace contextRef="#ctx0" brushRef="#br0" timeOffset="8288">1351 1126 8313,'0'0'0,"0"0"1193,0 0-185,0 0-136,0 0 32,0-3 72,0-1 113,0-1 159,0 5-1248,0-5 1328,0 0-32,3 0-127,-3-1-121,4 1-96,-4 0-128,3 0-176,-3-1-192,0 6-456,4-5 441,-4 0-57,0 0-8,0 0-24,0-1-64,0 1 24,0 2 56,0 3-368,0-4 336,0 1-96,-2-1 16,0 1 16,-1-1-32,-1 1-48,-1-1-64,-2 4-32,0-3 112,7 3-208,-7 0 289,-7 0-49,9 0-80,-2 2-64,-7-1 104,9 4-56,-9 1 64,9-1-64,-11 9-80,11-9 88,-11 2 56,11 7-64,-10-9-88,9 9-80,-1-7 96,-7 10 88,14-17-160,-5 7 176,-2 9-56,0-9-96,0 9 16,0-11 24,2 11 16,0-11-144,0 10 40,5-15 24,-4 6 56,3 8 32,-1-9 16,2 2-96,0 0-64,0 0 72,3 0 24,2 0-8,-5-7-32,6 5-40,8-2 40,-11-1 16,11 0 88,-10 0-128,9-2 32,-9 0 80,10 0 24,-14 0-112,3 0 232,13-4-184,-11-1-48,11 0-96,-11-1 128,11 1 24,-11-9-96,11 11 32,-11-11-24,10 9 80,-9-11 112,9 11-120,-9-11-88,8 11 24,-11-11 48,-3 16-24,14-5 64,-11-11-88,11 11-24,-10-11-16,10 11 104,-11-10 64,11 11 0,-10-10-208,10 11 88,-14 3 16,3-6 32,2-7-48,0 9 120,9 1-192,-10-3 128,-1 3 16,3 3 24,-1 0-8,-5 0-72,5 0-80,0 0 72,0 2 104,-1 3-56,-1 2 80,1 8-112,-1-8-112,1 13 216,-4-20-112,3 17 24,1 2 24,-1 0 16,-3 4-128,4 3 168,-4-2-32,3 1-104,-3-3 48,0-22-16,4 23-48,-4-2-8,3 0 128,-3-2-120,4-2 8,-4 1 48,0-3-48,3 1 56,-3-2-152,4 0-16,-4 0 56,3 0 48,-3-7 0,4 10-136,-4-12-104,0 11-64,0-16 352,0 5-320,0 11-48,0-11-168,0 2-64,0 0-128,0 0-25,0 0-199,0 0-192,0-7 1144,3 7-1264,-3 0-217,0-2-143,4 0-440,-4-1-441,3-1-216,-3 1 65,4-1 343,-4-3 2313,0 4-1736,3-1 440,-3 1-481,3-3-1671,-3-1 3448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5T11:33:36.008"/>
    </inkml:context>
    <inkml:brush xml:id="br0">
      <inkml:brushProperty name="width" value="0.05" units="cm"/>
      <inkml:brushProperty name="height" value="0.05" units="cm"/>
      <inkml:brushProperty name="color" value="#3165BB"/>
    </inkml:brush>
  </inkml:definitions>
  <inkml:trace contextRef="#ctx0" brushRef="#br0">1064 1715 5169,'0'0'0,"0"0"304,0 0-152,0 0-8,0 0 64,0 0 40,0 0 72,0 0 96,0 0 72,-2 0 72,1 2 32,-1-1 32,0 1 17,0 0 15,1 0 32,-1-2 16,2 0-704,-2 1 776,1 1 40,-1-2 17,0 2 31,0 0-72,1-2 0,-1 1-32,0 1-120,2-2-640,-2 2 617,1 0-65,-1-1-96,0 1-24,-1 0-32,-1-1-40,1 1-8,-1 0 8,1 0-24,-1-1-16,1 1 8,-1 0-56,-1 1 24,2 1-7,-1-1 15,-1 1 32,0-1-120,-1 1 40,1-1-64,0 1 24,0-1 40,0 1 8,-2-1-16,0 1 16,7-4-264,-14 3 264,8 2-56,0 1 24,-8-1-72,8 0 56,-1 0-16,-6 0 16,7 1 24,-8-1-40,9-2-31,-11 1 15,11-1-64,-10 1 0,8-1 32,-11 1 8,11-1-16,7-3-144,-19 2 144,5 0-24,0 0-16,0-1 72,0 1-16,1 0 0,-1-1-64,0-1-24,14 0-72,-14 0 88,7 0-24,-11 0 96,11 0-88,-10 0 24,10-3 80,-10 0-104,10-1 88,7 4-160,-18-5 48,11 0-24,-10-1 112,10 1-64,-10-9 96,11 11 0,-11-11-48,12 10 0,5 4-120,-18-17 120,11 12 0,-10-14 24,10 13 8,-10-13-40,10 4 24,-11-5-104,11 1-96,7 19 64,-19-24-16,5 0-88,0 1 88,-1-1 40,-1-6 8,0-1 24,2 1 0,1 2 57,13 28-113,-7-28 0,-9 1 0,11-1 0,-1-2 0,-1 1 0,2 1 0,0-2 0,0 1 0,5 29 0,-5-30 0,3 2 0,0 0 0,2-3 0,0 0 0,-2 1 0,1 0 0,1 1 0,0 29 0,0-30 0,0 1 0,0-1 0,0-1 0,0 0 0,0-1 0,0 1 0,0 1 0,0 30 0,0-28 0,0 1 0,3-1 0,1 0 0,-1 2 0,1 0 0,-1 0 0,1 1 0,-4 25 0,3-24 0,2 1 0,0 2 0,9 0 0,-8 1 0,9-3 0,-10 2 0,9 0 0,-14 21 0,4-19 0,10 0 0,-11 2 0,13 1 0,-11-2 0,11 1 0,-11 0 0,12-1 0,-17 18 0,6-17 0,15-1 0,-8 1 0,3 0 0,-2 3 0,2 0 0,-2 0 0,3-2 0,-17 16 0,16-14 0,-1 9 0,1-11 0,0 11 0,-2-9 0,0 11 0,-9-2 0,14-1 0,-19 6 0,5-14 0,14 14 0,-5-5 0,-9 2 0,15-1 0,-15 1 0,14-1 0,-14 1 0,-5 3 0,21-4 0,-16 1 0,14 3 0,-13 0 0,13 0 0,-5 0 0,0 0 0,-1 0 0,1 0 0,0 0 0,0 0 0,0 0 0,0 0 0,0 2 0,0-1 0,2 1 0,-1 0 0,-15-2 0,16 2 0,0-1 0,-1 1 0,1 0 0,0 0 0,-1-1 0,1 1 0,0 0 0,-16-2 0,15 2 0,1 1 0,0 0 0,-1 1 0,1-1 0,-1 3 0,1-1 0,0 0 0,-16-5 0,15 5 0,1 1 0,0-1 0,-2 0 0,0 0 0,0 2 0,-1 0 0,1 0 0,-14-7 0,14 7 0,-8 0 0,14 0 0,-14 0 0,13 0 0,-5 9 0,-9-11 0,14 10 0,-19-15 0,5 6 0,14 8 0,-13-9 0,13 9 0,-14-9 0,12 2 0,-11 7 0,9-9 0,-15-5 0,6 7 0,9 7 0,-10-9 0,11 2 0,-12 7 0,11-9 0,-10 2 0,11 0 0,-16-7 0,5 7 0,9 7 0,-10-10 0,10 1 0,-11 2 0,11 0 0,-11 7 0,11-11 0,-14-3 0,4 5 0,10 2 0,-11 0 0,11 7 0,-10-9 0,1 2 0,9 7 0,-11-10 0,-3-4 0,6 5 0,-1 9 0,9-9 0,-11 2 0,2 7 0,1-9 0,8 2 0,-11 7 0,-3-14 0,3 4 0,1 1 0,-1 9 0,1-9 0,1 2 0,-1 7 0,-1-9 0,2 2 0,-5-7 0,4 14 0,-1-9 0,1 11 0,1-11 0,-2 11 0,3-9 0,-1 10 0,-2-3 0,-3-14 0,4 14 0,-1 0 0,1 0 0,-1 1 0,1 3 0,-4-1 0,3 2 0,-3 0 0,0-19 0,4 18 0,-4-1 0,0 1 0,0-3 0,0 1 0,0 0 0,0-1 0,0 1 0,0-16 0,0 16 0,0-1 0,0-1 0,0 2 0,0-1 0,0-1 0,0 0 0,0 0 0,0-14 0,0 14 0,0 0 0,0 0 0,0 0 0,0 0 0,0 0 0,0 0 0,0 0 0,0-14 0,0 7 0,0 10 0,0-10 0,-2 10 0,2-10 0,-2 11 0,2-11 0,0 10 0,-1-10 0,1 10 0,-2-10 0,0 9 0,0-11 0,1 11 0,1-11 0,0 11 0,0-16 0,-2 5 0,0 12 0,0-11 0,1 11 0,1-10 0,-2 9 0,-2-11 0,1 11 0,3-16 0,-2 5 0,0 10 0,-1-9 0,-1 9 0,1-9 0,0 9 0,-1-10 0,1 11 0,3-16 0,-4 5 0,1 11 0,-1-11 0,1 11 0,-1-11 0,1 11 0,-3-11 0,1 9 0,5-14 0,-5 5 0,-2 2 0,2 7 0,-2-9 0,0 2 0,0 7 0,0-9 0,0 2 0,7-7 0,-7 14 0,0-9 0,0 2 0,-7 7 0,9-9 0,-2 9 0,-9-8 0,11 9 0,5-15 0,-16 6 0,11 7 0,-10-7 0,9 1 0,-13 7 0,5-9 0,0 2 0,0 7 0,1-9 0,-1 2 0,7 7 0,-11-9 0,11 2 0,-12 7 0,5-9 0,7 0 0,7-5 0,-17 6 0,3-1 0,-3 2 0,-1 0 0,-1 0 0,0 0 0,0 0 0,0-2 0,19-5 0,-20 5 0,1 0 0,0 0 0,0 1 0,0-1 0,0 0 0,-4 0 0,-1 1 0,24-6 0,-25 5 0,1 2 0,1-2 0,1 0 0,1 0 0,-2-1 0,2-1 0,-5 1 0,26-4 0,-26 3 0,2 1 0,0-3 0,-1 1 0,1 0 0,-1 0 0,-1-2 0,2 0 0,0 0 0,24 0 0,-25 0 0,-1 0 0,2 0 0,-1 0 0,1 0 0,1 0 0,-1 0 0,1 0 0,23 0 0,-24 0 0,1 0 0,1-4 0,-1 4 0,1-3 0,-1-1 0,2 1 0,21 3 0,-19-4 0,2 1 0,-1-1 0,1 1 0,-1-1 0,1-1 0,1 0 0,2 0 0,0 0 0,14 5 0,-13-6 0,-7-9 0,5 11 0,8-1 0,-11-9 0,11 11 0,-10-11 0,17 14 0,-5-6 0,-13-9 0,13 10 0,-11-11 0,11 11 0,-2-9 0,0 8 0,0-13 0,7 19 0,-7-5 0,0-17 0,1 6 0,0 0 0,1 1 0,0-1 0,0 0 0,-1-1 0,1-1 0,3-2 0,1-3 0,-1-5 0,2 0 0,0-3 0,0-2 0,0-2 0,0 35 0,3-33 0,3 0 0,-1-2 0,9 2 0,-11 2 0,1-1 0,1 3 0,11-1 0,-16 30 0,3-28 0,11 1 0,-10-1 0,9 2 0,-7 1 0,8 1 0,-9 0 0,9 1 0,-14 23 0,3-23 0,11 1 0,-10 1 0,1-2 0,0 6 0,9-2 0,-11-1 0,3 1 0,8 0 0,-11 0 0,11 2 0,-11-1 0,11-1 0,-10 0 0,10 2 0,-9-3 0,-5 20 0,16-17 0,-11 0 0,12-3 0,-11 3 0,13 0 0,-14-1 0,11-1 0,-11 2 0,-5 17 0,19-18 0,-14 1 0,16 0 0,-5 1 0,-1-2 0,-1 1 0,2 0 0,0-1 0,-1 3 0,3 1 0,-1 8 0,-1-13 0,-1 14 0,1-14 0,0 14 0,-2-9 0,-14 14 0,14-4 0,-9 1 0,16-2 0,-7-1 0,1 1 0,1 0 0,1 1 0,1 1 0,-18 3 0,17-3 0,0-1 0,4 1 0,-1 3 0,-1 0 0,0 0 0,0 0 0,0 0 0,0 1 0,0 3 0,0-1 0,1 1 0,-1 1 0,2 0 0,-2 2 0,0 0 0,-19-7 0,19 16 0,0-11 0,0 11 0,1-11 0,-1 11-241,-2-10-375,2 14-112,0-6-72,-19-14 800,21 15-904,0 4-96,-2 0-81,0-1-231,1-1-264,-1 1-241,0 1-543,0 3-577,-19-22 2937,23 25-3272,-1-1-137,-1-1 632,-2 3 929,0-2 728,-3-1 503,1-4 33,-1 0-336,0 0-1920,-16-19 2840</inkml:trace>
  <inkml:trace contextRef="#ctx0" brushRef="#br0" timeOffset="1992">975 1948 5921,'0'0'0,"-1"0"392,-1 0-32,0 0-8,0 0 40,1-3-16,-1 3 40,2 0-416,-2-4 440,1 4 0,-1-3 65,0 3 15,0-4 32,1 4 40,-1-3 56,0 3 8,2 0-656,-2-4 648,1 4 40,-1-3-39,0 3-9,0-4 8,2 4-8,0 0 8,0 0-80,0 0-568,0 0 568,0 0-87,0 0-41,0 0 40,0 0-80,0 0-24,0 0-8,0 0-48,0 0-3753,0 0 7218,0 0-3425,0 0-32,4 0 8,-4 2-40,0 0-40,0 3 32,0 0 17,0-5-305,0 7 240,0 7-16,0-9-48,0 2-56,0 7 24,0-7 48,0 10-56,0-10 56,0-7-192,0 18 152,0-11-16,0 12 40,0-3-56,0-1 56,0 1-56,-2 1 56,0 1-16,1-1-64,1-17-96,-2 19 136,0 0-32,0-1 16,1 1-16,-1-2-24,2 1-40,0-1 16,0-1 16,0-16-72,0 15 56,0 1 40,0 0-96,0-1 48,0-1-16,0 0-16,0 0 32,0 0 0,0 0 32,3 0-16,-3 0 24,0 0-56,4-7-24,-4 12 48,3-12-32,-3 12 64,0-19-88,4 7 152,-4 12-71,0-5 55,0 0-72,3 0-48,-3 0 40,4 0-32,-4 0 40,0-14-64,0 15 64,0 1-24,0-2 40,0 2-8,0-2 80,0-1-8,0 1-72,0 0-48,0-14-24,0 14 56,0 0 24,0 0 8,0 0-16,0 0-104,-2 0 56,2 0-16,0 0 32,0-14-40,-2 7 64,2 10-88,-1-10 112,-1 10-24,2-10 24,0 11-32,0-11-56,0 10 0,0-17 0,0 7-16,0 10 88,0-10-80,0 11 32,0-11-16,0 10-16,0-3 112,0 0-104,0-14 0,0 14 16,0 0-16,0 0-16,0 0 80,0 1-40,0 1 8,0 0-24,0-1-8,0 1 64,0 0-56,0-1-8,0 1 24,0 0-24,0 1 16,0 0 40,0 1-80,-2-1 8,0 1 64,1-1-80,-1 0 88,0 1-32,0-2-56,2 1 112,0-1-80,0-16 0,0 17 8,-1-1-16,1-1-40,0 1 184,0 0-104,0-1-8,0 1 24,0 1-120,0-17 72,0 16 8,0 0 72,0-1-40,0 1 8,0 1 24,0 1-56,0-1 56,0-1-24,0-16-48,0 16 24,0-1 8,0 1-32,0 1 0,0-1 32,0 0-32,0-1 24,0 1 144,0-16-168,0 16 128,0-1-24,0-1-16,0 2-104,0-1 16,0 1 8,0-2 24,0 2 0,0-16-32,0 15 0,0 1 48,0 0 0,0-1 40,0 1-56,0 0-32,0-1 16,0 1-24,0-16 8,0 17 24,0 1 0,0-3-56,-2 6 80,0-2-8,0 1 0,1-1 0,1 0-8,0-19-32,0 17 16,0 1 24,-2-1-24,0-1-24,2-1 24,0 1-16,0-2 8,0 0 96,0 0-104,0 0 80,0-7 0,0 10-48,-2-10 64,1 10-104,1-10 64,0 11-48,0-18-8,0 7 40,0 8 32,0-9-72,0 9 48,0-9 32,0 9-55,0-10-25,0 11 0,0-16 0,0 5 0,0 2 0,0 7 0,0-9 0,0 2 0,0 7 0,-2-8 0,2 7 0,0-13 0,0 6 0,0 9 0,0-9 0,-2 9 0,2-10 0,-1 11 0,1-11 0,-2 11 0,2-16 0,0 5 0,-2 11 0,0-11 0,1 11 0,-1-11 0,0 11 0,2-11 0,-2 9 0,2-14 0,0 5 0,0 2 0,0 7 0,0-11 0,0 3 0,0-1 0,0 0 0,0 0 0,0 0 0,0-5 0,-1 4 0,1-1 0,0 1 0,0 1 0,0-1 0,0-1 0,0-1 0,0 0 0,0-2 0,0 1 0,0 1 0,0 0 0,0 0 0,0-1 0,0 1 0,0 0 0,0-2 0,0 1 0,0 1 0,0 2 0,0-3 0,0 1 0,0 0 0,0 0-161,0-1-231,0 1 56,0-2-88,0 0-112,0 2 8,0-2-56,0 0 112,0 0-88,3 0-8,-3 0-33,0 0 601,4 0-720,-4 0 104,3 0-136,1 0-88,-1 0-64,0-4-161,1 4-71,-1-3-216,-3 3 1352,4 0-1593,-1-4-183,1 4-112,-1-3 31,3-1 25,-1 1-40,0 3 191,0-3 329,-5 3 1352,14-4-1048,-10 1 143,-1-1-2423,-3 4 3328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5T11:33:39.077"/>
    </inkml:context>
    <inkml:brush xml:id="br0">
      <inkml:brushProperty name="width" value="0.05" units="cm"/>
      <inkml:brushProperty name="height" value="0.05" units="cm"/>
      <inkml:brushProperty name="color" value="#3165BB"/>
    </inkml:brush>
  </inkml:definitions>
  <inkml:trace contextRef="#ctx0" brushRef="#br0">315 817 13682,'0'0'0,"0"0"2321,-3 0-713,3 0-1608,-6-3 1080,1 3-287,-2-4-153,0 1 40,0-1 128,0 1 16,-7-1-56,11-1-127,3 5-641,-5-14 552,-2 10-80,0-9-16,0 9 16,0-13-112,0 11-40,0-13 8,0 14-40,7 5-288,-5-19 248,0 3 0,-1 1-16,1-1-24,3 0 57,1 1-9,-1-1-96,2 0 24,0 16-184,0-14 168,0 0 32,3 1 48,3-1-64,-1 0 56,10 0-64,-11 9 48,10-15 16,-11 15-88,11-14 64,-9 14-32,13-13 48,-4 13-64,0-12-48,0 13-24,0-1-8,-14 5-88,13-14 192,1 14-128,-8-5 16,13 2-80,-14 3 16,14 0 64,-14 0-64,14 0 48,-13 0-88,9 1 48,-9 3 16,9 1-48,-10 2 0,9 7-80,-10-9 144,1 9 40,-5-14-96,14 5 24,-10 13 8,-1-11-96,0 13 80,1 0 16,-4 2-32,0-1-16,0 0-56,0-21 72,-2 21-16,-1-2 72,-2 2-24,-11-2-56,11 2 24,-15 0-8,7-2 48,-1 0 16,14-19-56,-14 17 72,0-1-32,-4 0 48,1-1-39,0-1-49,-1 0 0,1-7 0,-1 9 0,18-16 0,-17 5 0,-4 0 0,0 2 0,2 0 0,0-2 0,2-1 0,-1-1 0,2-1 0,1-2 0,-1 0 0,2 0 0,0 0 0,0-5 0,0 0 0,1 0 0,-1-11 0,14 16 0,-6-4 0,-8-13 0,9 12 0,0-11 0,0 11 0,0-14 0,3 5 0,0 0-25,2-2 50,0 16-25,0-19 0,4-4 0,1 1 0,10-2 0,-9 1 0,16 0 0,-4 2 0,3 0 0,-21 21 0,19-19 0,0 4 0,0 1 0,4 0 0,-1 9 0,1-11 0,0 12 0,-23 4 0,20-5 0,1 0 0,0 2 0,0 3 0,-2 0 0,0 0 0,0 0 0,-1 0 0,-1 5 0,-17-5 0,18 5 0,-3 9 0,1-9 0,-2 11 0,-9-2 0,14 0 0,-15-7 0,1 12 0,-5-19 0,5 7 0,0 12 0,-1-5 0,-4 1 0,3 3 0,-3-1 0,0 1 0,0-1 0,-1 0 0,-5-1 0,1 0 0,-9-1 0,9 3 0,-14-1 0,5 2 0,-2-1 0,16-18 0,-15 17 0,-1 1 0,0-3 0,-1 1 0,0-2 0,-1-7 0,-1 10 0,0-12 0,19-5 0,-18 16 0,1-11 0,1 1 0,1-1 0,-1-2 0,0 1 0,1-3 0,1 1 0,14-2 0,-7 0 0,-11 0 0,12 0 0,-12 0 0,11-3 0,-10-3 0,10 1 0,-11-10 0,18 15 0,-7-4 0,-8-10 0,10 9 0,-2-12 0,0 11 0,1-15 0,1 6 0,3-1 0,2 16 0,-1-16 0,-1 1 0,2-1 0,0 0 0,3 1 0,3-1 0,8 2 0,-11 0 0,-3 14 0,14-14 0,-11 0 0,15 1 0,-13 7 0,16-13 0,-7 14 0,2-14 0,-1 14 0,-15 5 0,16-18 0,0 15 0,-3-2 0,-7 1 0,13 1 0,-14-1 0,16 1 0,-7 3 0,-14 0 0,14-4 0,0 4 0,-9 0 0,14 2 0,-14 1 0,14 3 0,-13-1 0,9 2 0,-15-7 0,6 14 0,7-9 0,-9 2 0,10 7 0,-11-9 0,1 11 0,-1-9 0,1 10 0,-4-17 0,0 7 0,0 10 0,0-10 0,0 11 0,0-11 0,-2 10 0,-3-10 0,-2 10 0,7-17 0,-14 7 0,9 11 0,-11-11 0,9 8 0,-10-9 0,1 11 0,0-12 0,-1 11 0,17-16 0,-17 5 0,-1 9 0,1-9 0,-1 2 0,1 0 0,1-2 0,1 1 0,1-3 0,0-1 0,0-2 0,0 0 0,0 0 0,0 0 0,0-4 0,7-1 0,-10-9 0,12 11 0,-11-11 0,11 10 0,-1-13 0,0 12 0,0-14 0,1 13 0,5 6 0,-3-22 0,1 6 0,0 0 0,2-3 0,0-2 0,0 1 0,5-1 0,9 0 0,-14 21 0,4-19 0,10 0 0,-11 1 0,11 2 0,-10 3 0,9 7 0,-9-11 0,13 12 0,-17 5 0,6-6 0,11-7 0,-1 9 0,-1 1 0,1-3 0,-2 3 0,0 3 0,0 0 0,-14 0 0,14 0 0,0 0 0,-1 2 0,1 3 0,0 0 0,-8 0 0,13 2 0,-14 7 0,-5-14 0,19 5 0,-14 11 0,14-11 0,-13 11 0,9-11 0,-11 11 0,1-11 0,-2 11 0,-3-16 0,4 5 0,-1 11 0,1-9 0,-1 10 0,-3-10 0,0 10 0,0-10 0,0 11 0,0-18 0,0 7 0,-1 10 0,-5-12 0,1 11 0,-9-11 0,9 11 0,-2-11 0,-9 11 0,11-11 0,5-5 0,-17 7 0,10 7 0,-11-11 0,12 2 0,-12 1 0,11-1 0,-10-2 0,10 1 0,7-4 0,-18 3 0,11-1 0,-10 0 0,10-2 0,-10 0 0,10 0 0,-9 0 0,16 0 0,-5-5 0,-11-1 0,11 1 0,-11 0 0,11 0 0,-2-9 0,-7 10 0,9-10 0,0 11 0,-2-13 0,2 11 0,-1-14 0,3 5-385,1-2-215,2-1-80,0-4 80,4-3-144,10-9-56,-9-4-121,17-3-111,-6 0-112,1-2-136,-1 4-145,1 1-367,1 1-336,-18 36 2128,19-35-2497,0-3-183,0 1 63,0 2 240,4-1 577,-4-6 536,0 0 400,0 2 295,-19 40 569,18-47-1056,-1 4-2272,-17 43 3328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5T11:33:54.657"/>
    </inkml:context>
    <inkml:brush xml:id="br0">
      <inkml:brushProperty name="width" value="0.05" units="cm"/>
      <inkml:brushProperty name="height" value="0.05" units="cm"/>
      <inkml:brushProperty name="color" value="#3165BB"/>
    </inkml:brush>
  </inkml:definitions>
  <inkml:trace contextRef="#ctx0" brushRef="#br0">1 547 6593,'0'0'0,"0"0"0,0 0 832,0 0-216,0-5-32,0 0 0,0 0 25,0-9 87,0 10 104,0-1 96,0 5-896,0-16 992,0 13 25,0-11-25,0 10-16,3-11-64,-3 10-104,4-11-56,-4 12-79,0 4-673,3-14 608,-3 11 24,4-11-64,-4 11-48,3-11-40,-3 10-24,4-10-48,-4 11 17,0 3-425,3-5 344,-3-9-32,4 10 40,1-1-72,0 0 48,-1-9-96,-1 14-48,2-5 24,0-1-48,-5 6-160,6-5 216,-1 2-8,0-1-96,0 4 72,1 0-8,-1 0 0,0 0-32,0 0 8,-5 0-152,5 5 192,1 1 64,-1 9 8,0-8-79,0 12-33,1-3-40,7 7 48,-9 3 32,-4-26-192,14 33 184,-11 3-56,11 3-56,-10-1 32,1 2-72,9 0 48,-11-2 32,3-1-8,-6-37-104,5 35 144,9-1-72,-11-1-32,2 1-48,1-3-56,8-2 80,-14 1 16,5-2-48,-5-28 16,5 26 40,0-2 8,0-1-72,-1-2 88,1 0-56,-1-6 32,-1 1 96,1-9-16,-4-7-120,3 17 136,1-11-32,-1 8 16,1-11-56,-4 2 56,3 0-16,0-1-32,1-2 72,-4-2-144,3 1 136,1 1 8,-1-2-32,1 0 0,-1 0-24,3-5 16,-1-9 80,9 11-40,-14 3-144,3-18 72,11 4 48,-9-1-88,14-6 40,-3-7 40,2-5-96,-1-6 40,2-1 16,-19 40-72,17-41 40,-1-1-8,0 0-48,-2 4-72,-9 0 112,11-1 16,-11 1-16,9 2-8,-11-1-40,13 4-56,-13 2 0,11 1-24,-10 0-64,10 1-32,-11 1-8,11 2-72,-10 5-112,10 2-112,-11 1-40,11 3-104,-11 10-88,3-15-121,8 15-271,-11-9-120,-3 14 1248,5 0-1528,11-5-225,-13 2-503,11-1-401,-10 1-271,10 3-201,-9 0 368,12 0 593,-17 0 2168,14 0-1745,0 0-2095,-14 0 3840</inkml:trace>
  <inkml:trace contextRef="#ctx0" brushRef="#br0" timeOffset="451">1170 83 9241,'0'0'0,"0"0"1049,0 0-369,0-4 24,0 4-704,0-3 752,0-3 120,0 1 209,0 0 55,0 0 0,0 0-16,0-1-143,0 1-121,0 5-856,0-5 744,0 0-152,0-1-16,0 1-8,0 0-24,0 0 16,0 1-119,0 1-9,0 3-432,0 0 336,0 0 48,-2 0-104,1 0-96,-1 2 48,0 1-96,0 2 136,-1 9-40,3-14-232,-4 5 232,1 13-8,-2-4-32,0 1 72,-11 8-40,9 3-16,-12 7-56,3 2-32,16-35-120,-16 40 184,1 0 9,1 0 63,0 0-64,0 2-16,7-4 32,-10-1 16,11-4 0,6-33-224,-15 33 200,10-4-40,-9 3-72,8-1 0,1-1-8,-2-1 0,0 1 0,2-2-16,5-28-64,-5 27 88,3 0-64,0-3 32,1 2 24,-1 0-48,0-5 16,2 0-24,0-2-72,4-3 88,1-1-8,9 1-8,-11-9 8,2 10-72,13-10 32,-13 7-8,11-9 32,-11 1-40,14 1-24,-5 0 96,0 0-24,-9 0-32,14-2-32,-3-2-112,0 1-40,-16-4 192,15 1-184,1-1-104,1 0-72,-1 0-128,3 0-104,2-5-145,0-9-207,0 11-200,-21 3 1144,19-4-1408,0-1-217,0 0-383,-1 0-321,1-1-271,0-7-137,0 9 9,0-1 375,0 0 473,-1-9-217,1 10-1527,-19 4 3624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5T11:33:57.222"/>
    </inkml:context>
    <inkml:brush xml:id="br0">
      <inkml:brushProperty name="width" value="0.05" units="cm"/>
      <inkml:brushProperty name="height" value="0.05" units="cm"/>
      <inkml:brushProperty name="color" value="#3165BB"/>
    </inkml:brush>
  </inkml:definitions>
  <inkml:trace contextRef="#ctx0" brushRef="#br0">48 0 8465,'0'0'0,"0"0"784,-2 0-415,-3 0-105,0 0-48,-1 2 0,6-2-216,-5 2 248,0-1 64,0 1 128,0 0 72,1-1 80,1 3 32,1-1-64,2 1-63,0-1-25,0 1-16,5-1 8,0 1 48,9-1 24,-10 1 48,11-1 8,-9 1-8,11-1-15,-17-3-569,5 4 488,16-1 16,-5 1-24,1-1-48,4 1-16,2-1 0,-1 1 0,-22-4-416,21 1 424,2 1 24,-2 0-48,-1 0-47,1-1-17,0 1-72,0 0 0,0 0-56,0-2-56,2 0 16,-1 0-64,1 0-8,-1 0-8,-1 0-40,0 0 16,0 0 24,-2 0-40,-19 0-48,19 0 16,-1 0-16,-1 0 0,1 0 16,-3 0 16,-1 0-40,-9 0-48,14 0-40,-19 0 96,6 0-184,9 0-128,-11 1-160,10-1-200,-11 0-249,2 0-255,9 0-408,-10 0-417,-4 0 2001,5 0-2248,9 0-177,-11 0 25,11 0 95,-10-3 377,10-1-625,-11 1-1415,-3 3 3968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5T11:33:55.669"/>
    </inkml:context>
    <inkml:brush xml:id="br0">
      <inkml:brushProperty name="width" value="0.05" units="cm"/>
      <inkml:brushProperty name="height" value="0.05" units="cm"/>
      <inkml:brushProperty name="color" value="#3165BB"/>
    </inkml:brush>
  </inkml:definitions>
  <inkml:trace contextRef="#ctx0" brushRef="#br0">392 223 10490,'0'0'0,"0"0"1544,0 0-920,-2 0-56,0-4 32,-1 1 209,3 3-809,-4-4 952,1 1 152,-1-1 88,1-1-143,-1 0-185,3 0-144,-1 0-128,0-1-64,2 6-528,-1-14 464,-1 11-40,0-2-32,0-1 16,1-7-15,-1 9-1,0 1-80,0-3-24,2 6-288,-1-5 296,-1 0 0,0 0 0,0-1-56,1 3 16,-1-1-56,0 1 64,-1 0-80,3 3-184,-4 0 128,1 0 0,-2 0-8,-1 0 112,1 0-56,-9 5-32,9 0-72,-11 11-8,16-16-64,-7 7 104,-12 13-24,4-2 17,-6 6-1,-2 2 16,0 0 24,1 4-8,1-2-80,21-28-48,-19 28 80,1 0 8,3-2-48,1 0 144,7-2-104,-9 0-40,11-1 88,0-4-152,5-19 24,-4 19-8,2 1 40,2-5-48,0 1 32,4-2 72,1-9-80,9 12-8,-9-11 16,-5-6-16,19 15 8,-3-11 32,2 1-8,1 9-64,2-11 24,-2 1-8,0 1 24,2-1 16,-21-4-24,21 3 8,-1 1 40,0-3-16,-3-1 64,0 0-88,-1 2 8,0 0 40,-2-1-8,0 1 32,-14-2-80,5 2 56,14 0-64,-14-1-24,0 3 88,9-1-48,-14 1 32,4-1-40,-1 3-8,-3-6 8,4 5 48,-4 0-8,3 0 8,-3 0-24,0 1 8,0 1 24,-3 0-16,-2 7-56,5-14 16,-6 5-32,-8 10-32,9-8 64,-11 11-32,10-11-80,-14 12-16,6-5-56,-1-7 8,15-7 176,-18 19-200,1-5-72,0 0-80,-1 0-72,3-7-65,-1 10-87,2-12-168,7 11-216,7-16 960,-14 5-1200,9 2-273,0 0-327,-1 0-456,1-2-313,2-1-248,1-3-79,0 1 399,2-2 2497,0 2-1960,0-2 335,0 0-2095,0 0 3720</inkml:trace>
  <inkml:trace contextRef="#ctx0" brushRef="#br0" timeOffset="414">881 4 11098,'0'0'0,"0"0"0,-2 0 1320,0 0-440,2 0 41,0 0 191,0-4 104,0 4 136,0 0-39,0 0-89,0 0-1224,0 0 1096,0 0-168,0 0-136,0 0-127,4 0-49,-1 0-48,3 0-24,-1 0-56,-5 0-488,5 2 376,11 3 40,-13 0 8,11 0-24,-10 2-7,9 7-105,-9-7-24,10 11 24,-14-18-288,3 7 312,11 10-24,-9-1-56,11 1-32,-11 2-24,14 4 24,-13 3 16,13 4-120,-14-1 64,-5-29-160,17 30 104,-13-1-48,1 3 72,0-1-32,1 0 16,-3-1 16,1-1 24,-4 1-80,0-30-72,0 30 104,0-1-72,-2 1 8,-3 1 56,-2 4-80,-7-2 88,7 0-112,-11 4 16,18-37-8,-7 34 48,-13 5-104,4 1 72,-3 0-72,-2 0 32,0 0-8,-3 0-24,-1-2-8,1-3-104,-2-2 24,1-2-88,5-3-16,-3-2-24,0-1-144,4-5-88,2 0-216,1-3-264,2-1-233,7-2-247,-8-9-344,9 10-505,-8-13-656,13 3-511,-5-1-273,6-4 3753,-5 2-3169,2-1 809,-1-1 87,1 0-1103,3 0 3376</inkml:trace>
  <inkml:trace contextRef="#ctx0" brushRef="#br0" timeOffset="821">113 1183 9345,'0'0'0,"0"0"1713,-1 0-961,-5 0-320,6 0-432,-5 0 376,0 0 48,-2 0 112,0 0 265,0 0 255,0 0 80,0 0 0,0 0-176,0 0-215,2 0-65,0 0-96,0 0-16,-1 0-56,1 0-8,0 0-24,0 0 0,5 0-480,-4 0 465,1 0-97,1 0 8,0 0 0,2 0-72,0 0 48,4 2-80,-1 0-64,-3-2-208,6 2 272,9-1-24,-10 1-32,13 0-24,-4 1-16,1 1-24,6-1 56,4 1-8,-25-4-200,26 3 136,3 2 0,1-1-8,1-1 9,2-1-9,0 0-32,-1 0 16,-3-2-56,-29 0-56,28 0 128,0 0-88,-2 0-24,0 0 24,-2-4-72,1 4 64,-3-3 32,1-1-40,-2 1-16,0-1 24,-2 1-80,-5-1 16,0 1 64,0-1-48,-9 1 64,11-1 0,-16 4-48,3-3 24,2 3 16,1-4-32,-3 4 16,1-3-72,-4-1 16,3 1 8,-3-1-24,0 4 48,0-3 16,0-1-64,-2 1 8,-3-1-56,-2 1 32,-7 0 32,7 3 0,-10-4 32,17 4 0,-16 0-40,0-3 40,-1 3-40,-2-4 48,-4 4 0,-1-3 8,-6 3 8,1 0 24,29 0-48,-32 0 64,1 0-88,0 0 64,-2 0-56,1 1 16,3 5 56,-1-1-64,1 2 40,29-7-32,-28 7 48,2 0-16,3-2 24,2 0-8,2 0-8,0 1 24,5-1 40,7 0-32,7-5-72,-14 3 56,11 1-40,-3-1 48,1-1-32,3 0 0,1 0 8,1-1-96,0 1 80,0-2-24,0 2-16,5 0-40,9-1 8,-9 1 0,13 0 40,-5 0 48,5-2-24,-1 0-88,-17 0 72,21 0-112,2 0-56,6-4-32,6-1-80,7-13-113,1 13-223,3-10-160,-1 9-280,-45 6 1056,43-15-1480,-3 9-329,-1-9-591,-3 11-353,-1-1-183,0-9-145,-4 11 328,-1-2 593,-30 5 2160,28-6-1777,-2 1-2167,-26 5 3944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2-25T08:07:41.780"/>
    </inkml:context>
    <inkml:brush xml:id="br0">
      <inkml:brushProperty name="width" value="0.1" units="cm"/>
      <inkml:brushProperty name="height" value="0.1" units="cm"/>
      <inkml:brushProperty name="color" value="#ED1C24"/>
    </inkml:brush>
  </inkml:definitions>
  <inkml:trace contextRef="#ctx0" brushRef="#br0">1 176,'0'0,"0"0,0 0,0 0,0 0,0 0,0 0,0-51,0 25,0-16,0 32,0-15,0 4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5T11:33:59.041"/>
    </inkml:context>
    <inkml:brush xml:id="br0">
      <inkml:brushProperty name="width" value="0.05" units="cm"/>
      <inkml:brushProperty name="height" value="0.05" units="cm"/>
      <inkml:brushProperty name="color" value="#3165BB"/>
    </inkml:brush>
  </inkml:definitions>
  <inkml:trace contextRef="#ctx0" brushRef="#br0">475 589 4833,'0'0'0,"0"0"0,-2-3 368,1 3-64,-1 0 16,0 0 64,0 0 32,1 0 40,-1 0 56,2 0 48,-2-4-16,2 4-544,-2 0 568,1-3-15,-1 3 7,0-4 40,2 1 0,0-1 40,0 1 16,0-1 48,0 4-704,0-3 785,0-2 63,0-1 40,0 1-40,0-9-64,4 11-16,-4-11-127,3 10-57,-3-10-40,4 11-72,-4-11 40,3 10-48,-3-9-48,4 9-56,-4-10-24,3 11-8,-3 3-328,0-16 297,0 13-65,0-13-8,0 11 0,0-9 24,0 10 48,0-10-72,-2 11-48,2 3-176,-3-14 208,-2 10-48,-1-9 40,1 9-24,-2-10 0,0 11 8,-7-3-64,9 1 24,5 5-144,-7-14 24,-7 11 16,9-1 96,-11-1-64,9 2 96,-10-1-72,10 1-64,-10 3 88,17 0-120,-7 0 40,-11 0 40,4 0-88,0 1 32,-1 5 8,-1-1 80,1 9-56,-3-9-80,18-5 24,-17 17 8,-2-3-48,-1 4 152,1 1 0,0 5-80,0 2 16,0 0-64,1 2 40,18-28-24,-15 26 24,8 0-16,-9 1-24,13-3 8,-3 0 40,1 1-40,2-3 128,-1 3-136,4-25 16,-3 22 16,1 1 8,2-4-112,0 0 104,0-1-72,5-1 64,-1-1 48,1-2-16,-5-14-40,14 5 56,-14 9 8,5-11-32,9 2-16,-10 1 41,11-3-90,-10-1-15,11 0 161,-16-2-113,5 1-8,11-1 128,-11 0 24,13 0-128,-13 0 96,14-3-72,-14-2 32,14-1 0,-19 6-72,6-15 80,13 9-8,-5-11 24,0 12-40,-9-16 16,14 7 16,-14 0-32,14-3 80,-19 17-136,5-18 56,13-1-32,-13 0-32,11 0 8,-13-2 88,11 2-8,-10-4-16,1 1-32,-5 22-32,14-23-16,-14 2 80,5 0-16,0 2-48,-1 0-8,-1 2-24,1-1 64,-1 1 32,-3 17-64,5-16 32,1 2-72,-1 0 72,0 9 0,0-14 40,0 15-40,1-9-56,-1 9 96,-5 4-72,5-5 0,0 1 72,1 1-64,7-1-56,-9 4 88,1 0 8,0 0 16,1 0-32,-6 0-32,14 0 32,-11 2 40,2 3-64,0 2 96,9 7-72,-10-7-64,1 12 88,0-1-16,-5-18-40,14 21 56,-10 6-24,1 5 0,0 4 8,0 1-16,1 3 32,-3 0-96,1 2 128,-4-42-88,3 40-40,-3 1 16,0 1 16,0-4 8,0 4 120,0-3 32,0-3 48,0-3-192,0-33-8,0 33-32,0 0 0,0-1 120,3-1 16,-3 0-48,0-3-80,0 0-16,-1-5 56,1-23-16,-2 24 56,0 0 40,1 1-80,1-1 32,0-1-8,0-4-112,0 0 8,0-3-16,0-16 80,0 15 40,0-8 168,-2 9-96,2-11-32,0 9-32,0-9 0,0 0 96,0 2-128,0-7-16,0 7 16,0 0-24,0-1 80,0-3 88,0-1-56,0-1-80,0 1-104,0 0 192,0-2-112,3 0 72,-3 0 40,4 0-79,-4 0-90,3-4 114,-3 1-57,4-2 0,-4 0 0,0 5 0,3-6 0,1-9 0,-1 11 0,1-13 0,-1 12 0,1-15 0,-1 15 0,1-17 0,1 6 0,-5 16 0,5-16 0,0-5-41,0 0-31,9-3-104,-10-2-112,10 0-144,-9 0 40,-5 26 392,16-25-448,-11 1-32,11 1-192,-11 1-216,14 1-57,-5 0-143,1 0-128,5 0-336,-1 0-441,3 1-639,1-1-449,5 0-352,0 0-15,3 0 839,0 0 689,-1 0 719,-1 2-1695,-29 19 2896</inkml:trace>
  <inkml:trace contextRef="#ctx0" brushRef="#br0" timeOffset="511">1608 4 9562,'0'0'0,"0"0"2960,0 0-1984,-2 0-87,2 0-889,-3 0 864,-1-3-56,1 3-64,-2 0-16,-1 0 80,1 0-15,0 0-49,0 0-16,5 0-728,-6 2 592,-7 3-16,7 0-96,-1 2-80,-7 9-8,9-11-80,-9 12 89,9-3-49,5-14-352,-16 18 312,2 4 16,1 1-56,-3 1 96,2 2-24,0-1-48,0 3-32,0-1-48,14-27-216,-14 30 224,7 0 0,-10 1 8,10 2-72,-9 0 32,11 2 64,-2 0-24,-7-1-23,11 6-81,-2 2-8,-1-4 0,-1 1 24,2-1-24,3-3 48,2 0 8,0-1-56,0-2 56,0-32-176,0 31 104,4-1 112,1-4-56,0-2-32,11-1-48,-13-2-112,3-2 88,11 0-8,-17-19-48,5 19 72,11-2-96,-11-1 16,11-9 40,-11 10 40,14-11 40,-14 9-120,16-9 40,-7 8-112,2-13 72,0 4 40,-1-1-216,1-1 120,-1 1-80,1-2 72,0-2-120,-16 0 192,15 0-296,1 0-64,2 0-216,-3 0 160,3 0-297,1-6-351,2-9-208,0 10-280,-21 5 1552,20-16-1953,3 11-503,1-14-513,1 13-448,-3-13 25,1 4 767,0 1 569,-3-2-2105,-20 16 4161</inkml:trace>
  <inkml:trace contextRef="#ctx0" brushRef="#br0" timeOffset="1085">2499 135 8793,'0'0'0,"0"0"2649,0 0-1393,0 0-232,0 0-119,-2-4-9,0 4 16,2 0-912,-1-3 928,-1 3 24,0-4-15,-1 4-41,-1-3-32,1 3-64,1-4-96,0 4-128,2 0-576,-1-3 465,-3 3-89,1-3 16,-1 3-24,1-4-72,-1 4-40,1 0-8,-1 0 8,4 0-256,-3 0 288,-1 0-32,-1 0-48,0 0-24,0 0 16,-1 0 0,-1 4-32,-7 1 32,14-5-200,-5 7 192,-10 7-8,9-9 24,-11 2-39,10 7-1,-9-7 64,9 10-96,-10-10 8,17-7-144,-14 19 120,0-5-24,0 0 112,0 0-88,7 0-24,-12 3-64,5 1 88,0 3 40,7-1-88,-10 1 40,12-2-168,0-1 32,-2-1 112,1-1-48,5 0 0,-1-2-40,2-14 0,0 13-32,0 1 96,0-7-56,5 11-8,12-11-24,-11 8-24,16-9 56,-6 7 32,-16-13-40,19 6 64,2-1-56,0 0 40,2-1-8,1-3-16,-2 1-56,1-2-8,-2 2 40,-21-2 0,21 2 40,-2-1 48,-2 1-80,1 0-32,-3 0-32,1-1 80,-11 1 48,11 1 8,-16-3-80,4 4 64,1-1-104,0 1 80,0 1-88,0 0 40,-1 1 0,-1-1-80,-3 2 160,0-7-72,0 7-16,-1 7 16,-3-9-16,-1 2 48,-9 10 8,9-10-8,-11 11-8,9-11-176,7-7 152,-21 19-56,4-2 32,-2 2 8,-2 0 16,-4 1 24,1-1 56,1-2-96,3-1 120,20-16-104,-20 14-192,3-7-184,0 10 160,1-12-184,0 11 16,2-11-136,1 0-169,7-1-79,6-4 768,-7 2-928,2-1-216,0 1-353,1 0-399,1 0-440,1-2-249,0 0-264,2-4 73,0 4 2776,0-3-2553,4-11 585,1 10 448,11-13-1993,-16 17 3513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5T11:34:02.913"/>
    </inkml:context>
    <inkml:brush xml:id="br0">
      <inkml:brushProperty name="width" value="0.05" units="cm"/>
      <inkml:brushProperty name="height" value="0.05" units="cm"/>
      <inkml:brushProperty name="color" value="#3165BB"/>
    </inkml:brush>
  </inkml:definitions>
  <inkml:trace contextRef="#ctx0" brushRef="#br0">390 901 12434,'0'0'0,"0"0"1304,0 0-479,0 0-193,0 0-48,0 0 56,0 0-640,0 0 704,0 0 136,0 0 73,0 0 47,0 0-72,0 0-256,0 0-64,0 1-192,0-1-376,0 2 376,0 0-32,0 3-104,0 0 1,0 0-17,0 1 120,0 1-112,-2 7 64,2-14-296,-2 5 208,1 9-48,-1-9 192,-1 12-120,-1-10-96,-1 11 8,-2-11-88,0 12 32,7-19-88,-14 15 128,9 1-80,-9 2-32,0 1 88,-2 0-24,1 2 32,-1 0-104,-1-1-104,17-20 96,-20 21 48,1 0 32,0-2-24,2 0 8,-1-1-120,1-2 32,1-3 96,1 1-16,15-14-56,-16 7 16,2 11-48,0-13 40,7 9 24,-9-12-80,11 3-160,-9-2-112,13-1-128,1-2 448,-6 2-408,1 0-168,2-2-232,1 0-217,0 0-303,2-6-232,0-8-337,0 11-311,0 3 2208,5-17-2313,9 11-15,-10-16 55,13 4 289,-1-8 264,6-5-2393,-22 31 4113</inkml:trace>
  <inkml:trace contextRef="#ctx0" brushRef="#br0" timeOffset="883">1183 171 9089,'0'0'0,"0"0"1969,-1 0-833,-5 0-256,1 0-40,0 0 113,-2 0 71,7 0-1024,-7 0 1144,0 0-24,-7 0-119,9 0-121,-2 0-192,-7 0-56,9 0-112,-2 0-88,7 0-432,-14 0 448,9 0-72,-2 2 49,-7-2-41,9 2-48,-2 0-24,-7-1-56,9 1 24,5-2-280,-7 2 256,-7 0-8,9 3-72,-2 0 8,-7 9-8,8-9 56,-1 11 0,-6-9-48,13-7-184,-6 17 168,-1-10 24,-7 14 24,9-3-72,-12 2 32,3 6-112,0 1 16,7-3 145,7-24-225,-17 24 184,11 1-72,-1 3-16,0-2-16,0-2-40,2-1 40,0-3-48,3 0-40,2-20 8,-1 19 48,1-2-24,0-1 56,3-1-120,2-1 16,0-8 24,11 9 8,-12-11 80,-4-4-88,14 5 32,-11-2-32,13 1 0,-11-2-16,11-2 24,-11 0 16,14 0-32,-14-4 16,-5 4-8,23-5 56,-8-11-16,1 11-8,0-14 32,-1 5-112,3-2 48,-2 1 32,1-4-40,-17 19 8,16-20 16,-1 1-24,-1 0 64,-9 0-80,13 0 56,-13-2 24,9 0-72,-11-1 80,-3 22-64,6-23 0,-1 2-32,0 2 16,0 0 32,0 0 56,1 1-16,-1 3 32,0 1 0,-5 14-88,5-6 8,1-9 80,-1 11-24,0-1-8,-1 0 24,1 1 64,-2 1-8,1 3-32,-4 0-104,5 0 104,0 0-88,0 0 104,1 2-32,-1 3 56,0 2-40,0 7-104,0-9 200,-5-5-200,6 16 64,-1-9 32,0 13-64,0-2-96,9 1 152,-10 0-48,-1 0-40,2-1-8,-5-18 8,14 17-8,-10 0 24,1-1 96,0 0-72,1-1-112,7-1 104,-9 0 16,10 0 8,-14-14-56,3 7 8,11 11-104,-10-12 0,10 10 0,-11-11 16,13 2-104,-13-1-128,11 1 8,-14-7 304,5 6-400,11 0-32,-11-1-144,11 0-56,-11-1-113,13-1-279,-3 1-424,1-1-601,-16-3 2049,17 2-2976,2 0-617,-1-2-328,-1 0 168,1 0 1057,-1-4 839,0 1 9,-17 3 1848</inkml:trace>
  <inkml:trace contextRef="#ctx0" brushRef="#br0" timeOffset="884">1852 1 18667,'0'0'0,"0"0"1993,0 0-1241,0 0-200,-2 0-56,2 0-24,0 0-472,0 0 593,0 0 103,0 0 88,0 0 40,0 0-136,0 0-96,0 2-136,3 1-32,-3-3-424,4 5 377,1 1-41,0 1 48,9 6-128,-10-7 88,1 1 16,11 10-96,-13-10 40,2 14-72,-5-21-232,6 17 224,9 6 0,-11 0-24,1 3-96,0 3-64,0 1 112,1 1-8,-3 2 48,-3-33-192,4 35 80,-4 2-8,0 1 88,0 2-16,-2 3 41,-5 4-185,-7 0 0,9 2 0,5-49 0,-7 45 0,-7-3 0,9-2 0,-13 0 0,11-2 0,-14-3 0,14 2 0,-12-2 0,19-35 0,-15 34 0,-1 1 0,0 0 0,2 1 0,-3 1 0,0-2 0,-1-2 0,2-2 0,16-31 0,-15 30 0,-1-1 0,2-4 0,-1-3 0,1-2 0,0-1-337,-2-4-135,2-1 32,14-14 440,-7 7-576,-10 11-192,12-13-104,-11 0-112,11 0-241,-13 0-71,13-3-384,-9 0-609,14-2 2289,-5 0-2720,-2 0-425,-7 0-176,9 0 121,-2-5 743,-7-9 657,9 9 447,-9-15-2231,14 20 3584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5T11:34:12.435"/>
    </inkml:context>
    <inkml:brush xml:id="br0">
      <inkml:brushProperty name="width" value="0.05" units="cm"/>
      <inkml:brushProperty name="height" value="0.05" units="cm"/>
      <inkml:brushProperty name="color" value="#3165BB"/>
    </inkml:brush>
  </inkml:definitions>
  <inkml:trace contextRef="#ctx0" brushRef="#br0">66 219 6513,'0'0'0,"0"0"0,0 0 248,0 0-104,-1-5-16,-1 0 24,-1 0-56,-1 0-24,-1-1-16,0 1-32,5 5-24,-6-5 40,1 0 40,2-9 0,-1 14 24,1-5 24,-1-1-48,1 1-8,-1 0-24,4 5-48,-3-5 0,1-1 8,0 1-8,1 0-24,-1 0 8,0 1-8,0 1-8,2-1 24,0 4 8,0-3-8,0-1 8,0 1 16,0-1-8,0 4 8,0-3-16,4 3 8,-4-4 8,0 4-16,3 0 8,-3-3 16,4 3 64,-4-4 72,3 4 72,1 0 96,-4-3-24,3 3 49,-3 0-353,0 0 400,4 0-8,-4-3 64,3 3-40,-3 0 16,4-4 24,-4 4 16,0-3 16,0 3-32,0 0-8,0 0 17,0 0 79,0 0 0,0-4-24,3 4 8,-3 0-32,0 0-496,0 0 504,4 0 56,-4 0-56,3 0-23,-3 0-57,4 0-88,-1 0 8,1 0-64,-4 0-280,3 0 256,1 0 56,-1 0-80,2 2 16,0 1 0,1 1-80,-1-1 48,0 1 24,-5-4-240,5 3 208,1 1 16,-1 1-32,0 0 0,0 0 9,0 1 7,1-1 8,-1 0-64,-5-5-152,5 7 192,0-2 24,1 2-40,-1 0 48,0 0-40,0 0-8,0 7 48,1-9-48,-6-5-176,5 14 128,0-7 24,0 10 16,1-10 40,-3 14 32,0-3-40,1 6 0,-1 6-16,-3-30-184,4 36 192,-1 6-24,1 3-56,-4 0 48,0 4-64,0 0-16,-2 1 40,-1-1-120,-3 2 48,3-4 33,-1 1-33,-1-1 64,0-3-80,0-1 0,1-1 24,1-4 8,3-38-64,-2 39 72,-1-5 0,1 1-56,0-5 16,0-4 32,1 2-24,-1-2-16,2 0-72,0-26 48,-2 24 24,2-3-16,0-2 40,0 0-24,0-3-48,0-2 48,0-7-40,0 10 24,0-11 56,0-6-64,0 7 24,0 0-8,0-1 32,0 1-56,0-1 24,0-1 8,0-3 48,0-1-56,0-1-16,0 0 8,0 0-40,0-5 96,-2-9-8,1 11-48,-1-15-24,0 13 24,2 5-8,-2-23 16,1 6 0,-1-2-8,-1-5-48,-1-8 32,-1-3 48,0-5-32,-1-1-64,6 41 56,-5-44-8,-2 2-56,0-3 88,2 0 24,0 0-80,0-2 16,3-2 24,0 2 32,2 47-40,-2-50 64,2 4-16,0 1-16,6 3 8,8 1 0,-9-1 8,9-2-72,-9 4 0,-5 40 24,16-40 32,-11-3-16,10 4 64,1 1-48,0 0-64,-2 3 72,0 5-48,-1 3 32,-13 27-24,14-26 16,0 3-24,0 2 32,0 2 32,-9 3 32,15 1-80,-15 1 48,14 0 0,-19 14-56,5-5 32,14-9 8,-3 10-24,0 1-72,-1-1 88,1 1 56,0-1-40,-1 4 16,-15 0-64,14 0-8,0 0 48,0 2 32,0 0-24,0 3 0,0 2-56,0 9 96,0-10-64,-14-6-24,14 21 48,-1-3-56,-7 3-80,11 1 144,-12 4-8,9 0-8,-14 4-24,4-2-96,-4-28 80,3 28-48,-3 0 56,0 3-8,0-3 0,-2 0-8,-3-2 48,-2 0 16,0-2-24,7-24-32,-14 24 0,9-1-48,-11 0 88,10-2-64,-14-2 32,6-2-16,-1-3-80,-4 2 88,19-16 0,-18 14 16,-1-7 8,2 8-56,-1-9 64,1 7-16,1-9-16,1 1 16,-1 2-48,16-7 32,-14 5-32,7-1 16,-12-1 80,12 1-16,-10-1-32,11-1 40,-8 0-48,13-1 8,1-1-16,-6 2 40,5 0-64,-1 0 0,0-1 88,0 3-24,2-1 16,0 1-8,0-1-48,0-3 0,4 6 72,-1-1 16,1 2-8,1 7-48,9-9 0,-10 9 56,13 0 8,-3 1-24,-14-15-72,19 18 24,4 3-24,3 1 0,0 1 96,3 0 8,-2-3-104,-1 3 64,-2 0-56,-1-2-8,1 1 56,-1 3-88,1 1 8,-1 0 48,-1-4 40,-1 1-80,0 0-120,-21-23 136,21 22-256,0 1-104,0-1-80,-2 1-72,-2 0-208,-1-1-176,-11 1-217,12 0-263,-17-23 1376,6 20-1760,13 1-617,-14 0-712,11 0-415,-11-2-121,9 0 592,-11-1 937,11-1 584,-14-17 1512,5 18-3649,-5-18 3649</inkml:trace>
  <inkml:trace contextRef="#ctx0" brushRef="#br0" timeOffset="1162">1124 1001 6113,'0'0'0,"0"0"1064,0 0-544,-1 0 56,-1 0 96,0 0 25,1 0 55,1 0-752,-2 0 800,0 0 64,0 0 112,1 0-8,1-4 57,0 4-17,0-3-24,0 3-56,0 0-928,0 0 849,5-4-89,0 4-88,9-3-16,-11 3 32,13-4-48,-11 4-40,13-3-112,-13 3-111,14-4-9,-3 4-72,-1-3 8,6-1-48,4 1-32,1-1 48,3-1-96,-29 5-176,30-5 128,-2 0-16,-2 1-88,0 1 24,0-1-24,-2 1-48,-1-1 32,-2 1 40,-21 3-48,21-4 32,-2 1 0,0-1-24,-2 1-8,-1 0-24,-11 3-56,14-4-128,-13 1-88,-6 3 296,14 0-424,-11-4-88,2 4-40,1 0-209,-1 0-31,0 0-96,-2-3-200,1 3-120,-4 0 1208,3-4-1361,1 4-47,-1-3 104,-3 3 127,0-4 65,0 1 96,0-1 48,-1 1 120,1 3 848,-4-5-729,-1-1 73,0-8 72,-2 11 48,-7-11 152,9 9 112,-2-13 128,-7 13 96,14 5 48,-7-19-24,-11 14 64,11-14 24,-10 13 56,10-13 64,-10 14 88,10-12 104,-11 11 128,18 6-504,-7-15 600,-8 11 41,9-10 55,-9 11 40,10-2-32,-2-1 24,-7 1-8,10 2 16,4 3-736,-5-4 841,-2 1 87,0 3 64,0 0-64,2 0-64,0 0-63,-1 2-49,1 1-64,0 2 0,2 9-48,-1-9-72,1 13 96,1-4-119,0 3-73,0 6 56,1-1-104,-1 3 32,2-25-456,-2 29 504,2-1-160,0 0 32,0-2 8,0-2-128,4 1 72,-1-1-144,1-1-24,-4-23-160,3 22 249,1 1-65,1 1 48,9-1-96,-11-2 8,2 0 48,1-2-24,11 0 32,-17-19-200,5 17 168,11-1-80,-11 0 72,12-2 0,-3 0-56,0-7-8,0 8-72,0-10 16,-14-5-40,14 16 8,0-12-32,0 1 64,0 2-80,-9 0 104,14 0-24,-5 0-24,-9-2 16,-5-5-32,19 5-48,-13-1 32,11-3-56,-12 1-32,11 0-48,-11 0-72,13-1-40,-13 1-80,-5-2 344,19 0-464,-14 0-112,14 0-201,-13 0-183,14 0-208,-4-3-320,0-1-329,1 1-479,-17 3 2296,23-6-2641,-1 1-263,1 0-137,0-9 496,3 10 505,3-15-1361,-29 19 3401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5T11:34:14.322"/>
    </inkml:context>
    <inkml:brush xml:id="br0">
      <inkml:brushProperty name="width" value="0.05" units="cm"/>
      <inkml:brushProperty name="height" value="0.05" units="cm"/>
      <inkml:brushProperty name="color" value="#3165BB"/>
    </inkml:brush>
  </inkml:definitions>
  <inkml:trace contextRef="#ctx0" brushRef="#br0">118 134 14339,'0'0'0,"-1"2"4889,-5-2-4657,-7-5-168,13 5-64,-7-6 64,-11 1-72,13 2 64,-11-1 96,11 4 128,-9 0 136,9 4 152,0 1-16,5-5-552,-7 16 528,2-9-88,-1 13-192,3 5-16,1 4-88,2 11 48,0 6-31,4 2-105,-4-48-56,5 51 64,9 1-56,-11 0 16,11-3 64,-10 0-56,11-6-24,-9 1 104,9-3-48,-15-41-64,5 40 64,9 0-48,-10 0-104,10-1 80,-11-1-8,2-1 40,1-3-16,-1-1-16,-5-33 8,14 32 24,-14-3 8,3 1 8,1-4-48,-1-2 8,-3 1 16,0-6 16,0-2-24,0-17-8,0 16-8,0-2 8,0-7 32,-2 7 72,1-9 24,-3 0-64,3 2 128,-1-2-40,2-5-152,-2 6 144,-1-5 32,-1 1-112,1 0 88,-1-2-48,1 0 24,-1-4-16,1-1-112,3 5 0,-4-14 32,1 9-40,1-12 48,0 1 40,0-1-64,1-4 8,-1-4 8,2-4-40,0 29 8,0-44 64,0-11-32,0-8-64,0-5 120,0 0-80,3 0 72,-3 4-40,0 0-56,0 64 16,4-60 24,-4 1-8,3-2 8,1 0-16,-1 4-8,13-2 16,-12 7 32,13 3-32,-17 49-16,5-40 56,14 2-8,-13 6 96,13 4-40,-14 8 72,14 2-104,-5 4-8,-9 11 72,-5 3-136,21-5 88,-7-9 56,-9 14-88,14-4-16,-13 4-16,11 0 32,-12 0-8,13 0-32,-18 0-16,5 0 32,10 2-32,-9 3 56,9 2-64,-9 7-32,9-7 48,-10 14-16,11-6 80,-11 5-80,13 2-8,-13 6 72,9 2-56,-11 3 112,1 1-96,-1 5-48,1-3 24,-4-36 8,0 35-40,0-4 56,-2-1-64,-3-2 8,-2 1 48,-11-1-16,12-2 96,-14-1 64,20-25-152,-14 24 0,-3-1 8,-2-1 8,0-1-16,0-3 16,0-3-16,1 1-16,1-11 48,17-5-32,-18 16 81,3-11-17,1 0-16,7 1 48,-11-1 16,13 0 88,-9-2 0,11-1-88,3-2-112,-5 2 160,-1 0-80,3-1 56,1 1-16,2 0-96,0 0 24,0-1-40,4 1 8,-4-2-16,5 2 32,0 1-32,11 1 8,-11 1 8,12 0 8,-12 0 16,18 1-32,-4 1 8,-19-7-16,25 14-16,-3-9 56,4 12-64,0-3-80,1 2 96,-3-2-120,0 0-24,1 0-80,-25-14 232,22 6-392,1 14-96,-1-13-41,-1 12-199,-1-12-192,-1 10-168,-2-10-272,0 10-201,-17-17 1561,16 7-2016,0 11-321,-2-11-263,-9 10-129,11-12 225,-13 11 367,1-11 433,-1 11-217,-3-16 1921,0 5-3608,0-5 3608</inkml:trace>
  <inkml:trace contextRef="#ctx0" brushRef="#br0" timeOffset="1048">571 1154 11570,'0'0'0,"3"0"1168,-3 0-552,0 0-72,0 0-191,0 0-353,0 0 392,0-4 232,0 4 216,0-3 184,4 3-16,-1-4-175,3 4-161,7-3-200,-13 3-472,4 0 384,12-4-32,-11 1 48,16-1 8,-7 1-8,1-1-8,6-1-104,4 0 0,-1-9-24,5 11-63,-1-3 23,-2-9-112,-1 11-24,-3-1 56,-1-9-120,-2 11 40,-19 3-64,20-6 48,-3-7-48,-1 13 40,-11-6-16,12 3 8,-12-1-32,1 1-8,8-1 32,-14 4-24,3-3-40,1-1-24,1 1-24,-2-1-8,1 4-32,-1-3-32,1-1-16,-4 1-57,0 3 233,0-3-168,0-1 16,0 1-16,0-1-16,-2 1-8,-3-1-24,0-1 32,-1 0 48,6 5 136,-5-6-152,0-7 40,0 9 48,-1-1 16,-7-11-8,7 13 32,-1-11-40,-7 10 72,9-10 24,0 11-8,-2-2-8,0-9-40,0 10 32,0 1 88,0-2 24,2-1 56,5 6-176,-5-3 248,0-1-40,-1 4 152,3 0 40,-1 0-112,1 2 73,1 3-121,0 9 112,2-14-352,-1 5 328,-1 13-8,0-2 8,0 1-24,1 6 56,-1 3-24,0 5-8,0 2-72,1 0-48,-3 2 72,1-4-64,-1-1-8,1-1 48,1-1-71,0-2 31,1-1-80,1-25-136,-2 22 112,2-1-16,0 0 24,0-2 16,3-3-32,1-2-24,1 0-96,0 0 144,-5-14-128,14 14 24,-10-9 24,10 9 56,-9-9-176,14 0 168,-14 0-104,14 1-16,-13-3 24,-6-3 0,19 2-8,-5 0 64,1-2-32,4 0-40,2-4-120,0-1-104,2-11-96,1 11-128,-24 5 464,28-17-569,2 3-119,-1 0-56,1 9-184,1-18-112,0 7-217,-3 2-431,0 0-440,-28 14 2128,26-14-2561,0 1-320,-1-1-79,1 0 375,0 0 593,0 0-41,0 0-1647,-26 14 3680</inkml:trace>
  <inkml:trace contextRef="#ctx0" brushRef="#br0" timeOffset="1049">1723 245 14219,'0'0'0,"0"0"3168,-2 0-2144,-3 0-119,0 0-129,5 0-776,-6-3 624,3 3-32,-1-4 64,1 4 96,1 0 57,1 0-97,-1 2-128,2 3-96,0-5-488,0 14 352,0-7-48,0 12-32,0-1-40,3 1-8,-3 7 56,4 7-56,-4 5-72,0-38-152,3 42 144,-3 2-32,0-3 40,0 1-16,0-3-72,0-1-48,0-2-16,4 3 48,-4-39-48,0 36 16,3 1-16,-3-2-56,4-1 40,1 1 16,0 0 32,9 0-32,-10-2-56,-4-33 56,5 33 0,10 0-144,-9 0-24,13-3-136,-14-1-192,12 1-48,-11-4-312,9 0-216,-15-26 1072,5 24-1361,9-3-375,-10 0-400,10-2-289,-11 0-151,1-3-81,-1-2 248,1 0 433,-4-14 1976,0 7-1776,0 10-2249,0-17 4025</inkml:trace>
  <inkml:trace contextRef="#ctx0" brushRef="#br0" timeOffset="1050">1377 957 11594,'0'0'0,"-2"0"1672,2 0-1672,-2 0 1241,0-3-17,1-1-160,-1 1-72,2-1-39,0 1-49,0-1 16,5 4-56,-5 0-864,14-3 744,-9 3-88,13-4-144,-3 4-23,3-3-57,8 3-8,5-4-32,9 4-24,-40 0-368,44-3 280,3 3-96,5-4 64,-2 4-104,1 0-16,-3 0-48,-1 0-96,-1 0-56,-46 0 72,40 0-280,-4-3-136,-3 3-256,-1-4-272,1-1-177,-2 0-335,2 0-456,0 0-329,-33 5 2241,37-14-2488,1 10-113,5-12 113,1 11 343,1-12 121,0 1-2017,-45 16 4041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5T11:34:15.613"/>
    </inkml:context>
    <inkml:brush xml:id="br0">
      <inkml:brushProperty name="width" value="0.05" units="cm"/>
      <inkml:brushProperty name="height" value="0.05" units="cm"/>
      <inkml:brushProperty name="color" value="#3165BB"/>
    </inkml:brush>
  </inkml:definitions>
  <inkml:trace contextRef="#ctx0" brushRef="#br0">437 84 7257,'0'0'0,"0"0"2521,0 0-2129,0-6 40,0 1 144,0 0 152,4 0 88,-4-1 64,3 3 33,-3 0 127,3 3 16,-3 0-16,4 0-80,-4 3-183,0 2-89,0 13-104,0-3-80,0 6-80,0 12-72,0 12-24,0-45-328,-4 56 280,-2 5-16,-12 5-96,11 2-64,-8-4 40,9 1-88,-8-4 16,9-2-23,5-59-49,-17 57-17,13 1 25,-1-4 1,0-2-26,0-2-87,3 1 16,2-2-16,0-1-8,0-48 112,0 45-208,0-1-128,0-4-200,3-5-208,1 1-256,10 1-449,-14-1-303,5 1-328,-5-37 2080,5 31-2209,-1 2 73,1-5 175,0-2 241,-1-5-2353,-4-21 4073</inkml:trace>
  <inkml:trace contextRef="#ctx0" brushRef="#br0" timeOffset="1776">7 910 11082,'0'0'0,"0"-3"1096,-2-1-512,1 1 160,-1-3 105,0 1 151,2 0 88,0 0 16,0 5-1104,0-5 1064,4-1-167,1 1-81,12 0-240,-11 0-56,14-1-24,-2 1-112,5 0 8,-23 5-392,26-5 296,7 0-64,1 1-72,5 1-15,1-1-49,2 4-24,-1 0-64,5 0 24,-46 0-32,43 0-16,2 0 0,1 2-24,1-2-64,-1 0-57,1 0-167,-1 2-176,-3-1-264,-43-1 768,44 2-1104,-1 0-352,1 0-273,-1 1-255,4-1-57,-2 0-7,-1-1-65,1 1 305,-45-2 1808,44 2-4393,-44-2 4393</inkml:trace>
  <inkml:trace contextRef="#ctx0" brushRef="#br0" timeOffset="1777">1669 33 11282,'0'0'0,"0"0"632,0 0 48,-2-3 168,1-3 209,-1 1 135,0 0 136,0 1-16,1 1-207,-1 0-209,0-1-240,0 4-40,2 0-64,0 0-552,0 0 608,0 4-40,0 2-95,0 10 63,0-2-88,0 3 16,0 6-40,0 14-96,0-37-328,4 43 280,-1 6-64,1 5 16,-1 0-56,1 0 24,-1 0-40,-3 0-32,0-2 32,0-52-160,0 50 72,0-1-8,0-4-16,0-3-8,0 0 0,0-2 16,-1 0-48,-1 0 32,2-40-40,-4 36 32,1 1-72,-1-4-16,-1-2-32,2-3 16,-1-2 40,-1-3 56,1-2-56,4-21 32,-3 17-32,0-3 16,1 0 0,-2-9 8,1 11 8,1-13-128,0 3-48,-1-3 48,3-3 128,-2 4-144,0-3-40,1 1-24,-1 0-48,-2-2-40,1 0 112,-1-4-64,1-1 8,3 5 240,-4-19-240,1 14 64,0-18 24,-1 4 128,1 0-8,-1-4-40,1 1 104,-1-5-80,4 27 48,-3-33-40,-3-10 16,1-6 8,2-5 40,-1 0 0,2 0-48,2 2-8,0-2-32,0 54 64,6-50 48,8-1 0,-9 2-48,12-1 0,-12 5-40,15 1 0,-15 3 56,17 4-16,-22 37 0,16-35-32,3 7 64,-1 4-32,-1 5 72,0 0-16,-1 5 0,0 0 40,-1 9 48,1-13 24,-16 18-168,16-3 168,-1-11 8,1 10-32,0-1 40,-1 2 8,5-1-32,-3 4-72,0 0 0,-17 0-88,16 0 72,0 0 8,-2 2-72,0 1-8,-1 4-8,-7 7 64,13-9 8,-16 11 8,-3-16-72,14 14 24,-10 0 0,1 2 24,-2 1 0,1 0 16,-4 1-48,0 3 88,0 0-88,0-21-16,0 22 80,0 1-64,-5 5-48,-9-2 120,7 0-72,-11 0 48,4 0-32,-1-2-96,15-24 64,-18 25 24,-2-3 16,-1-1-8,-2 0 8,-1-2 8,1-1-56,0-3 96,4-1-8,0-7-48,2 9 32,1-11-32,2 0 16,7 2 16,-7 0-24,11 0 0,-1 0 40,4-7-80,-3 7 48,1 0 9,0 0-33,1 0-8,1 0 16,0 0 8,3 0-24,2 0-56,-5-7 40,14 14 8,-9-9-16,15 2 80,-3 9-8,4-9-88,1 12 8,5-4-48,-3 1 64,-24-16 0,24 16-16,1-1-8,-3 3 0,-1-1-40,0 1-73,-2-1-159,-1 0-240,-3-1-288,-15-16 824,16 18-1200,-2-1-376,2 0-697,-11 1-800,14 1-503,-14-2-161,0 4 720,9-2 817,-14 0-1977,0-19 4177</inkml:trace>
  <inkml:trace contextRef="#ctx0" brushRef="#br0" timeOffset="1778">1826 1018 11026,'0'0'0,"0"0"2584,0 0-1407,0 0-1177,-2 0 1040,0 0-64,0 0-24,2-3 137,0-1 31,0 1-40,0-1-104,0 1-240,6-1-120,8 1-159,-9-1-89,10 1-64,-9-3 40,13 1 24,-4 0-40,6 0-80,-21 5-248,23-16 192,1 13 16,1-11-48,-1 10 16,0-1-104,-1-9-32,5 11 16,-2-1-16,-26 4-40,26-5 32,0 0-24,-1 1 16,-3 1 64,1-1 64,-2 1-80,0 3-64,-2-4-8,-19 4 0,17 0-112,-1-3 40,-1 3-112,-9-4-64,11 4-96,-12-3-104,9 3-56,-10-4-144,1 4-64,9 0-57,-11 0 17,1-3-8,1 3-32,0-4-16,-1 4 0,-1-3-9,-3 3 817,0 0-720,0-4 72,0 4 120,0-3 136,0 0 96,0-1 112,-3-1 24,-3 0 48,1-9 56,0 10 72,0-1 8,-2-9 16,0 11-24,-7-11 16,9 10 88,-2-10 144,-7 11 128,14 3-392,-5-14 560,-2 10 88,-7-1 104,9-9 1,-1 11-41,-1-1-96,0-1-48,0 0-24,7 5-544,-7-4 504,1 4 32,0 0-112,1 0 88,0 0-71,0 0 15,-1 6-40,1-1-72,5-5-344,-5 15 384,0-9-8,0 13-32,-1-4-32,1 6-32,-2 4-48,2 4 96,0 1-64,5-30-264,-6 29 240,1 1-8,4-4-71,-1 0 7,0-1 24,2-3-80,0 1 0,0-2-24,0-21-88,5 21 152,11-2 24,-13-2-24,11 1 40,-10-3-136,1-1 64,0-9 96,9 11-72,-14-16-144,5 5 112,11 0-48,-11 2-112,16 0 8,-16 0 48,18 0-112,-7-1 24,-2-3-104,-14-3 184,14 3-256,-1-1-152,1 0-144,-8 0-113,13-2-247,-5 0-248,-9 0-448,16 0-697,-21 0 2305,14 0-2976,0 0-497,-1 0-312,1-4 664,0 4 793,-8-3-65,13-1-1231,-19 4 3624</inkml:trace>
  <inkml:trace contextRef="#ctx0" brushRef="#br0" timeOffset="1779">2905 639 15267,'0'0'0,"0"0"1976,0 0-1976,0 0 520,-2 0 72,0 1 209,-1 1 119,-1 3 192,1 2-8,-1 9-232,1-11-183,3-5-689,-4 16 464,1-2-112,-1 1-64,-1 6-40,0 4-24,-2 4 0,0 1 56,0-1-16,7-29-264,-5 34 160,-1-3-16,1 0-152,2-1 8,1-1 32,0 3-32,1-3 56,-1 1-32,2-2 24,-2-1 16,2 1-8,0-2-32,0-1-16,0-1-40,0 2-56,0 2-104,0-28 192,0 26-312,4 0-120,-4 0-88,3 0-160,0-1-176,1-1-281,-1 1-375,1-1-488,-4-24 2000,0 21-2297,3 0-143,-3-4-1,4-10 345,-4 9 255,0-13 369,0 2-377,0 1-1807,0-6 3656</inkml:trace>
  <inkml:trace contextRef="#ctx0" brushRef="#br0" timeOffset="1780">2671 1107 7857,'0'0'0,"0"0"1625,0 0-513,-1 0-32,1 0-1080,-2-4 1160,0 1 129,0-1 95,1 4 8,-1-3-200,0 3-239,2-4-201,0 4-192,0 0-560,0 0 552,0 0-24,5 0-88,11 0 16,-11 0-56,13 0-64,-4 0 9,1 0-89,-15 0-256,18 0 112,-1 2 16,6 0-120,-1 1 48,1 1-40,0-1-96,-1 1-48,-1-1-168,0-1-257,-2 0-287,0-1-384,0 1-520,1 0-297,-3 0-223,2-2-17,-2 0 129,1 0 159,-18 0 1993,16 0-1616,-1-4 176,1 1-2425,-16 3 3865</inkml:trace>
  <inkml:trace contextRef="#ctx0" brushRef="#br0" timeOffset="1781">3266 748 6161,'0'0'0,"0"0"912,0 0-912,0-3 936,0-2 72,0-1 177,0-8 207,0 11 200,0-2 81,0 0-73,0-1-216,0 6-1384,0-5 1113,0 0-177,0 1-88,0 4-48,0 0-24,0 0-128,0 4-95,0 1-41,0-5-512,0 16 480,-1-9 0,1 12-88,-2-3 16,0 6-48,1 6 0,-5 5 8,3 4-136,3-37-232,-5 40 136,-1-2-24,-1 4 0,0-2-72,0-4-32,1-1 8,-1-4 48,0 1 8,1-4 64,1-1-88,0 1-96,3 0-8,0-2-168,2 0-88,0 2-136,0 0-160,0-28 608,0 28-720,0 0-264,4 1-337,-1 1-551,3 1-809,8 0-447,-14 1-345,5-1 344,-5-31 3129,3 31-2368,2 2-2113,-5-33 4481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5T11:34:17.862"/>
    </inkml:context>
    <inkml:brush xml:id="br0">
      <inkml:brushProperty name="width" value="0.05" units="cm"/>
      <inkml:brushProperty name="height" value="0.05" units="cm"/>
      <inkml:brushProperty name="color" value="#3165BB"/>
    </inkml:brush>
  </inkml:definitions>
  <inkml:trace contextRef="#ctx0" brushRef="#br0">159 58 15331,'0'0'0,"-2"0"1096,0 0-288,-3-5 0,2 0-95,-1 1-73,1 1-104,-1 0 24,4 3-560,-2-4 648,1 4 16,1 0 136,0 0-64,0 2-111,0 5-129,0 8-48,0-1-112,0-14-336,3 18 264,1 4-16,-1 15-96,1 10 48,-1 9-8,0-1-48,-3 3-56,0-3-104,0-55 16,0 54 40,0-2-8,-1 2-72,-3-1 72,-1-1-56,0-2 40,0-4 144,-2-1-128,7-45-32,-14 42 8,12-1-88,-3 1 8,0-2 48,1 2 16,-1-4 72,0 0-64,1-3 32,4-35-32,-3 30 32,1-1-104,-2-4 8,3-3 120,-1-2-88,0-3 112,0-3-48,1 0-72,1-14 40,-2 7-16,0 8 8,2-11 40,-1 1-40,-1 0 24,2-1-24,0-2 48,0-1-16,0-1-24,-2 2 16,2-2-32,0 0 0,-2-3 24,1-11-40,-1 8-8,0-13-32,-1 2 40,-1-2 40,1-2 48,-1-4-16,1-6-40,-3-11 8,1-5 16,0-5-56,0-2 48,1-1-16,1-1-48,1 0 144,0-3-112,2 0 80,0-2 40,4 2-48,10 0-8,-11 1 24,16 1-56,-13 1-56,16 6 144,-4 4-64,-1 5-64,4 1 96,-2 5-16,-19 35-56,26-30 64,0 2 56,4 7-72,-1 1-48,-4 2-8,1 3 64,-4 9 72,1-8 0,-23 14-128,23-3 80,1-1-24,-1 4-8,-2-3-24,1 3 25,-3 0-33,0 3 16,1 4-8,-20-7-24,19 16 8,-4-11-8,1 13-72,-2-11 96,-9 14-56,11-8 88,-13 3 8,3 0-96,-6-16 32,14 17 72,-14-1-104,3 3 24,-3 0 16,0 0-48,0 4 56,-2-2 32,-5 1 8,7-22-56,-15 25 0,1-1-8,-4 0-24,-3 1-64,1-1 72,-5 1-8,1-3-65,-4 1 81,28-23 16,-28 21 16,-3 0-96,3-2-8,0-2-8,0-1-40,2-1 168,-3-1 24,1-7-8,28-7-48,-25 16-24,1-11-48,3 13 48,2-13 16,12 10 48,-10-9 16,11 1-72,-1 8 64,7-15-48,-5 6 56,0 9 0,3-8 0,2 11 24,0-11 73,0 10-57,6-3 16,7-7 72,-13-7-184,6 19 40,9-5 72,-1 0 96,0 1-168,5 1 16,2 2-16,4-1-112,-1 0 232,-24-17-160,23 18 56,1-1-48,-1 2 96,-3-1-136,0-1 104,-1 0-8,-2-1-168,0 0-104,-17-16 208,18 15-344,-1-1-56,1 0-193,-1 0-311,0 0-256,1 2-464,-1-1-513,-1-1-639,-16-14 2776,16 16-3217,-11-2-184,14 0 216,-16-7 817,11 10 584,-10-10-2201,-4-7 3985</inkml:trace>
  <inkml:trace contextRef="#ctx0" brushRef="#br0" timeOffset="1039">536 989 16787,'0'0'0,"0"0"1888,0 0-839,0 0-345,0 0-192,0 0 96,4 0 136,-1 0 80,-3 0-824,5 0 897,11 0-121,-12 0-128,13 0-144,-12 0-160,14 0-136,-3 0 8,0 0-56,-16 0-160,15 0 24,3 0 80,-1 0-72,4-3 40,0-1 40,0 1-64,0-1-40,-2 1-16,-19 3 8,19-4-72,-2 1 96,1 0 8,-1-1-136,-1 1 64,0-1-160,-3 1 0,1-1-72,-14 4 272,6-3-368,13-1 0,-14 1-136,9-1 32,-11 1-120,3-1-24,-1 1-17,0 3-15,-5 0 648,5-4-664,-1 1-168,-1-1-72,1 1-88,-4-1-97,3 1 81,-3-1 16,0 1 88,0-2 128,-2-1 71,-1 1 57,-2 0 32,-1 0 64,1-9 80,0 10 96,-2-1 96,7 5 280,-7-5-192,-7-9 64,11 11 48,-3-3 24,0 1 32,-1 0 0,-7 1 64,10 1 128,4 3-168,-5-4 304,-2 4 168,0 0 96,0 0 128,0 2 144,0 3 120,0 1 65,0 9 39,7-15-1064,-7 6 1024,0 13-136,0-4-15,-7 6-137,9 4-96,-2 4-24,-8 15 560,9-4-616,1-4-16,0-3-79,0-3 15,3-2-56,0 0 16,0-4-56,2-1-64,0-23-320,0 20 336,0 1-56,0-2 8,0-1-32,6-1-24,-3-1 16,2-2 8,9 0 0,-10-7-72,1 8-88,9-9-15,-11 7 31,11-7-48,-10 1-32,11 0-32,-11 0-40,10 0 48,-11 0 40,11-2-80,-10-2 32,11 1-72,-9-1-72,11 1-105,-12-3-175,14 1-200,-5-2-208,0 0-200,2 0-320,1-5-505,1 0-655,3-1-489,1-11-256,-22 17 3257,25-5-3232,1-16 711,3 7 601,-1-5-2321,-28 19 4241</inkml:trace>
  <inkml:trace contextRef="#ctx0" brushRef="#br0" timeOffset="1040">1666 666 18523,'0'0'0,"0"0"2313,0 0-2313,-4 0 504,-1 1-104,-2 1 16,-9 3 232,11 9 249,-9-8 127,9 11-8,-11-3-312,9 3-208,7-17-496,-19 21 320,5 3-320,0 6 0,7-2 8,-10 0 0,12 0 0,0-1 0,-1 1 8,6-28-16,-5 28 8,2-2 8,-1 0-8,2 4 0,1-1 8,-1 1-8,0-2 8,2 0-8,0-2 0,0 0 0,4 0 8,-1 0-8,1 0 0,1 2 0,0-2 0,0-1 0,-5-25-8,4 26 0,-1-2 0,1 0 0,1-1-8,0-2-8,-1-2-8,-1 0-8,1-1-16,-4-18 48,3 17-64,1-1-24,-1-1-24,1 3-24,-1-4-24,0-7-8,-3 8 0,0-10-32,0-5 200</inkml:trace>
  <inkml:trace contextRef="#ctx0" brushRef="#br0" timeOffset="1041">1431 1129 12138,'0'0'0,"0"0"0,-2 0 3081,2 0-2073,0 0-368,0 0-120,0-4 128,0 4 225,0-3 175,0 3 192,3-4-192,3 4-160,8 0-255,-11 0-369,11 0-144,-9 0-72,13 0 40,-13 0-40,-5 0-48,21 2 56,-7 0-72,-9 3-64,17 0-72,-6-1-224,2-1-225,1 0-247,0 1-320,-19-4 1168,22 3-1552,3 1-361,1-1-279,3-1-17,3 0 81,-1-2 143,-1 0 185,-2 0 352,-28 0 1448,27-5-1160,5-1-2001,-32 6 3161</inkml:trace>
  <inkml:trace contextRef="#ctx0" brushRef="#br0" timeOffset="1042">2273 854 7633,'0'0'0,"0"0"1384,0-4-279,0-1 135,0-9 312,0 14-1552,0-3 1921,0-11 191,0 10-39,0-10-345,0 11-344,0-1-312,0 1-247,-2-1-121,0 4-184,1 0-40,-5 2-112,0 3 56,-1 2-424,-7 11 8,8-4 0,-11 5 0,0 9 0,-4 12 0,0 3 0,2 4 8,-4 0-8,0 2 0,6-2 8,1 1-8,1-2 8,1-1-8,9-2 0,-1-4 0,3-3 0,-1-1-16,3-2 8,1 0-16,3-3-16,11-1-8,-9-1-8,13 0-32,-4-2-16,1-2-16,1 1-32,3-1-8,-19-24 152,18 25-176,1-1-24,-19-24 200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5T11:34:19.355"/>
    </inkml:context>
    <inkml:brush xml:id="br0">
      <inkml:brushProperty name="width" value="0.05" units="cm"/>
      <inkml:brushProperty name="height" value="0.05" units="cm"/>
      <inkml:brushProperty name="color" value="#3165BB"/>
    </inkml:brush>
  </inkml:definitions>
  <inkml:trace contextRef="#ctx0" brushRef="#br0">299 134 8409,'0'0'0,"-1"0"816,-1 0-287,2-5 135,0 0 88,0-1 104,0 1 208,0 0 105,0 5-1169,0-14 1152,0 11-96,0-3-216,0-8-136,0 11-120,0-11-47,0 11-113,3-11-48,-3 10-8,4-1-24,-4 0-8,3-9-104,-3 14-56,4-5-24,-4 1 48,3 4 16,-3 0-216,0 0 208,0 2-16,0 3 16,0 13 72,0-3 0,4 6 25,-4 14-25,0 10-72,0-45-208,0 56 216,0 5-96,-2-2-72,0 0 40,-3-5-16,0-2 32,0-1 40,0-6-80,5-45-64,-7 45 56,1-3-16,1-2-24,2 0-104,1 0-88,0-2-160,-1-1-176,1 3-129,2-40 641,-2 38-936,0 2-320,1-2-448,-3-1-505,1-2-391,1-4-193,0-5 168,1 0 505,1-26 2120,-2 26-1592,0-5-2369,2-21 3961</inkml:trace>
  <inkml:trace contextRef="#ctx0" brushRef="#br0" timeOffset="731">58 801 7393,'0'0'0,"0"0"1064,-2-4-71,-3-1 103,-1 0 160,1-9 160,5 14-1416,-5-4 1553,0 1-17,0-2-168,-1-1-287,1 3-233,0-1-160,1 1-152,1-1-56,3 4-480,-2 0 400,2-3-24,0 3 40,0 0-24,4 0-64,10 0-63,-9 0-49,12 2-104,-3-1-16,4 1-40,-1 0-128,7 0 88,4-1-16,7 5-48,1-1-40,-1 0-224,-35-5 312,33 4-505,0-1-287,0 1-408,-3-1-456,0 0-633,-3-1-343,1 0-249,2 0 8,-30-2 2873,31 1-2328,-1 3 287,-2-2-2127,-28-2 4168</inkml:trace>
  <inkml:trace contextRef="#ctx0" brushRef="#br0" timeOffset="732">1156 968 8385,'0'0'0,"0"0"2353,0 0-1153,0 0 16,0 0 33,0-4 31,0 4 64,-2-3-152,0 3-167,0-4-241,1 1-264,-1-1-184,0 1-192,0-1-112,-1 1-24,3 3-8,-2-4-48,0 1-96,1-1-152,1 1-216,0-1-184,0-1-297,0 0-431,3 0-336,-3 5 1760,4-5-2089,-1-1-71,1 1 111,10 0 145,-11 1 288,11 1 359,-9-1-2655,-5 4 3912</inkml:trace>
  <inkml:trace contextRef="#ctx0" brushRef="#br0" timeOffset="733">1411 992 8697,'0'0'0,"0"0"1753,0 0-25,0 0-1728,0 0 1784,0 0-23,-1 0-89,-1 0-167,0 0-249,0-3-280,1 3-320,-1-4-232,2 4-424,-4-3 296,3-1-144,-1 1-8,0-1-120,1 1-40,-1-3 80,2 1-56,0 0-112,0 5 104,0-5-320,0 0-232,0-1-312,3 1-288,2 0-497,9-9-615,-10 10-393,10-1-199,-14 5 2856,5-5-2753,16-9 577,-5 11 15,3-3-1207,-19 6 3368</inkml:trace>
  <inkml:trace contextRef="#ctx0" brushRef="#br0" timeOffset="734">2047 1114 12442,'0'0'0,"-2"0"3113,2 0-1969,-2 0-80,0 0 265,1 0 175,-1 0 80,0 0-167,0 0-361,-1 0-264,-1 0-272,1 0-144,-1 0-160,1 0-120,-2 0 24,0 0-32,1-4-8,1 1-32,-1-1-184,4 4 136,-3-3-64,-1-1-64,2 1-104,1-2-8,-1 0-232,0-1-136,2-9-152,0 11-329,0 4 1089,4-14-1400,-1 11-304,1-11-577,1 10-327,9-10-225,-11 11-63,2-2 335,9-9 665,-10 10-65,10 1-1151,-14 3 3112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5T11:34:21.080"/>
    </inkml:context>
    <inkml:brush xml:id="br0">
      <inkml:brushProperty name="width" value="0.05" units="cm"/>
      <inkml:brushProperty name="height" value="0.05" units="cm"/>
      <inkml:brushProperty name="color" value="#3165BB"/>
    </inkml:brush>
  </inkml:definitions>
  <inkml:trace contextRef="#ctx0" brushRef="#br0">126 88 13282,'0'0'0,"0"0"1065,0 0-961,0 0-184,-2 0-152,0-4-121,0 1-39,1-2 24,-3-1 64,1 1 168,-1 0 64,2 0 32,1 0 8,-1-1-120,0 1-88,2 5 240,-2-5-320,1 1-64,1-1 0,0 2 32,0-1 72,0 1 72,0-1 56,0 1 32,0-1 40,0 4 48,0-3 48,0 3-40,0 0 8,0 0-48,0 0 8,0 0 128,0 0-72,3 0 48,-3 0 16,0 0 32,0 0 56,0 0 112,4 0 88,-4 2 40,0-1-24,0-1-368,0 2 456,0 0 40,3 0 48,-3-1-16,0 1-48,4 0 57,-4 0 23,3-1 64,-3-1-624,0 2 560,4 0-32,-4 0-16,5-1-8,0 4 8,0 1-31,1 1-65,-1 7-8,-5-14-408,14 7 464,-11 10-56,11-1-8,-10 3-32,11 5-48,-10 6 48,15 6-8,-15 3-72,9 4-136,-14-43-152,3 44 184,2 2-32,9 3-32,-14 2 32,0-1-120,0 1 16,0-1 105,0 1-49,0-51-104,0 48 64,-3-1-16,-1-3-120,3-2 80,-1-2-8,-3-2-64,-2-2 0,1-1-64,6-35 128,-1 33-209,-1-1-159,0-3-296,1-3-184,-1-3-200,2-2-360,0-2-329,0-3-319,0-16 2056,0 15-2257,0-8-7,0 9 119,0-11 161,0 0 336,0 0-2513,0-5 4161</inkml:trace>
  <inkml:trace contextRef="#ctx0" brushRef="#br0" timeOffset="404">7 556 13986,'0'0'0,"-1"0"3201,-1 0-2433,2 0-296,-2 0-216,0 0-111,2 0-145,0-3 336,0-1 232,0 1 216,0-1 128,0 1-64,0-1-200,0 1-103,4-1-209,-4 4-336,3-3 224,1-1-32,1 1-56,11 3-48,-13-4 0,11 4 40,-9-3-56,11 3 96,-16 0-168,5 0 168,14 0-112,-14 0-72,15 0 40,-6 0-120,1 0 152,3 0 64,-1 0-136,4 0 128,5 1-88,5 1 40,2 2-32,0 1-96,2 2-104,2 0-104,1 0-72,-1-2-144,-4 2-96,1 0-169,6 0-39,-3-2-280,-4 0-432,-3 1-353,1-1-191,0 0 47,1 0 201,-4 0 208,-2 1 39,1-3 65,0 2 264,-3 1-2649,-24-6 3873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5T11:34:22.146"/>
    </inkml:context>
    <inkml:brush xml:id="br0">
      <inkml:brushProperty name="width" value="0.05" units="cm"/>
      <inkml:brushProperty name="height" value="0.05" units="cm"/>
      <inkml:brushProperty name="color" value="#3165BB"/>
    </inkml:brush>
  </inkml:definitions>
  <inkml:trace contextRef="#ctx0" brushRef="#br0">3470 7415 21668,'0'0'0,"0"0"0,-1 0 968,-4 0-840,-1-4-8,-8-1-136,11 0-96,-2 0-136,-2 0 88,0-1 200,7 6-40,-5-5 8,1 0 40,2 1-120,1 1-120,-1-1-80,2 1-272,0-2-304,3 0-344,-3 5 1192,4-6-1545,-1 1-215,2 0-168,9 0-105,-10-1 129,12 1 111,-11 0 65,16 0 264,-21 5 1464,14-5-1857,-1-1-1447,-13 6 3304</inkml:trace>
  <inkml:trace contextRef="#ctx0" brushRef="#br0" timeOffset="1">3928 7491 11858,'0'0'0,"0"0"3465,0 0-2257,0 0-600,0 0-304,0 0-72,0 0-112,0 0-120,-2 0 232,1 0-24,1 0 32,0 0-24,0 0-79,0 0-49,0 0-168,0 0-249,0 0 329,0-3-440,3 3-344,2-3-544,1-1-368,9 1-481,-10-3-167,13-8 71,-13 9 273,-5 5 2000,23-15-2073,-4 1-1311,-19 14 3384</inkml:trace>
  <inkml:trace contextRef="#ctx0" brushRef="#br0" timeOffset="2">4774 7364 15027,'0'0'0,"0"0"2560,0 0-1512,0 0-359,-2 0-65,0 0 288,1 0 160,-1 0 32,2 0-1104,-4 0 977,1 0-241,1 0-192,-1 0-256,-3 0-224,1-3-72,0 3 56,3-4 32,2 4-80,-3 0 48,-1-3-152,1 3-240,1-3-24,0-1-224,2 1-208,0-1-353,0 1-391,0 3 1544,0-6-1816,6-9-345,-1 10-127,9-11-177,-9 11 217,12-11 327,-1 11 233,3-13 264,-19 18 1424,25-14-1097,4 1-271,8-1-1056,-37 14 2424</inkml:trace>
  <inkml:trace contextRef="#ctx0" brushRef="#br0" timeOffset="3">5399 7279 7625,'0'0'0,"0"0"2033,0 0-2033,0 0 1768,0 0 0,0 0 97,0 0 135,0 2 17,0 0-177,0-1-312,0 1-239,0-2-1289,0 2 1056,-2 0-248,0-1-144,0 1-256,1 2-160,-1-1 0,0 1-80,0-1-96,-1 1 0,3-4-72,-4 1 48,1 1 136,-1 0-56,1-1-24,-1 1-184,1 0-152,-1 0-56,1-1-272,3-1 560,-3 0-776,-1 0-416,2 0-313,1 0-423,-1 0-608,0 0-353,0-3-232,2-1 97,0 4 3024,0-5-2617,0 0 577,4-9-2225,-4 14 4265</inkml:trace>
  <inkml:trace contextRef="#ctx0" brushRef="#br0" timeOffset="975">627 2802 11282,'0'0'0,"0"0"0,0 0 2208,-2 0-1832,1-4-103,-1-1 103,-2 0 152,1 1 88,-1 1 48,1 0 16,0-1 40,3 4-720,-4-3 752,1 3-47,-1 0-57,1 0-96,-3 0-24,3 0-72,-2 0-48,1 0-56,4 0-352,-3 0 248,-1 0-40,1 0-32,-1 1 0,3 1-16,-1 0-8,0 1-40,2 2 25,0-5-137,0 6 80,4-1 16,1 0 32,0 2 8,12 0 56,-11 0 8,14 0 88,-2 0-120,4 0 16,6 7-8,5-9-80,4 0 80,3 0 16,0 1-32,3-5 96,1-1-56,-44 0-200,47 0 160,2 0 64,3-3-120,-2-1 96,6 1 8,0 0-64,-1-1 80,1 1-112,-56 3-112,58-4 152,2 1 56,5-1-63,3 1-17,3-1 104,4 4-88,5-3 48,-5 3 48,-75 0-240,80 0 104,2 0 8,5 0 40,7 0-40,1 0-72,1 0 16,1 0 16,-3 0-24,-94 0-48,101 0 104,-5 1 88,5 1-40,-4 0 8,3 0 0,4-1-152,4 1 128,-4-2-144,-104 0 8,105 0 32,1 0 24,2 2-160,1-2 168,1 2-40,-63-2 128,14 0-16,3 1-8,-64-1-128,77 2 88,-2 2-112,12-1 112,1 2-56,17 0 80,-4 1-40,-6 1 96,-6 0-64,-89-7-104,89 14 168,-46-13-16,1 5-64,-2-1 120,5 0-64,-4 2-32,6 7 17,-7-11-129,5 3 0,-4 7 0,4-7 0,-2 1 0,4 10 0,-4-13 0,-1 2 0,-1 8 0,-43-14 0,46 6 0,-6-1 0,-4 9 0,2-9 0,-6 0 0,-1 2 0,-3-2 0,-2 2 0,-26-7 0,23 6 0,-3-1 0,0 0 0,-5 0 0,-1 0 0,-9 1 0,13-3 0,-15 1 0,-3-4 0,6 3 0,-1-1 0,-2 0 0,1-1 0,-4 1 0,0 0 0,0 0 0,0-1 0,0-1 0,0 2 0,0 0 0,-2 0 0,-3-1 0,-9 1 0,9 0 0,-11-2 0,2 0 0,14 0 0,-14 0 0,-2 0 0,1 0 0,-4 0 0,-1 0 0,1 0-113,0 0-71,0-4-120,19 4 304,-23-3-272,-1-1-56,0 1-80,1-1-32,0 1-24,1-1 0,1 1-120,0-1-8,21 4 592,-19-3-689,0-1-47,1 1-80,1-1-184,0 1-88,1 0-169,2-1-87,0 1-200,14 3 1544,-14-4-2017,7 4-263,-7-3-233,9 3 81,-2-4 231,0 4 305,0-3 480,2 3 287,5 0 1129,-5 0-2496,5 0 2496</inkml:trace>
  <inkml:trace contextRef="#ctx0" brushRef="#br0" timeOffset="1907">1436 7427 12882,'0'0'0,"-1"0"2129,-1 0-1529,0 0-320,0 0-40,1 0-136,-1 0-16,0 2 160,2-2-248,-2 2 328,2 1 168,0 1 192,4 1 89,1 0-49,11 0-48,-11 2-104,14 0-88,-19-7-488,16 14 536,6-9-160,4 9 48,8-7 0,0 11-47,5-11 223,1 8-48,5-8-16,-45-7-536,47 18 488,2-12-128,-1 10 24,5-11-72,-1 11-40,7 0 8,4-9-24,4 12 8,-67-19-264,75 15 288,2 8-127,-1-2-57,10-5 72,-6 3-56,7-2 136,3 8 168,1-6-32,-91-19-392,90 15 496,1 1-496,1-2 0,-5 2 8,5-1-8,2-10 8,5 11 0,0-11 0,-99-5-8,100 18 8,-1-11 0,-51-2 8,13 2-8,-1 9 8,11-11 0,4 9 0,12-7 8,-5 12-8,10-2 0,-4-1 8,1 0-8,9-10 0,-6 14 8,-7-3-8,-3-1 0,-82-16-16,38 3 16,4 4 8,2 0-8,1 7 0,0-9 0,4 9 0,-4-9 0,5 2 8,-50-7-24,42 16 16,5-11 0,-3 11 0,-1-11 0,1 2 0,1 7 0,-3-11 0,3 4 0,-45-7-16,38 7 16,-3 0 0,0 0 0,-4-1 0,-3-3-8,-2 0 8,-2-1 0,-3 0 0,-21-2-16,19 2 16,-1-2 0,-4 0 0,0 0-8,-9 0 8,12 0 0,-13-4 0,10 1-8,-14 3-8,0-4 16,5 1 0,-2-2-8,3-1 8,-3 3-8,1-1 0,-1 1 0,-3-1-8,0 4 0,0-5 0,0-9 0,0 11-8,0-2 0,0-9 0,0 10-8,0-10-8,0 11 0,0 3 24,-2-14-32,-1 10-8,1-10-8,0 11-8,-1-11-8,-1 11-16,1-11-8,-1 10-24,4 4 112,-3-14-128,0 11-24,-1-11-16,2 10-16,1-10-16,-1 9-8,0-12-24,2 17 232</inkml:trace>
  <inkml:trace contextRef="#ctx0" brushRef="#br0" timeOffset="2826">309 280 13618,'0'0'0,"0"0"0,0 0 1273,-4-15-1129,-3-1-88,-10-1 0,3-2 40,-2-2 24,1 0 88,1 2 96,0 0 16,7 1 0,-9 2-48,11 1-32,-9 1-72,9 0-32,-2 0 24,-7 9 256,14 5-416,-5-18 280,-1 15 16,-1-2 9,1 1-49,-1 1 8,0-1-40,0 4 32,0 0-40,7 0-216,-7 0 224,0 2 40,0 3-104,2 2 80,-1 9-48,-1-11 24,0 12 40,0-1 32,7-16-288,-6 16 288,-1 3-24,0 4-16,1 1 24,1 2-40,3 2 16,1 0-23,1-2-73,0-26-152,0 26 208,0 0-16,5 0 8,11 0-32,-13 4-48,2 1 24,14 2 40,-13 2-32,-6-35-152,19 35 168,-14 1-64,14 4 0,-14 2 40,20 2 8,-10 4 48,3 1-104,1 5 56,-19-54-152,17 56 96,1 6-40,1 10 0,-2 3-48,2 3 24,-5 4-16,4-4 24,-4 5-64,-14-83 24,14 87-40,-1-1-16,-7 6-40,11-5 64,-3 5 16,-9-1 32,16-1 32,-5 6 0,-16-96-48,14 99-24,0 0-8,0 0 24,-1 1-40,3 4 64,-2 0-40,0 6-8,2-2 64,-16-108-32,14 108 64,3 0 128,-1 1-32,-1 4-64,-1 2 104,4-3-72,-3 3 40,1-4-72,-16-111-96,17 113 32,-1-2 72,-2-5 96,2 6 64,-3-3-23,-7 5-73,16-3-48,-8-5-72,-14-106-48,14 103 136,0-2-136,0 1-16,2-1 8,-1 0-80,3 0 184,-3-3 32,1 6-16,-16-104-112,19 101 16,-3 2-80,0-1-16,1-3 72,-1 4 88,1 0-40,-1-1 56,-1-2 144,-15-100-240,16 95 168,-11-2-40,18 4-120,-18-1-80,12 1 56,-13-1 72,13-4-96,-11 6 0,-6-98 40,15 100-224,-1 0 264,-10-1 32,11 0 64,-11-3 40,1-8-232,9-2 136,-11-6-16,-3-80-64,6 78 64,8 2 32,-14-9-72,5-4-80,-2 0 112,2 0-80,1 4-80,-1-1 192,-5-70-88,16 66-24,-16-7-144,3-2 168,0-6-112,1-3 248,-1-2 40,1-5-96,-1 3-112,-3-44 32,4 42-88,-1 1 208,1-5-64,-1 3 0,1-3-144,-4 0 88,0-1 208,0-4-176,0-33-32,3 31 48,1-1-144,-1-6 24,1 2 240,-4-5-64,3 0-24,-3-4-152,4-1 80,-4-16-8,0 14 128,3-9-128,1 12-32,-1-11-176,1 1 168,-1 7 200,-3-11-56,4 2-128,-4-5 24,0 5-80,3 1-64,-3-1 272,4 0 48,-4-1-248,3-1 56,-3 1 32,3-3 24,-3-1-40,0 2 96,4 0-176,-4 0-152,3-1 312,-3 1 88,0 0-48,0-2-256,0 0-192,0 0 328,0 0-360,0 0 136,0 0-112,0-4-272,0-1-169,0 0-71,0 0-40,-1-9-352,1 14 1240,-2-4-1625,0-13-743,0 12-713,2-18-519,0 6-353,0-6 600,0-5 968,0-14 945,6-10-40,-6 52 1480</inkml:trace>
  <inkml:trace contextRef="#ctx0" brushRef="#br0" timeOffset="3238">2376 9560 22372,'0'0'0,"0"0"800,-5 0-752,-2 2 96,-11 2-120,11 1 65,-10 0-1,17-5-88,-7 5 16,-10 1 464,10-1-104,-11-2 160,11 1-56,-8-3-248,9 1 240,-1 0-328,7-2-144,-5 2 112,0-1-80,2-1-120,1 0 264,0 0-192,0-3 104,2-1-168,0 1-40,0 3 120,0-5 128,0 0 0,4-1 0,-1 1-136,3 0-40,-3 0 88,2-1 40,0 1 40,-5 5-120,6-5-16,-3 0-192,1 0 144,-1-1 104,1 1 32,-1 0-216,1 0-104,-4 0 80,0 5 168,3-6-232,-3 3 64,3-1-312,-3 1-256,4-1-280,-4 1-465,3-1-615,-3 1-977,0 3 3073,4-5-3601,-1-1-295,1 1 751,-1-9 784,3 9-1583,-6 5 3944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5T11:34:06.761"/>
    </inkml:context>
    <inkml:brush xml:id="br0">
      <inkml:brushProperty name="width" value="0.05" units="cm"/>
      <inkml:brushProperty name="height" value="0.05" units="cm"/>
      <inkml:brushProperty name="color" value="#3165BB"/>
    </inkml:brush>
  </inkml:definitions>
  <inkml:trace contextRef="#ctx0" brushRef="#br0">2 1680 7185,'0'0'0,"0"-3"816,0 3-480,0 0-336,0-4 296,0 4 8,0-3 40,0-1 49,-1 1 103,1-1 40,0 1 32,0-1 72,0 4-640,0-3 640,0-1 48,0 4 0,0-3-23,0-1-49,0 4 8,3-3 0,-3-1-64,4 1 24,1-1-128,0 4 8,0-3 1,1 3-65,-1-3-16,10 3-72,-11-4 0,13 4 16,-11-3-32,13 3 8,-4-4-40,1 1-56,1-1 24,4 1-32,4-3-16,-25 6-184,26-3 128,3-2-32,1 0-16,-2 1-24,1 1-24,-1-1-16,4 1 0,-3 3 40,-29 0-56,28-4 40,0 4-48,-2 0-40,0 0-32,-2 0-40,1 0-72,-3 0-160,1 0-168,-23 0 520,21 2-632,-2 3-200,-3 0-272,-2 1-281,0 0-207,-9 0-112,9-1 71,-11 0 105,-3-5 1528,4 5-1520,-1 1-1,1 1 209,-1 6-288,-3-7-2209,0-6 3809</inkml:trace>
  <inkml:trace contextRef="#ctx0" brushRef="#br0" timeOffset="367">60 2035 10026,'0'0'0,"0"2"1760,0-2-1080,0 0-120,0 0-104,0 0-24,0 0 113,0 2 143,0-2-688,3 0 840,3 1 72,11-1-8,-12 0-16,14 0-151,-5 0-161,2 0-96,5 0-88,-21 0-392,21 0 384,3 0-80,6-3 16,1-1-104,-1 1-80,-1-2 48,1 1-88,-2 1-16,-28 3-80,26-4 0,0 1 16,-2-1-16,1 1-32,-1-1-24,-2 4-152,3-3-160,-3 3-144,-22 0 512,25 0-728,-3 0-248,3 0-329,-1 0-183,-1 0-192,-1 0-121,1 0-23,0 0-112,-23 0 1936,22 0-1865,1 0 9,-2 0-2345,-21 0 4201</inkml:trace>
  <inkml:trace contextRef="#ctx0" brushRef="#br0" timeOffset="25532">3288 2286 8729,'0'0'0,"0"0"681,-5 1-625,-9 1-24,7 3-24,-14 2 16,3 9 56,18-16-80,-20 7 176,-8 16 144,-2-4 56,-1 2 64,-2 0 8,1-1 32,5 0-16,27-20-464,-28 17 432,2 0 8,-2-1 0,0 0 9,-3-1-1,-1 1-32,3 0-40,-4-2 56,33-14-432,-33 7 432,0 10 24,-1-12 40,-2 2-16,-2 0 32,-4-3 40,-2-3-7,-1-1-81,-4 0-72,49 0-392,-50-5 368,-2-11-32,-2 11-8,0-12 32,2-1-40,1 1 56,-4-4-64,1 0 24,54 21-336,-56-24 320,-5-2-39,2-6 39,-4 1-48,6-4-24,1 1-96,6-5 32,-1-1-24,51 40-160,-49-45 168,6-4 40,-2-5-48,5-3-40,5-4-48,2-3-8,5 1-8,2-5 8,26 68-64,-23-68 8,6 0-8,12-5 32,-1 5-16,5-5 64,1 5-16,3 1-40,16 2 40,-14 4-32,25 4 0,-6-2-8,6 0-8,10-1 24,4 1-8,3 0 24,12-2-64,-2 5 16,9 3-16,4 2-40,10-1 64,5-2-72,11 0 96,3-2 80,4 2-48,5 2 24,5 2-40,0 6-32,7 4 0,0 7 8,2 0-8,1 7-16,-3 3 40,-120 23-48,117-15 56,-7 11-32,-1-1-72,-3 5 8,-5 5 8,-2 13-48,-13 4 48,-3 3-56,-83-25 88,77 27-104,-8 3 64,1 5 48,-4 1 40,-7 3-32,-6 4-8,-8 1-8,-5 4-32,-40-48 32,35 49-16,-2 3-40,-2 2 104,-3 2-40,-4 1 24,1 2 16,-10 4-144,-1 0 72,-14-63 24,4 64-32,1 1 16,-2-3 0,1-3-24,-4-1 24,-2-3-16,-12-1 16,0-5 0,14-49 16,-17 52-40,-6-1 56,1-1 16,-10 1-8,-1-3-16,0 1-72,-3 2 104,-4-6 48,40-45-88,-42 45 96,0-1 0,-3-3-56,-6 3-96,3-4-48,-5 2 64,1-2-24,0 0 32,52-40 32,-50 36 56,-3-1-24,8-4-24,2 1-48,3-4-40,3-4-88,-1 0-152,1-1-96,37-23 416,-33 19-616,0 0-224,0-3-137,3 0-271,3-10-360,0 14-273,1-15-279,4 2-57,22-7 2217,-21 14-2176,2-11 96,1 2 327,3 1-1896,15-6 3649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5T08:07:47.885"/>
    </inkml:context>
    <inkml:brush xml:id="br0">
      <inkml:brushProperty name="width" value="0.1" units="cm"/>
      <inkml:brushProperty name="height" value="0.1" units="cm"/>
      <inkml:brushProperty name="color" value="#ED1C24"/>
    </inkml:brush>
  </inkml:definitions>
  <inkml:trace contextRef="#ctx0" brushRef="#br0">193 579 2792,'0'0'0,"0"0"720,0 0-296,0 0-192,0 2-8,0 1-120,0 0-24,0-1 81,0-2-161,0 0 104,0 0 40,0 0 0,0 0-8,0 0 24,0 0 8,0 0-48,0 0-56,0 0-1104,0 0 2152,0 0-1064,0 0 48,0 0-32,0-5-56,0 5 16,5-5-16,-5 5 64,0 0-72,5-6 48,-5 1-16,0 5-8,0-6 16,0 6 32,0-5 0,0 5-16,0-5 8,0 5-64,0 0 88,0-6 16,0 6-40,0 0-32,0 0 0,0 0 32,0 0 24,0 0-32,0 0-56,0 0 16,-2 0-8,-1 0 24,0 0 16,1 0-16,-1 0-24,0 0 16,0 3 24,1 0-8,-4-1 0,4 1-40,-1 0 32,0-1 64,1 1 24,-4 0 8,3 0-24,3-3-104,-5 2 104,2 1 56,-2 0 32,0-1-8,-1-2 40,3 0-16,1 0 56,-1 0 33,3 0-297,-3 3 256,-2-3-8,0 0 0,2 0 16,-3 0 24,1 0-40,0 0-40,-1 0 8,6 0-216,-5 0 200,-1 0 56,1 0-8,0 0-48,-1 0 64,1 0 8,-1 0-24,1-5-8,5 5-240,-5 0 112,2-6 16,-2 6 40,2-5-8,0 5 1,0-6-65,1 1 40,-1 0 40,3 5-176,-3-6 168,1 1-32,-1-1-48,0 1 40,1 0 56,-1-1 8,3-2-64,0 0-40,0 0 48,0 0 8,0 0 88,0 0-72,0 0-56,5-1 104,-5 1-48,6-13 16,-6 21-176,0-6 152,8-2-104,0 0 80,0-13 88,0 15-56,0-2 0,0 0-80,0-14-8,-8 22-72,8-5 128,1-3-24,12 0-64,-15-14-40,2 17 40,16-3 16,-19 0 24,17-1-72,-22 9-8,5-8-32,17 0 56,-17 0 40,17 0-32,-17 0-40,17 0-40,-17 2 32,17 1 96,-22 5-80,5 0 24,3-5-16,1 5-56,12 0 32,-15 0 112,2 2-88,0 1-24,13 5-32,-21-8 48,6 8-8,-1 0 88,3 14-16,0-14-80,-2 3-32,-1 10 24,1-10 72,-1 16-8,0-16-64,-5 16-16,6-16-40,-6 16 96,0-6 32,0 1-48,0 0 40,0-1 25,0-21-65,-3 22-17,0-1 17,-2 1-56,0 0-96,-1-1 128,1 1 8,-1-1 8,1 1 16,5-22-8,-8 22 32,2-1-48,-2 1 80,0-1-48,3 1-32,0-11 48,-1 16-48,1-16 24,5-11-8,-6 27 64,1-17-72,-1 15 0,1-17 40,0 16-80,-1-16 104,1 3-56,-1 11-24,6-22 24,-2 5 56,-1 3-72,0 0 81,1 0 23,-1-5-80,0 0 72,1-1 0,2 1-8,0-3-72,0 3 152,0-3-32,0 0-8,0 0 88,0 0-80,0 0-16,0-6 24,5 6-64,0-5 40,-5 5-104,6 0 96,2-5-56,-3 5 8,3-6-64,0 6 64,1-5 40,-1 5-56,0-6 24,-8 6-56,8 0 24,0 0-32,0 0 48,0 0-8,0 0-48,0 0 56,0 0-8,1 3-40,-9-3 8,8 3 8,0 0-48,0-1 16,0 4 40,0-1 0,-2 0-32,-1 4 32,3-4-64,-8-5 48,5 8 8,1 0-32,-1 0-152,3 0-72,0 0-192,1 3-48,-1 11 72,-3-14 39,-5-8 377,8 11-256,-2 0 96,-1-1-136,0 1-16,1 0-112,-1-3-136,1 0 48,2 0-80,-8-8 592,8 8-640,0 0-24,0 1-169,0-4-39,0 0-56,0 1-104,-2-4-65,2 1-71,-8-3 1168,8 3-1056,0 0-1064,0-1-1521,-8-2 3641</inkml:trace>
  <inkml:trace contextRef="#ctx0" brushRef="#br0" timeOffset="1143">811 1424 7657,'0'0'0,"0"0"848,0 0-848,0 0 857,-3 0-49,1 2-72,-1 1-16,0 0-64,0 0-72,-2-1-16,0 1-104,5-3-464,-6 3 353,1-1-1,2 1-128,-2 0-8,2-1-8,0 1-144,1 0 64,-1 0 0,3-3-128,-3 5 112,1-2 72,-1-1-72,0 1-8,-2 0 16,2-1-24,0 1-8,1 0-8,2-3-80,-3 3 40,0-1 32,1-2-24,-1 0-40,0 0 8,0 0-32,3 0 32,0 0-16,0 0 32,0 0-40,0-5 8,0-1-8,0 1-56,0 0 48,0 5 16,6-6-16,-6 1-40,5-1 0,-5-2-160,6 0-80,-1 0-80,0 0-112,1 0-56,-6 8 544,8-8-649,0 0-135,0-17-72,0 20-72,0-17-168,0 17-97,14-17-31,-22 17 104,0 5 1120,8-22-3889,-8 22 3889</inkml:trace>
  <inkml:trace contextRef="#ctx0" brushRef="#br0" timeOffset="1144">727 519 6321,'0'0'0,"0"0"424,0-5 88,-2 5 48,-1-6-8,-3 1-64,1 0-16,5 5-472,-8-6 465,-3 1-17,0-1-56,3 1-64,0-3-16,0 0 32,0 0-24,0 0-40,8 8-280,-8-8 256,0-1-24,2 1 64,1-13 32,2 15-64,3-2 0,0 0 9,0-13-1,0 21-272,0-6 304,0-2-48,0 0-24,0-14 72,0 17 64,6-3 8,-1 0-48,3-14-64,-8 22-264,8-5 288,0-3 96,0 0 48,0-14-56,1 14-48,-1-14-7,0 17 23,0-17-48,13 17-80,-15-17-104,2 17 0,14-17 144,-17 17-56,17-17-136,-17 17-40,17-3-16,-22 8-8,5-8 136,17-14 32,-17 17-96,17-1-48,-17-2-56,17 0 104,-17 3 0,17-1-160,-22 6 88,5-5-24,17 5 56,-17 0 80,3 0 0,14 0-120,-17 2-80,3 7 32,0-1 128,-8-8-72,22 10-32,-17 15-40,1-17-32,2 19 40,0-16 112,0 21-32,-3-8-112,1 3 0,-6-27 96,5 30-40,1 0 88,-6 5-16,0 0-168,0 0 88,0-2 64,-3 2 96,0 2-56,3-37-56,-5 36-104,-1-1-80,1 0-56,0-3 168,2 1 8,-3-1 0,1 0-24,0-2-8,5-30 96,-6 30-40,4-1-80,-1 1 88,0-3-72,0-3 0,1 1 16,-1-4-16,0 1 24,3-22 80,0 11-96,0 16 16,0-19 0,0 16 32,0-16-56,0 3 48,0 0-17,0 0-31,6-1 72,-6 1-72,5-3-8,1-2 48,-1-1-128,0 1 32,1-4-32,-1 1-136,-5-3 328,6 3-240,-1-3-80,0 0-40,1 0 56,-1 0-120,1 0 8,2 0-32,0-6-128,-8 6 576,8-5-617,0-1-55,0 1-104,0-3 32,0 0-16,14 0-40,-17 0 47,3 0-39,-8 8 792,25-9-792,-20 1 64,17 3 48,-17 0-1009,17-1-1703,-22 6 3392</inkml:trace>
  <inkml:trace contextRef="#ctx0" brushRef="#br0" timeOffset="1145">1613 1526 7857,'0'0'0,"0"0"1168,0 0-47,-3 3-177,0 2-248,1 4-224,2-9-472,-3 8 216,0 0 8,1 0 232,-1 0 120,0 0 129,1 0-17,-1-2-152,0-1-40,3-5-496,-3 5 448,1 1-72,-1-1-56,0-2-88,1 0-64,-1-1-24,0 1-96,1 0 8,2-3-56,-3 2 56,0 1-64,0 0 40,1-1 0,-1-2-80,0 0 64,1 0 8,-1 0-24,0 0 32,3 0-64,0 0 8,0 0 8,0-5-40,0-3 16,0 0-24,0 0-40,0 0 40,0 0-104,0-1-120,0-12-112,0 15-168,6-15-72,-6 15-40,8-2-96,-8 8 776,8-24-857,0 19-47,0-17-80,0 17 0,0-17-40,0 17-49,0-17 73,1 14 8,-1-16-2729,-8 24 3721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5T11:34:33.284"/>
    </inkml:context>
    <inkml:brush xml:id="br0">
      <inkml:brushProperty name="width" value="0.05" units="cm"/>
      <inkml:brushProperty name="height" value="0.05" units="cm"/>
      <inkml:brushProperty name="color" value="#3165BB"/>
    </inkml:brush>
  </inkml:definitions>
  <inkml:trace contextRef="#ctx0" brushRef="#br0">113 123 7481,'0'0'0,"0"0"648,0 0-96,-2 0 129,2 0-681,-1 0 712,-1-4-16,-1 4 0,-1-3-24,1 3 24,-1-4 40,1 4-7,-1-3 31,1 3-16,3 0-744,-4-4 768,1 4-32,-1-3-24,1 3 1,-1-4-145,1 4-16,-1-3-24,1 3-48,3 0-480,-4-4 456,1 4-24,-1-3-40,3 3-104,-1-3 32,0 3-104,2-4 16,0 4 33,0 0-265,0-3 232,0 3 32,5-4-40,9 1 24,-10-1-96,10 1 16,-9-1-72,16 1-40,-21 3-56,15-4 120,6 1-104,4-3 72,4 1-72,1 2-40,-2-1 120,0 1-144,-1-1 48,-27 4 0,28 0-24,0-3-24,-2 3 48,0-4 16,0 4-16,-1-3-72,1 3-104,-2-4-128,-24 4 304,26-3-464,0 3-144,-1-4-113,-1 4-167,-1-3-256,-2 3-344,0 0-321,-2 0-127,-19 0 1936,19 0-1913,-2 0 121,-3 0 168,-9 0 39,11 0 185,-13 0 128,3 0-2577,-6 0 3849</inkml:trace>
  <inkml:trace contextRef="#ctx0" brushRef="#br0" timeOffset="391">59 452 10394,'0'0'0,"-1"0"1104,-3 0-32,-1 0 184,-2 0 9,0 1-57,0 3-64,0 1-96,2 0-79,0 1-177,-1-1-112,3 0-80,1 0-88,2-1 80,0-4-592,0 3 488,0 1-7,0-1 39,5 1-88,11-3 0,-11 1-24,13 0-128,-3 0-48,-15-2-232,16 0 264,5 0-64,3 0 8,2-4-112,4 1-40,-2-11 16,0 10-80,-2-1 80,-26 5-72,26-5 8,0-9-40,-4 10 24,1-1 0,0 0 24,-1-9-56,3 11 56,-1-3-104,-24 6 88,24-14-232,1 11-48,-1-2-264,1-1-128,-1 1-128,2 0-193,-2 0-167,-1 0-344,-23 5 1504,23-4-1849,-3 1-319,1-1-128,0 4 31,-2 0 129,1 0 223,-3 0 177,-1 0-2409,-16 0 4145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5T11:34:35.009"/>
    </inkml:context>
    <inkml:brush xml:id="br0">
      <inkml:brushProperty name="width" value="0.05" units="cm"/>
      <inkml:brushProperty name="height" value="0.05" units="cm"/>
      <inkml:brushProperty name="color" value="#3165BB"/>
    </inkml:brush>
  </inkml:definitions>
  <inkml:trace contextRef="#ctx0" brushRef="#br0">122 28 5657,'0'0'0,"-2"0"224,2 0 16,-1 0 112,-1 0 64,2 0-416,-2-4 464,0 4 56,1-3 48,-1 3 48,-2-4 25,1 1 31,-1 3-48,3-4 32,1 4-656,-2 0 664,0-3-40,1 3 96,-1-3-55,0 3-1,0-4 24,1 4 8,-1 0 8,2 0-704,-2 0 744,0 0 0,1 0-55,1 0-17,0 0-8,0 4-32,0 1-24,0 2 8,0-7-616,0 14 504,0-7-31,0 10-25,0-3-40,0 2-8,0-1-48,0 1 0,0 1-16,0-17-336,0 18 272,0 1 8,0 3-40,0 1-88,0-2 96,0 0 0,0-2-40,0-2 8,0-17-216,3 18 144,2-3-40,1 1 40,-1 0 9,12-2 15,-12 0-24,16-9-40,-5 10 104,-16-15-208,21 6 136,1 8 56,6-9-8,2 0-120,1 0 0,0-1-24,3-1 40,-3 1-16,-31-4-64,29 3 160,-2-1-80,-3 1 24,0 1-96,-3 1-24,-2 0 80,0 1-80,-3-1 112,-16-5-96,16 5 8,-1 2-32,-9 7 32,9-9-104,-11 11 136,1-11-48,0 12 24,-1-3 40,-4-14-56,3 16-48,-3 3 96,0 2-104,-2 3 72,-3 1-24,-10-1-40,8 0 72,-13 3-72,20-27 48,-15 27-24,-3 1-48,-1 2-24,-2-1 8,0 1-56,1-2-16,-1 0-112,0-2-32,21-26 304,-19 24-288,1 0-80,1-1-57,1-2-87,1-2-176,-1-5-72,0 0-96,2-9-224,0 9-153,14-14 1233,-7 2-1392,-8 3-304,10-1-177,-2-1-223,-7-1-121,10-2 105,-1 0 7,0 0 329,5 0 1776,-5-5-1440,-1-1-521,1-11-1503,5 17 3464</inkml:trace>
  <inkml:trace contextRef="#ctx0" brushRef="#br0" timeOffset="374">0 230 7193,'0'0'0,"0"0"712,0 0 32,0 0-744,0-5 929,0-13 151,0 13 24,0-11 8,0 11 32,0-11-23,0 11-41,0-9-88,0 14-992,4-3 872,-1-11-95,2 10-121,11-10-64,-11 11-72,13-2-56,-3-9 40,3 10 24,-18 4-528,22-5 488,5-9 64,4 11-63,2-1-105,2-1 32,0 2-112,3 3-72,-3 0-32,-35 0-200,33 0 152,0 0-48,-2 0-24,0 0-40,2 0-16,-1 1 8,-3 4-16,1 1 56,-30-6-72,30 5-24,-1 2-64,-1 0 8,-2 0-160,2 0-64,-2 7-192,0-9-152,-2 11-169,-24-16 817,23 5-968,0 9-304,-1-9-440,3 11-289,-1-11-287,4 14-41,1-12 65,6 10 167,-35-17 2097,37 6-1992,-1 9-2249,-36-15 4241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5T11:34:35.725"/>
    </inkml:context>
    <inkml:brush xml:id="br0">
      <inkml:brushProperty name="width" value="0.05" units="cm"/>
      <inkml:brushProperty name="height" value="0.05" units="cm"/>
      <inkml:brushProperty name="color" value="#3165BB"/>
    </inkml:brush>
  </inkml:definitions>
  <inkml:trace contextRef="#ctx0" brushRef="#br0">61 1315 13170,'0'0'0,"0"1"400,-3-1-32,-2 0 193,-2 0 183,0 0 256,0-3 24,0 3-80,0-3 25,0 3-113,7 0-856,-5-4 712,1 1 320,2-1-664,2 1 40,0-1-16,4-1-32,10 0-71,-9-1-25,-5 6-264,21-15 264,-2 10-64,7-18-80,7 6 0,7-3-72,4 1 48,1 0 40,0 2-216,-45 17 80,47-16 24,-2 2-8,1 9 64,-3-14-40,1 14-24,-3-11-88,-2 12-72,-39 4 144,36-5-48,-1-9-72,-2 14-56,0 0-80,0 0-72,-5 0-193,0-3-199,-4 3-120,1 2-144,-25-2 984,22 1-1256,-3 3-217,-1-1-247,-4 2-128,-9 1 63,12 1 185,-13 0 96,-4-7 1504,5 14-1441,9-9 97,-14 9 248,3-9-2569,-3-5 3665</inkml:trace>
  <inkml:trace contextRef="#ctx0" brushRef="#br0" timeOffset="805">341 1553 6113,'0'0'0,"-5"2"792,-9 1-8,-1 4 120,-3 9 201,18-16-1105,-24 16 1224,-7 3 128,-1 0-8,3 0 57,3-3-161,3-2-112,5-7-104,13 7-319,5-14-705,-7 5 600,2 0-136,2 0 40,1 0 64,2-3 0,0 0 0,14 0-144,-9-1 40,14-1-63,-3 0-33,1-3-64,4-2-88,2-9 16,10 9-144,5-13 80,7 2-120,1 1-16,1 1 88,-2 0-120,0 9 64,-1-13-120,-3 13-144,-1-9 56,-1 11-112,-39 3 256,34-5-256,1-1-144,2 1-225,-2 0-191,-1-9-232,1 14-208,-2-5-361,0-1-327,-33 6 1944,32-5-2200,1-9-137,0 14 17,0-3 159,-2-2 337,0 1-2497,-31 4 4321</inkml:trace>
  <inkml:trace contextRef="#ctx0" brushRef="#br0" timeOffset="806">1861 654 11666,'0'0'0,"-4"0"4057,-1-6-3393,0 1-88,-11 0 224,16 5-800,-7-5 1001,-10-1-89,10 1-64,-11 2-64,11 3-72,-14 0-40,6 0-32,-1 0-31,16 0-609,-16 0 456,2 3-160,1 2 24,-1 9-104,-2-8-16,0 11 80,-1 0-120,1-1 96,16-16-256,-14 16 200,9-1-48,-2 3-64,0-1-128,2-1 168,3-1-80,2 1 56,0 0-8,4-1-96,1-1 112,11 0 0,-11 0-64,16 0 8,-4 2-40,6-2 64,1-7 56,-24-7-136,28 15 184,0-9-48,1 9-64,3-11 88,-1-1-15,0 1 151,1-1-72,-1 1-8,-31-4-216,30 1 184,-3-1-80,-1 2-16,-1 3-120,-3 1 128,-1-1-136,-2 0 40,-1 2 16,-18-7-16,5 14-72,14 0 192,-15-7-32,1 10 32,-2-10-152,1 14 8,-4-4 16,0 4-72,0-21 80,0 25-88,-2 4 24,-12 3 32,7 2 24,-15 1 32,4-2-208,-3 4-184,0 1 8,-1-1 7,22-37 353,-21 36-480,-2-1-64,2-2-120,1-2-208,0-1-192,3-2-249,1-2-367,1-2-400,1-3-361,0-7-127,9-7-129,-11 7 232,11-11 393,0-1 432,-2-2-1,1 0-2119,6 0 3760</inkml:trace>
  <inkml:trace contextRef="#ctx0" brushRef="#br0" timeOffset="807">1631 941 5729,'0'0'0,"0"0"1336,-2-6-600,0-13 144,1 4 185,-1-3 143,2 18-1208,0-19 1320,0-2 136,0-1 89,0 1-65,3 0-288,3 0-199,7 0-169,-9 2-80,-4 19-744,14-19 712,-9 1-128,16 1-64,-5 1-40,3 1-24,2 1-55,1 8-105,3-7 8,-25 13-304,26 0 216,2-6 32,3 3-128,-1 3-96,1 0-16,-2 3 48,-4 3 64,-1-1-40,0 9-64,-1-7-128,0 8 184,-1-9 8,1 9 0,-2-10-120,0 16-296,0-7-112,-21-14 448,21 14-672,1 0-185,-1 3-303,0 1-328,0-1-401,0 1-367,0-1-193,-1 2-71,-20-19 2520,23 21-2313,0 0 385,1-2 208,0 0-2297,-24-19 4017</inkml:trace>
  <inkml:trace contextRef="#ctx0" brushRef="#br0" timeOffset="1113">3169 1383 17963,'0'0'0,"0"0"753,0-4-361,0 4-8,-2-3-224,1 3-136,-1 0 56,0 1 8,2-1-88,-3 7 184,-3 11-96,-1-1 168,-8 8 120,8 6-112,-18 9 8,3 5-64,-4 4-120,1 0-184,-2-1 32,-1 1-40,-2 1 64,2-3 104,0 0-96,4-7-8,3 2-8,21-42 48,-21 38 40,2-1-72,2-2-168,-1-2-184,3-2-24,10-3-56,-11-2-160,11-5-337,5-21 961,-6 23-1368,1-4-216,2-2-89,1-1 1,0-2 56,2-7 55,0 8 89,4-11 248,-4-4 1224,5 5-1160,9 0-2673,-14-5 3833</inkml:trace>
  <inkml:trace contextRef="#ctx0" brushRef="#br0" timeOffset="1436">3082 1776 7529,'0'0'0,"-2"-5"1120,2-9-303,0 14-817,0-16 880,0-3 16,0-5 80,0-3 168,4 3 177,-1 1 95,1 4-24,-1 5-296,-3 14-1096,4-5 721,-4 0-265,3 0-240,-3 1 24,0 4-16,0 0-24,0 4 32,-2 11-104,-1 1 72,-2 3-264,-13 9-32,3 9 168,-8 6-96,-1 4 88,-1 2-120,-2 0-160,27-49 216,-27 50-272,1 0 0,2-1-256,0-2-464,3 0-537,0-2-415,2-3-385,3-4-239,16-38 2568,-16 37-2457,2-2 17,9-4-2113,5-31 4553</inkml:trace>
  <inkml:trace contextRef="#ctx0" brushRef="#br0" timeOffset="2807">2249 2108 10682,'0'0'0,"-2"0"2640,-14 0-1583,-5 0-145,-10 2-184,-16 0-296,-12-1-64,59-1-368,-61 2 496,0 2 264,2-1 121,-2-1-65,4 0-64,-4-2-64,5-4 8,-1-13-168,57 17-528,-54-14 360,3-4-128,2 1-40,-39-20 417,27 8-433,7-1-64,9-4 40,-1-8 48,46 42-200,-43-45 184,6-1 88,4-4-184,5-6 40,4-5 16,3-8-8,5-3 64,11 1-248,5 71 48,-15-70 184,13 1-120,0-4-16,2 5 8,0 0 32,16 2-72,-1 3 56,3 2 64,-18 61-136,22-59 32,3 7-32,3 1-64,5 1 120,3-2-56,4 0 72,6 5-48,0 0 112,-46 47-136,49-49 176,3 5 48,2-4 88,-3 4-144,6 6-72,2-2 72,4 7-72,5 0-16,-68 33-80,70-28 192,-1 3-152,4 3 41,-3-1 87,3 8-104,-2 1 32,4 10-24,0-1 80,-75 5-152,75 0 40,-4 0-16,0 5-72,-1 13-16,-2-3 72,-4 3 32,-3 1 0,-2 5-128,-59-24 88,54 28-72,-3 2 64,-1-1 184,-10 1-216,-1 5 16,-8 3-8,-3-2-136,-4 8 224,0 1-72,-8 6-88,0 1 64,-2 3-8,-9-2 200,0 4-88,-1-1-8,-4 3 72,0-59-128,-4 57-24,-1 4 120,-11 0-72,11 4-80,-14-1-56,-2-1 40,4-4 64,-8 2-64,25-61 72,-28 66-48,-1-2-48,-6 1-40,5-5-57,-3 1-95,-1 2 40,6-6-176,-4-3-64,32-54 488,-29 51-776,1-6-288,0 0-72,5-6-97,4-1-143,12-7-512,-7 4-337,11-5-175,3-30 2400,-4 27-2425,3 0 265,1-5 167,0-3 337,3-1 296,11-4-2473,-14-14 3833</inkml:trace>
  <inkml:trace contextRef="#ctx0" brushRef="#br0" timeOffset="3193">3126 2115 10730,'0'0'0,"0"0"2272,3 0-471,2 0-129,1 0-336,7 0-247,-9 0 111,1 0 80,-5 0-1280,16 0 1240,-13 0-7,2 0-65,1 0-88,8 0-104,-11 2-456,2 0-160,1-1-31,-6-1-329,3 4 240,-3 1 152,0 0-224,0 1-88,0 1 176,0 6 64,-5-7-40,0 1-120,-11 8-160,11-10 88,-11 11 200,9-11-152,-10 11-168,3-11-136,0 11 32,0-11 344,14-5-208,-14 16 144,-2-11-192,-1 11-104,1-11-64,1 11 120,1-11-32,7 0-288,-7 2-168,14-7 584,-4 5-456,-1 0 40,2-1-193,1-2-47,0-1-88,2 1-40,0 0 304,0 0-152,0-2 632,0 1-880,5-1-81,1 0-87,9 0-16,-11 0-192,1 0-121,11 0-119,-13 0-24,-3 0 1520,5-3-1369,11 3-23,-13-4-16,11 1 39,-10-1-79,10 1 184,-11-1 168,11 1-457,-14 3 1553,4-4-3576,-4 4 3576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5T11:34:41.085"/>
    </inkml:context>
    <inkml:brush xml:id="br0">
      <inkml:brushProperty name="width" value="0.05" units="cm"/>
      <inkml:brushProperty name="height" value="0.05" units="cm"/>
      <inkml:brushProperty name="color" value="#3165BB"/>
    </inkml:brush>
  </inkml:definitions>
  <inkml:trace contextRef="#ctx0" brushRef="#br0">554 243 9209,'0'0'0,"0"0"0,0 0 1265,-2-14-961,-3 0-24,0-2 152,0 1 80,-1-3 16,0 1-88,-1 1-128,7 16-312,-7-15 320,1-1 48,1 2 145,0 0 71,1 0 64,1 9 112,-1-14-16,1 14 48,1-9-112,1 10-135,-1-1-73,0 1-88,0 1 16,1 3-8,1 0-72,0 0 0,0 0-320,0 2 392,0 3 16,0 0 0,3 11-8,-3-11-71,4 14-17,-4-3-32,3 5-8,0 5-64,1 5-72,-4 4 96,3 3 24,-3 1-80,4-1-16,-1 2-72,1 2-8,-4-1 80,3-1-40,-3 2-24,4-2 56,-4 0-16,3 2 24,1 3 32,-1 6-144,-3-51-48,4 50 32,-4 1 8,3-4 56,2 0-16,1 0 48,-1 0 72,0-2-48,11-2-8,-16-43-144,3 44 64,11 6-48,-10-1-8,1 0 40,0-2 24,11 1-24,-13 3-88,1-2 8,10-2-40,-11 0 40,1 0 32,-1 0-32,1 1 72,-1-3-56,1 2 16,-4 0-24,0-47 24,0 46-32,0-1-56,0-2 0,0 1-240,3-1-56,-3-1 112,0-2-56,0-1 40,0-39 288,0 38-504,0 0-288,3 0 0,1 1-201,-1 1-87,-3-2-232,0 4-505,0-4-287,0-38 2104,0 37-2312,4-1-121,-1-3 64,1 0 401,-1 2 464,1-5 55,1-4-2311,-5-26 3760</inkml:trace>
  <inkml:trace contextRef="#ctx0" brushRef="#br0" timeOffset="656">773 3768 7745,'0'0'0,"0"0"616,-3 0-384,3 0-232,-5 0 200,-11 2 40,11 2 48,-14 1 41,5 0 55,0 0 88,-2 0 144,0 1 40,1-1 48,-1 0 40,0 0-56,-1 1 49,0-3-33,-4 0 0,0 1-40,0-2-24,21-2-640,-21 1 624,0 1-80,-3 0 25,0-2-49,-1 0 40,-3-5-24,0-1-24,1-11-16,27 17-496,-28-5 448,2-18-8,0 8-32,0-6-48,-1 0-71,1-2-25,2-3 8,1 0-32,23 26-240,-22-30 272,3-1-56,1-4-96,4-1 32,7-3 8,-10 1 16,12-2-48,-1 0-24,1-5-24,3 1 56,1-1-56,1 2 120,3-1-8,2-1-48,11 1 16,-2 1-232,-14 43 72,16-40-88,3-2 96,0 2 136,4 0-128,3 2-40,3 3-48,6-2 16,0 4 288,-35 33-232,36-31 96,3 8-80,1 1-40,0 6 56,3 0 88,1 11-120,3-12-16,0 13 16,-47 4 0,50-3 24,1-1 152,3 4-104,-2 0-200,-2 2 40,1 3 96,-4 2 64,-2 7 8,-45-14-80,45 14-64,-1-7-32,-3 14 144,1-5-24,-5 5 96,-1 1-216,-4-1 0,-5 5 216,0 0-104,-5 2 40,-1 3-112,-4-1-112,-1 5 256,-11 0 40,14 3-80,-15-3-64,-4-35 16,5 36-40,-1 1 144,-4-4 144,0 3-112,-6-3-168,-7 1-88,6-3 24,-14 0 112,21-31-16,-19 32 88,1-1-24,-6 0-88,-2-3 56,0 0 24,-4-2 32,0 0 8,-3 0-16,-7-2 25,4 1-33,-6-1 16,2 1-80,-4-5-40,3-2 24,-1-4 48,0-9 64,42-5-104,-43 16 24,1-11-16,2 0-48,-4 0-16,3-1 40,-1-2-160,4-1-81,3-1-79,35 0 336,-33 0-360,5 0-16,0 0-144,2 0-160,3-5-160,1 0-168,-1-11-233,4 13-287,19 3 1528,-17-6-2056,1-7-393,2 7-200,7-9-63,-9 9 127,11-14 609,0 4 408,0-1-2449,5 17 4017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5T11:34:37.980"/>
    </inkml:context>
    <inkml:brush xml:id="br0">
      <inkml:brushProperty name="width" value="0.05" units="cm"/>
      <inkml:brushProperty name="height" value="0.05" units="cm"/>
      <inkml:brushProperty name="color" value="#3165BB"/>
    </inkml:brush>
  </inkml:definitions>
  <inkml:trace contextRef="#ctx0" brushRef="#br0">1738 2259 14219,'0'0'0,"-2"0"552,-5 0-384,-12 2-80,0 0 48,-6 5-112,25-7-24,-33 16 56,-7 1 160,-5 2 104,0 5 264,-2 1 232,0 1 80,1-2-47,5-1-129,41-23-720,-40 21 528,-2-2-72,0 0-120,2-2 64,-2-3 40,2 0-80,2-7 72,-2 9-72,40-16-360,-38 3 304,-1 3 9,3-5-25,-1 1 8,1-2-8,1-3 16,0-3-24,0-14-32,35 20-248,-34-18 256,-1-1 8,2-4-16,-2-3-24,2-5 0,-2-6-40,-1-4 72,1-3-40,35 44-216,-37-49 184,2-5-16,2-3-16,0-6 48,2-1-24,0-6-15,-1-3-65,4-2-88,28 75-8,-27-74 72,4-5-128,4 3 24,1-3 24,-2 3-8,0 1 56,5 2 40,1 2-8,14 71-72,-2-70 72,-5 4 80,2-2-96,5 2-24,0 2-40,5-1-32,11 4 136,1 7-16,-17 54-80,25-52 32,1-2 0,1 2-56,10-2 64,3 4 72,7-1-16,4 4 8,6 0 0,-57 47-104,59-43 152,5 3-16,8 3-8,-3 2-40,6 4-40,-2 0 48,4 6-48,1 4 8,-78 21-56,80-15 80,2 11-48,-2 1 40,-2 3-56,2 0-8,-5 14-16,4 1 32,-5 6 0,1 2-48,-75-23 24,72 28-8,-5 0-40,-6 3 0,0 4 56,-3 1-80,1 4 8,-4 0 0,-6 4 32,-49-44 32,47 47 16,-2 1-40,-6 3-8,-4 1-72,-1-3 128,-8 3 120,-3-1 40,-23-51-184,21 52 120,-5 2-168,-11 3-8,9 1 32,-14 1-16,0-2 88,0 1-144,-2-5 24,-1 1 40,3-54 32,-7 56-88,-14 0 72,5 1-72,-5 1 40,-3 4-64,-1-3-8,-4 2-24,1-1-152,28-60 296,-30 57-432,1-1-152,-1-1-337,4 3-207,-3-3-296,4 3-441,4-4-679,0 1-545,21-55 3089,-20 54-3441,6-5-103,7 2 863,-7-6 545,9-5-2017,5-40 4153</inkml:trace>
  <inkml:trace contextRef="#ctx0" brushRef="#br0" timeOffset="1811">4424 1553 13298,'0'0'0,"-3"0"1209,3 0-1209,-5-4 264,-2-1 272,-9-12 0,11 12-72,-9-11-8,9 11-136,-2-9-72,0 10-64,7 4-184,-6-14 96,3 14-8,-1-3-24,1-1-48,1 1 8,1 0-32,-1-1-72,2 4 24,0 0 56,0 0-256,0 0-256,0 0-256,5 2-360,0 3-241,0 9-135,9-9-80,-10 11-89,-4-16 1673,17 14-1616,-3 3 136,5 4-2745,-19-21 4225</inkml:trace>
  <inkml:trace contextRef="#ctx0" brushRef="#br0" timeOffset="11159">7149 1429 8929,'0'0'0,"0"0"0,0 0 3217,-5 0-2601,-9 0-440,7-5-8,-14 0-8,6 0 56,-5 0 64,0-1 137,20 6-417,-21-14 544,0 11 128,0-2 104,0-1-40,0-7-40,2 9-96,0-1-120,0 0-47,0-11-49,0 12-16,-1-9-56,-2 9-40,-13-13 200,-5 3-216,3 9 8,37 5-264,-34-20 280,1 15 24,1-9 32,1 9 0,0-9-24,1 9-32,0-9-31,1 9 7,29 5-256,-33-16 232,0 11 16,1-11-24,1 11-8,-4-14 16,0 5-24,-3 0 0,0 0-56,38 14-152,-42-16 160,-3 1 0,-4 1-8,-1 0-16,-4 0-80,2 0 64,-6 0-104,2 0 64,-4 0-40,-1 9-72,-6-12 104,-2 11-24,-2-7 40,-4 7 40,0-11-8,0 12-16,75 5-104,-78-18 184,-1 15-16,-4-11-40,-2 10 8,-1-1-56,1 0 32,5 2 0,0-1-56,80 4-56,-82-3 56,2 3 0,-2-4-48,4 4 113,2 0-25,1 0 0,5 0 56,4 0-72,66 0-80,-63 2 120,-1 1-80,3 3-32,-2-3 88,3 2-24,7 0 24,1 1-8,7-3-80,45-3-8,-45 4-32,5 1 48,1-2-96,5 1 112,2-2-32,-3-1-40,8 1 88,-1 0-72,28-2 24,-25 1-32,1 1-8,3-2-72,2 0 8,5 0-96,-2 2-64,9-2-49,-12 0-151,19 0 464,-5 0-376,-11 0-120,13 0-64,-2 0-72,1 0-128,1-4-136,1 4-137,0-3-135,1 3-240,1 0 1408,0 0-1633,0-3-215,0 3-104,5-4-33,9 4 161,-9-3 151,18-1 113,-8-1 336,-15 5 1224,19-14-1120,0 10-2577,-19 4 3697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5T11:34:49.663"/>
    </inkml:context>
    <inkml:brush xml:id="br0">
      <inkml:brushProperty name="width" value="0.05" units="cm"/>
      <inkml:brushProperty name="height" value="0.05" units="cm"/>
      <inkml:brushProperty name="color" value="#3165BB"/>
    </inkml:brush>
  </inkml:definitions>
  <inkml:trace contextRef="#ctx0" brushRef="#br0">683 37 12874,'0'0'0,"0"0"2721,-4 0-2257,-1-5-120,-9 0 136,14 5-480,-5-5 576,-11 1 88,11 1 105,-11-1 23,11 1 72,-12 3-72,12-4-120,-13 4-136,18 0-536,-7-3 392,-10 3-56,12 0-103,-11 0-41,11 0-32,-11 2-32,11 1-16,-11 2 24,16-5-136,-7 6 88,-10-1-48,10 9 80,-11-9-40,11 2 40,-10 7-56,10-9 8,-10 11-32,17-16-40,-7 7 8,-11 10 72,11-3-88,-12 3 64,4 4 64,-5 4-32,1-1 104,2 0 0,17-24-192,-17 23 144,-1-2 56,2 0-24,3-2 56,-1 0 8,0-2 8,0 1-48,0-1 32,14-17-232,-14 18 160,7-1-48,-10-1 16,10-1-64,-11-1 112,13 2-56,-11-2-55,11 0 55,5-14-120,-16 14 96,11-7 64,0 10-32,-2-12-88,2 2 64,0 0-72,-1 0 64,3 7 24,3-14-120,-2 4 0,0 1 8,1 2 40,1 0-80,0 0 64,0 0-24,5 0 8,0-1 56,-5-6-72,14 6 56,-10 1 16,11-2-80,-1 0 40,0-1-24,5-1-88,4 1 96,5-3-80,-28-1 64,31 2-56,5-2 144,3 0-24,1 0 88,0 0-152,0 0 48,0 2-48,-2 0-40,-1 1 120,-3 2-88,0 0-24,-1 2-104,-4 7 104,1-8-152,-2 9-8,-1-10-40,-27-5 232,30 16-424,-2-11 39,5 13-167,2-11-72,-4 10-72,0-10-152,-1 14-120,1-5-289,-31-16 1257,32 19-1616,-1 0-568,0 0-489,2 0-232,0 4-79,0-1 479,2 4 625,0-1 111,-35-25 1769,35 24-3776,-35-24 3776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5T11:34:50.113"/>
    </inkml:context>
    <inkml:brush xml:id="br0">
      <inkml:brushProperty name="width" value="0.05" units="cm"/>
      <inkml:brushProperty name="height" value="0.05" units="cm"/>
      <inkml:brushProperty name="color" value="#3165BB"/>
    </inkml:brush>
  </inkml:definitions>
  <inkml:trace contextRef="#ctx0" brushRef="#br0">4842 1835 18772,'0'0'0,"0"0"784,0 0-784,0 0 168,0-4-96,-2 1-8,0-1 88,-1 1 16,-1-1-96,1 1-120,-2 0 160,5 3-112,-6-6 336,-1 1 144,0 0 48,0 0-64,-6-1-32,7 1 0,-9 0-112,8-9-151,7 14-169,-18-3 48,11-11 120,-14 10 144,4-13-16,-7 1-88,-4-3-120,-7-5 80,-3 1 160,38 23-328,-40-24 376,-2-6-184,-2 2-96,3 2 56,-3 3 112,-1 1 16,-2 1-160,-2-3-152,49 24 32,-50-23 32,-2-1 296,-6-2-56,-1 1-64,-7-1-168,-2 2 8,0-1 224,-1 4 97,69 21-369,-68-20 272,-5-5-176,-7 3 128,1-3-72,-3-1 152,2 5-224,-3-1-160,-1 3 264,-3-2-32,0 1 160,-8 3-96,-5 0-224,0 3 40,-5-2 104,2 2 112,-4 11-48,107 3-200,-107-16 96,0 13-48,0-15 0,3 13 88,7-16-152,-3 7 152,1 11 40,3-15 40,96 18-216,-97-5 432,3-16-312,4 7-80,-3 9-32,5-19 72,4 10 40,1 0-208,6 9 160,4-13 48,3 4-24,2 0 120,6 0-192,-3 9-264,6-10 248,5 9 136,4-15-24,5 16-95,45 5-25,-40-14-57,0 14 49,8-14 0,4 11-48,2-11 48,7 10-240,2 1 8,10-2 112,-11-11-288,15 13 40,-2-3-152,-1 1-96,5 0-16,1 0-120,3-9-81,2 10-95,-5 4 936,6-3-952,8-2-168,-11-1-120,13 1-209,-11 0-407,18 2-241,-4-1-191,0 1-41,7-1 153,3 1 184,8-1 247,3 1 449,4-3 144,-1 1-2473,-43 5 3625</inkml:trace>
  <inkml:trace contextRef="#ctx0" brushRef="#br0" timeOffset="656">1033 84 12314,'0'0'0,"0"-3"3177,0 3-3177,-6-4 744,-8-1-280,7-9-8,-12 11 32,4-2 152,-1-1 81,-1-8 111,-1 14 120,18 0-952,-19-5 824,0 0-160,0 0-40,0 1-136,-2 1-47,-4-1-65,1 4-80,0-3 96,24 3-392,-25 0 368,4 0-56,1 0-8,-1 3-208,2 3 72,-1-1 24,3 9-64,0-9-32,17-5-96,-18 19 64,1-5 80,-1 0-80,3 3 8,-1 2-24,9 1-8,-10-1 176,3 2-48,14-21-168,-7 22 192,-12 4-104,5-1 88,0-1 8,0-1-55,0 1 119,0 0-120,0-1 136,14-23-264,-14 23 272,0-1-48,0 1-112,0-1-152,1-1 240,-1-2-16,0 1 0,0-1 56,14-19-240,-14 19 72,0-2 144,7 1-24,-10-3 24,10 1-120,-11 0-144,13-1 176,-11 1-56,16-16-72,-3 14 272,-2 0-192,3 0-48,0-9 40,0 11-184,2-13 144,0 4-64,0 7 56,4-9 56,1 0 8,9 2-40,-10 0-144,11 0 32,-1 0 48,0-1 88,5-1-48,-19-5-24,21 5 16,5 0-128,4-1-72,1-3 312,4-1-176,1 0 32,3 0 16,2 0-280,-41 0 280,40-3-104,2 3-144,-2 0-104,-1 0-208,-3 2-112,1 3-104,-3 0-121,1 0 1,-35-5 896,35 14-1160,0-9 0,0 11-225,1 0-287,-1 3-328,5 4-457,-2 1-111,2 2-33,-40-26 2601,40 26-2385,4 4 513,1-1 472,0 3 304,1-3-2393,-46-29 3489</inkml:trace>
  <inkml:trace contextRef="#ctx0" brushRef="#br0" timeOffset="657">2211 1548 14803,'0'0'0,"0"0"2968,0 0-1607,0 0-209,-2 0-168,0-4 64,0 4 41,1-3-193,-1 3 0,2 0-896,-2-4 760,0 4 40,-1-3-88,-1 3-280,1 0-119,0 0-129,-3 0 56,1 0-48,5 0-192,-5 0-24,-2 0-24,-7 0 96,9 0 96,-2 0 32,-7 0-240,10 0-128,-1-4 168,5 4 24,-7 0 48,0-3 16,2 3-184,0-4-248,0 4-16,-1-3 79,1 3-135,0-4-144,5 4 584,-4 0-688,1-3-112,1-1-24,0 1-313,1 3-295,1-3-296,0-1-393,0 1-199,0 3 2320,3-4-2569,1 1-23,-1-1 303,2 1 505,11-1 448,-11 1-1185,-5 3 2521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5T11:34:52.491"/>
    </inkml:context>
    <inkml:brush xml:id="br0">
      <inkml:brushProperty name="width" value="0.05" units="cm"/>
      <inkml:brushProperty name="height" value="0.05" units="cm"/>
      <inkml:brushProperty name="color" value="#3165BB"/>
    </inkml:brush>
  </inkml:definitions>
  <inkml:trace contextRef="#ctx0" brushRef="#br0">113 92 17139,'0'0'0,"-1"-3"1769,-5-1-1801,-9 1-40,9-2-49,-9-9-183,15 14 304,-5-4-456,-11 1-296,11-2-152,-9-1 128,10 1 192,-1 0 224,0 1 48,0 1-97,5 3 409,-4-4-560,1 1-160,1 0-168,0-1-240,2 1-89,0-1-15,0 4 24,0-3 128,0 3 1080,0 0-904,4-4-3001,-4 4 3905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5T11:34:55.574"/>
    </inkml:context>
    <inkml:brush xml:id="br0">
      <inkml:brushProperty name="width" value="0.05" units="cm"/>
      <inkml:brushProperty name="height" value="0.05" units="cm"/>
      <inkml:brushProperty name="color" value="#3165BB"/>
    </inkml:brush>
  </inkml:definitions>
  <inkml:trace contextRef="#ctx0" brushRef="#br0">655 39 8377,'0'0'0,"0"0"360,0-4-264,-2-1 32,1 0 64,-3-9-8,1 10 73,-1 1-9,1-1 8,-3 4 48,1 0-8,0 0 48,-2 0 48,-7 2-8,9 3 40,5-5-424,-18 14 424,12-8-8,-17 14 16,0 0-24,-5 4-39,-1 4-65,-1 3-32,-1 2 0,31-33-272,-30 37 344,1-1-16,1 1-72,2 1-32,1 0-88,1-1-32,1-2 80,3-2-40,20-33-144,-21 33 112,2 0 128,-1-2-72,3 1 24,1-5-24,-1 1-80,3 0 120,9-7-40,-11 0 32,11 0-32,0-2-72,0-3 73,-1-3-25,-1-7 56,2 9-40,0-11 64,5-4-224,-5 5 208,1 0 8,1-1 40,1-3-48,-1 1 40,1 0-24,2-2-56,0 0-104,0 0-64,0-4 72,0-1-8,0-9 32,3 9 32,1-14-112,1 3 72,0-1-40,9-4 40,-14 21-88,5-21 64,16-10-136,-2-7 56,6-6-32,1 4 96,2 3 48,-2 4-56,3 6 32,-29 27-72,26-27 32,1 7 16,-1 2 32,-2 13-40,2-12 0,-2 13-24,1 1 56,1-1-56,-26 4-16,24 0 48,1 2-40,1 1 40,-2 11 8,0-9-16,1 15 16,-3-13-104,1 13 32,-23-20 16,23 18-48,-2-1-24,-2 2-96,2 1 32,-2-1-72,0 0-96,0 0-64,2 0-312,-21-19 680,19 18-904,0 1-169,0-2-287,-1 0-248,-1 3-161,1-3-143,-3 2 8,-1-1 263,0-1 289,-10-1 288,9-1-2697,-13-15 3761</inkml:trace>
  <inkml:trace contextRef="#ctx0" brushRef="#br0" timeOffset="1760">888 256 6161,'0'0'0,"4"0"552,-4 0-56,0-5 160,0 0 104,0 0 25,0 1 79,0 4-864,3-3 960,-3-1 80,4 4 56,-1 0-39,1 0-89,-1 2-152,1 3-16,-1 2-72,-3-7-728,4 16 632,-1-9 17,1 14-129,-1-4-96,0 6 0,1 3-88,-1 7-80,1 2 40,-4-35-296,3 38 216,-3 0-80,0 0-24,0-1-8,0 0-72,0 3 56,0-2-24,0-2-64,0-36 0,0 37-16,0-2-40,0 0 8,0-4-64,4 0-40,-1-1-112,1-1-120,-1 1-128,-3-30 512,4 28-632,-1 1-208,2 1-329,1 1-327,-1 1-488,9-1-169,-11 2-87,3-2 183,-6-31 2057,17 32-1560,-12 1-2689,-5-33 4249</inkml:trace>
  <inkml:trace contextRef="#ctx0" brushRef="#br0" timeOffset="1761">1290 342 7201,'0'0'0,"0"0"1264,0-4-664,-2 1 161,1-3 191,-1-8 80,2 14-1032,-2-3 1096,0-2-64,1 0 25,-1-1-137,0 1-56,1 2-32,-1-1-160,2 1-7,0 3-665,0-4 560,-2 1-48,2 3-32,-2 0-64,2 0-48,-1 0-8,1 0-16,0 3-32,0-3-312,-2 5 296,2 1-40,0 8 0,0-9 0,0 2-31,0 7 71,0-7 0,0 10-56,0-17-240,0 7 240,0 10-112,3-11-48,1 11 88,1-10-8,0 10-40,0-10 8,1 11-96,-6-18-32,5 7 32,0 10 80,0-10-16,1 9 56,-1-11-72,0 11-56,0-11 48,0 10-40,-5-15-32,6 6 80,-1 9-64,0-9 8,11 0 16,-13 8-48,11-10 88,-10 1-48,10 0-24,-14-5-8,3 6 80,13-1-112,-11-3-8,12-1-8,-11 1-40,13-2 0,-5 0 8,0 0-56,-14 0 136,15 0-264,1-3-16,0-1-168,1-1-64,0 0-136,1-1-113,1 1-47,0-9-112,-19 14 920,19-3-936,0-2-192,-1-1-241,-1-8-183,0 11-120,1-2 47,-2-11 161,-1 11 152,-15 5 1312,16-16-1073,0 11 177,-3-14 144,1 14 136,-8-15 80,11 15 64,-12-16 128,9 16 104,-14 5 240,4-21-176,-1 7 104,2 9 16,1-18 24,-3 8-16,0-1 0,1 0 40,-4 3 24,3-1 64,-3 0 32,0 0 32,0 0 16,0 9 40,0-14 32,0 13 64,0-9 88,0 15-384,0-4 432,0-1 80,0 0 56,0-1 64,-1 1 24,-1 0 41,-2 2 55,1 3 64,3 0-816,-2 0 928,1 0 56,-3 0 1,2 3-49,-1 2-48,-1 9-64,1-9-80,1 13 32,2-18-776,-2 7 713,1 14-73,-1-6-40,-2 6-144,-1 4 0,0 4-32,2 1 16,-1-1 48,4-29-488,-3 30 280,-1-1-8,2-1-47,1-2-1,-1 1 8,0-3-16,2 0-24,0-1-24,0-23-168,0 22 184,0 1-32,0 0-80,0-1-32,0-1 16,0 0 16,4 0-8,-1-2-16,-3-19-48,4 19 24,-1 0 16,1 1 8,1-3-32,0-1 16,0-1-80,-1-10 56,1 11 32,-5-16-40,5 5-16,0 2 40,1 0-48,-1 0 0,0 0 40,0-2-32,0-1-16,1-2-56,-6-2 88,15 1-16,-11 1-40,10-2 40,-9 0-88,14-3-48,-14-1-16,14-1-128,-13 0 16,16-9-120,-22 14 400,16-4-449,1-11-55,2-1-144,2 0-128,0 1-208,0 1-152,-2 0-297,0-2-231,-19 16 1664,20-14-1832,-3 0-113,0 0 97,1 0 207,-1 1 137,2-3 256,0 2 192,-1 0-2825,-18 14 3881</inkml:trace>
  <inkml:trace contextRef="#ctx0" brushRef="#br0" timeOffset="1762">2049 376 8169,'0'0'0,"0"0"0,0 0 576,0 0 41,-2 0 55,0 0-8,2 0 120,0-3 128,0 3 176,0-4 57,0 4-1145,0 0 1152,4-3-96,1-1-160,0 1-48,11-2-119,-11-9-89,11 10-152,-2-1-80,-14 5-408,14-16 336,0 13-152,1-2 40,1-9-96,-2 14 8,0-5 40,0 1 24,-9 4-40,-5 0-160,19 0 152,-14 0-8,13 2 8,-13 3 56,9 0-8,-11 11 1,3-9-65,-1 12-24,-5-19-112,3 16 112,-3 1-32,4 1-24,-4 2-48,0 3-8,-2 0 24,-3-1 0,-2 1 96,7-23-120,-14 21 40,9 0 32,-11 0 0,11-2-72,-9 0 16,9-2-48,-1 1 40,1-1 32,5-17-40,-5 16 24,0-2-40,3-9 16,2 2 0,0 7 0,0-9 24,0 2-64,3 0 16,-3-7 24,4 5-32,1 0 16,9-3-48,-10 0-16,11-2 24,-10 0-40,15 0 0,-6-4-120,1 1-97,1-11-23,1 9-32,1-11 96,-1 11-80,2-16-24,0 7 56,-1 0-24,-18 14 344,15-14-248,1-2-56,0-3-24,-1 0 56,-1 0 16,0 0 136,-9-2-16,13-2 24,-18 23 112,5-22-48,9-1-16,-11 1 32,3-1-64,-3 0 32,1 2 16,-1 2 48,-3 0 32,0 19-32,4-19 8,-4 0 32,3 1 24,1 5 88,-1 7 72,1-8 64,-1 11 48,1-2 64,-4 5-400,3-4 432,0 1-24,1 3 32,-1 0-72,1 0-24,-1 1 64,1 5-136,-1 1 0,-3-7-272,4 15 257,-1-1-73,1 2 104,-1 3-80,1 5-40,-4 4-40,0 4-8,0 4 72,0-36-192,0 37 104,0 1 24,0-3-64,0-2 48,0-4 8,0-1-16,0-2-72,0-1-64,0-25 32,0 24 0,0 2 8,3 0 0,1-1-24,-1-1-16,1 0-16,1-1-40,0 0-72,-5-23 160,5 22-304,1 1-128,-1-1-144,0 1-137,9-2-239,-14-2-320,5 0-344,0-5-537,-5-14 2153,6 14-2416,-1 0-177,0-9 65,0 2 447,0 0 513,1-2-89,-1 1-2055,-5-6 3712</inkml:trace>
  <inkml:trace contextRef="#ctx0" brushRef="#br0" timeOffset="1763">2980 397 11802,'0'0'0,"-2"-3"2064,2 3-2064,-2-4 1177,1 4 7,-1-3-128,-2 3-232,1-4-55,-1 4-41,1 0 104,-1 0-48,1 0-16,0 0-32,-1 2-104,-1 3-31,0 0-97,-1 1-112,1-1-104,2 2-8,3-7-280,-4 14 200,1-11-32,-1 2-16,1 2-32,1 0 0,0 0-56,2 0-32,0-1-8,0-1-32,0 0 104,4 0 16,-1-3-48,2 0 48,1-2-112,8 0 80,-11 0-96,11-6 56,-9-7-16,14 9-80,-13-1 104,13-11-48,-14 13-144,12-11 32,-11 9-72,-6 5 184,15-16-200,-10 11 96,11-11-88,-12 11-16,10-11-40,-11 11-40,0-11-24,1 11-88,-4 5 400,3-16-400,1 11 24,-1-10-113,-3 9 25,0-8-40,0 11-72,0-11 80,0 10 32,0 4 464,-1-5-488,-1-9-16,-2 11-40,-1-1-49,0 1-95,0 3-104,0 0-64,-1 0-24,6 0 880,-5 2-856,0 1 55,0 2 33,-1 2 96,1 9 16,0-11 136,0 13 72,0-4 16,5-14 432,-4 13-320,1 3 0,-1 0-1,1-1 17,1 1-104,0 0-80,0 1-24,1 1 16,1-18 496,-2 17-416,0 0 144,2 1 64,0-1 80,0 1 56,0-3 0,0 1 48,0 0 32,0-16-8,0 13 56,0-6 64,-2 11 32,1-11 96,-1 8 136,0-9 144,2 9 192,-2-9 104,1 0 97,-1 8 111,0-8 120,1 1 136,-1 7-23,0-9-25,-1 9-160,1-9-96,2-5-984,-4 14 945,1-9-73,-1 11-8,1-11-136,-1 11 0,1-11-144,-2 10-24,0-8-71,-1 11-185,-1-11-32,-7 10-128,9-3 56,-9 2-56,9-1-8,-14 1 32,3 1-88,16-17-80,-15 18 184,-1-2-40,2-1-48,0 1 80,7 0-112,-10-1 48,10-1-32,-11 0-16,18-14-64,-7 7 72,-8 10-40,10-11 0,-9 9 8,10-10-56,1 2 0,1-1 64,2-1-40,0-5-8,0 5 16,0 0 0,0 1-16,3-5 48,3 1 8,-1 0-8,10-2-40,-9 0-72,-6 0 64,17 0 8,-3-4 24,2-1 8,5-11-32,5 11-24,0-14 24,5 14-32,2-16 56,-33 21-32,30-5-16,3-13-24,-2 15 40,-1-11 16,-2 10-8,-1-1-136,1 0-144,-2 2-160,-26 3 432,25-4-584,-1 1-120,-1 3-161,-4 0-247,0 0-112,-2-4-240,1 4-377,-4 0-311,-14 0 2152,14 0-2457,-9 0-31,10 0 223,-11 0 481,1 0 416,9-3-2577,-14 3 3945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5T11:34:59.622"/>
    </inkml:context>
    <inkml:brush xml:id="br0">
      <inkml:brushProperty name="width" value="0.05" units="cm"/>
      <inkml:brushProperty name="height" value="0.05" units="cm"/>
      <inkml:brushProperty name="color" value="#3165BB"/>
    </inkml:brush>
  </inkml:definitions>
  <inkml:trace contextRef="#ctx0" brushRef="#br0">2 141 9201,'0'0'0,"-2"0"921,2 0-553,0-5 24,0 5-392,0-5 416,0 0 80,3-1 136,1 1 144,1 0 97,0 0 127,1-1-24,8 1-88,-14 5-888,3-14 856,11 11-120,-11-2-71,11-1-81,-10-8-152,10 11-72,-11-2-48,11 0-40,-14 5-272,4-14 312,10 10-64,-11 1-64,11-3 0,-11 1-64,3 2 0,-1-1 48,9 4-56,-14 0-112,3 0 104,3 0 8,-1 0-16,0 0 0,0 4-64,0 1 48,-1 9-56,-1-9 16,-3-5-40,0 16 96,0-2-80,0 0 24,0 1-24,0 1-8,0 0-8,-3-1-24,-2 1 72,5-16-48,-6 16 17,1-1-17,0 1-17,0-2 50,1 0-1,1 0 24,-1 0 40,1-7-104,3-7 8,-2 17-32,0-12-16,2 11 40,0-11 0,0 0 0,6 2-24,-1-2-16,10-3 7,-15-2 41,6 2-64,9-2-32,-9 0-80,13 0-64,-4-4-32,5-1-80,0-12-72,3 12-72,-23 5 496,24-23-600,2 7-48,1 1-96,-3-1-137,-1 0-135,-3 2-88,0 9-112,-3-14 7,-17 19 1209,16-5-1136,-1-13 32,-1 13 72,-9-9 80,11 11 7,-12-2 57,1-1 72,0 1 160,-5 5 656,5-5-528,-1 1-88,-4 4-2721,0 0 3337</inkml:trace>
  <inkml:trace contextRef="#ctx0" brushRef="#br0" timeOffset="532">249 312 5897,'0'0'0,"0"1"680,-5 1-40,-9 3 48,7 2 8,-12 7 0,3-8 1,-1 1 47,-1 8 24,2-10-32,16-5-736,-15 16 696,8-11-88,-9 2-63,13 7-33,-3-10-72,1 1-16,2 2 0,1-2 0,2-5-424,0 5 504,0 0 8,0 1-40,4-1 64,1-2-119,9 1-49,-9-2-48,12-2-96,-17 0-224,14 0 200,2 0 0,5-6-56,1 1-56,1 0-8,0-12-64,-2 11 40,-1-8-56,1 11-16,-2-11-8,1 11 0,-3-3 8,-1 1-88,-2 0-40,-1 1-128,-7 1-72,-6 3 344,14-4-392,-11 4-169,2 0-159,1 0-160,-1 0-136,-2 0-88,1 4-33,-4 1 25,0-5 1112,0 5-1048,0 9 168,-2-8 152,-3 7 95,0-7 81,-2 9 40,-7-8 48,8 11 64,6-18 400,-7 7-352,-6 10 64,7-10 48,-9 10 72,9-10 48,-1 11 48,-6-11 32,7 10 0,1-10 16,5-7 24,-7 17-8,2-11-8,0 9-8,-1-9 32,5-1-8,-1 0 40,2-2 40,0-1 0,0-2-80,3 2 144,3 0 56,8-2 72,-9 0 56,11 0 64,-11-4 24,16-1 40,-6 0 32,-15 5-488,16-5 497,1-1 95,1 1 80,-1 0 144,1 0 160,-1-1 40,-1 1-7,-16 5-1009,20-3 1648,0-1-992,-6 4-48,-9 0-32,9 2 8,-11 0 25,1 3-25,-1 2-16,-3-7-568,0 14 512,0-9-40,0 12-16,-3-3-32,-3 2 16,-7 0-40,7-1-32,-8 3 89,14-18-457,-7 19 376,-10 0 8,10-2-72,-9 1-128,11-2-16,-2-1-64,0-1 0,2 0-104,5-14 0,-5 7-16,3 10-24,2-11 8,0 1 0,4 0-16,1-2-80,9 0-168,-9-2-72,16-1-248,-4-2-257,2 0-255,9-3-328,5-2-353,7-13-327,4 4-208,3 0-65,0-3 169,1-1 415,-1-1 401,-1-2-2537,-46 21 3961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5T06:35:22.1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41 6 4857,'0'0'0,"0"0"360,0 0-216,0 0-24,0 0-32,-3 0 24,0 0 32,3 0 40,0 0-184,-2 0 208,2 0 8,0 0 16,0 0 24,-3 0 8,0 0 0,3 0-16,-2 0-40,-1 0-16,3 0 0,-3 0 8,1 0 0,2 0 8,0 0 8,0 0 49,0 0 15,0 0-280,-3 0 296,3 0 24,-3 0 0,3 0 32,0-5-24,0 5-24,0 0-24,0 0-40,0 0-240,0 0 248,0 0-8,0 0-40,-3 0 0,1 0 16,2 0 0,-3 0 8,3 0 8,0 0 1,-3 0 15,3 0-16,0 0-16,0 0-8,0 2-8,0 1-8,0-3 0,0 0-192,0 3 232,0-3-24,0 2 8,0-2 0,0 3-48,0 0 32,0-1 8,0-2 24,0 0-232,0 0 200,6 0 8,-6 3-48,8 0 40,0-3-24,0 0 16,0 0 32,0 0-31,-8 0-193,8 0 208,0 0-32,14 0-8,-17 0 0,17 0-16,-17 0 40,20 0-32,-17 0 16,-8 0-176,24 0 192,-16 0-24,22 0-16,-22 0 40,22 0 8,-9 0-32,1 0 8,0 0-16,-1 0-40,-21 0-120,25 0 152,-1 0-8,0 0 16,0 0-32,-2 0-32,0 0 40,2 0-64,3 0 8,-27 0-80,24 0 104,1 0-72,-1 0 80,0 0 0,0 0-40,-2 0 16,0 0-48,-1 0 16,-21 0-56,8 0 89,22 0 7,-22 0 0,22 0-24,-22 0-8,14 0 16,-17 0-56,17 0 32,-17 0 16,17 0-8,-17 3 16,17-1-24,-17-2 16,17 0-80,-17 3 112,3 0-80,16-1 40,-18 1 40,2 0-128,0-1 152,-3-2-80,1 3-24,-1 0 8,1-3-48,-6 0 16,5 3-24,-5-1 16,5-2 40,-5 3-32,6-3 8,-6 0 40,5 3-56,-5-1 0,0-2 8,6 3-8,-6-3-8,5 3 24,-5-3 0,5 2-32,-5-2-56,0 0-56,0 0-64,0 0 200,0 3-224,-2 0-128,-1 0-57,0-3-63,-5 0-80,0 0-80,0 2-72,0-2-96,8 0 800,-8 0-912,0 0-73,2 0-183,-2 0-144,0 0-144,0 0-33,3 0 73,-4 0 120,9 0 1296,-8 0-1177,0 0 97,3 0 152,-1 0 152,-2 0 56,3 0-2785,5 0 3505</inkml:trace>
  <inkml:trace contextRef="#ctx0" brushRef="#br0" timeOffset="448">257 84 4897,'0'0'0,"0"0"528,0 0-312,0 0-8,0 0-208,0 0 224,0 0 56,0 0 16,0-5 32,0 5 8,0-6 8,0 6 24,0 0-40,0-5-8,0 5 48,0 0 41,0 0 31,0 0 56,0 0-32,0 0 8,0 0-24,0 0-8,0 0 88,0 0-40,0 0 96,0 0 41,0 0-73,0 0 8,0 0-32,0 0-32,0 0-496,0 0 488,0 0 0,0 0-56,0 0 16,0 0-23,0 0-33,0 3 72,0-3-464,0 2 312,0 1 48,0 0-72,0 0-48,0-1 8,0 1-72,0 2 8,0 3-40,0 1-16,0-1-16,0 0-40,0 3 16,0 10 72,0-13-48,0 3 80,0 13-8,0-16-40,0-8-144,0 25 184,0-14-64,0 16-24,0-17 8,0 17 9,0-16-25,0 19 0,0-19 32,0-11-120,-3 29 96,0-18-16,1 19 48,2-9-64,0-10 56,0 19 8,0-8-56,0-1 24,0-21-96,0 11 136,0 19-48,0-20 32,0 17-32,0-5-104,0-11 136,0 19-104,0-20 0,0-10-16,-3 27 56,0-16-72,1 16 112,-1-16-72,0 16-56,1-16 16,-1 16 0,0-16 48,3-11-32,-3 24 48,1-16-40,-1 16-40,0-16 40,1 3-24,-1 11 16,3-14-40,0 0-24,0-8 64,0 11-24,0 0-80,0-3-40,0-3-88,0 0-80,0-2 8,0 0-40,0 0-145,0-3 489,0 2-512,0-2-96,0 0-128,0 0-72,0-5-184,0-1-185,0-2-199,0 0-232,0 8 1608,5-8-1825,1 0-55,2-16 88,0 18 263,0-15 337,0 13 296,0-17 160,0 17-2817,-8 8 3553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5T11:35:02.835"/>
    </inkml:context>
    <inkml:brush xml:id="br0">
      <inkml:brushProperty name="width" value="0.05" units="cm"/>
      <inkml:brushProperty name="height" value="0.05" units="cm"/>
      <inkml:brushProperty name="color" value="#3165BB"/>
    </inkml:brush>
  </inkml:definitions>
  <inkml:trace contextRef="#ctx0" brushRef="#br0">222 329 3920,'0'0'0,"0"0"576,0 0-576,-2 0 281,-3-3-65,-11 3 16,11 0 104,-11 0 160,9 0 144,-10 0 176,10 0 160,7 0-976,-18 0 1137,11 2 95,-10-1-56,10 5-96,-10-1-151,10 0-25,-11-1-72,13-1-72,5-3-760,-16 5 712,11 0-104,-9-1-64,13-1 33,-5 1-121,3-1-80,-1 1 112,3-1-120,1-3-368,0 4 480,0-1-72,3-1-176,2 0 112,11 0-64,-11-1 16,13 1 88,-3-2-176,-15 0-208,18 0 161,4 0 135,4-3-56,6-3 40,1-11 0,3 13-200,1-9 112,-4 9-32,-33 4-160,33-14 192,-3 11-144,-1-1-72,1-1 96,-1 1 0,-1 1 88,-2 3-120,-1 0-104,-25 0 64,22 0-48,-1 0 16,0 0 40,0 0-80,0 2-48,0-1 16,0-1-152,-1 2 32,-20-2 224,21 2-488,0 0-104,-2-1 63,0-1-175,1 0-120,-3 2-232,-1 0-312,-1 0-193,-15-2 1561,6 1-2056,14 1-289,-6 0-159,0-2 23,-8 0 513,11 0 528,-14 0 327,3 0-2487,-6 0 3600</inkml:trace>
  <inkml:trace contextRef="#ctx0" brushRef="#br0" timeOffset="426">791 21 8673,'0'0'0,"0"0"1873,0 0-1201,-2 0-184,0-3 40,2 3 96,0-4 176,0 4 121,0 0-921,0-3 1072,0 3-96,5-3-88,9 3-32,-10-4-183,11 4 47,-9-3-8,11 3-64,-17 0-648,5 0 496,14 0-144,-13 0-16,13 0 24,-14 1 0,14 3-72,-14 1-31,13 9-105,-18-14-152,5 5 240,11 11 112,-11-1-192,11 3 112,-11 1-56,9 0 8,-11 0 0,1 4-200,-4-23-24,3 24 48,-3 4 16,0 0 24,-2-2 0,-3 0-80,-2 0-56,-10 0 64,10 0 96,7-26-112,-19 27 88,1 2-8,-3 4-48,1 4-48,-5-2 152,1-2-128,-1 1 0,-2 1 16,27-35-24,-26 33-64,1-3 104,-1-4-56,0 0-16,2-2-72,-3 1-128,5-4 16,-1-4-224,23-17 440,-21 21-480,4-4-24,0-11-80,3 9-25,8-13-207,-1 3-128,2 0-240,2 1-72,1-5-225,2-1 1481,-2 4-1848,1-1-233,1-1-167,0-2 183,0 0 281,5 0 344,9 0 336,-9-5-417,-5 5 1521,16-5-3152,-16 5 3152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5T11:35:09.520"/>
    </inkml:context>
    <inkml:brush xml:id="br0">
      <inkml:brushProperty name="width" value="0.05" units="cm"/>
      <inkml:brushProperty name="height" value="0.05" units="cm"/>
      <inkml:brushProperty name="color" value="#3165BB"/>
    </inkml:brush>
  </inkml:definitions>
  <inkml:trace contextRef="#ctx0" brushRef="#br0">1 310 7145,'0'0'0,"3"0"1264,-3 0-159,0-3 167,4-3 144,-1 1 88,1 0-39,-1 2-65,1-1-272,1 4-224,0 0-71,0 0-129,1 0-24,-1 5-72,0 1-152,0 9-112,1-10-64,-1 15-16,-2-5-80,-3-15-184,4 21 216,-1 3-8,2 6 57,-1 3 23,-1 2-104,-3 1-72,0-1 16,0-3 16,0-32-144,0 29 168,0-1 96,0 0 24,0 0-80,0-4 56,0 0-64,0 1-184,4-1 64,-4-24-80,0 24 16,3 1 56,-3-3 64,4 1-80,-1 0 8,1-4-120,-1-5 32,-3-7 48,4 8-24,-4-9 48,3 8-24,1-11 112,-1 2-120,-3-1 32,4-1-24,-4-1-96,0-2 72,3 2 64,-3-1-32,4-1-88,-4 0 24,3 0 48,1 0-16,-1-5 64,1 0-24,-4 5-40,5-14-24,0 9 24,9-11 32,-11 2-56,3 0 8,9-1 8,-11-3 40,11-4-80,-15 22 48,6-25-112,13 3-88,-14-1-120,18-1 80,-6-1-168,0 1-136,1 1-224,-2 4-153,-16 19 921,15-19-920,4 0-64,0 1-112,-1 1-297,-1 3-399,1 0-344,-1 9-153,0-14-23,1 14 287,-1-13 409,2 13 328,1-11-2593,-20 16 3881</inkml:trace>
  <inkml:trace contextRef="#ctx0" brushRef="#br0" timeOffset="1">528 279 7753,'0'0'0,"0"0"992,-3 0-263,-3 0 183,1 0 192,-2-4 176,7 4-1280,-7 0 1353,2-3-17,0 3-112,0-4-168,-1 1-136,1-1-87,0 1-153,3-1-96,2 4-584,-1-3 544,1 0-32,0-3 32,0 1-112,5 0-72,9 0-7,-9-1-97,11 1 32,-16 5-288,5-3 216,14-1-136,-5 1 80,0-1-48,0 4 8,0-3-24,0 3-88,-1 0 24,1 0 64,-14 0-96,6 2 64,11 3-32,-12 2 16,9 0-72,-9 8 96,11-9-16,-13 11-40,11-3-8,-14-14-8,4 16-40,1 1 112,0 0-88,1 1-32,-3-1 48,-3 4-56,0 0 120,-2 2 16,2-23-80,-5 22-8,0 1-48,-2-1 0,-9-1 128,9 0-8,-12 0-56,3 0-32,1 0-8,15-21 32,-16 19 32,1 0-32,-1-3 16,2-2-24,0 0-8,7-9 40,-9 9 120,11-11-56,5-3-88,-5 5 88,0-1-24,-1-2-32,1-1-88,2 1 56,1 0-64,0-2-8,2 0 8,0 0 64,0 0-72,4-4 8,1 1 0,11-2 192,-11-9-120,12 10 72,-1-13-96,1 1-72,-17 16 88,21-21 16,5-1-8,2-3 48,0 3-96,2 1 8,-3 0 56,0 0-56,-3 2 32,-24 19 0,23-19-32,-1 1 24,-1 3 24,-2-1 16,0 0 104,-1 1-144,-1 1 48,-1 0 16,-16 14-56,15-14 24,-1 9 24,-8-13-16,8 13-24,-11-9-112,2 11 144,-1-11-56,-1 10 0,-3 4 16,4-14 64,-1 11-136,1-2 128,-1-9-72,-3 10 0,0-1 16,4 0 0,-4 1 80,0 4-80,3-3 32,-3-1-48,0 4-48,0-3 80,0 3 0,4 0-64,-4 0 0,0 0 136,3 3-32,-3 3-88,3 1 0,-3 7 16,4-9 64,-1 10 48,-3-15-96,4 7 32,-1 13-32,1-5 24,-1 1-32,3 0 64,-3-1 0,2 1 0,1 0 128,-6-16-184,5 15 136,0 3-80,0 4-40,9 1-40,-10-2 16,1-2 40,9-2-88,-11 1-56,-3-18 112,14 15-120,-10-1 64,10-9 104,-9 9 24,12-10-8,-12 1 24,13 0 72,-13-1 64,-5-4-224,16 2 128,-11-1-112,14 1-8,-14-2-48,14 0 152,-13 0-32,13 0-40,-14 0-40,-5 0 0,19-3 56,-14-3 104,11 1-104,-11 0 0,11 0-104,-11-1 56,9 1 72,-11 0-40,-3 5-40,6-4 8,-1 1-96,-2 0 72,1-1 48,-4 1-48,0-1-8,0 4-40,0-3 80,0 3-16,0 0-56,-2 0 8,-1 5 8,-3 0-112,-7 11 176,7-9 56,-11 14-136,1 1 136,-3 6 24,-5 3-40,-1 1 32,3 2-144,-1 1 24,4 0-48,2-2 120,3-3-16,14-30-32,-7 29-80,-11-1 144,13 0-8,-9-5-24,11-3 96,-1 0-152,2-3-32,1-3 144,1-14-88,-2 7-32,2 7 56,0-9-24,3 2-176,1-2 192,-1 0-8,3 1 24,-1-5 128,-5-1-160,16 2 24,-13-2 144,14 0 32,-11-3-7,13-11-105,-14 10-72,14-13 56,-14 12-112,-5 5 40,19-21 112,-5 5-80,0 0 0,-8 1 8,13-4 8,-14-2 16,11 2-192,-13 1 144,-3 18-16,5-15-72,-1 1 40,-1 0 72,1 0-112,-4 9 96,0-15-120,0 15 168,-2-12-144,2 17 72,-5-5-305,-2-1 137,-7-8-208,9 11 168,-13-2-32,11 0-24,-12 1-24,5 1-120,14 3 408,-15-4-360,-1 1-168,0 3-56,1-4-56,-1 4-161,0 0-175,2 0-232,0 0-304,0 0-281,14 0 1793,-13 0-2128,-1 2-161,0 0 9,0-1 231,0 1 353,7 0 464,-10 0 192,10-1-857,7-1 1897,0 0 0</inkml:trace>
  <inkml:trace contextRef="#ctx0" brushRef="#br0" timeOffset="2">664 658 9289,'0'0'0,"0"0"0,0 0 1833,0 0-481,-2 0 96,0 0-15,1-3-209,1 3-136,0-4-96,0 4-95,0 0-897,0-3 776,3-1-104,2 1-200,1-1-16,9 1-16,-10-1-128,11 1 0,-11-1-88,-5 4-224,18 0 144,-13-3 25,14 3-49,-14 0-96,15 0-48,-15 0 48,17 0 80,-6 0-48,-16 0-56,14 0 96,2 0-128,-2 3-24,-1 3 40,1-1-80,2 2-88,0 7-113,-1-9-23,-15-5 320,16 7-536,1 7-144,6-9-240,0 9-320,-1-9-305,1 11-455,-2-11-265,-2 2-183,-19-7 2448,19 14-2305,0-9 457,2 0 408,-2 2-2393,-19-7 3833</inkml:trace>
  <inkml:trace contextRef="#ctx0" brushRef="#br0" timeOffset="3">1967 93 10714,'0'0'0,"0"0"1672,-1 0-856,-1 0-24,2 0-792,-2 0 921,0 0 7,1 0 88,-1 0 8,0 0-31,0 1-89,1 1-96,-1 0-88,2-2-720,-2 2 584,0-1-48,1 3-112,1 1 56,0 0-79,0 1-25,0-1-88,0 0-112,0 0 72,3 0-96,1 1-40,-1 1-24,1 6-40,1-7 64,0 1 16,0 7-48,-5-14-80,4 5 16,-1 10-48,1-9 16,-1 11 16,2-10 16,-1 10-80,-1-3-8,1-7-88,-4-7 160,3 18-304,1-11-104,-1 10-184,1-10-81,-1 10-95,1-10-120,-1 9-144,1-11-216,-1 11-169,-3-16 1417,4 5-1568,-1 2-48,-3 7 63,4-10 97,-1 1 192,1-2 143,-1 1 89,0-3 128,-3-1 904,4 0-728,-1 0 160,1 0 208,-1-5 120,1-9 64,-1 11 16,1-2 8,-1-13 24,-3 18 128,4-5-80,-1-11 56,1 11 88,-1-14 96,2 14 32,1-14 16,-3 13-32,1-13-32,-4 19-144,5-5 144,0-14 8,0 5 40,1 0 32,-1 0 48,0 0 88,0 0 72,0 0 32,-5 14-464,6-14 544,-1 1 104,0-1 97,0 0 167,1 0 144,-1 0 104,0 9 129,0-15 47,-5 20-1336,5-5 1176,1-14-136,-1 14-216,0-9-175,0 10-105,1 1-112,-3-2-88,0 1-120,-3 4-224,4-3 192,-1 3 48,1 0 0,-4 2-56,3 3 0,-3 0-72,0 9-8,0-9 16,0 9 8,0-7-72,0 10-56,0-3 24,-1 2-8,-1 0 8,-2-1-48,-1 1-24,5-16 48,-5 16-80,0-1-48,0 1-48,-1 0-56,1-1-72,0 1 0,0-2-32,1 0-56,4-14 392,-3 14-416,-1 0-88,1 0 0,-2-1-33,-1-6-87,3 11-8,-1-13 8,1 11 48,3-16 576,-4 5-528,1 2 104,-1 0 40,1-2 104,-1-1 136,1-1 16,-1-1 64,1 0 16,3-2 48,-3 0-73,-1 0 25,1 0 32,-1 0-24,1 0 32,-1-4 32,2 4 8,1-3 16,1 3-48,-2-4 16,0 1-40,0-3 16,1 1 56,-1 0 9,0 0 7,0 0 8,1-1-24,1 6-48,-2-3 120,2-1 0,-2 1-16,2-1 48,0 1-8,0-1 80,0 1 0,-1-1-64,1 4-160,0-3 128,0-1-24,0 1 24,0 3 24,0-3-16,0 3-24,0-4 24,0 4 16,0 0-152,0-3 152,3 3-8,0-4-24,1 4-32,-1-3 8,3 3-16,-1-4-80,0 4 48,-5 0-48,5-3 48,1 3 0,-1-4 0,0 4-24,9 0-8,-11-3 64,1 3-16,1-4 32,0 4-96,1 0-56,-1 0 72,0 0 0,-2 0 16,1 0-32,-1 0-32,1 0 40,-4 0-8,3 0 48,-3 0 48,4 0-56,-4 4-16,0 1 96,0 0-64,0 2 48,0 7 16,0-9 24,-2 2 72,-1 7 89,-3-9-25,1 2-88,0 7 0,0-9 8,0 11 48,5-16-248,-6 5 248,1 13 16,0-11-40,0 10 8,-1-10 24,1 9-48,0-11-32,0 11-24,5-16-152,-5 5 152,-1 10 64,1-9 24,0 9-56,0-9 64,-2 9-16,1-10 56,1 11-39,5-16-249,-5 5 240,-2 11-40,2-11 40,-2 11 96,2-11-152,-1 2 72,1 7-96,0-9 40,5-5-200,-5 7 216,0 7 8,-1-9 72,1 1-152,0-1 168,1 0-48,1 0-168,-1-1 48,4-4-144,-1 5 64,-1-2-64,0 1 104,1-1-8,1 1-24,0-1-32,0 1 72,0-2-96,0-2-16,5 1-32,0 1 88,0 0-112,11-1 112,-13-1 80,11 0-32,-9 0-40,13 0-168,-13 0 56,-5 0 48,19-3-168,-14 3-240,15-3-80,-15 3-184,16-4-80,-6 1-40,1-1-176,0 4-233,-16 0 1201,15-3-1440,1-1-280,0-1-385,-1 0-279,-1-1-25,2 1 169,-2 0 351,0 0 473,-14 5 1416,14-14-1144,0 10-1425,-14 4 2569</inkml:trace>
  <inkml:trace contextRef="#ctx0" brushRef="#br0" timeOffset="4">2538 93 8801,'0'0'0,"-2"0"1169,2 0-433,0-6 112,0 1 160,0 5-1008,0-5 1152,0 0 105,0 0 15,0-1-48,0 3-160,0-1-143,0 1-161,0-1-176,0 4-584,0 0 568,0 0-120,0 0-48,0 0 16,0 0-72,0 0-8,0 4 1,0 1-97,0 0 16,0 1 8,0 1 16,0 6 32,0-6-72,0 11-8,-1-11 24,-1 14-40,2-21-216,-2 15 176,0 1-144,-1 1-40,-1 4 24,-1 2 64,2-1-8,-3-1-48,3 0 8,3-21-32,-4 21 0,1 0 120,0-2-96,-1-1 0,1-1-32,1-1-8,0-2 104,0-1-104,2-13 16,-1 7 24,-1 9-96,2-11 96,0 1 56,0-1-40,0 0 48,0 0-144,0 0 88,0-5-32,0 2 8,3 0-24,1 0 64,1-1-40,0-1 48,0 0 32,9 0-88,-10-3 16,-4 3-16,14-4-40,-11-1 88,11 0-8,-9-11-8,15 13-24,-15-11-80,14 10 120,-14-9-32,-5 13-16,19-6 24,-13-11-8,13 12-16,-14-14 24,14 13 24,-14-13-32,14 14-88,-13-14 16,-6 19 56,19-5-48,-14-16 48,14 7 32,-14 9-48,11-15 8,-11 15-32,9-14 16,-10 14 8,-4 5 16,14-19-120,-11 13 112,2-11 40,9 12-8,-10-11 8,1 13-120,0-11 24,0 10 48,1-1 32,-3 0 24,0 0-64,-3 1-40,4 4 88,-4 0 56,3 0-112,-3 0 24,0 0 8,0 2-48,0 3 0,0 9 168,0-9-88,-1 9 24,-1-9-16,0 13-8,0-11 88,1 12-48,-1-3-48,0-1-56,1 1 88,-1 0-24,0-1 56,0 1-8,1 0-80,1-16 0,-2 13 72,2 1 40,0 0-48,0 0-80,0-7 64,0 11 24,0-13 48,3 10 48,-3-15-168,4 6 121,1 8-33,0-11 80,9 2-24,-10-1 24,1-2-56,12-1 16,-12-1 32,-5 0-160,18 0 80,-13-3-24,14-1-96,-14-1 72,15 0 32,-15-9 40,16 10-16,-16-1-168,-5 5 80,19-5 48,-14-9-48,13 11 56,-13-3-8,11 1-120,-13 0 104,11 0-40,-11 0 16,-3 5-8,6-6-32,-1 1-96,-2 2 56,1 3 8,-4 0 56,0 0-24,0 0 0,0 5 24,0-5 8,-4 7-56,-3 10 24,-7-10-104,7 16-16,-13-2 120,0 6 8,0 7 16,-3 2-24,23-36 32,-21 38-48,0 2 144,0-3 80,2-2 48,4 1-128,-1-1-120,9-2 16,-9-2-16,11-3-40,5-28 64,-5 26 24,0-1-56,1-6 88,2-2 24,2-10-64,0 11 40,0-13 0,0 2 160,0-7-216,0 5 168,4 0-104,-1 1-104,3-3 80,-1-1-72,0-2 144,9 0-48,-11 0-96,-3 0 32,18-5-16,-13-9 80,14 8 8,-14-9-120,15 10 96,-15-16-88,16 5 128,-21 16-88,14-19-56,-1 1 128,-7 1-200,13 1-56,-14 1 224,9-1-216,-11 2 88,3 9-96,-1-14-16,-5 19 200,3-5-224,1-11-48,-4 11-80,0-11-49,0 13-119,0-11 96,0 10-144,-4-10-136,4 14 704,-5 0-648,0-5-176,-2 0 112,0 0-145,0-1-127,-7-8-1752,9 11 823,5 3 1913,-5-5-2216,-2-1-113,0-7 65,2 9 319,-1-1 449,1-9 344,3 10 119,1-13-2375,1 17 3408</inkml:trace>
  <inkml:trace contextRef="#ctx0" brushRef="#br0" timeOffset="5">3213 202 9978,'0'0'0,"0"0"1896,0 0-568,0 0-15,0 2-1,0 2-8,-2 1-72,2-5-1232,-1 5 1169,-1 9-49,0-9-120,0 11-80,-1-9-160,0 12-111,-1-5-97,1 1-112,3-15-440,-4 16 440,1-2-88,1 0-80,0 0-80,0 0-48,1 0 48,-1 0 8,2-7 64,0-7-264,0 15 144,3-10-56,1 1 80,1-1 24,0 0 48,11-3-23,-11-2-65,13 0-40,-18 0-112,5-4 192,16-1-24,-7-9-128,1 11 32,1-11-88,0 10 16,-2-11-56,-1 9-88,-7-7-80,13 9-137,-14-12 169,12 13-80,-13-11-168,1 11 0,-1-3-152,-1 1-8,-3-9-64,0 11-192,0-1-177,0-1-175,0 2-48,-2-1-216,-3 1-241,0-1-223,5 4 1936,-5 0-2017,-1 0 145,-7 0 232,7 0 103,-1 0 313,-7 2 288,9 0 8,-2-1-2537,7-1 3465</inkml:trace>
  <inkml:trace contextRef="#ctx0" brushRef="#br0" timeOffset="6">3445 159 8305,'0'0'0,"0"0"1553,0 0-209,3 0 48,1-4 161,-4 4-1553,3 0 1600,2-3-40,1 3-224,-1-4-135,0 4-57,0 0-216,0 0 80,1 2-135,-6-2-873,5 5 704,0 1-8,0 7-112,0-7-32,1 9-136,-3-8-72,1 14-56,-1-3-8,-3-18-280,0 22 296,4 6-127,-4 5-49,0 2-56,0 1 80,-2-1 16,0-2-152,-1 0-24,3-33 16,-2 30-56,0 0 104,0-4 48,2 0-136,0 0 16,0-2-80,0-1 16,4-2-40,-1 0-273,-3-21 401,6 19-592,-1 2-120,9-4-168,-11 2-400,11 0-201,-10 0-679,11 1-793,-9-1-335,-6-19 3288,15 19-3601,-10 3 600,9 1 849,-10 1-1377,-4-24 3529</inkml:trace>
  <inkml:trace contextRef="#ctx0" brushRef="#br0" timeOffset="7">4254 145 11082,'0'0'0,"0"0"1136,0-4-848,-2-1-32,0 0 80,1-9 72,1 11 112,0 3-520,0-6 665,0 1 87,0-9 32,0 11-32,0-3-16,0 1-16,0-9-15,0 11 15,0 3-720,0-5 632,0-1-72,0 1-40,0 0-40,0 0-112,0 1-128,0 1 8,0-1-16,0 4-232,0 0 256,0 0 73,0 0-73,0 0 24,0 2 24,0 3-8,3 0-56,-3 2-8,4 7-40,-4-8 104,3 11 24,-3-10-40,3 12-24,-3-3-96,4-1 96,-1 1-32,1 1 8,-1 1-72,1-2-88,1-1 56,0 1-8,1-2-39,-1 0 31,0 0-8,-5-14-104,5 7 192,0 10-8,9-12-136,-10 11 40,1-11-88,11 0 112,-13 1 64,13-1-80,-16-5-96,5 3 48,14-1-8,-5 0 48,4-2 0,-1 0-8,4-4-40,1-1 24,1-11-32,-23 16-32,23-5 24,-2-11-112,-1 11-144,0-9 24,-1 11-40,-2-13-32,-1 13-104,-1-11-145,-15 14 529,14-4-568,0-1-64,-8-9-32,13 11-168,-16-1-80,11-1-113,-10 0-151,-1 1-144,2 1-264,0-1-257,1 1-111,-3 3-17,-3-4 97,4 4 272,-4 0 199,0 0 241,0 0 1160,0 0-840,0 4 168,0 1-128,0 0-2521,0-5 3321</inkml:trace>
  <inkml:trace contextRef="#ctx0" brushRef="#br0" timeOffset="8">4590 335 4440,'0'0'0,"0"0"2017,-2 0-1329,-2 0 112,4 0-800,-5 0 856,0 0 89,0 0 103,0 1 120,-1 1 96,-1 3 57,0 0-41,-7 1-160,9-1-192,5-5-928,-7 5 712,-7 0-79,9 1-225,-2 7-88,-7-7-104,9 9-88,-11-8 8,16-7-136,-7 18 152,-10-4-32,1 3-80,1 0-80,-1 1 88,0-1-64,1 1 32,-1-1 40,2 0-136,14-17 80,-14 16 8,7 0-32,-10-1 16,10 1 144,-11 0-64,13-2 16,-10 0-40,9-7-176,6-7 128,-14 17 8,9-10-16,0 10 72,-2-11-64,2 1-48,0-1 56,-1 0-8,6-6 0,-1 5 72,-1 0-40,0 0-72,0-1 24,1-2 120,-1-1-72,2-1 32,0 0-40,0 0-64,0 0 40,0 0 16,3-3 16,1-2 40,1-1-80,0 1-16,9 0 0,-10 0-72,10 0-24,-14 5 120,3-6-72,13 1-8,-11-9 56,12 11 192,-11-3-88,13 1-8,-4-9-16,1 11 0,-16 3-56,18-14 152,4 9-88,1-16 16,-1 16-32,1-15-32,0 15 176,1-14-112,0 14-16,4-14-32,0 13-32,0-13 104,-2 14-112,-2-11 48,-1 13-64,0-2 48,-3-9 16,1 14-40,-2-5 16,-1-1-48,-2 1 48,-1 2-24,-10-1-16,11 1-64,-12-1-24,1 4 16,0-3-88,0 3-112,-1-4-80,-1 4-112,-3 0 8,0 0-8,0 0-128,0 0 616,0 2-737,0 0-167,-3 1-96,-2 2-32,-2 1-32,-7-1-17,8 0 49,-8 0 80,14-5 952,-6 14-872,-14-8 40,6 9 39,-5-1 49,-2 2 104,1-1 120,-7 6 120,1 0 96,-2 0 144,1-2 104,1-1 72,1-3 16,3 1-64,1 0 40,0-1 72,2-1 80,19-14-160,-19 14 264,-1 0 64,3-7 144,1 10 152,1-11 56,1 9 24,0-10 17,7 2 47,7-7-768,-16 7 792,13-1 80,-3-1-72,3-2-120,0 1 17,1-2 7,2-1 56,0 1-48,0-2-712,0 2 616,3-1 0,1-1-72,1 0 57,9-3-49,-11 0-184,13-3-16,-11 1-40,18-9-56,-7 11 80,1-11-96,4 9-16,5-15 48,5 1-48,-1 2-8,-2-1-48,-28 18-168,26-15 208,-2 1-136,0 0 24,-1 9 24,-4-14-184,0 13 168,-1-9 16,-3 9 32,1-9-23,-11 11-105,13-1-24,-15 0-32,2 0 80,1 1 48,-3 1-96,1 3 32,-4 0-32,3-4 32,1 4 40,-4 0-64,0 0-24,0 2-8,-2 3 128,-3 2-112,5-7 8,-6 14 136,1-9-8,-2 9 48,-7-9-48,9 13-168,-2-11-16,-9 14-48,11-6 96,5-15 8,-15 16 152,-1 3-112,-1 6-56,-3-1-16,3-1-104,1-1 88,2-1 40,7 0-8,7-21 16,-17 19 48,12 0-24,-9-3-72,9 0 40,-1-1-80,0-1 16,0-9 88,1 9-64,5-14 48,-3 2-32,1 3 48,0 0-8,0 1 64,2-5-16,0 1-80,0-2 8,0 0 8,0 0 8,4 0 56,1-3 16,0-3-72,1 1-64,7-9 64,-9 11 24,10-13 16,-11 11 16,-3 5-56,18-19-32,-13 14 24,14-15 64,-14 15 0,11-14-88,-11 14 32,14-14 40,-13 5-32,11 0 24,-17 14-32,5-5 56,11-15-96,-11 15 64,11-10 96,-13 11-64,11-10 16,-10 14 32,1-5 24,0 1-24,-2 1 0,1 3-96,-4 0 32,0 0 8,0 0-24,0 2 64,0 1-128,0-3 40,-5 5-24,0 9 144,-9-8 0,8 1-176,-9 6 176,10-7-72,-11 1 8,11 7 72,5-14-128,-16 5 40,11 10-80,-11-8-24,11 11 192,-13-13-72,13 11-32,-10-11 40,9 11 0,6-16-64,-15 5 0,9 9 24,0-9-24,-8 0-104,10 2-16,-1 0-8,1-2-128,3-1-128,1-4 384,-2 2-448,2-1-56,0-1-80,0 0-57,5 0-47,11-3-272,-11-1-168,12 1-345,-17 3 1473,14-5-1800,0-1-200,2 1-137,5-9 233,3 9 223,6-12 241,-1 3 368,-1 0 152,-28 14 920,26-5-1609,0-15-1815,-26 20 3424</inkml:trace>
  <inkml:trace contextRef="#ctx0" brushRef="#br0" timeOffset="9">5103 425 8793,'0'0'0,"0"0"849,0 0-457,0-5-48,-2 0 144,0-1 160,1 1 256,1 5-904,-2-5 1136,0 0 161,1-1 23,-1 1-144,-2 0-104,1 2-159,-2-1-81,-1 1-80,6 3-752,-5 0 624,-9 0-80,9 0-80,-2 1 24,-7 5-95,9-1-33,-2 2-40,0 7-104,7-14-216,-7 5 264,0 9-24,0-9-40,0 11-80,2-11-40,0 11 120,-1-11 32,3 10 80,3-15-312,-2 6 232,1 8-144,1-9 40,0 2-8,0 0 8,5 0 0,0-2-56,9-2 72,-14-3-144,3 2 80,11-2-24,-10 0-56,11 0 16,-9 0 24,11-3 8,-12-3-32,14 1-96,-19 5 80,6-5-32,13 0-16,-14 0 56,11-11-48,-13 12-56,11-10-40,-10 11-8,9-11 32,-13 14 112,4-3-280,1-3-40,0-9-104,1 11-88,-3-1-24,1-9-120,-4 11-153,3-3-79,-3 1 72,4-9-56,-4 11-16,0-2-185,0-1-119,0 1-152,0 0-96,0 0-9,0 5 1449,0-4-1416,0 1 144,0-1 127,0 1 97,0-1 120,0 1 168,3 3 200,-3-4 192,0 4 368,3-3-256,1-1 0,-1 1 0,1-1 15,-1 1 41,1-1 136,-1 1 160,3-2 160,-6 5-256,5-5 369,0-1 31,0 1-24,0 0 64,1 0 200,-1-1 176,0 1 192,0 0 89,-5 5-1097,6-5 1152,-1 0 184,0-1 112,0 3 65,-1-1-57,-1 1-184,1 3-119,-1 0-105,1 0-104,-1 0-64,-3 0-136,4 2-55,-4 3-73,3 9-48,-3-9-8,0 11-136,0-16-424,0 7 480,0 10-32,0-10-72,0 10 32,-2-1-128,1 0-16,-1-1 81,-2 1-41,1 0 8,-1 1-120,1 0-32,-1 1-8,1-1-40,1 1-16,0-1-128,1 0 88,-1-1-40,2-16-16,-2 16 144,2-1-80,0-1-184,0 0 176,0-7-120,0 7 168,4-9-32,-1 1-144,-3-6 72,4 7-48,-1 0 24,1-1 80,1 0-80,0-3 16,0 1-72,1-3 64,7 1 16,-9-2-32,1 0-48,11 0-104,-13 0 64,13-3-80,-11-3-40,11 1-152,-11 0-113,-5 5 505,16-5-464,-11 0-208,11-1-64,-11 1-80,12 0-208,-12-9-49,15 11-167,-6-11-384,-14 14 1624,13-4-1953,-7-1-255,15-11-105,-16 13 177,14-2 248,-14-9 199,14 10 353,-14-1 272,13-9-177,-13 11-2311,-5 3 3552</inkml:trace>
  <inkml:trace contextRef="#ctx0" brushRef="#br0" timeOffset="10">5575 195 12258,'0'0'0,"0"-3"1825,-2 3-929,2 0-896,-2-4 696,0 4-32,1-3-48,-1 3-56,0 0 64,0 0 73,1 0-49,-1 0 24,2 0-672,0 0 552,0 0-168,0 0 8,0 0-24,0 0 48,0 0-48,5 0-88,0 0 0,-5 0-280,6 0 313,9 0-1,-10 0 40,13-4-72,-13 4-80,14-3 88,-14 3-8,15-4 8,-15 4-80,14-3-136,-14 3 104,13-4-104,-13 4 16,10 0-32,-11 0-96,1 2 96,0 0 8,-1 3-40,-4 2-80,0 9 40,-2-9 0,-3 12 88,0-3 16,-9 1-104,14-17 16,-14 23-32,-4 3 8,1 0 128,0 0-72,-1-2-64,1 1 0,1-3-72,2-1 96,14-21 8,-15 21-8,1 0-48,0 0 24,0-2 56,7-2 0,-9 1 48,11-4-104,0-7-56,5-7 88,-6 14 8,5-11 8,-1 2-32,0-1 24,2-3-64,0 1 24,4 0 96,-1-2-80,-3 0 16,14 0-48,-10 0 8,13-5-8,-12-1 96,16-9-16,-3 10-72,1-16-8,5 3 0,0 1 56,2-2-48,1 1-48,-3 1-64,0 0 56,-1-1 32,0 3 0,-3 1-8,-20 14 72,20-14-56,-1 0 120,-2 0-64,1 0 48,-3 0-104,-1 9-96,-9-14 136,14 13-32,-13-9 24,8 10 32,-11-9 0,2 10 72,9-1-32,-14 0-48,4-9-40,-1 10 16,-3 4 24,4-5 80,-1 0 0,-3-9-24,4 10-96,-4-1 24,3 0 96,-3-9-16,4 11 80,-4 3-144,0-6 104,3-8-40,-3 11 96,4-2 0,-4 0-80,3-1-16,-3 1 72,4 0-56,-4 5-80,0-5 88,3 1 8,-3 4-120,0 0 112,0 0 8,0 2 24,0 3-80,0 2-40,0 7 88,0-9-72,0 13 96,0-11-112,0 13-48,0-4 72,0 2 32,-2-1 72,2-17-128,-1 17 24,-3 6-40,-1 0 8,1-3-24,1 1 72,-1 0-32,1 0-80,-1-2 24,4-19 48,-1 19-16,-1-1-72,0-1-104,0 1-88,1-1-96,-1 0 32,0 1-144,2-3-168,0 1-232,0-16 888,0 16-1193,0-1-239,0-1-504,0 0-601,0-7-368,0 7-39,0-9 343,0 1 745,4-1 432,-4 0-2369,0-5 3793</inkml:trace>
  <inkml:trace contextRef="#ctx0" brushRef="#br0" timeOffset="11">6154 65 11378,'0'0'0,"0"0"2344,0-4-1087,0-1-185,0 0-88,0-9-48,3 10-63,-3 4-873,0-3 832,4-2-56,-4 0-64,3-1-32,-3 3-80,4-1-24,-4 1-111,3-1 55,-3 4-520,0 0 456,4 0 0,-4 0 40,3 2-160,-3 2 8,0 1-8,0 0 0,0 9 88,0-14-424,0 5 368,0 11-136,0-9-48,0 10 113,4-10-25,-4 11 56,0-11-40,0 10-136,0-17-152,0 7 224,3 10-104,-3-10-8,4 9-96,-4-11-48,3 11 120,1-11-16,-1 9-16,-3-14-56,4 5 16,1 2-8,0 0 104,0 0-48,9 0 24,-10-2-144,10 0 16,-11-3 104,-3-2-64,18 2 32,-13 0-16,14-1-136,-14 1-40,14-2 8,-13 0-40,13 0-64,-14 0-32,-5 0 288,19 0-352,-14-3-40,14 3-65,-13-4-159,11 4-128,-12-3 48,9 3-152,-10-4-64,1 4-161,0 0-223,0 0-24,-1 0-120,-1 0-209,1 0-135,-4 0-25,0 0 49,0 0 296,-2 2 199,-3 1 185,0 3 208,-1 1 216,-8 0 192,9 7 160,-2-9 128,7-5 176,-14 7-88,7 7 96,-10-9-16,10 11 48,-10-11-8,10 10 24,-11-9 112,13 9 64,5-15-232,-17 6 376,11 0 120,-9 8 152,9-8 152,-9-1 129,10 2 111,-9 0 80,8-2 120,6-5-1240,-6 5 1272,-1 0-39,1 1-121,1-3-136,3 1-160,1-3-47,1 1-41,0 0-128,0-2-600,0 0 544,0 0-80,5 0 56,9 0-40,-11 0-56,11-4-80,-10 4 0,13-5 41,-12 0-1,14 0 40,-13-1-144,13 3-16,-14 0 88,14-1-24,-3 1 88,-2-1-104,-14 4-312,14-3 240,0-1 24,-9 1-88,14 3 16,-14-4-72,11 4-40,-13 0 112,2 0-8,-5 0-184,14 0 273,-10 0-57,-1 2-32,1 0 72,-1 3-16,1 0-8,-4 9-24,3-9 8,-3-5-216,0 7 160,4 7 104,-4-9-96,3 2-112,-3 7 96,0-9-64,4 2 112,-4 7-56,0-14-144,3 6 72,1 0 16,-1 8-24,1-10 40,1 1-72,0 2-24,0 0-40,9-2 112,-14-5-80,4 4 80,10-3-8,-9 1-96,14 0-8,-5-2 72,0 0-32,0-4-104,0 1-120,0-2-40,0 0 56,-9-1-16,14 1-80,-14 0-168,14 0-96,-14-1-8,13 1-177,-13 0-127,-5 5 872,5-5-1184,1 0-176,-1-1-57,-2 1-295,-3 0-312,0 0-505,0-1-183,0 6 2712,0-3-2625,0-2 144,-2 0 593,-1-1 416,-2 1 239,0 0-2399,5 5 3632</inkml:trace>
  <inkml:trace contextRef="#ctx0" brushRef="#br0" timeOffset="396">770 1453 9634,'0'0'0,"-2"0"1456,1 0-480,-1 0 72,0 0 137,0-3-73,1 3-120,-1-4-40,0 4-56,0 0-111,2 0-785,-3 0 744,-1 0-200,-1 2-192,-2 3 72,-7 11-104,9-11 80,-12 14-16,-2 1-96,19-20-288,-21 24 384,-2 2-8,2 0-63,2 4 15,-2-1-136,2 1 8,2-2 8,-1 0-64,18-28-144,-15 26 16,-1 0-24,0 0 48,1-2-144,-1 1 120,0-1-32,2 0 104,0-1 64,14-23-152,-7 23 120,-12-3-136,12 0-80,-8-1 208,9-2-24,1-1 0,0-2-144,-2-9-80,7-5 136,-5 17 72,0-11-72,-1-1 112,3 2-152,1-2-64,0-2 208,1-1-56,1 0 0,0-2-48,0 2-80,0-2 40,0 0 192,0-4-16,0 1-8,5-3-168,0-9-72,9 10 128,-14 5-16,5-20 56,13 7-120,-4-3-64,5-3 56,3-2 80,1 0 152,3-2-176,2 1-88,2-1 88,-30 23 16,29-21 0,1 4 176,-4 1-168,0 11-200,-2-12 64,-3 13 56,0 1 192,-2-1-216,-19 4 96,19 0-160,-3 0-72,0 2-40,-2 1 72,-1 3-184,1-1-113,-8 0 33,9 0 104,-15-5 360,4 5-392,11 1-64,-11-1-192,1-2 8,9 3 120,-10-3-24,1 1-65,0-1-31,-5-3 640,5 4-680,0-3 64,1 1 8,-1 0-72,-2-1 56,1 1 128,-1-2 119,3 0 121,-6 0 256,3-5-240,0 0 32,1-9 152,-1 10 96,1-1 104,-1-11-40,1 11-24,1-12 8,-1 3-8,-1-2 48,1 1 64,-1-1 41,0 0 87,3 1 176,-3-1 56,2 0 80,-5 16-632,6-14 616,-1 9-40,0-9 16,0 11-80,1-1 41,-1 1-129,-2 3-80,1 0 16,-4 0-360,3 0 392,-3 2 24,4 3-40,-4 9-32,0-7-120,0 12 112,-2-2-200,0 2 64,2-19-200,-5 25 152,0 4-56,0 6 64,-2 2-56,0 1-72,0 0 16,1-1 96,1-4-128,2-2 32,1-1-112,0-1 104,0 1 89,1-2-161,1-4-105,0 0-111,0 1-128,0-25 376,0 22-408,0 1-304,3 0-352,-3-1-224,4-1-401,-1 0-327,1-2-225,-1 0-255,-3-19 2496,4 18-2297,-1-11 457,-3 8 424,4-11 87,-4 1-2399,0-5 3728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5T11:34:58.677"/>
    </inkml:context>
    <inkml:brush xml:id="br0">
      <inkml:brushProperty name="width" value="0.05" units="cm"/>
      <inkml:brushProperty name="height" value="0.05" units="cm"/>
      <inkml:brushProperty name="color" value="#3165BB"/>
    </inkml:brush>
  </inkml:definitions>
  <inkml:trace contextRef="#ctx0" brushRef="#br0">34 235 8865,'0'0'0,"0"0"1249,0 0-1249,0-5 616,0-1 160,0-7 224,0 9 16,0 1 9,0-3-57,0 1-104,0 0-48,0 0-120,0 1-40,3 1-111,-3-1-97,3 1-96,-3 3-64,4-4-16,-1 4-32,-3 0-240,4 0 192,-1 2 16,-3 2-24,4 1-8,-4 0 24,3 0-64,1 0-56,-4 1-48,0-6-32,3 5 32,-3 0 16,4 0 40,-4 2-32,3 0-8,1 0-56,-1 0-8,1 0 40,-4-7-24,3 7 32,-3 0-32,4-2 32,-4 0-24,3 1 8,-3-1 0,4 0-48,-4-1 40,0-4-8,3 3 0,1-1 8,-4 0 40,3-1-80,1 1 24,-1-2 8,1 0-72,-1 0 32,-3 0 40,3 0-64,3-5 8,-1 0 48,0-1 32,0-9-40,1 11-8,-1-10 24,0 11 16,-5 3-16,5-18 24,0 13 0,-1-14-40,1 14-16,0-16 48,1 7 0,-1 0-24,0 0-24,-5 14 32,5-14 8,0 9-16,1-14 64,-1 14-24,9-14-24,-11 13 0,3-9 40,-1 9-32,-5 6-16,14-15 24,-11 11-24,2-10-96,1 11 136,8-1-32,-11 1 24,2 0 56,0-1-80,-5 4-8,14 0-16,-14 0 24,6 2-32,-1 0-16,0 3 88,0 2-32,-1 8-16,-1-9 56,-3-6-56,4 19-40,-1-5 0,-3 0 48,4 1 0,-4 3-16,0-1 0,0 4-48,-4 2-24,4-23 80,-5 22-56,0 1-72,0-2 8,-11 0-56,11-1 16,-9 1-8,8-2-8,-9-1 24,10-1 16,5-17 136,-7 16-64,-7-2 24,8 0 24,-9-7-8,10 7-24,-2-9 0,-7 2 8,9 0 0,5-7 40,-6 5-16,-1 0 24,0-1 32,0-3-32,0 1 8,1-2-16,-1 0 8,0 0 72,7 0-80,-7 0 48,1 0 0,1-3 0,0-1-48,0 1 88,0-1-56,1-1 56,2 0-16,2 5-72,-1-5 56,1-1 88,0 1-32,0 0 0,3 0-32,1-1-16,1 1 0,0 0 40,11 0-24,-13 0-64,11-1-32,-9 1-16,13 0 32,-13 1 16,14-1 40,-5 2-8,-14 3-48,14-4 24,0 1 48,0-1-128,0 1 8,0-1-24,-1 1-88,3-1 16,0 1-160,-16 3 304,15 0-408,1-4-72,0 4-96,-2-3-56,0 3-121,0 0-151,-9 0-72,14 0 32,-19 0 944,5 0-896,11 0 111,-11 0 81,9 0 80,-11 0 96,3 0 48,-1 3 72,-2 3 48,-3-6 360,4 5-304,-1 0 64,-3 0 40,0 1 24,0 0 48,0 8 48,-3-8 16,-2 1 48,5-7 16,-6 14-16,1-9-8,-2 10 8,-7-8 16,9 11 16,-9-11 16,7 10-48,-10-10 32,10 10 16,-11-10 24,11 11 128,-10-11 24,10 10 72,-10-10 40,10 11-24,-11-13 64,18-5-360,-7 15 392,-10-9 64,10 9 64,-10-9 8,10 1 88,-11 6 57,13-7 15,-11 1-8,16-7-680,-7 14 616,-8-9-104,8 2-8,-11 0-16,13 0-72,-11 0 9,11 0-57,-12 0-88,17-7-280,-5 6 320,-11 0-16,11-1-16,-11 0 24,11-1-16,-11-1-24,11-1 32,-11 0-24,16-2-280,-5 1 248,-2 1 8,-7 0-56,11 0 72,-2-2-56,-2 0-72,0 0 33,1 0-49,6 0-128,-5-4 160,2 1 0,1-1-8,0 1-40,0-1 8,2 1 8,0-1-8,0 1-16,0 3-104,4-4 64,1 1 8,9-1 0,-10 1-24,13-1 0,-12 1 8,18-1-32,-8 1 16,-15 3-40,23-4-24,3 1-8,7-2 16,4-1 72,3 1-16,0 0-32,2 0-56,1 0-48,-43 5 96,40-4-24,0 1 80,-3 3-24,-4 0-104,-2 0-96,-3 0-168,0 1-136,-2 1-97,-26-2 569,26 4-752,2-3-136,-2 1-144,-2 0-208,1 0-273,-1-1-287,0 1-144,-1 0-73,1-1 161,-3-1 199,0 0 297,0 0 304,-2-3-689,-3-2-1727,-16 5 3472</inkml:trace>
  <inkml:trace contextRef="#ctx0" brushRef="#br0" timeOffset="1">898 271 6553,'0'0'0,"0"0"352,0 0-16,0-5 56,0 0 72,0 0 56,0 0 48,0 5-568,0-14 585,0 10 23,0-1 48,4 0 0,-4-9 0,3 10-16,-3-1-8,4 0 9,-1-9-33,-3 14-608,4-3 552,-1-3-48,1 1-24,-1-9-72,1 11-32,-1-3-56,2 1-40,-1 0 8,-4 5-288,3-5 288,1 0 32,-1-1 33,1 1-9,-1 2-16,1-1 8,-4 1-64,3-1-48,-3 4-224,0-3 256,0-1-32,0 1 48,0 3-40,0-4-56,-2 4-32,1 0-48,-4 0 88,5 0-184,-7 0 184,0 0 16,-7 4 8,8 1-24,-1 0 24,-10 9 0,10-9-39,-10 11-1,17-16-168,-16 7 160,-3 16 24,-2-6-8,0 2-8,0 2-56,0 3 0,1 1 8,2-3-48,2 1 48,3 0-72,7-1-16,-1-1 32,2-2-32,0 0 8,1-1-8,3-3 24,1-15-56,0 14 56,0 0 24,0 0-64,5-7-32,0 11 32,11-13 0,-11 2 88,12 7-64,-17-14-40,6 1 24,11 5 0,-3-5-48,3 1 96,4 0-88,0-2 40,2 0 16,-1 0-32,-22 0-8,28-5 72,-2-11-120,0 12 16,1-9-8,-3 9-80,0-1-40,-1 0-128,-2-9-160,-21 14 448,19-4-504,-2 1-16,-1-2-113,0 1-47,-11 1 0,10-1-120,-11 4-40,1-3-200,0 3-217,1 0-175,-3 0-104,-3 0 127,4 0 113,-4 0 176,3 0 152,-3 1 79,0-1 889,0 4-808,0 1 88,-3 9 80,-3-9 160,1 9 152,-2-9 104,-7 11 72,9-9 32,5-7 120,-7 16-80,-7-11 56,7 11 24,-10-11 8,10 10 16,-14-9 24,5 11 64,-3-10 64,19-7-176,-19 17 200,0-10 0,0 11 48,0-11 80,-1 10 64,3-12 96,1 11 56,1-11 24,15-5-568,-14 7 616,0 0 57,7 0-1,-9-2 64,13 1 8,-2-1 32,1-4 40,2 1-31,2-2-785,-1 2 832,1 0-16,0-1-8,3 1-32,2-2-96,11 0-55,-13 0-97,13-3-32,-16 3-496,5-4 448,14 1-64,-5-2-16,2-1-40,0 1-32,1-9 32,1 11-104,4-11-32,-22 14-192,23-5 168,-1-9-56,1 10 56,-2-10-72,-2 11-80,0-2 0,-1-1 0,-3 1 24,-15 5-40,14-3 56,-9-1-64,13 4 32,-15-3-7,2 3 31,1 0 32,-1 0-88,0 0-8,-5 0 16,5 0 56,1 0-40,-3 0 16,-3 1-16,0 3 0,0 1 56,0 0 0,0 9-24,0-14-48,-3 5 24,-3 2-96,1 11 88,0-11 0,0 10 0,-2-10 24,-7 11-40,9-5 40,5-13-40,-7 14 72,0 0-56,0 0-56,0-7 32,2 12-48,1-12 72,2 11 80,1-11-104,1-7 8,-2 17 24,2-10-16,0 10-32,0-11 8,3 9 24,3-9-8,7 7 8,-9-7 48,-4-6-56,16 5-32,-11 0 16,12 0 8,-3-1-16,2-2 56,-1-2-32,3 0-72,-1 0 8,-17 0 64,18-4-136,-1-1-104,2 0-41,-1-1-87,-1-8-192,0 11-88,-1-2-240,0 0-248,-1-9-321,1 10-319,-2-1-152,0 0-161,0-1 153,-9-7 183,16 9 273,-16-1 352,14 0-112,-14-9-2353,-5 14 3593</inkml:trace>
  <inkml:trace contextRef="#ctx0" brushRef="#br0" timeOffset="3835">5090 1544 8729,'0'0'0,"-1"-4"1233,-1 1-777,0-3-136,0 1 16,1-9 48,1 11 56,0-3 96,0 6-536,0-5 688,0-9 168,0 11 97,0-2 111,3-1-80,2-8-64,0 11-63,1-2-49,-1 0-72,-5 5-736,5-14 648,0 10-96,1-1-88,-1 0-48,9-9 0,-11 10-32,11-1-87,-14 5-297,4-5 368,13 0-64,-12-1-8,14 1 0,-13 0-64,16 2-48,-4-3 48,-1 3-56,2-1 0,0 1-32,0-1-56,1 1 32,-3 3-72,0 0 24,1 0-32,-1 0-24,-1 0 72,-16 0-88,16 0 32,-3 3 0,1 3-40,-8-1-32,13 2 80,-14 7-24,14-9 40,-14 9-96,-5-14 40,14 7-64,-10 10 56,-1-3-8,2 2 32,-1-1-32,-4 3-88,0 3 32,0 0-96,0-21 168,-2 22-200,-3 6-152,-9 2-248,7 4-96,-10-2-257,10-1-191,-11-1-312,3-1-424,1 1-441,-2-2-216,2 0-15,-2-2 263,3 0 561,-1-2 80,-4-3-2161,18-21 3809</inkml:trace>
  <inkml:trace contextRef="#ctx0" brushRef="#br0" timeOffset="3836">5108 1872 11858,'0'0'0,"0"0"1136,0 0-440,0 0-696,0 0 713,0 0 15,0 0 32,0 0 96,3 0 40,-3 0-56,4 0-95,-4 0-121,0 0-624,3 0 560,-3 2-80,0 2 8,0 1 0,0 0-16,0 2 56,0 7-104,-2-9 17,2-5-441,-3 7 336,-2 9-16,-1-9 48,1 10-144,-9-10 8,11 10-88,-4-10 8,-7 11 40,14-18-192,-5 14 152,-2 1-32,-7 1-96,9 0 48,-2-1 16,-7 1 8,10-2-32,-1 0-56,5-14-8,-7 14 64,2 0-80,0-7 32,-1 10 0,1-10-24,0 9 64,3-11 0,1 0 8,1-5-64,0 7-16,0 0 32,0 0-24,3 0 48,2-2 16,9-1-64,-9-3 40,13 1-48,-18-2 16,14 0 24,1 0-40,6-3-40,5-2 40,7-9-64,4 10 64,3-13-64,2 11-56,1-14-24,1 6-32,-1-4 16,-1 1-88,1-1-88,-1 3-136,2-4-136,-4 1-129,-40 18 753,38-17-944,-1 1-184,-4 2-288,0 0-281,-2 0-223,-3 1-168,-5 7 63,-1-13 233,-22 19 1792,21-5-1577,-4-14 273,-1 14 288,0-15-272,-11 15-2361,-5 5 3649</inkml:trace>
  <inkml:trace contextRef="#ctx0" brushRef="#br0" timeOffset="3837">5619 1523 9177,'0'0'0,"0"0"0,0 0 1265,0 0-801,-1 0-120,1-4-72,0 1-8,0-1 0,0 1 104,0-1 208,0 4-576,0-3 728,5-1 129,9 1 55,-11 3-80,11-4-24,-9 4-72,11-3-64,-11 3-15,14-4-73,-19 4-584,6 0 560,14-3-96,-4 3-96,0 0-64,-1 0-64,1 0 24,0 0-24,-2 0-48,-14 0-192,14 0 160,-1 3 16,1 3-72,-8 7 48,13-7 0,-16 1-72,11 8 89,-10-8-49,-4-7-120,5 18 96,-2-11 0,1 10-24,-1-1 24,-3-1-24,0 1-16,0 0-32,0-1 0,0-15-24,0 16 104,0 0 8,0-1 40,0 1-96,-1 0 24,-1-1 0,0 1-48,0 0 32,1-2-88,1-1 40,0 1 16,0 0-8,0-7-16,0 11-56,0-11-32,0 8 32,0-9 0,0 7 16,0-9 0,3 1-24,1 0 24,-1 1 8,2-1-40,9-2 16,-14-3 48,4 2-144,1 0 16,0-2 40,11 0-136,-13 0 24,11-5-89,-10-1-55,10 1 0,-11 0 24,11 0-48,-11-1-24,3 1 24,-1-9-40,9 11 16,-14-11 8,5 10 40,-5 4 344,4-13-320,-1 9 8,0-12-1,-3 11 17,0-12 16,0 12 80,0-15 56,-1 15 40,1 5 104,-4-17-72,1 12 32,-1-11 48,1 11 16,-1-14 24,1 13-16,-1-13-16,1 14 40,3 5-56,-4-19 48,1 14-8,-1-13 24,3 13 32,-1-11-24,0 11 32,0-11 24,2 11-8,0 5-120,0-14 184,0 11 33,0-11 7,0 10-56,4-1-32,-1 0-8,3 0-56,-1 1 16,-5 4-88,16-3 120,-13-1-8,11 1 88,-11 3 16,11-4-56,-10 4-24,12-3 0,-11 3 24,-5 0-160,15 0 168,-9 0-16,9 2-80,-11-1 24,10 3-72,-11 1 48,11 0 16,-10 0-104,-4-5 16,5 6 48,9 8-72,-14-9 24,5 2 40,-2 8-56,-3-9 48,0 9-32,0-8-40,0 11 88,-1-11-32,-5 10-32,1-10 72,0 9-40,0-11-40,0 11 40,-1-11-8,6-5-8,-5 15 24,0-9 64,0 8-32,-1-9-72,1 0-16,0 2 16,0-2 16,0 0 32,5-5-32,-4 6 24,2-5-56,1 1 8,-1-2 32,0 0-80,2-3 8,0-3-8,4-8-40,-4 14 112,5-3-16,0-13-8,11 11-16,-11-12 0,11 12 48,-11-18-32,14 5 56,-5-1-16,-14 19-16,16-19-24,-1 0 72,1 0-64,0 2 16,-1 1-24,-1 2 0,2 0 56,-2 9 32,-14 5-64,14-18 64,-9 15-8,12-2 32,-12-1 40,9 3 64,-10 3 64,10 0 16,-11 0 48,2 2 24,1 1-48,8 2-39,-14 9-17,3-8-24,-3 11 0,4-3-48,-4 3-32,0-17-136,0 21 88,-2 4-8,-3 1 88,-2 3-48,-7 1-24,9-2-72,-2-1-56,0 0 112,7-27-80,-6 24 40,1 0-16,0 1-40,0-3-48,1 1 80,1 0-16,1-1 40,0 1-80,2-23 40,-1 21-128,-1 0 56,0-1-144,0 1-64,1 0-104,1 0-176,0-2-169,0 0-183,0-19 912,0 18-1200,0-1-424,0-1-465,0 1-431,0-1-169,3-2 128,-3-7 521,4 8 408,-1-9-2369,-3-6 4001,0 0 0</inkml:trace>
  <inkml:trace contextRef="#ctx0" brushRef="#br0" timeOffset="3838">6561 1636 9738,'0'0'0,"0"0"984,0-4-728,0-11-64,0 9-16,0-16-16,0 6 56,0 0 88,3 1 128,1-1 120,-4 16-552,3-16 608,1 1 65,-1-1-1,1 0 32,-1 1-8,2-1-16,-1 2-48,1 0-120,-5 14-512,5-14 464,0 9-55,1-14-57,-1 14-48,0-13-8,11 15-48,-13-2 32,11-9-64,-14 14-216,4-4 184,10-1 0,-11 0-32,11 0 8,-11 1-24,11 1-40,-8-1-80,11 1 16,-17 3-32,5 0 8,14-4 0,-13 4-24,13-3-8,-14 3 8,14 0-16,-14 0 24,14 0-24,-19 0 32,6 0-80,11 0-56,-12 0-80,9 0-120,-10 0-80,10 1-112,-11 1-136,2 3-113,-5-5 777,4 6-952,-1-1-152,-3 0-72,0 2 72,0 7 79,0-9 129,-2 2 128,-3 7 64,0-9 48,-9 11 48,9-9 23,-11 10 33,9-10 88,-10 12 88,3-5 72,-3 2 80,17-16 224,-18 17-168,1-1 72,-1 0 48,1-1 32,0-1 8,1 0 16,0 0 72,1-7 80,15-7-160,-16 18 232,2-13 96,7 10 48,-10-9 96,11-1 40,-9 2 24,10-2 1,-1 0-25,6-5-512,-5 5 512,0 1-16,3-1 16,0-3-32,1-1 24,1 1 32,0 0 88,0 0 49,0-2-673,3 1 656,2-1-8,1 0-80,-1 0-16,9 0-16,-11-3-64,11-1 0,-10 1-47,-4 3-425,15-4 392,-10 4 40,11-3-104,-11 3-24,11-4 24,-11 4-88,11-3-24,-13 3-24,-3 0-192,14 0 120,-10 0 0,1 0-24,9 0 40,-14 0-72,5 0 8,0 2 24,-1-1 16,-4-1-112,3 4 120,-3 1-48,0 0 48,0 1-32,0 1 56,0 6-8,-1-9-32,-3 1-40,4-5-64,-3 7 40,-1 7 56,1-9-40,-1 1 49,1 0-65,-1 1-32,1 0 32,-1-1-8,4-6-32,-1 5 48,-1 0-56,0 0 0,0-1-16,2-1-16,0-1 72,0-2-80,0 0-32,0 0 80,4 0-81,-1 0-79,2-4 0,1-1-120,8 0-40,-11 0-24,11 0-64,-11-1 8,-3 6 400,14-14-512,-10 11-88,1-2-104,0-11-169,9 13-103,-10-11-64,-1 10-16,2-10 56,1 11 87,-6 3 913,5-14-872,-2 10 64,1-9 56,-1 9 72,1-10 56,-1 11 71,1-11 49,-1 10 48,-3 4 456,4-5-400,-1-9 48,1 11 40,-1-3 56,1 1 80,1 0 32,0 0 40,0 0 32,1-1 16,-1 1 8,0 0 40,0 1 8,0 1 32,1-1 48,8 1 56,-11-1 56,-3 4-192,5-3 264,0-1 56,9 1 72,-10 0 112,1-1 56,0 1 25,1 3 23,-1 0 0,-5 0-608,5 0 704,0 0 144,0 0 144,1 1 81,-1 3 63,-2 1 0,1 0-72,-1 9-88,-3-14-976,0 5 849,0 13-217,0-4-56,0 1-104,-1 6-80,-5 2 32,-8 1-128,9 6 0,5-30-296,-14 28 216,9-1-56,-9 0-40,9-3-24,-2 0 24,-7-1-72,11-2 65,-3 0-121,6-21 8,-7 19 56,2 0 24,0-3-72,0-1 48,1-8-120,2 9 64,1-11 32,-1 2-32,2-7 0,-2 7 56,2 0-80,0-2 0,0-1 40,0-3 0,0 1 16,0-2 0,0 0 8,0 0-40,0 0 16,5-3 56,1-1-40,-1-10-16,0 11-16,11-15 0,-13 13 56,11-14-48,-14 19-8,4-16 80,10 1-56,-11-1 48,11-1 64,-9-6-64,13 0 48,-4 1-88,-1-1-8,-13 23-24,14-22 128,-8-1-104,13 0 88,-14 1-56,11 1-64,-11 0 64,11 0-48,-13 2 24,-3 19-32,14-19 8,-11 1 16,11 3 24,-10 10-56,1-11 48,0 12-32,0-1 8,1 0 64,8 0-56,-14 1-24,5 4 16,0 0 0,0 0 64,0 0-16,1 2 16,-3 3 24,-3-5-104,4 14 88,-4-9 0,3 13-16,-3-3-8,4 3 0,-4-1-8,0 6 0,0-1 16,0-22-72,0 23 32,-2 0 72,0 1-56,-1 0 24,-1-1-48,1 0-32,-3 3 40,0 0-40,6-26 8,-7 26-8,-7-2-80,10 1-88,-1-1-144,0-1-32,-1-1-32,1-1-120,0-2-64,5-19 568,-7 21-761,2-2-207,0 0-328,-2-1-464,1-2-521,1-1-375,2-8-25,1 9 248,2-16 2433,-2 3-1856,2 3 424,0-1-2505,0-5 3937</inkml:trace>
  <inkml:trace contextRef="#ctx0" brushRef="#br0" timeOffset="3839">7713 1397 12170,'0'0'0,"0"0"0,-2 0 2657,2-3-1465,0-2-176,0-9-120,0 10-103,0-1-65,0 0-32,0 0 56,0 5-752,0-6 728,0 3 0,0-1-64,0 1-127,0-1-97,0 4-24,-2 0-80,-1 0 24,3 0-360,-6 2 352,-1 3-64,-8 9 40,10-8-104,-11 11-40,0-1 48,-5 4-88,-3 7 96,24-27-240,-28 27 224,2 0-64,0-1 24,2-2-72,1 0 0,2-1 24,0 0-96,2-1 9,19-22-49,-19 23 64,2-2-24,-1 0 32,3-2-104,-1 0 8,2 0-24,0-2 64,7 1 112,-9-3-176,16-15 48,-5 14-8,-11-7 16,15 9-120,-4-12 160,1 1-56,1-2-64,1 1 88,2-4-16,0 3-32,0-1 40,0 0-56,0-2 15,0 0-47,5 0 32,0-4 64,9-1-80,-10 0 32,-4 5 32,17-14-88,-3 10 24,2-10 48,-1 11-24,3-11-8,1 11-16,3-11 16,1 10 24,-23 4 24,23-14-24,-1 11-32,1-1 40,1-1 8,1 2-32,-1-1-16,0 4-48,-1 0 40,-23 0 64,21 0 8,-2 0-8,0 2-48,-1 0 0,-3 1-40,-1 0 48,-9 1 8,11-1-32,-16-3 64,4 4-16,9-1-64,-9-1 8,10 0-24,-11 0-8,1-1-16,1 1 72,-1 0-24,-4-2 72,0 2-104,0-1 40,0 1-64,0 0 64,0 0-32,0-2 8,0 0-8,-2 0 0,2 0 96,-2 0-32,0-4-16,1 1 32,-1-3 0,0-8-24,0 11 80,1-2 8,-1-11 32,2 13-48,0-15-40,0 13 56,0-14-56,0 14 72,0-15-72,0 15 32,3-14 32,1 14-72,-1-14 128,3 14-80,7-11 80,-9 11 32,1-9-24,0 10 8,11-10-72,-16 14-56,4 0 152,1-5-88,9 2 48,-11-1-32,11 1-56,-10 3 80,1 0-24,9 0 48,-14 0-128,3 0 80,2 0 24,1 5 16,8 0-24,-11 9 8,2-9-96,9 2 0,-10 9 24,-4-16-32,5 7 40,0 10 56,0-10-88,1 11 0,-1-11-56,-2 10 32,1-3-16,-4 0-8,0-14 40,0 15-72,0 1-64,0 0-72,0-1-184,-2 3-136,-3 1-232,0 0-248,-1 4-169,6-23 1177,-7 24-1608,-8 2-576,8 0-633,-9 0-416,11 1 49,-11-3 599,11 4 753,-9-2-177,9-2-1687,5-24 3696</inkml:trace>
  <inkml:trace contextRef="#ctx0" brushRef="#br0" timeOffset="5769">949 3679 6761,'0'0'0,"-2"1"1064,0-1-792,1 0-40,-1 0 48,2-3 56,0 3-336,0 0 441,0-4 159,0 4 208,5-3 128,9 3 32,-9-4 48,11 4-111,-11 0-33,-5 0-872,21 0 800,-5 0-192,3 0-112,3 0-112,3 0-72,-1 0-24,0 0-64,-1 0-39,0 2-41,-23-2-144,21 5 144,-1 1 8,0-1-40,-1 2-72,-2 8-56,-1-9 32,-2 8 16,-14-14-32,5 5 80,9 2 24,-14 8-16,5-8-24,-1 9-72,-1-2 8,-3 2-40,0 5 48,0-21-8,-2 20 80,-3 3 160,-9 1-64,7 1-112,-10-1 96,1 0-288,1 1 16,-1-3 32,0 1-216,2-2-72,0-2-144,0 0-281,0 0-343,9-1-304,-9-3-209,9-1-71,0-7-24,5-7 1744,-5 7-1529,-1 0 105,1-2 248,4 1 176,-1-5-2761,2-1 3761</inkml:trace>
  <inkml:trace contextRef="#ctx0" brushRef="#br0" timeOffset="14020">2611 4982 14995,'0'0'0,"0"0"2128,0-4-1440,0 4-688,0-3 440,0-2-136,0 0-79,0-1-25,0 3 264,0 3 160,0 0 64,0 0-24,0 0-664,0 3 536,0 3-80,0 1-72,-2 8-8,0-10-143,0 15 79,1-7-80,-3 3-192,4-16-40,-3 16 128,-1 5-16,1 3 176,-1 0 24,3 1 8,-1-3-104,0 1-56,2 0 80,0-23-240,0 21 184,0-2-96,4-2-136,1 0 176,0-1 0,9-2-16,-11 0-64,13-7-224,-16-7 176,5 14-48,13-11 136,-13 3-8,11-1-8,-13 0-136,13-3 48,-11-1 64,11-1-32,-16 0-16,5 0-96,14 0-48,-14-3 80,16-2 128,-7-9-72,2 10-184,-1-10-80,1 11-24,-16 3 296,16-14-232,-1 9 48,-1-11-208,0 11-8,0-11 144,-9 11-48,14-11 88,-13 11-193,11-10-103,-12 9 216,0-8 40,9 11 120,-14-11-144,4 10-56,-1-9 144,1 9 24,-4 4 168,3-16-64,-3 11-72,4-9 0,-4 11 64,3-11 64,-3 10-48,4-1-88,-4-9-8,0 14 152,0-3-24,0-1 168,0 1-56,0 3-48,0 0 72,0 0 224,0 2 24,0 3-40,0-5-320,0 7 304,0 8-24,3-9 136,-3 11-112,0-3-48,0 0 8,0 2 49,0 1 87,0-17-400,0 17 248,0 1-88,0 1-40,0-2 104,0 1 88,0-1-8,4 0-240,-4 1 32,0-18-96,3 16 160,-3-1-24,4 1 8,-4 0-160,3-3 24,1-6 88,-1 9-8,2-12 16,-5-4-104,6 5-112,-1 0 0,0-2 144,0 1 56,0-2 56,9-1-144,-10-1-8,1 0 40,-5 0-32,14-3-32,-9-2-48,11-11-104,-11 13 8,14-15 96,-14 13 8,20-16-136,-8 5-264,-17 16 472,18-15-576,-1-1-48,0 0-137,1 3-223,-1 7-312,-1-13-456,-1 14-457,1-12-295,-16 17 2504,14-6-2625,0-9 200,0 9 433,-9-9 608,14 11 232,-14-10-2633,-5 14 3785</inkml:trace>
  <inkml:trace contextRef="#ctx0" brushRef="#br0" timeOffset="14021">3157 5057 10162,'0'0'0,"0"0"1528,0 0-904,-2 0-160,2 0 8,0-4 16,0 4 113,0-3 279,0-1 80,4 1 48,1-1-152,0 1-208,0-1-39,9 1-17,-10-1 88,-4 4-680,14-5 656,-11 0-144,11 0-40,-9 0-8,14-11-80,-13 12-39,13-1 15,-14 0-120,-5 5-240,19-5 248,-14 0-16,13 1-128,-13 1-64,11 3-24,-13 0 96,11 0-56,-10 1 104,-4-1-160,3 6 144,1 1-24,-1 8 48,-3-10-352,0 13 80,0-4 80,0 1 80,-2 5 160,-1 0-168,-2 1-40,-2 0 64,0 0 200,0 0-120,2-2-72,-1 0-168,1 0 80,5-19 8,-5 20 184,0-3-64,1-1-112,2-1-88,1-1 96,-1-9 24,2 9 48,0-8-152,0-6 64,0 5-72,3 0 104,1-2 80,1-1-48,0 0-136,9-2-8,-10 0 96,10 0-64,-14 0 48,5-4-88,14 1-112,-14-2-72,14 0 136,-5-9-32,0 10-88,2-12-208,0 11-32,-16 5 496,15-15-416,-1 9-1,0-9 17,0 9-24,-9-9-16,14 10 56,-13-11 48,11 11-112,-17 5 448,5-16-504,0 11 56,9-9 112,-10 9 56,1-14 32,0 13-121,0-13-23,-1 14 168,-4 5 224,3-19-120,1 14 128,-4-13-24,3 13-32,-3-14-40,4 14 104,-4-15 32,3 15-56,-3 5 8,0-19 8,4 14-8,-4-14 112,3 14 144,-3-11 40,4 11 57,-4-9-25,3 10 136,-3 4-464,4-14 480,-1 11-48,1-1 56,-1 1-80,1-1 0,-1 1 64,1 3-152,-1 0 24,-3 0-344,4 2 400,-1 1-71,2 4-1,0 7 0,1-7-104,-1 10 64,0-1 88,0 0-224,-1-1-56,-4-15-96,3 18 224,1 1 56,-1 0 40,-3 0-56,4 0-176,-4 0 24,3 4 208,-3-2-128,0-21-192,0 21 120,0 0-280,0-2 8,0 0 328,4-2-112,-4 1 88,0-3-192,0 1-32,0-16 72,0 16 72,0-2-96,0 0-88,0 0-56,3-1 88,-3-6 160,4 11 16,-4-11-352,0-7 256,3 17-400,1-12-168,-1 11-8,1-11 48,-1 11-384,1-11-281,-1 11-271,2-13-448,-5-3 1912,5 6-2489,1 7-480,-1-7-159,-2 1 319,3 7 857,-1-9 600,0 0-2201,-5-5 3553</inkml:trace>
  <inkml:trace contextRef="#ctx0" brushRef="#br0" timeOffset="14022">4137 5029 10034,'0'0'0,"0"0"0,0 0 1144,0 0-704,-2 0-88,0 0 168,0-4 240,1 4 233,-1 0 119,0 0 32,1 0-168,-1 0-8,0 0-231,-1 0-201,-1 0 0,1 0-232,-1 0 184,1 2-128,3-2-360,-4 2 344,1 0 0,-1-1-8,2 1 120,1 0-296,-1 0 80,0-1-71,0 1 7,2-2-176,-1 2 152,-1 0-136,0-1-40,2 1 24,0 0 112,0 0-64,0-1-104,0 1 64,0-2-8,0 2 40,0 0 24,0-1-120,4 1-112,-4 0 120,3 1 64,1-1 104,-1 0-232,1-1-72,-1 1-17,1 0 145,-1 1 24,1-1-88,-1 0 8,1 0 16,-1 1 144,-3-3-48,4 2 24,-1 0-80,0-1-72,1 1 40,-1 0 144,1 0-16,-1-1-104,1 1-56,-4-2 120,0 2-40,3 0 144,-3-2-16,4 0-64,-4 0-72,3 0 56,-3 0 144,4 0-40,-4 0-112,0 0 88,0 0-80,0 0 112,0 0 193,0 0-49,0-4-56,0 4-88,0 0-16,0 0-104,0 0 232,0 0 32,0 0-120,0 0-40,0 0 16,0 0-16,0 0 56,0 0-112,0 0-64,0 0 136,0 0 80,0 0 24,0 0-208,3 0-104,1 0 48,-1 0 56,-3 0-16,4 0 168,-1 0-136,2 0-64,1 0 48,-1 0 120,0-3 24,0 3-232,1-4 56,-6 4 16,13-3-88,-9-1 200,10-1 168,-11 0-184,11-9 0,-10 10-128,11-1-8,-9-12 120,-6 17-80,15-6-32,-10-13 80,11 14-48,-12-11 32,10 11 0,-11-10-16,2 9-88,9-9-96,-14 15 168,0-4-72,5-10-152,1 11 56,-3-11-120,1 10-184,-1-1-40,-3 0-216,0-9-201,0 14 929,0 0-1232,0-3-312,-5-1-345,0 1-383,-2 3-137,-7 0-31,9 0 279,-9 1 385,14-1 1776,-6 4-1288,-9 1 240,9 0-2633,6-5 3681</inkml:trace>
  <inkml:trace contextRef="#ctx0" brushRef="#br0" timeOffset="14023">4175 5215 12826,'0'0'0,"-2"0"1865,0 0-897,1 2-224,-1 0 16,0 3 24,1 0 41,1-5-825,-2 5 864,2 2 0,-2 7 24,0-9-24,1 1-240,-1 8-192,0-9-31,0 2 47,2-7-448,-1 14 408,-1-9-160,-2 2-120,1 7-144,-1-9 120,1 2 56,-1 7-144,1-9-88,3-5 72,-3 7-56,-1 7 160,1-9-24,-1 2-32,1 7-144,-1-10 0,1 1 192,-1 2 48,1 0-56,-1 0-152,1 0-32,1 0 120,-2-2-8,1 2-48,1-2-64,-1 0 160,3-5-64,-2 5 32,0 1-32,1-1-56,-1 0-232,0 0 120,0-1 152,1-1 32,-1 1-56,0-3-16,0 1 24,1 0 56,1 0-16,0-1-80,0 1 16,0 0 40,0-2 136,0 0-40,0 0-160,0 0-88,0 0 72,5 0 104,0 0 48,0 0-72,9 2-64,-14-2 80,4 0 8,10 0 8,-9 0 24,12 0-152,-3 0-56,2 0 56,-1 0 128,3-4-96,3-1-112,1-9-56,1 11-33,1-3 65,2-11-184,-1 12-216,-1-11-192,-1 11-104,-23 5 912,22-16-960,-1 11-121,-2-9-191,1 11-192,-3-11-33,-1 10-63,-2-10 40,0 11 112,-9-3 87,10-7 161,-11 13 208,-1-6 104,3 1-121,-1 0-2535,-5 5 3504</inkml:trace>
  <inkml:trace contextRef="#ctx0" brushRef="#br0" timeOffset="14024">4488 5043 6441,'0'0'0,"0"0"680,0 0-144,0 0-88,0 0-48,0-4 16,0 4-416,5 0 473,1-3 55,-1-1 216,0 1 80,0-1 32,1 1 16,-1 0-64,10-1 81,-15 4-889,4-5 928,10 0-32,-11 1-96,13 1-120,-11-1-55,9 1-105,-10-1-104,9 1-176,-13 3-240,4 0 128,10-4 8,-11 4 16,3 0 88,8 0-32,-14 2-64,5 3 40,0 0-40,-5-5-144,3 7 16,1 9 112,-4-11-24,0 11-48,0-9 56,0 12-128,0-3 56,0 1 80,0-17-120,-2 17 104,0 1-40,-1-2-128,-1-1-24,3 1 184,-1 0-88,0-1 0,2-1-8,0-14 0,0 14-80,0-7 184,0 9-80,0-11-56,4 11-48,-1-13 64,2 2 128,1 0-32,-6-5-80,15 6 16,-9-5-72,9 1 40,-10 0 96,13-2 8,-13 0-72,14 0-88,-14 0 56,-5 0 16,20-4 40,-7-1 16,1 0-112,2 0-152,-2 0 104,0-9-48,0 14-16,0-6-152,-9 1-128,-5 5 448,16-5-416,-13 1 112,2 1-16,1 0-216,-3-1-65,0 1-111,1 3-32,-4-4 64,0 4 680,0 0-752,-2 0 56,-1 0 232,-2 2 88,-2 1 111,0 3 41,-9-1 16,11 2 152,5-7 56,-16 14 64,11-9-8,-11 2 40,11 7 8,-11-9 112,11 2 129,-11 7 7,11-9 80,5-5-432,-14 7 424,9 7 136,-2-11 80,0 3-128,2 1-48,0 0-112,3-2 136,0 0 121,2-5-609,0 5 520,0 0-24,0-3-120,4 0-8,1-2 16,0 0-8,13-4-120,-13 1 40,10-1 40,-1-1 32,0 0-96,2-11-120,0 13 89,-1-11 7,1 10 152,-2-1-144,-14 5-256,14-14 144,0 11 8,0-2 0,0-1 96,-9 1-168,14 2-216,-14-1 136,9 4 112,-14 0-112,3 0 152,3 0-16,-1 0-264,-2 4 64,1 1 72,-4 0 200,0 9-56,0-9-168,0-5 16,0 14 80,0-7 0,-2 11 32,0-11-40,-3 10-40,0-3 8,0-7 208,0 10 72,5-17-320,-4 7 96,1 11-96,-1-11 32,1 10 24,1-10 168,0 10-80,0-11-120,1 9-56,1-15 32,0 5 96,0 9 40,0-8-168,5-1 0,9-2-16,-11-1 104,11 0 144,-9-1-168,-5-1-32,16 0-80,-2 0-40,0 0-24,2-5 120,1-10-184,0 11-216,1-10-72,-1 11-48,-17 3 544,19-16-800,0 13-176,4-13-377,0 11-311,-2-11-384,-1 11-617,0-11-312,-1 13-143,-19 3 3120,17-14-2601,-1 10 849,-1-10 439,-1 11-2511,-14 3 3824</inkml:trace>
  <inkml:trace contextRef="#ctx0" brushRef="#br0" timeOffset="14025">5684 4900 14819,'0'0'0,"0"0"2560,0 0-1544,0 0-1016,0 0 777,0-3-121,0-1-48,0 4 24,0-3 56,3 3 32,-3-4-32,4 4-7,-4 0-681,0 0 536,0 0-96,0 0 160,0 2-152,0 1 0,0 3-8,-2 8-272,-3-9 80,5-5-248,-7 17 232,0-10-96,-9 11-120,11-3 96,-14 3-8,3 3 8,-5 5 16,-1 0-112,22-26-16,-21 24 113,2-1-17,-1-1 64,3-1-120,0 0-24,-1 0 120,3-2-8,1 0-8,14-19-120,-14 18-80,7-3 40,-9 1 96,11-2 104,-2-7-32,2 10-168,-1-11 32,1 7-24,5-13 32,-3 4 24,1 1-32,0-1-176,1-1 120,-1-1 168,2 0 72,0-1-104,0 1-168,3-2-8,1 0-8,1-3 272,0-1-216,9-1-64,-10 0 72,11-1 8,-10-7 128,15 9-192,-20 4 104,5-14-128,16 11 24,-6-11 128,1 10 96,0-10-176,-1 11-176,1-2 72,0-1 136,-16 6 24,15-14 120,-1 11-136,0-2-48,0 0-17,0-1 73,3 1 137,-1 0-225,0 1-1,-16 4 97,15-3-80,-1-1 120,0 1 48,-9-1-216,13 4-88,-13 0-32,9 0 224,-11 0 8,-3 0 16,6 0-104,-1 0-72,0 2-72,0 0 160,-1 0-24,-4-1-64,3-1-32,-3 0 64,4 0 200,-4 0-40,3 0-96,-3 0-72,4 0 48,-4 0 176,3 0 24,-3 0-32,0 0-64,0-3-104,0-1 48,0 1 72,0-2 24,0 0-16,0-9-224,0 10 232,0-1 96,0 5-128,0-14 24,0 11 16,0-11-120,0 10-40,4-1 232,-1-9 96,2 11-184,1-3 112,-6 6-136,5-5 104,0-9 120,0 11 232,9-1-184,-10-1-120,1 0 56,0 0-32,9 1 113,-14 4-289,4-3 368,1-1-280,0 1-32,9-1 8,-11 4-160,3-3 64,-1 3 48,9 0 8,-11 0 176,2 1-192,1 3-168,-1 1 32,0 0 112,0 1 344,-1-1-152,-1 0-264,-3-5 88,0 7-96,0 7 48,0-9 296,0 2-40,0 7-216,0-9-128,0 13 72,-1-11 136,1-7-72,-4 17 40,-1-1-96,0-1-24,-1 3 144,1 3 112,-9 1-144,9 3-80,-9-1-120,14-24 168,-5 24 80,0 1 176,-2-1-136,2-1-48,-1-3-128,1 1 88,3-1 32,1-3-64,1-17 0,-2 17-112,2-1 88,0-2 136,0-7 168,5 8-96,0-9-272,1 1 24,-1 0 16,-5-7 48,14 5 64,-11 0 40,13 0-104,-11 1-24,14-1 48,-14-4 8,13 1-96,-13-2-48,-5 0 112,19 0-96,-14 0 176,14 0 16,-13 0-240,13-3-128,-14-1-136,14 1 24,-14-1 88,-5 4 296,18-3-521,-13-1-175,11 1-128,-11-1-96,9 1-184,-11-1-297,3 1-319,7-1-392,-13 1-345,4-1-135,-1 1-65,-3 0 96,4-1 593,-4 1 496,0-1 295,0 1-2391,0 3 3568</inkml:trace>
  <inkml:trace contextRef="#ctx0" brushRef="#br0" timeOffset="14026">5555 5333 13362,'0'0'0,"0"0"3057,0 0-1537,0 0-1520,-2 0 1009,0 0-145,1-3-120,-1 0-40,0-1 136,0 4 16,2-3-191,0-1-225,0 4-440,0 0 320,0-3 88,0 3 64,0-4 0,0 4-152,4-3-160,-1 3 128,1-4-24,-4 4-264,5 0 232,0-3-48,11 3-184,-13-4 144,11 4 32,-10-3-160,12 3-40,-11-4-88,-5 4 112,19 0 40,-5-3 152,1 3-120,1 0-136,0 0-104,-1 0-8,1 0-24,2 0-112,-18 0 312,17 0-688,0 0-144,1 0-120,-1 0-137,1 0-167,-1 0-464,0 0-457,-1 0-359,-16 0 2536,16 0-2705,-1 0 33,1 0 367,-2 0 601,0 1 247,0-1-2327,-14 0 3784</inkml:trace>
  <inkml:trace contextRef="#ctx0" brushRef="#br0" timeOffset="16175">6336 4965 6873,'0'0'0,"0"0"784,0 0-184,0 0-144,0 0-456,0 0 520,0-4 105,0 1 47,0 3 160,0-4 160,4 4 160,-4-3 41,3 3-65,-3 0-1128,0-4 1008,4 4-160,-4-3-24,3 3-47,-3-4-161,4 4-80,-1-3 24,2 3-8,-5 0-552,6-4 608,7 4-24,-9-3-160,10-1-31,-11 1 39,15-1 32,-13 1-40,14 3 8,-19 0-432,5-4 344,14 1-48,-5-1 216,0 4-288,0-3-8,-9 3 112,15-4-208,-15 4-8,14-3-88,-14 3-32,13 0 112,-13 0-96,10 0 0,-11 0 0,10 2-16,-14-2 8,3 3 56,1 2-24,-1 1-104,1 8 8,-1-9 128,-3 10-72,0-8-248,0 11 96,0-18 160,-2 7-200,-3 12 88,-2-5 16,-7 1-96,7 3-24,-12-1 120,5 2 128,0 1-224,14-20 192,-13 17-256,-1 0-72,0 1 208,0-1 40,7-1-208,-11-1 24,11 1-128,-8-2 216,10-7 48,-11 10-96,11-11-32,-9 1-73,10 0 137,-1 0-72,2-2-104,-1 0 0,2-2 32,2-3 336,-1 2-232,-1 0 152,0 0-152,2-1 64,0 1 72,0-2 56,4 0 96,-1 0-128,-3 0 72,5 0-40,1-5-24,9 0 96,-11-1 56,10 1-112,-11 0 24,11 2 32,-11-1 88,-3 4-120,14-5 152,-10 1-96,10 1 0,-11-2 56,3 1 64,9 1 32,-11-1-88,10 1-40,-14 3-80,3-4 96,11 1 0,-11-1-8,11 1-136,-10-1 32,10 1 64,-11-1 48,15 4-8,-18 0-88,5-3-112,14-1-104,-14 4 64,14-3-24,-13-1-104,13 4-264,-14-3-288,14 3-336,-19 0 1168,5-3-1657,14 3-319,-13-4-289,13 4 97,-14-3 383,12 3 329,-11 0 336,9 0 224,-15 0 896,6 0-768,9 0-2745,-15 0 3513</inkml:trace>
  <inkml:trace contextRef="#ctx0" brushRef="#br0" timeOffset="16176">6785 5135 6209,'0'0'0,"0"0"1768,-2 0-808,-1-3-295,3 3-665,-5-4 600,-1-1 72,1 0 112,2-1 176,-1 1 168,1-9 57,-1 11-97,1-2-128,3 5-960,-4-6 776,1-8-72,1 11 41,2-2-273,0 0-112,0-9 56,0 10-160,0-1 272,0 5-528,5-5 608,1-9-184,-1 10 32,0-1-64,9-9-23,-11 11 95,13-11-88,-11 10-8,-5 4-368,19-14 400,-13 11-72,13-11-40,-14 11-16,14-11-168,-5 10-8,0-10 128,0 11-104,-14 3-120,14-14 160,-9 10-104,14-1-16,-14 0 136,15-9 24,-15 10 0,14-1-24,-14 0-48,-5 5-128,16-5 32,-11 0 56,11-1 40,-11 1-176,11 2 72,-13-1 48,11 1-96,-11-1 128,-3 4-104,6-3 32,8-1-7,-11 4 95,2 0-32,1 0-24,-1 0-104,-2 0 64,1 2-96,-4-2 72,3 5 40,-3 0-8,4 1-96,-4 8 72,3-9-64,-3 2 96,0 10-96,0-10 40,0 12 32,0-3-64,-2 1 56,-3 4-225,0 4 65,-9 1 160,9-2-136,-2 0 88,7-24 40,-14 25-104,9 3-56,-9-2 216,9 0-104,-11 0-40,9 0-24,-10 0 16,10-2 152,7-24-56,-18 25 104,11-1-168,-10 1-16,10-1 72,-11-3 0,12 0 80,-10-2-200,11 0 8,5-19 120,-16 17-8,11-1 104,-9 0 24,10-11-184,-1 12 0,0-10-8,0 9 144,0-13 32,5-3-104,-6 7-32,3 0 88,-1 0 48,3 7 168,-1-10-16,0 1-240,2 2-24,0-2 8,0-5 0,0 5 176,0 1 1,5-3-73,1 0-56,7-1 64,-9 0 152,12 0-104,-11-2-8,-5 0-152,21 0-24,-7-4 120,1 1 280,3-2-256,3-11 0,1 11-96,1-13-56,-1 13 256,1-14-104,-23 19-120,23-14 24,-1-2-40,-1 1 136,-2-1 16,0 2-80,-3 0-136,0 0-104,-11 9 160,-5 5 24,16-19 80,-13 14 24,2-11-224,1 12-48,-1-9 104,-2 9 24,-3-1 16,4 0-296,-4 5 320,0-14-496,0 14-8,-2-5-89,-3-1 9,-2 1-208,-7 0-128,9 1-8,-11 1-192,16 3 1120,-7-4-1457,-10 4-551,10-3-625,-14 3-207,5-4 23,1 4 40,-1-3 681,16 3 2096,-16 0-1560,1-4 279,-3 1-2335,18 3 3616</inkml:trace>
  <inkml:trace contextRef="#ctx0" brushRef="#br0" timeOffset="16177">6876 4945 5369,'0'0'0,"0"0"136,3 0-96,2-5-8,9 0-24,-9 0-40,11 0 16,-16 5 16,5-6 8,14 1 0,-13 0 24,13 0 0,-14-1-32,14 1 56,-14 0-40,15 0-40,-20 5 24,14-5-8,-9-1-24,14 3 64,-14-1 16,14 1-32,-14-1-8,15 1-16,-15-1 0,-5 4 8,15-3 8,-9 0-16,8-1-8,-11 4 32,11-3 0,-14 3-40,5-4-64,-1 4-56,-4 0 144,3-3-144,1 3 24,-1 0-72,-3 0-177,4 0-2903,-4 0 3272</inkml:trace>
  <inkml:trace contextRef="#ctx0" brushRef="#br0" timeOffset="16178">7243 4759 4721,'0'0'0,"0"0"1880,0 0-1032,0 0 40,0 0-888,0 0 920,0-3 17,3-1 47,-3 4 208,4-3 144,-4-1-7,3 1-73,1-1-184,-4 4-1072,3-3 856,1-1-95,-4 1-209,3-1-120,1 1 8,1-1-72,0 1 104,0 0 48,-5 3-520,6-4 416,7 1-48,-9-1-16,10 1-40,-11-1-71,13 1-57,-11-1 32,11-1-112,-16 5-104,5-5 160,11 1-32,-11 1-160,11-1 56,-13 1-24,11-1 112,-10 1-112,1 3-88,-5 0 88,5-4-200,0 4-112,0-3 48,1 3-89,-1 0-71,-2 0-128,1 0-16,-4 0-104,0 0 672,0 3-800,0 3-168,-2-1-209,0 9-119,-3-9-64,0 2-1,-2 7 73,-7-7 136,14-7 1152,-5 17-960,-2-10 152,-7 11 55,9-12 73,-2 14 112,-11-6 120,11-1 128,-10 1 88,17-14 232,-14 16-192,0 0 72,0-1 40,0 1 64,0 0-16,0-2-16,7 0 64,-10-1 88,17-13-104,-7 7 208,-9 11 96,11-13 96,-9 11 104,9-11 48,0 0 80,0 2 49,1-2 31,4-5-712,-3 4 776,1-2-32,0-2-120,2 0-88,0 0 96,0 0-15,5 0 135,1 0 0,8 0-184,-14 0-568,3-6 624,13 1-56,-11 0 64,12 0-95,-11-1 15,13 1-56,-14 0-40,14-9 112,-19 14-568,5-3 504,13-1-56,-13-1-144,11 0 40,-11-1-120,10 1-16,-9 2 16,9-1-104,-15 4-120,4-3 72,10-1-16,-14 4 41,5 0-1,-2 0-16,1 0 72,-1 2-16,-3 3-192,0-5 56,0 6 168,0 0-104,0 8 0,-1-8 120,-3 1-240,1 6-32,-1-7 120,1 1 72,3-7-104,-4 14 0,1-9-24,-1 2-64,1 0 72,-1 0 136,1 0-56,1 0-184,0 0 8,2-7 112,-1 5-32,-1 0 192,0 0-128,2-3-200,0 0-96,0-2-40,4 0 23,1 0-23,-5 0 304,14 0-472,-11-6-56,11-7 136,-10 9-32,11-1 152,-9-13-160,13 13-96,-14-10 24,-5 15 504,19-6-496,-14-13 71,11 14 49,-11-14 40,11 14 16,-11-14 120,11 13 48,-11-13 72,-5 19 80,16-5-72,-13-12-8,11 11 80,-11-9 56,3 9 48,8-7 24,-11 13 120,2-6 136,-5 6-384,5-5 584,-1 2 105,-1-1-9,1 4 16,-1 0-16,-3 0 16,4 0-128,-4 0-72,0 0-496,3 2 376,-3 1 1,4 3 63,-4-1-24,3 0-80,-3 2-104,0 7-40,0-9-24,0-5-168,0 7 216,0 7-40,0-9 16,0 2 104,0 7-120,0-9 48,0 2-96,0 0-96,0-7-32,0 7 128,0 0-64,4 0 112,-1 0-64,1-2-72,1 0 144,9 1-176,-11-1 8,-3-5-16,6 5-72,-1-1 24,9-1 104,-11-1 72,2 0 56,1-1-232,-1 1 40,0 0-64,-5-2 72,5 2-64,1-2 72,-3 0-80,-3 1-8,4 1-88,-4 0 8,0 0-232,0-1 144,0-1 248,0 2-208,0 0-104,-2 1 128,-3 2-200,-2 2 184,-9 7 136,11-8 120,-14 13-112,3-5-96,-3 3 112,-2 6 56,0-1 56,-2 3-16,2-3-120,1 3 24,0-1 136,20-24-96,-17 23 128,1-1-72,2-1-32,1 0 80,7-2 144,-9-2 40,9 1-88,0-1-8,-1-1-56,0-9 152,1 7 112,5-11-248,-1 3 104,2-1-88,0 0 32,0-3 73,0-2-273,0 1 112,3 1 72,3-2 56,-1 0 152,10 0-168,-11 0-192,13-5-136,-11 0 96,-6 5 8,20-16 184,-4 11-80,3-16-88,4 2-88,1 0 48,1-4 96,-1 0-56,-1 3-112,-23 20 96,22-21-248,-1 2 104,0 1 144,-2 1-120,-1 1-144,-1 0-144,0 1-9,-1 1 81,-16 14 336,14-14-520,0 0-168,-9 0-208,11 9-152,-13-13 7,11 13-255,-10-10-376,1 11-433,-5 4 2105,5-14-2360,9 11-33,-14-11 129,3 10 239,1-10 265,-1 11 432,1-2 336,-1-11 79,-3 16 913,4-3-3392,-4 3 3392</inkml:trace>
  <inkml:trace contextRef="#ctx0" brushRef="#br0" timeOffset="16179">7918 4733 6569,'0'0'0,"0"0"864,0 0-152,0 0-160,0-3-40,3-1 129,-3 4-641,0-3 744,4-1 248,-4 1 128,3-1-8,-3 1-31,4 3-65,-4-4-80,0 4-136,0 0-800,0-3 784,0 3-103,0 0-65,0 0-32,0 0 32,0 0-24,-2 2 24,-1 3 88,3-5-704,-4 5 673,-1 0-9,0 2-120,0 7 64,-1-9-152,-1 2-48,0 7 72,-7-7-152,14-7-328,-3 18 392,-2-11-96,-2 10-72,0-10-39,0 10-89,2-3 160,-1 0-56,1 0 16,5-14-216,-5 14 192,2 0-72,1 0 64,2 0-120,0-7-128,0 10-16,0-10 88,0 9 248,0-11-32,3 11-128,2-11-112,1 2-16,-1 7 176,0-11-24,9 2-88,-10 1-160,-4-6 128,13 3-40,-9 1 184,10-1 24,-11-1-176,11-2-72,-9 0 48,11 0-8,-11 0 104,11 0-176,-11-4-104,11-1 88,-11 0 64,9 0 288,-10-1-240,9-9-112,-7 11-56,-6 4 184,14-5-400,-11-11 320,11 13-112,-11-11 64,3 11-8,8-11-152,-11 10 160,2-12-9,1 13 113,7-11-88,-9 11 144,-1-13-24,3 11-80,-1-11 128,0 11-128,0-9 112,-5 14-40,6-4 128,-1-11-112,-2 11-8,1-10-72,-1 11 16,1-2 24,-1-9 80,-3 10-48,0 4-8,4-3 97,-4-2 71,3 1-72,-3 1 144,4 3-192,-4 0 8,3 1 160,-3 3-24,0 1 56,0 9-88,0-9-80,0 13 40,0-4 136,-2 1-40,1 6 0,-1 3 24,-2 1-184,1-1 24,-1 0-176,3-1 0,-1 0 192,0-2 112,2-2 88,0-2-272,0-17-24,0 18 32,4-3 64,-1-1 72,1 0-16,1-7-192,0 7 104,11-9 64,-13 0 104,11 1-8,-10-1-296,10 0 184,-9-1 32,14-3 64,-14 1-95,18-2-306,-8 0 25,-15 0 168,16-3-24,1-3 112,6-8-16,0 11-32,-1-11-120,1 9 40,1-13 112,1 4-344,-25 14 272,24-17-464,0 1-48,-1 2-16,-2 1 0,-2 7-256,0-11-272,-3 13-185,-2-1 113,-14 5 1128,14-14-1192,-9 14-529,16-3-495,-7-1-889,-9 4-287,14 0 319,-15 0 136,1 2 913,-5-2 2024,5 4-1320,0 3 279,0 8-2439,-5-15 3480</inkml:trace>
  <inkml:trace contextRef="#ctx0" brushRef="#br0" timeOffset="16180">8518 5339 12682,'0'0'0,"0"1"3217,-1-1-1505,-1 0-664,2 0-1048,-4 0 673,1-3-305,-1-1-176,1 1-96,-1 0 32,1-1-32,-1 1-176,1 3-184,-2-4-56,0 4-216,-2-3-177,-9 3-2015,11-4 903,-11 4-135,11-3 112,-11 3 119,16 0 1729,-5-4-1504,-9 4 288,9-3-2777,5 3 3993</inkml:trace>
  <inkml:trace contextRef="#ctx0" brushRef="#br0" timeOffset="16572">1643 176 20980,'0'0'0,"5"0"-40,14-5 136,-19 5-96,21-18 208,26-1-24,25 0 24,15 14 8,8 1-104,1 8 56,-7 23-8,-11 8-8,-78-35-152,75 40 160,3 6-32,-3 6-64,2 7 64,-4 5 96,-2 9-48,-7 0 89,-1 11-73,-63-84-192,58 90 88,-1 10 128,2 11-136,0 7-48,0 6-8,-3 5-56,5 6 0,-2 1 0,-59-136 32,65 146 32,2 9-64,7 4 56,0 2 64,10 5 16,1-1-8,2 2 64,2-2-24,-89-165-136,92 169 72,2-5 32,5-1-192,0 3 32,-1-12-64,-1 5 192,1-8 104,-2-3-120,-96-148-56,93 146 40,0-10-128,-6-5-8,-2-13 80,-3-7-16,-7-3 80,5-14-88,0-9 32,-80-85 8,75 75 16,-2-9 56,-4-1 192,-6-10 104,1 3 0,-1-4-200,-2-4 0,-4 1 88,-57-51-256,56 45 264,-6 2 24,1-5-264,-6-2-88,0-2 80,-3-3 96,0 0 32,-4-4-224,-38-31 80,38 31-24,-3-3-64,-5-5 120,3 3 40,-7-11-344,0 1-56,-2-9-104,-8 0-32,-16-7 464,16 5-584,-11 0-320,12 1-193,-13-5-95,1 1-48,-1-2-176,-1-5-425,-3 0-343,0 5 2184,0-18-2289,0 13-23,0-12 255,-5-2 225,0-8 368,-20-20 199,-4-26-2623,29 73 3888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5T11:35:15.965"/>
    </inkml:context>
    <inkml:brush xml:id="br0">
      <inkml:brushProperty name="width" value="0.05" units="cm"/>
      <inkml:brushProperty name="height" value="0.05" units="cm"/>
      <inkml:brushProperty name="color" value="#3165BB"/>
    </inkml:brush>
  </inkml:definitions>
  <inkml:trace contextRef="#ctx0" brushRef="#br0">3792 187 25045,'0'0'0,"0"-5"312,0-16-80,0-9 112,0-8 120,-2 1-112,1 8-40,1 29-312,-7-19 264,-11 15-112,3 1 56,-6 3-16,-4 15-144,-10 15 48,-13 21-15,-13 20-1,61-71-80,-72 92 168,-2 11-88,-5 6-64,-1 1 32,2-6 16,-2-1-48,31-42-16,-34 49 552,83-110-552,-91 113 600,-1 7-48,-37 42 112,30-37-400,2 4-160,-4-1 56,-2 8-48,-3-2 0,106-134-112,-110 138 88,1 1 128,1 2 48,-5 5-56,0 0 89,-6 2-297,4 0 0,0-5 0,8-6 0,-1-6 0,5-4 0,4-2 0,8-3 0,3-6 0,8 1 0,0-7 0,80-110 0,-74 109 0,5-4 0,8-4 0,7-8 0,5-2 0,8-6 0,6-8 0,5-4 0,30-73 0,-23 66 0,4-2 0,5-3 0,9-3 0,-2-4 0,2-2 0,3-2 0,2-1 0,0-49 0,0 45 0,0 1 0,4-5-121,-1-1-311,-3-1-48,5-5 144,1 1-40,-1-7-176,-5-28 552,16 28-640,-13-4-64,2-5 112,9-5-97,-10-7 1,10 7-120,-11-10-72,13 1 192,-11 0-56,-5-5 744,14 4-809,-9-3-111,14 1-248,-14-2-312,15 0-345,-15 0-287,16 0-225,-16-3 2337,14-1 0,-5-1-3048,3-14 399,4 0-135,9-13-1953,-30 32 4737</inkml:trace>
  <inkml:trace contextRef="#ctx0" brushRef="#br0" timeOffset="1">1098 6474 25405,'0'0'0,"-1"0"1480,-5-3-1432,6 3-48,-15-6-8,9-9 104,-9 9 24,10-9-72,-11 11-8,11-10-96,-11 11 0,11-1 24,5 4 32,-7-3-120,2-1-56,-1 4-64,3 0 8,1 0 0,0 0-72,2 0-96,0 0-48,0 0 448,4 0-544,-1 2-24,1 0-33,-1 0-39,1-1 56,-1 1 40,1 0 72,-1 0 32,-3-2 440,4 1-440,-4 1 24,3 0-48,1 1-121,-1-1-183,1 0-312,-1 0-288,1-1-233,-4-1 1601,3 2-1776,2 0 8,9 0 71,-10-1 137,11 1 296,-9 0-497,11-1-2023,-17-1 3784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5T11:35:16.955"/>
    </inkml:context>
    <inkml:brush xml:id="br0">
      <inkml:brushProperty name="width" value="0.05" units="cm"/>
      <inkml:brushProperty name="height" value="0.05" units="cm"/>
      <inkml:brushProperty name="color" value="#3165BB"/>
    </inkml:brush>
  </inkml:definitions>
  <inkml:trace contextRef="#ctx0" brushRef="#br0">2656 722 17955,'0'0'0,"0"0"96,0-3-200,0-2 40,0-1-184,0 1-256,0 0-200,0 5 704,3-5-672,-3-1 160,4 3 160,-4 3 192,3 0 96,-3 0 40,0 0 40,0 0-72,0 0-96,0 0-24,0 0-121,0 2-159,0 1-120,-2 2-136,-1 1 0,-1 1 80,1 6 8,-1-7 32,-1 1-49,2 7-23,-3-9-88,3 2-80,-1 7 24,1-9 40,3-5 768,-3 7-3729,3-7 3729</inkml:trace>
  <inkml:trace contextRef="#ctx0" brushRef="#br0" timeOffset="814">58 122 6329,'0'0'0,"0"0"480,0 0-16,-2 0 72,-2 0 56,1 0 48,3 0-640,-4 0 721,1 0 119,-1 0 152,1 2 112,-1-1 48,-1 1-23,2 0-105,-1 1-208,4-3-816,-3 2 664,-1 0-80,1 0-96,1-1-55,0 1-73,1 0-96,-1 1 192,0 1 32,2-3 32,0 1-48,0 0-152,5 0 80,9-1 56,-10 1 40,13 0-79,-3 0-57,-14-2-360,16 0 336,1 0 0,6 0-24,5 0-80,6 0 8,-1 0-8,-1 0 72,-3 0-48,-29 0-256,32 0 88,-3 0 64,-1 0 0,-2 0 56,-3 0-8,-1 0-184,-1 3 24,-1 2 40,-20-5-80,17 7 64,-1 9 48,-11-11-136,14 9-32,-14-7 184,11 12 8,-13-5-8,3 4-96,-6-18-32,3 17-48,0 4 88,-3 1 16,0 5 8,-1 0-72,-4 5-120,-13-3 112,11 3 24,7-32-8,-19 31-32,3 4-56,-3-2-40,0-2 80,-2 2 16,4-2-120,-1-1-128,1 0-152,17-30 432,-16 27-488,2 1 40,7 0-216,-6-3-152,7-3-249,1-4-183,-2-3-72,2-8-224,0 11-289,3-13-295,0 0-121,2 0-31,0 0 263,0 1 417,0-3 320,0-1-409,0-2 1689,4 0-3576,-4 0 3576</inkml:trace>
  <inkml:trace contextRef="#ctx0" brushRef="#br0" timeOffset="3600">463 310 9650,'0'0'0,"0"0"864,0 0-232,0 0 96,0 0 80,0-4 32,0 4 65,4 0 127,-4 0-1032,5-3 1088,0 3 0,9 0-144,-11 0-151,3-4-145,11 4-64,-12 0 88,13 0-112,-18 0-560,5 0 448,14 0-24,-5 0-88,0 0 81,1 0-145,1 0-96,0 0-160,-1 0-56,-15 0 40,14 0 104,0 2-136,0 2 56,0 1-24,0 0 48,0 0 80,-9 0-8,14 1-184,-19-6 64,6 7-112,11 7 88,-12-9 32,11 2 72,-13 7-80,3-9-88,-1 2 48,0 7 40,-5-14 0,5 5-24,-1 2-72,-4 7-88,3-9 8,-3 2-33,0 7-63,0-9-80,-3 2-56,3-7 408,-6 16-400,1-11-8,0 11-48,0-11-128,0 11 72,-2-11 40,-7 2 32,8 7 55,0-9-63,-8 0 56,8 2 128,-1 0 40,-7-2-8,9 0-16,-2 1-48,0-1 184,0-3 40,7-2 72,-7 1-40,0 1 8,1-2-40,0 0 96,1 0 8,0 0-32,0 0 0,5 0 0,-4-3 80,2-3 72,1 1 160,1 0-88,0 0 40,0 0 24,5-1-64,0-8 152,-5 14-376,5-3 344,1-2-31,-1-1 175,10-7-40,-11 9-56,12-1-56,-11 0-136,12-9 64,-12 10 8,-5 4-272,20-3 296,-15-2-120,14-1-136,-14 1 32,14 0 24,-14 0 48,11-1-72,-11 1-72,-5 5 0,16-5-32,-11 0 48,11 1-16,-11 1-64,9-1-16,-10 1-40,9-1 64,-9 1-16,-4 3 72,5-4-176,0 4-96,1-3 0,-1-1 0,0 1 8,0 0-24,0-1-104,-1 1 40,-4 3 352,3-4-280,-3 1 24,4-3 39,-4 1 17,3 0 64,-3-9 136,4 11 0,-4-11 0,0 14 0,0-4-48,0-10-16,0 11 136,0-13-32,0 11 40,3-11-40,-3 11 24,4-11 153,-4 11 7,3-9 72,-3 11-40,4-11 104,-4 10 80,3-1 48,-3-9-32,4 14-152,-4 0-304,0-5 328,3 1-32,-3 1 16,4 3-8,-4 0-32,0 2 16,0 3 25,0 9-33,0-14-280,0 7 192,-2 12-24,0-2 32,0 2 32,1 8 0,-4 4-200,-2 7-96,-7 2 32,14-40 32,-6 42 24,-9 0 32,10 1-72,-2-1-80,0 1 16,0-4 104,0-3-8,1-1-72,3-2-16,1-1 40,1-1 32,-1-2-144,2-1-248,0-2-216,0-1-153,0-4-87,0-21 848,3 19-872,1-4-192,-4 1-152,3-9-113,-3 9-351,4-11-193,-4 0-159,3 0-64,-3-5 2096,0 6-1873,4-1 297,-4-3 344,3-2-769,-3 0 2001</inkml:trace>
  <inkml:trace contextRef="#ctx0" brushRef="#br0" timeOffset="3601">1067 306 7321,'0'0'0,"0"0"1472,3-15-15,-3 15-1457,4-18 1544,-1-4 136,3-11-23,11-7-25,-12 1-176,11 6-231,-11 4-153,9 6-256,-14 23-816,3-16 736,3 11-104,-1-9-224,0 14-95,0-3-65,-1 3 64,-1 0 24,1 0-56,-1 3-80,1 11-16,-1 0 120,-3 3 32,0 1-48,0 3-56,0 8-80,0-29-152,0 37 256,0 6 40,-2 3-208,2 1-16,-1-2 0,-1 0 16,0-3 96,0-4-40,1 4-216,1-42 72,0 38 0,0-1-16,-2-3 32,2 3-16,0 3-88,0-3 48,0-3-48,0 1-32,0-35 120,0 33-320,3-1-128,1-6-168,-1 0-48,1 0-104,-1 0-169,3-2-151,-3-3-176,-3-21 1264,4 16-1416,-1 0-281,1-9-407,-1 8-265,0-10-151,1 1 103,-1-1 545,1 0 416,-4-5 1456,0 2-4001,0-2 4001</inkml:trace>
  <inkml:trace contextRef="#ctx0" brushRef="#br0" timeOffset="3602">1484 174 12458,'0'0'0,"0"0"2801,0-5-1561,0-13-176,0 18-1064,4-5 968,1-14-95,0 14-177,1-13 8,-3 13-64,1-9 104,-1 11 32,1-11-191,-4 14-585,3 0 488,-3-4-240,3 1-24,-3 3 32,0 0-64,-1 2-56,-3 3-96,-1 9 104,5-14-144,-7 7 96,-9 10 24,9-1-64,-12 3-64,2 5 120,-4 2 8,-2 2-32,3-2-80,20-26-8,-20 27-8,3-3 8,0-2 72,-1 1 8,3-2-160,-1 0 0,2 0 0,0 0-16,14-21 96,-14 19-24,7-2-80,-10 1 24,12-3 144,-9-1 48,10-7 40,1 7-208,-1-10-40,4-4 96,-2 5-24,1-2 32,1-1 48,0 0-96,0-1-56,0 1 64,3 0 56,1-2-48,-4 0 24,5 0-48,0 0-8,9-5 128,-11-1 72,15 1-80,-13 0-136,14 0-40,-5-11 104,-14 16 8,16-3 72,-1-11-48,1 10-56,2-10-8,1 11 64,0-11 64,0 10-96,0-1-112,0-9-24,-1 11 112,-1-2 40,0-1-48,1 1-64,-1 0-80,-1 0 8,0 1-64,-16 4 240,15-3-384,-1-1-168,0 4-17,-9-3-79,14 3-112,-13 0-184,-1 0-240,9 0-201,-14 0 1385,3 0-1536,1 2-216,1-1-41,0 1 41,0 0 224,-1 0 351,-4-1 193,3 1 192,-3-2 792,0 2-648,0 0 128,0-1 176,0 1 88,0 0 96,0-1 72,-1 1 48,-1 0 56,2-2-16,-4 2 8,1-1-8,-1 1 8,1 0 32,0 0 40,-1-1 64,1 1 40,-1 0 96,4-2-280,-5 2 392,0-1 144,1 3 104,-1-1 112,0 3 80,1-1 137,-1 0 215,-2 0 64,0 0 56,0 2-63,0 0-153,0 0-96,0 7-168,0-9-192,0 9-136,0-7-63,0 11-17,0-11 56,0 10-104,1-10-40,0 10-96,-1-10 0,2 11 0,-2-4-96,7-14-136,-7 14 144,0 0-24,0-1 88,0 1-16,2 0-24,-2-7-128,2 11 48,-2-11 0,7-7-88,-5 17 96,-2-10 24,0 10-120,0-11 152,-7 9 64,9-9-40,-2 9 33,-7-10-121,14-5-88,-4 14 152,-1-8 56,-2-1-40,2 2-32,0-2-48,0 0 16,-1-1 8,1-3 0,5-1-112,-5 2-16,1 0 48,3-2 96,-1 0 0,0 0 16,2 0-176,0-4-56,0 1 72,0 3 16,5-5 48,1-1 48,9 1-104,-10 0-32,11 0 24,-11-11 24,13 13 16,-4-11-120,-14 14 96,14-4-72,1-10 48,-1 11 80,2-11 32,0 10-144,-1-1-16,1 0 24,-1-9 56,-15 14-8,16-3-16,0-3-8,-1 1-64,-1-9 40,0 14 104,0-5-184,0 0-56,0 1-56,-14 4 240,5-3-288,14-1 40,-13 1-105,8 3-191,-11 0 16,2 0 0,1 0 32,-1 0-32,0 2-24,-2 1 0,-3 2 104,0 1 8,0-1-73,-3 9 1,-2-9 16,0 9 152,-9-7 24,14-7 320,-6 17-312,-9-3-16,1 2 16,0 1 64,0 1 136,-3-1 40,-1 0 88,18-17-16,-17 18 56,-1-3 40,3 1 56,1 0 40,0-2 112,7-7 16,-9 10 32,11-12 32,-2 11-80,2-11 32,0 0 0,3 1-8,0-3 65,2 1-49,0-3-8,4 1 0,-1 0-48,-3-2-288,5 0 360,11 0-48,-13 0 8,15-4-40,-13 1-40,18-2 0,-8-1 32,3 1 16,-18 5-288,21-19 288,1 14 56,3-14-88,1 13 33,-2-11-57,-1 12-48,-2-9 40,-2 10-72,-19 4-152,17-3 104,-1-1-88,-2 1 16,-9-1-32,9 4 0,-14 0 96,5 2-128,-1 0 136,-4-2-104,0 5 120,0 2-88,0 7 72,0-9-120,-2 11-16,-3-9 48,-2 12-40,-9-3 8,16-16 16,-7 17-56,-14 2-24,0 11-208,-1-2 80,2 0-152,3-4-105,1-2-111,2-1-96,9 0-184,-10-2-208,11-1-304,-1-3-449,1-1-359,3-7-233,1 7-31,0-14 2440,0 4-2177,0 1 505,0-2 480,3-1 39,2-2-2455,-5 0 3608</inkml:trace>
  <inkml:trace contextRef="#ctx0" brushRef="#br0" timeOffset="3603">1926 202 7241,'0'0'0,"0"-4"1176,0 1-544,4-2-119,-1-13 71,1 13 120,-4 5-704,5-16 912,0 11 144,1-10 56,-1 9-7,9-13-73,-11 14-152,11-12-192,-10 11-88,-4 6-600,14-15 481,-11 9 7,11-7-16,-11 9-80,11-10-112,-10 11-64,10-3 48,-11 3-104,-3 3-160,14-4 104,-10 1 24,1 0-128,0-1 160,9 4-8,-11 0-152,3 0-8,-1 0-104,-5 0 112,5 0 8,0 0-80,1 2 88,-1 3-144,0 0-80,0 0 96,-1 9-184,-1-8-80,-3-6 376,4 7-528,-1 6-176,1-7-129,-4 11-207,3-10-296,-3 10-176,0-10-9,0 11 137,0-18 1384,0 7-1200,0 10 175,0-10 1,-3 11 64,-3-11 80,1 10 136,0-10 184,0 10 71,5-17 489,-7 7-3448,7-7 3448</inkml:trace>
  <inkml:trace contextRef="#ctx0" brushRef="#br0" timeOffset="3604">1904 378 4080,'0'0'0,"0"1"1369,0-1-833,-2 0 128,0 0 104,1 0 64,-1 0 8,0 0 121,2 0-961,-2-3 1032,1 3 96,-1-4-24,2 4-79,0-3-169,0 3-56,0-4 8,0 1-192,0 3-616,0-3 616,5-1-112,0 1-31,9-1 63,-10 1-24,10-1-96,-11 1-16,11-1 24,-14 4-424,4-3 360,9-1 16,-7 1-144,8-1-48,-9 1 56,9-1-48,-11 1-32,11 3-80,-14 0-80,4 0-16,1 0 104,9 0 16,-11 0 41,1 0-49,1 2-80,-2 3 96,1 2-32,-4-7-80,0 15 24,0-9-96,0 9 32,0-8 56,0 11 112,0-4-24,0-1-144,0 3 48,0-16-8,0 16 40,0-1 24,-2 1 24,0 0-136,1-1 16,1-1 88,0 0 56,0 0-88,0-14-24,0 14-72,0-7 40,0 7 72,3-9 96,1 2-88,-1 0-104,1-2-48,1 1 96,-5-6 8,5 1 56,9-1-24,-11 0-88,11 0 24,-8 0 16,11-5 80,-12-9-80,14 9-48,-19 5 64,6-16-8,13 11 48,-14-14 56,11 14-136,-11-14-80,10 13 16,-11-13 64,1 14 56,-5 5-16,5-19-24,-1 14-88,-1-13-8,-3 13 64,0-11-24,0 11-48,0-9-41,-1 11 49,1 3 120,-6-14-56,-1 10 80,-6-10-56,7 11-152,-1-2 72,-7-1 32,9 1 64,-2 2 0,-7-1-72,9 4 24,-2 0 32,-7 0 16,9 2-24,0 2-64,-2 1 32,0 0 48,7-5 24,-5 5-56,-1 0-16,1 1-88,3-1 40,1 2 112,1 0-24,0 0 0,0 0-48,0-7 80,3 7-56,2-2 32,1 0 32,-1 0-32,0 1-56,0-1 80,1 0 40,7-2-8,-13-3-32,4 4 16,10-2-96,-11-1 72,11 1 0,-10-2 56,11 0-48,-9 0-24,9 0 48,-15 0-24,5 0 40,9 0 64,-8-3-112,8-1 8,-11 1 40,11-1 40,-11-1 40,3 0-104,-6 5-16,14-5-8,-11 1 40,1 1 88,1-1 48,0 1-112,-2-1-40,1 1 24,-1 3 72,-3 0-112,4-4 152,-1 4-16,1 0 16,-4 2-16,3 1 104,-3 3-15,0-1-169,0 9 32,0-14-88,0 5 88,0 11 32,0-9-40,0 12-56,0-4-24,-1 1 40,-1 1 136,0 1-56,0-1-96,1 1-24,-1-1 72,0 0 32,0 1-64,1-2-72,-1-1-96,0-1 112,2-14 16,-2 7 64,1 11-16,-1-12-24,2 10-80,0-12 96,0 1 16,0 0-16,0 0-96,0-5 56,0 4-40,0-3 136,0 1 88,0 0-32,0 0-152,0-2-64,0 0 48,0 0 80,0 0-64,3-6 120,-3 1-120,4-10 64,-4 11 40,3-13 8,-3 12 32,4-15-224,-4 15 24,0 5 56,3-22 40,1 6 40,-1 0 32,1 1-64,-1-6-8,1-4 80,1 1 0,0-2-16,-5 26-104,5-25 24,1 1-72,-1 1 80,9 1 120,-11-1-72,3 2-24,-1 0 48,9 2-16,-14 19-88,3-17 120,2 1-56,1 2-136,-1 11-24,0-2 88,0-1 176,0 1-104,-1 2-48,-4 3-16,3-4 56,1 4-64,-1-3 88,1 3-40,-1 0-104,1 0 16,-1 2 160,1 1 32,-1 2-128,-3-5-16,4 5-40,-1 9-8,-3-8 0,4 7 96,-1-6-72,1 13-56,-1-6 40,1 1 80,-4-15-40,0 18 88,3 2-48,1 3-96,-1 1 40,-3 3 48,4 2-8,-4 2 0,0-1-72,0 3-88,0-2 104,-2 1-8,-2-1-32,-1-1-96,0-3-8,0 0-16,-1-1-168,6-26 360,-3 26-384,-1-4-248,1-1-96,1 0-17,1-2-31,-1 2-168,2-3-160,-2-4-272,2-14 1376,0 6-1785,0 10-359,0-11-249,0 1-55,0 1 199,0-2 497,0 0 480,0-2 295,0-3 977,0 2-3632,0-2 3632</inkml:trace>
  <inkml:trace contextRef="#ctx0" brushRef="#br0" timeOffset="3605">2760 278 9690,'0'0'0,"0"0"2280,3-3-704,-3-2-159,4-11-217,-1 11-176,3-11-88,-1 13-55,0-13-49,0 13-32,1-11 40,-1 10-56,-5 4-784,3-14 608,1 14-184,-1-5-143,-3 2 47,4-1 8,-4 1 24,0 3-80,0 0-64,0 0-216,0 0 312,0 1-16,0 3 16,-2 1-168,-2 9 16,-1-9 48,0 11 8,0-2-16,5-14-200,-5 14 72,-1 1-72,1 5 64,-11 0 88,10 5-112,-14 1-48,6 3 32,-1-1-32,1 0 64,0-2-40,-2-1-208,2-1 96,0-1 128,1-1 32,6 1 0,-9-1-128,16-22 64,-5 21-96,-9 0 80,9-2 40,-1-1-80,1-3-40,0-8-32,0 7 136,-1-10 96,6-4-104,-3 5-24,-1-2-8,3 1 8,-1-2 104,0-1 80,2 1-176,0-2-96,0 0-72,0 0 128,0-3 240,4-3-88,-1 1-24,2-9-72,9 11-32,-10-11 48,11 10-8,-15 4-8,6-13-104,11 9 88,-12-10 32,14 11 56,-13-11-56,15 10-128,-8-1 72,1-9 48,0 11 120,2-3-32,1 1-120,3-9 8,-1 14 88,0-5-80,-2 2-16,1-1-80,-18 4 104,17-3-72,-1-1 120,-1 4-40,1 0-56,-2 0-256,0 0-16,-9 0 88,12 2-56,-17-2 288,6 3-224,9 1-120,-11 1-40,-1 0-16,3 0-24,-3 1-72,0-1-129,-3 0 121,0-5 504,4 5-456,-4 1-16,0-1-16,0 0-72,-2-2 80,0 1 128,-1-1 32,-2 1 32,5-4 288,-5 3-273,-1 1 17,1-2 192,0-1-32,0 1-40,-1 0 136,1-2 8,0 0 120,5 0-128,-5 0 120,0-4-96,-1 1-24,1-2 128,0-9 161,0 10 39,1-1 48,1-11-24,3 16-352,-4-3 416,1-11 48,-1 11-64,3-11-72,-1 10-40,0-10 64,2 11 104,0-11-72,0 14-384,0-4 296,4-10-119,-1 11 31,1-2-16,1-9 8,0 10 32,9-1-96,-11 0 120,3-9-56,-6 14-200,14-4 152,-11-1-16,11 0-32,-11-9 200,11 11 16,-10-3-56,10 1-88,-9-9-48,-5 14-128,16-3 136,-11-2 128,10-1-16,-9-8-96,9 14-24,-9-5 48,8 0 24,-9 0-64,-5 5-136,14-5 96,-9-1 25,12 3 111,-12-1 0,11 4-8,-11 0-224,9 0-24,-10 2 88,-4-2-64,14 5 64,-11 9 16,2-7-160,9 11 120,-14-3 56,4 4 32,-1 6-24,-3 3-144,0-28 40,0 34-72,0 1 176,-1 3 88,-3 1-200,-1 3-88,0-2-96,-9 1 104,8-2 104,6-39-16,-5 36-64,0-1-208,0-4-144,0-1 15,1-2 73,1-2 0,1 0-120,0-3-176,2-23 624,-2 22-816,2 1-392,0-1-409,0 3-375,0-3-425,0 1-599,4 0-345,1-3 96,-5-20 3265,5 21-2648,-1-2 999,-1-1 593,1-1-2112,-4-17 3168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5T11:35:21.459"/>
    </inkml:context>
    <inkml:brush xml:id="br0">
      <inkml:brushProperty name="width" value="0.05" units="cm"/>
      <inkml:brushProperty name="height" value="0.05" units="cm"/>
      <inkml:brushProperty name="color" value="#3165BB"/>
    </inkml:brush>
  </inkml:definitions>
  <inkml:trace contextRef="#ctx0" brushRef="#br0">243 252 8945,'0'0'0,"0"0"697,0 0-697,0 0 448,0-3 80,0 3 80,-2 0 96,-2 0 96,1 0 104,-1 0 129,1 0 31,3 0-1064,-4 0 936,-1 0-128,0 2-48,0-1-15,0 5 7,-1-1-128,-1 0-136,-7 9-16,14-14-472,-5 5 496,-2 11 80,-7-9-80,9 10-56,-2-1-71,-8 0-17,8 4 104,-11 3-160,18-23-296,-7 26 272,-12 4-24,5 1 8,7 0 64,-9-1-104,11 1-56,-2-1-8,0-2 0,7-28-152,-5 26 176,0 0-64,3-2-88,0-3 8,1-5 80,1-2 24,3 0-64,1-9-72,-4-5 0,5 14 32,9-11 88,-11 3-16,2-3-40,11 1-144,-11-3 72,15 1 80,-5-2 88,-15 0-160,16 0 104,0-5-136,-1-9 80,1 9-64,-1-13 72,3 4-16,-1-1-168,1-6 120,-1-2 104,-1 1-16,-2 1-96,-11 2-64,2 1-24,1-3 80,-3 2 152,-3 2-128,0 17 0,0-18-56,0 1-16,0 1 0,-3-1-16,-3 1-72,-1 0-48,-6 1 136,7-1 56,6 16 16,-15-15-48,8 1-56,-11 0-200,11 8 128,-10-13 88,10 16-16,-9-2-16,11-1-64,-2 3 40,-7 3 16,11 0 40,-3 0-112,0 0-24,-1 2 104,1 3 64,3 0 64,3-5-8,-2 5-96,0 1 0,2 0 0,0 0 88,4 1 0,1-2-72,0 0-8,11 0 40,-13 1 72,13-1-88,-11 0-40,14 0 8,-13 0 48,15-1 128,-8-1-8,3 1-80,-16-4 8,16 3-32,-1-1 56,1 0 72,0 0-48,-1-1-16,1-1 0,0 0 80,-1 0 88,-15 0-200,14 0 104,-8 0-56,9 0-64,-10 0 48,9 2 56,-10 0-56,10 0-112,-14-1 8,3 3 80,-3-4-8,4 5 56,-1 2 40,1 9-120,-4-9 40,0 13 40,0-4 16,-4 5 72,4-21-144,-5 23-8,-2 3-72,-7 0 96,9-2-56,-11 6 16,9-2-16,-8-2-64,9-2 120,-8-3-104,14-21 88,-3 19-24,-2-5 24,1 0-136,1-7 136,1 9 8,0-11-16,1 0 32,-1 0 0,2-5-24,0 5 32,0-1-8,0-2 56,3-1-48,3-1-8,-1 0 0,0 0-24,11-5 64,-16 5-64,3-5 48,11-9 56,-10 11 64,9-11 16,-9 8-120,12-13-80,-11 4-8,14-3 80,-19 18-56,14-19 160,2 0-72,-3 0-120,1 0-32,2-6 120,-2 1 88,0 1-32,-9 2-40,-5 21-72,18-20 16,-15 0 0,11 1 80,-11 2-56,1 1-72,1 1 8,0 9 152,-1-8-32,-4 14-96,0 0 88,3-5-88,-3 2-48,4 3 112,-4 0 40,3 0-48,-3 0-96,4 1 56,-4-1-16,0 6 64,0-1 72,0 11-48,0-11-136,0 10 48,3-1 80,-3 2 16,0 5-64,0-21-32,0 22-64,0 1-8,0 0 72,0-2 56,0 3-48,0 0-40,4 1 56,-4-3-104,0-22 80,0 21-32,3 0-120,-3 0-168,4-2 56,-1-2-8,-3 1-32,4-2 16,-4-3 8,3-7-24,-3-1 48,4 0 16,-1 0-24,-3-1-24,4-2-72,-4-2-65,3 0-15,-3 0 440,0 0-472,0 0-8,0-6 72,0-8 16,0 11 144,0-13 0,0 11 160,0-16 120,0 21-32,0-14-8,0-1 88,0-5-104,0 0 0,0-3 80,0-1 40,0-1 8,0 1-80,0 24-24,0-24 56,3-4 56,-3 0 136,4 2 16,-1 1 0,1 1 48,1 1 56,0 3 184,-5 20-552,6-21 497,-1 5 7,9 2-80,-11 9-40,2-13 16,1 15-120,-1-2-72,0 1-144,-5 4-64,5-3 136,1 3 96,-1 0-40,0 0-48,0 2-128,0 3 72,1 2 56,-1 8 8,-5-15-152,5 7 136,-1 14-128,-1-5 72,0 3-16,1 2 8,-1 5-72,3 4-56,-3 4 184,1 1-8,-1-2 56,1-1-200,-4-3-56,0-3-56,0-1 16,0-1 128,0-1-96,0-3 56,0 1-72,0 0-32,0-2-96,0 1-96,0-3-160,0 0-144,0 1-152,0-18 784,3 15-953,-3 1-143,0-2-272,0-9-280,0 2-521,4 0-311,-4 0-121,3-2 145,-3-5 2456,0 4-2001,4-3 529,-4-1 424,3 0-25,0 0-2359,-3 0 3432</inkml:trace>
  <inkml:trace contextRef="#ctx0" brushRef="#br0" timeOffset="1454">1048 333 8969,'0'0'0,"0"0"2401,4-4-249,-1-13-319,1 1-129,-1 0-264,1 1-215,-4 15-1225,3-16 1152,1 0-104,-1 1-152,1 1-111,-1 0-81,1 9-88,-1-9-80,0 10-192,-3-1-56,0 5-288,4-4 232,-4 1 72,0 3 88,0 0-128,-2 0-56,-1 5-32,-2 0-8,-1 11 48,6-16-216,-5 5 169,0 14-73,-9-5 24,9 2-32,-9 1 80,7 4-136,-11 2-48,11 0 56,7-23-40,-15 22 24,10-1 88,-13 0-144,11 0 16,-12-2-40,5 0 120,7 0 32,-10 0-128,17-19 32,-5 20-40,-11-3-16,11 0 64,-2-1-8,-7 0-80,10-1-8,-1-1 72,-2-7 48,7-7-32,-5 14 72,0-9-184,1 1-48,3-1 136,-1 0 80,0-3 88,0 0-136,1-1-96,1-1 88,0 0-56,0 0 72,0 0-40,0 0-16,3 0-96,2-5 120,0 2 184,9-3-104,-14 6-64,4-5 104,10 0-272,-9 0 104,14-1 152,-5 1-96,2 0 80,-1 0-160,3 0 96,-18 5-8,17-14 88,1 10-80,1-1-8,3-11-96,1 11 80,3-14 72,0 14 40,4-16-152,-30 21 56,29-14-136,-1 9 96,-2-14-8,-3 13 48,0-13-72,-1 14 0,-1-11 24,-2 11 0,0-9-1,-1 11-103,-3-11-24,-9 10 120,11-1 56,-12-9 0,0 11-80,9-1-16,-14 4 96,0-5-16,6 0 40,-3 0 48,1-1-136,-1 1 32,-3-9 40,4 11 72,-4-1-16,0 4-64,0-5-56,0 0 0,0 0 64,0-1 104,-2 1-104,0 0-24,-1 0-120,-1 1 120,1 1 128,-1-1-88,1 4 8,1 0-104,-2 0 80,1 2 136,-1 3-120,1 0-16,3-5-8,-4 14 8,1-8 64,0 9 193,-1-8-97,2 11-88,-1-11-40,-1 10 8,3-10 96,1-7-144,-2 17 184,0-10-152,0 11-8,1-11 48,1 10-40,0-10 64,0 10-48,0-11-16,0-6-32,3 15 96,1-10-8,-1 11-40,1-11-104,-1 2 56,2 0 96,9 0 8,-10-2 8,-4-5-112,5 6-8,11-3 40,-13-1 64,11-2 80,-11 0-72,15 0-136,-13 0 112,14-5-8,-19 5-72,5-6 128,15 1-16,-15-9-272,14 11 112,-14-11 40,14 10 32,-13-10 112,9 11-272,-10-2 136,11 0 96,-12-9-96,9 14 48,-9-6-184,1 1 0,0 2 176,1-1 24,-3 4-152,1 0 0,-1 0-80,-3 0 80,0 0 128,0 4-176,0 3 24,0 7-88,0-14 200,-2 5-32,-3 9 16,0-7-88,0 12 40,-9-5-16,8 0 136,0 1 24,-8 1-96,14-16 16,-6 17-40,-9 3-40,10-1 64,-11-2 40,9 6-104,-11-2 16,12-1 24,-12 0 128,13-1-88,-11-2-56,11-1 8,-9-9 24,12 8 184,-3-9-48,2 1-144,-1 0-32,4-7 64,-3 5 16,1 0 104,0 0 40,2 0-64,0-1-64,0-2 56,0-2 8,4 0-16,-4 0-80,5 0 0,11-4 328,-11 1-176,12-2-24,-12-9-144,15 10 40,-20 4-24,5-14 104,14 11 24,-14-11-72,13 10-16,-13-10 64,10 9-48,-11-9 32,10 11-184,-14 3 96,3-14-72,3 10 104,-3-10 24,0 11 72,1-11-136,-1 11-56,-3-3 24,0-8-8,0 14 48,0-3 24,0-2-88,-3 0 0,-2-9 72,-2 10-48,-7-1-56,10 0-232,-1-9 32,-9 10 16,14 4 280,-3-5-272,-2 0-80,-2 0-256,0-1-49,0 1-175,0 0-48,0 0-216,2-1-192,5 6 1288,-6-3-1393,5 0-151,1-1-272,0 1-457,0 3-231,5-4 7,9 4 232,-9-3 473,12 3 480,-3-4 304,2 1 55,0-1-2431,-16 4 3384</inkml:trace>
  <inkml:trace contextRef="#ctx0" brushRef="#br0" timeOffset="1455">1803 232 7289,'0'0'0,"0"0"0,0 0 832,0 0-128,-1 0-39,-1-4 55,0 1 40,0-1 88,1 1 32,-1-1 96,0 1-39,1-1-97,1 1-128,0-1-136,0 1-24,0-2-40,0-1-104,3 1-72,0 0-7,3 0-9,-1-1 104,9-7-64,-11 9-128,13-10-24,-11 11-40,13-11-16,-18 14-152,5-4 232,14-11-152,-14 11-24,14-12 88,-13 13-32,13-11 0,-14 11-112,14-11 16,-19 14-16,5-4 0,14-10 56,-13 11-24,11-2-152,-12-1-32,11 1 8,-13 2 88,11-1-40,-10 4-104,1 0-104,0 0-64,0 0-88,-1 0-80,-1 0-129,1 2-119,-4 3-48,0-5 832,0 5-968,0 2-88,0 7-97,-2-9 73,-1 9 160,-3-7 160,1 11 136,0-11 56,5-7 568,-7 17-489,-7-10 97,9 10 64,-2-10 48,-7 11 32,9-11 16,-2 10 104,-9-3 24,11 0 24,-11 0 32,11-7 0,-9 10 64,9-10 40,-2 11 96,-7-11 88,9 8 120,5-15-360,-5 5 512,-2 11 56,0-11 33,0 2 23,2 0 0,-1 0 104,3-2 88,1-1 24,2-4-840,-2 3 897,2-1-1,0 0 8,0 0 0,0-2-120,4 0-104,-1 0-55,3 0-41,-6 0-584,5 0 576,0-6-120,0 1-80,9 0-16,-10 0 32,1 0 48,0-1-72,9 1-72,-14 5-296,3-3 272,3-1 41,-1 1 31,9-1-16,-11 1-136,3-1-40,-1 1 56,0 3-56,-5 0-152,5-4 136,0 4-64,1 0-64,-1 0 80,-2 0 16,1 0 0,-1 0-88,-3 2-80,0-2 64,4 3 16,-4 3 8,0-1-48,0 0 8,0 0-16,0 2 56,0-1 64,0-1-64,0-5-24,0 5-56,0 0 8,0 0 120,0 1-16,0-1-8,0 0-96,3 0-80,-3 1 80,0-6 48,4 3-104,-4 0 56,3-1-88,1 0 40,-1 0 32,2-2-96,9 0 40,-10 0-152,10-4 64,-11-1 48,11 0-8,-10-11-64,9 13 16,-9-13-25,10 11 81,-11-13 128,11 13-64,-14 5 96,4-19-96,10 14 16,-11-14 64,11 13 24,-10-9-16,1 10-24,0-11 24,9 12 0,-14-10 96,5 14-176,0-3-24,-1 0 160,-1 3-56,1 0 232,-1 0-80,1 0 8,-4 0-152,0 5 192,3 0-7,-3 11 55,4-11-104,-4 12 0,0-3 48,0 0 56,0 3-96,0-17-144,0 18 72,0-1-56,0 1-32,3-1 104,-3-1 16,4-1-64,-4 1-72,3-2 48,-3-14-16,4 14 40,-1 0 8,2-7-40,1 10-40,-1-12 32,0 11 16,0-12-8,0 1-16,1 0-88,-1 0 96,9-1 72,-11-3-8,1 1 16,1-2-136,0 0 72,9 0-40,-10 0 24,1-3-32,0-1-32,0 1 80,1-1 0,-1 1 48,0-1-128,-2 1-24,1-1 24,-4 1 56,0 3-16,0-4-16,0 4-32,0-3 0,-4 3 80,-1 0-80,5 0 72,-7 0-96,-7 0 40,9 0 80,-2 2 64,-7 3 24,9 9-160,-2-9-16,-9 11 104,16-16-40,-5 14 64,-12 1 88,3 6-136,-2 3 104,1 1-16,-1 4 8,0-1 128,2 0-200,14-28-40,-7 26 96,-7-1 104,11-5-168,-2 1 64,-1-3-16,5-3-136,1-8 232,0 9-16,0-16-160,0 5 248,3 9 24,2-10-40,1 1 56,9 0-40,-9-1 96,9-3-48,-10 1-55,-5-2-241,20 0 192,-7 0-104,1 0 24,2 0-48,0-5-8,-1 0-24,1-9-16,1 10 72,-17 4-88,18-15 56,-1 9 16,1-9 32,-1 9-64,0-9-200,1 10-88,-2-9-80,-1 10-56,-15 4 384,14-14-433,0 11-159,-9-11-272,16 10-224,-16-1-144,14-9-401,-13 14-695,11-3-921,-17 3 3249,5-4-3641,9 4 137,-10 0 871,10 0 1017,-11 0 367,2 0-2263,-5 0 3512</inkml:trace>
  <inkml:trace contextRef="#ctx0" brushRef="#br0" timeOffset="2111">3331 289 7169,'0'0'0,"0"0"2873,-1 0-1625,-5-3-176,6 3-1072,-5 0 1024,0-4-79,0 4 31,-1-3-48,1 3 0,2-4-16,-1 4-7,1 0-41,3 0-864,-4 0 744,1 0-152,1 0-208,2-3 88,0 3 8,0-4-8,5 4-15,1 0-113,9-3-32,-10 3 40,11-4-16,-2 4-88,0-3-48,2 3 72,4-4 72,5 1-16,-25 3-328,24-4 264,2 1-152,2-1-16,0 1 0,-2-1-48,0 4-24,-3 0-56,-1 0 32,-1 0 96,-2 0-40,-1 0-128,-3 0 24,-9 0 8,11 0 56,-12 0 48,1 2-160,-6-2 96,13 2-88,-9 0 48,-1-1 72,3 1 32,-3 0-144,-3-1 16,4 1 56,-4 0 24,0-2-16,0 2-64,-2-1-72,-3 1-32,-1 0 64,-7 0 152,7-1-96,-1 1-112,-10 0-56,17-2 216,-7 2-80,-12-1 64,3 1 16,-1 2 24,-2-1-40,-2 1 16,2-1 112,-1 2-144,20-5 32,-19 7-64,0 0 40,2 0 24,-1 0 112,3 9-88,-1-11-32,0 11-32,2-2 192,14-14-152,-13 13 216,7 3-80,-9-2 0,9 2-40,-1-2 88,1 0 64,0 1-80,3 1-112,3-16-56,-2 14 56,0 0 120,2 0 8,0-7-8,4 12-120,-1-12-16,3 10 80,-1-10 33,-5-7-153,15 17 112,-11-10-96,10 11 56,-11-13 8,15 0-32,-13 2 16,14 0-192,-14-2 64,-5-5 64,18 6 120,-13-5-104,14 1 48,-14 0-160,14-2-8,-13 0 80,13 0-88,-14-4-73,-5 4 185,19-3-392,-14-2-80,14-11 32,-13 13-112,13-13-184,-14 11-176,14-16-64,-5 3-81,-14 18 1057,14-17-1088,2-2-136,-1 0-233,1 0-71,0-1-48,-2 1 31,0 0 57,-1 2 200,-7-1 192,-6 18 1096,19-19-817,-14 2 257,11-1 136,-11-1 200,11 0 72,-11 2 72,10-2 16,-15 19 64,4-18-24,10 1-8,-11-1 72,3 1 72,9 1 32,-11 1 128,1 1 80,0 8 184,9-11 169,-14 17-705,0-3 808,5-1 120,0-1 136,1 1 40,-1 4 73,-2 0-17,1 0-168,-4 0-16,0 0-976,3 0 889,-3 4-9,0 1-72,0 0-48,0 2-120,0 7-56,0-9 40,0 9-39,0-7-81,-1 11-152,-1-11 168,0 12-88,0-5-16,1 1 16,-1 1-216,0 0 96,2-16-312,-2 17 376,1 2-16,-1 0-47,0 1-65,0-1 72,1 0-32,-1 0 8,0-2-88,2-17-208,-1 18 128,-1-1 176,0 1 8,0-1-80,1 0-160,-1 1-72,0-3 96,0 1 32,2-16-128,-1 16 232,-1-1-144,0 1-72,0-2 80,1 0 40,-1-7-72,0 10-88,0-10 56,2-7-32,-1 16 24,-1-11 200,2 2-136,0 0-128,0-2-32,0 1 40,0-1 208,0 0-72,0-5-104,0 5 16,0 0-88,0-3 8,0 0 200,0 0-72,0-1-160,0-1 64,0 0-16,0 0 48,3 0 80,1 0 0,-1 0-192,1-3-24,-1 3 32,1-4 32,1 1-72,0-2-216,-5 5 360,14-6-392,-9 1 8,11-9-24,-11 11-56,16-11-80,-7 10-32,2-9-25,-1 7-71,-15 6 672,20-21-872,-1 8-240,0-3-160,5 0-9,-1 1-151,-1-1-296,-1 0-353,0 2-303,-21 14 2384,19-14-2457,0 0 209,-1 1 303,-1-1 369,1 0 448,-3 8 271,1-13-95,-2 14-2432,-14 5 3384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5T11:35:24.349"/>
    </inkml:context>
    <inkml:brush xml:id="br0">
      <inkml:brushProperty name="width" value="0.05" units="cm"/>
      <inkml:brushProperty name="height" value="0.05" units="cm"/>
      <inkml:brushProperty name="color" value="#3165BB"/>
    </inkml:brush>
  </inkml:definitions>
  <inkml:trace contextRef="#ctx0" brushRef="#br0">281 101 8913,'0'0'0,"0"0"1881,-2 0-353,-3 0-152,0 2-159,-1 1-49,-1 3-32,0-1 24,1 9-95,-1-9-113,-7 2-48,10 7-136,-1-7-32,-2 9-280,0-9-119,0 8 47,2-10-80,0 11 72,1-11-136,2 9-112,2-9 56,0 1 72,0-6-256,0 3 216,6 1-16,8-3-40,-9-1-24,12 0 88,-3-3-136,2-2-80,5-14-48,-21 19 40,26-18 72,2-3 104,-2 0-88,-2-1-72,-3 3-112,-4 1 80,-1 3 136,-11-1-72,-5 16-48,16-5 0,-13-13-128,1 13 0,-1-9 104,1 11-136,-4-11-96,3 10-224,-3 1 8,0 3 472,0-5-528,-1-1-144,-5 3-73,-1-1-207,-7 4 8,9 0-48,-12 0-112,3 0-201,0 2-207,-2 2-192,1 3-9,-6 8 81,-4-1 120,-1 2 231,0 3 177,0 0 176,26-19 928,-26 23-720,2 1 200,-1 0 160,4 1 120,2-1-105,0 2-2951,19-26 3296</inkml:trace>
  <inkml:trace contextRef="#ctx0" brushRef="#br0" timeOffset="1">1 502 5985,'0'0'0,"0"1"968,0-1 160,3 0 120,-3 0-1248,4 0 1377,1 0 119,9 0 136,-11 0 9,11 0-113,-9 0-192,13 0-263,-4 0-121,0 0-48,1-3-24,3-1-88,-1 1-39,6-1-185,-1-1-56,3-9-24,1 11-184,-26 3-304,26-14 224,-2 10-8,-1-1 64,-1 0-64,-1 0-32,0-1-136,0 1 0,0 2 104,-2-1-8,-1 1-16,-3-1-152,1 1 32,-2 3 24,-9 0-32,12 0-32,-13 0-56,-4 0 88,5 0-72,9 0 72,-10 0-64,-1 0-80,2 0-152,0 2-56,-1-1 152,-1 1-32,-3-2 232,4 2-232,-4-1-88,3 1 32,-3 0 16,4 1 8,-4 1-8,0-1-120,0 1 120,0-4 272,0 3-185,0 3 25,0-1-56,0 0-96,0 2 80,0 0 72,-2 7 136,0-9-64,2-5 88,-1 14-48,-1-7 80,0 10 0,0-1 112,-1 0-144,-2-1-72,-1 3-24,0-1-8,-1 6 88,-7-1 32,10 1-24,-1-2 24,-9 0 24,11 0-32,-3 0 56,-1-1-32,7-20-32,-7 21 24,0 0 48,2-2 8,0 0 24,0 1 24,0-3 24,-1-1 0,1-1 32,0-1 32,0-9-32,-1 9-7,3-8 23,1-1 0,1 0 24,-1 0 32,0-1 0,2-4-256,-2 2 224,1-1 0,-1-1-24,0 0-72,0-3 24,1-1-8,-1-1 0,0-9 32,2 14-176,0-5 144,0-12-40,0 3 80,0 0-80,0 0 24,0-2 24,0 0-72,4 1 16,-4 15-96,3-16 112,1 0-24,1-1-32,9 0 32,-11-1-16,11 1-16,-10-1 32,11 3 16,-15 15-104,5-16 136,11 0 48,-11 3-47,11 7-65,-11-11-24,11 12 40,-13-1 128,13 1-120,-16 5-96,5-5-72,11 0 96,-11 1-16,9 1 144,-10 3 0,9 0-240,-9 0 0,1 0 40,9 2 96,-14 1-72,5 2-8,0 1-72,-1 0 32,-1 8 136,-3-8-48,0 8-40,0-14 24,0 5-72,0 10 32,-1-9-72,-5 11 144,1-10-64,0 10-32,-9-10 24,9 11-96,5-18 136,-7 7-105,-7 10-79,9-10-64,-2 9-40,-7-11-160,9 11 16,-2-11-208,-7 9-208,14-14 848,-4 5-960,-1 2-337,-2 0-311,2 0-552,1 0-713,3-2-312,1 0-7,0 1 591,0-6 2601,0 5-1696,5-4 543,9 1-1871,-14-2 3024</inkml:trace>
  <inkml:trace contextRef="#ctx0" brushRef="#br0" timeOffset="1429">1737 37 6265,'0'0'0,"0"0"464,0 0-176,0 0-72,0 0-32,-1 0 48,-1-4 104,0 4 80,2 0-416,-2 0 560,1-3 49,-1 3 119,0 0 80,0 0 40,1 0 8,-1 0-40,0-4 33,2 4-849,-2 0 824,1 0-48,-1-3-40,0 3-64,2 0-8,0 0 97,0 0-41,0 0-104,0 0-616,0 0 536,0-4-56,5 4 16,1 0 72,9 0-64,-10 0-80,15 0 17,-6 0-17,1 0 16,1 0-88,1 0-56,4 0 64,4 2 56,1 2 32,0-1-216,3 1-88,-29-4-144,28 5 48,0 0 96,-2 0 32,-2 2-96,-1-1-8,-4 0-32,-1 0 104,-13-1-40,14 0-104,-16 0-56,11 1 8,-10-1 128,-1 0-24,1 2-32,-1 0-104,-3 7 80,0-14 0,0 5 80,0 12-48,-5-3-24,0 0-200,-11 0 32,9 2-24,-10 0-80,1 3-200,-3 2-128,-4-1-80,1 1-64,1 0-248,0-2-401,2 1-495,3-3-625,1-1-327,15-16 2832,-14 15-3017,7-1 136,-11-7 705,13 11 520,0-13-2233,5-5 3889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5T11:35:26.945"/>
    </inkml:context>
    <inkml:brush xml:id="br0">
      <inkml:brushProperty name="width" value="0.05" units="cm"/>
      <inkml:brushProperty name="height" value="0.05" units="cm"/>
      <inkml:brushProperty name="color" value="#3165BB"/>
    </inkml:brush>
  </inkml:definitions>
  <inkml:trace contextRef="#ctx0" brushRef="#br0">176 0 16571,'0'0'0,"-1"2"2329,-1-2-1545,0 0 56,2 0-16,0 2 40,0 1-96,0-3-768,0 5 665,0 9 31,0 0-216,0 0 96,0 3-104,-2 8-192,1 6 16,-5 9-24,6-40-272,-5 44 224,-9 4-48,9 1-88,-11 1 64,11-3 80,-9-1-40,9-5 24,0-2-168,5-39-48,-5 35 73,-2-2 63,1 0-8,1-4 40,2 1-152,-1-2 48,1 0 24,-1-2-64,4-26-24,-3 26 0,1-2-104,0 0 88,1-3 112,-1 0 16,-2 2-48,1-4-160,1-3-16,2-16 112,-3 15 8,-1-9 32,2 11-48,1-10-16,-1 7 16,0-9 88,-1 0 0,-1 0-88,4-5 8,-3 4-32,1-1 32,0-1 144,0 0 56,1 0-232,-1-1-40,0-1 8,1 0 64,1 0 0,0 0 112,0-3-104,0-1-64,0-1 8,0-9 88,0 11 56,3-11-136,2 10 8,0-13 64,-5 17-32,14-5 64,-10-14 96,13 3-208,-3-1-48,4-3 32,1 0 88,3-5 120,-22 25-144,26-24 48,4-1-104,3-2 24,0 1 72,2 1-64,0 4-24,-2 2-144,-2 0 56,0 3 88,-31 16 48,28-14-144,0 1-112,0 7-249,-2-11 17,0 12-8,-3-9-208,1 10-160,-1-1-304,-23 5 1168,21-5-1489,0 0-263,-2-1-553,0 1-511,-2 2-233,-1-1 81,0 1 583,-3-1 641,-13 4 1744,6-3-1393,13-1-2319,-19 4 3712</inkml:trace>
  <inkml:trace contextRef="#ctx0" brushRef="#br0" timeOffset="1">443 226 8193,'0'0'0,"0"0"3361,0 0-1785,-2-5-343,0 0-121,2 0-56,0 5-1056,0-6 976,0 1-56,0 0-7,0 0 39,5-1-96,0 1-120,1 0-104,9 0-80,-15 5-552,4-5 601,12-9-89,-11 14-88,14-6-160,-14 1-8,14 0 80,-14 0 0,16 0-120,-21 5-216,16-6 152,1-8-16,6 11 32,3-2 16,0-9-128,6 10-104,-5-1 88,1 0 32,-3 0 72,-3 1-144,-1 1-176,-2 3 56,0 0-104,-1 0 128,-3 0-216,1 0-128,-16 0 440,5 1-384,13 3-112,-13 1 48,11 0-256,-11 1-193,10 1-7,-11 0-80,1 6-88,-5-13 1072,4 4-1305,-1 1-287,1 9-176,-4-9 63,0 2 185,0 7 232,-4-9 256,-1 9 183,5-14 849,-7 6-720,-7 9 64,7-10 88,-10 11 120,1-11 96,0 11 144,-6-9 112,-1 10 0,23-17 96,-26 14 8,-4 0 64,1 0 48,-1-7 128,2 9 88,1-11 96,0 2 168,1 0 120,26-7-720,-24 5 824,1 0 209,1 0 175,1 1 184,2-3 72,1-1-119,3 0-209,-1-1-128,16-1-1008,-5 0 944,-11 0-55,13 0-81,-3 0-192,5 0-120,-1 0-64,2 0-56,0-3-16,0 3-360,0 0 296,5-4 8,11 4 64,-11-3 17,12-1-49,-3 1-176,4 0 0,-1-1 40,4 1 56,2-3 80,5 1-96,5-11-16,7 13 64,0-13 0,1 13-32,-2-2-208,-39 5-48,34-6 32,-2 1 48,-4 0 56,-4 1 8,-1 4-160,-8 0-32,-1 0 16,-9 2 120,-5-2-88,6 4 48,-1 1-72,0 0-32,0 0 72,-1 1 64,-4 1-80,0 8-40,0-10-80,0-5 120,0 16 16,-4-9 64,-1 10-56,-11-3-56,9 2-72,-15 3 80,1 2 112,-5 0-16,-4 5-48,-3 0-80,0 0 56,0-1 0,2-3-72,1 1 64,2-2-56,2-4 136,2 1-40,1-3-64,2 1-32,2-9-72,4 10 152,8-13 88,-9 1-104,11 0 8,0 0-16,5-5 8,-6 4 0,1-2 64,3-1-56,1-1-16,1 0-16,0 0 120,3 0 16,2 0-96,-5 0-16,16-5-88,-11 0 8,13 0 72,-4-9 8,1 10 48,3-10-88,1 11 0,7-13 72,-26 16-32,29-5 24,4-16-56,1 7-40,-1 9 16,-2-12 64,2 11 8,-3-8-112,-3 11-24,-27 3 120,26-5-168,-1-1 16,-4 1-40,-2 0-168,0 2-104,0-1-112,0 4-40,-5-3-185,-14 3 801,14 0-976,-10 0-184,10 0-152,-11 0-137,2 0-295,0 0-240,1 0-169,-1-4 145,-5 4 2008,5 0-1713,0-3 265,1 3 336,-1-4 256,0 4 95,0-3-2759,-5 3 3520</inkml:trace>
  <inkml:trace contextRef="#ctx0" brushRef="#br0" timeOffset="2">1198 270 5337,'0'0'0,"-2"0"776,2-4 32,0-1 24,0-12 40,0 11 121,0-13 247,0 14 160,0-14 120,0 14 9,0-13-105,-2 13-176,2-9-239,-1 14-201,1-5-128,-2 1 40,2 4-720,-2 0 704,0 0-8,1 0-192,-1 6-71,0 1 55,0 10-64,1-10 32,-1 14-96,2-21-360,-2 17 224,-1 9 104,-3 6-40,1 6-40,0 4 24,-2 1-32,2-1 48,0-4 96,5-38-384,-6 40 296,1-3-208,3-4 8,1-2-15,-1 1 39,0-3-8,0-1-144,2 0 48,0-28-16,0 28-40,0 0 64,0-1-16,4 1-257,-1 2 17,1-1-8,1-1 48,9 0-120,-14-28 312,3 30-512,3-3-104,-1 1-288,11 0-72,-13-2-193,11-1-503,-9-1-1081,9 0-1127,-14-24 3880,5 26-3985,11 1 480,-11-3 1177,9 0-1433,-14-24 3761</inkml:trace>
  <inkml:trace contextRef="#ctx0" brushRef="#br0" timeOffset="174">1687 233 15883,'0'0'0,"0"0"1664,-4 0-816,-1 0-215,-2 0-201,0-3-176,0 3 120,2-4 160,5 4-536,-5 0 504,-1-3 48,3 3-96,0-4-32,1 4-48,0-3-168,2-1-24,0 1-31,0 3-153,4-4 208,1 1 104,9-2-128,-9-1-40,11 1-8,-11-9-24,16 11 96,-6-11-120,-15 14-88,18-5 48,4-13-40,3 4 48,1-1 16,3-1-88,-1 2-56,-2 9-40,-1-13 24,-25 18 88,21-3-264,-2-2-184,-2 0-305,-3 1-143,-9 1 24,13 3-128,-15 0-144,2 0-345,-5 0 1489,14 1-1944,-14 3-185,4 1-119,-1 0 80,-3 2 359,0 7 393,0-9 336,0 2-2745,0-7 3825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5T11:35:28.010"/>
    </inkml:context>
    <inkml:brush xml:id="br0">
      <inkml:brushProperty name="width" value="0.05" units="cm"/>
      <inkml:brushProperty name="height" value="0.05" units="cm"/>
      <inkml:brushProperty name="color" value="#3165BB"/>
    </inkml:brush>
  </inkml:definitions>
  <inkml:trace contextRef="#ctx0" brushRef="#br0">1 277 7713,'0'0'0,"0"0"968,0 0-432,0 0-536,0 0 441,0 0 15,0 0 144,3 0 192,3 0 200,7 0 136,-7-4-31,9 4-73,-15 0-1024,6-3 800,11-1-80,-12 1-56,14-1-8,-5 1-15,0-2-65,2 1-40,-2-1 40,-14 5-576,14-5 624,0 1-120,-1 1-64,1-1-112,-8 1-80,13-1 8,-16 4-79,11 0-137,-14 0-40,4 0 48,-1 2 40,1 2 80,-4 1-48,0 11-88,0-11-8,0 10-16,-4-1 120,4-14-128,-5 14 120,-9 0-40,7 2-32,-10 0 8,10-1 72,-11 3-40,11-3-96,-8 1 0,9 0 48,-7-2 0,7-1 48,1-6-152,2 11 0,-1-13 96,2 2 8,1 0 88,1-7-128,0 7-24,0-2-48,3-1 56,1-3 0,1 1-8,10-2-96,-9 0-24,9 0 88,-15 0 56,6-3-112,9-3-24,-10-9-128,15 11-88,-15-11 103,14 9 49,-14-11-104,14 12-32,-19 5 336,6-19-288,13 13-40,-14-13 104,11 5-104,-11 0-56,9-3 72,-11 0 80,2 1 104,1 0-120,-6 16 248,3-14-328,1 0 8,-1 0 56,-3 1 48,0 7 31,0-13-15,0 14 16,0-14 128,0 19 56,0-5-24,0-13-32,0 15-8,0-2 48,0-9 88,0 14 8,0-4 24,0 1-16,0 3-88,0 0 168,0 0 145,0 0-33,0 0 64,0 1-64,4 3-24,-4 1 160,3 0-72,1 2-16,-1 7-40,0-9 64,1 2 96,1 7 8,0-8-56,1 9-168,-1-10 49,-5-5-281,5 16 352,0-11 32,0 11-8,9-11-48,-10 11-72,10-11 96,-11 11-48,11-11-64,-14-5-240,4 16 184,1-11-48,0 9 160,9-9-56,-10 2-40,1 7-176,0-11-24,11 3 72,-16-6-72,3 6 88,11 0-16,-10-1-16,9 0-32,-9 0 56,10-1 128,-9-1-224,11-1 0,-16-2 16,5 0-8,9 0 48,-11 0 32,11 0-152,-9 0 40,11-3-104,-12 3 64,10-4 8,-14 4 72,3 0-328,2-3-80,9-1 0,-10 1-56,1 3-64,0-4-152,0 4-216,1-3-25,-3 3-119,0-4-168,1 4-296,-1 0-449,-3 0-287,0 0-201,0 0 97,0 2 263,-1 3 497,-5 2 496,0 9 223,-8-2-2711,14-14 3576</inkml:trace>
  <inkml:trace contextRef="#ctx0" brushRef="#br0" timeOffset="1">321 961 9081,'0'0'0,"-2"0"2665,2 0-489,-1 1-615,1 1-441,0 0-120,0-2-1000,0 3 976,0 3 105,0-1 7,0 0-56,0 0-112,0 1-143,0-1-193,0 0-136,0-5-448,0 3 376,0 1-80,3-1-40,-3 1-24,0-1-40,3 1-32,-3-1 0,0 1-48,0-4-112,0 2 160,0-1 40,0 1 48,0 0-24,0 0-56,0-1-80,0 1-32,0-2 64,0 0-16,0 0-16,0 0 0,0 0-72,0 0 72,0 0-24,4-3-56,-4-1 32,0 4-40,5-5-16,0 0 0,1-1 97,-1-8-97,9 11 8,-11-11 40,11 11-89,-10-11 73,13 10 121,-12-10-161,14 11 64,-13-11 16,13 10-176,-14-10 256,14 11 32,-14-2-72,-5 5-96,16-5 64,-11-1-24,11 1-64,-11 0 96,11 0-32,-11 1-176,11 1 24,-13 3 104,-3 0 8,14 0 96,-10 0-88,1 0-48,9 1-168,-14 5-8,3-1 176,1 0 7,-4 0 25,0-5 8,0 6-40,0-1 0,0 2 64,0 7-48,-4-9 8,-1 2-8,-9 8-40,9-9 40,5-6 24,-14 15-64,9-9 56,-11 9-48,9-10-8,-10 2 40,10 9-72,-12-11 24,12 9-40,7-14 112,-18 5-104,4 2 8,7 7-16,-10-8-24,10-1-64,-10 2-64,11 0-56,-9-2-56,15-5 376,-6 5-464,-7 0-128,7 1-72,1-3-217,0 1-79,1-3-152,3 1-272,-1-2-193,2 0-447,0 0 2024,0 0-2289,0-5-15,5 0 135,9-1 329,-9-9 424,11 11 336,-2-10 119,0 9-2639,-14 5 3600</inkml:trace>
  <inkml:trace contextRef="#ctx0" brushRef="#br0" timeOffset="481">1226 18 6961,'0'0'0,"0"0"544,0 0-240,0 0-304,0 0 272,0 0-32,0-4 32,0 4 104,0-3 153,0 3 111,0-4 40,0 4 56,0 0-736,-2-3 672,0 3 8,1-4-56,-1 4-111,0 0-49,0 0-24,1 0 88,-1 0 40,2 0-568,-2 0 592,0 2 48,1 1-16,-1 3 8,-2-1 25,1 0-169,0 0-40,-1 1 80,4-6-528,-3 5 472,-1 9 72,1-9-88,-1 2-80,1 7 16,-1-9 8,1 9 49,-1-9-113,4-5-336,-3 16 288,-1-9-72,-1 10 64,0-10-24,0 11-16,-1-12-32,1 12-32,0-11 16,5-7-192,-5 17 112,-2-10-88,-7 11-88,9-11 104,-2 8 88,-7-10 8,9 11-56,-11-11-48,9 11-56,-11-11 128,12 9 0,-12-9-104,11 2 72,-10 7-8,10-9 72,-9 2-24,16-7-112,-5 7-24,-11 0-80,11-1 56,-2-1 40,0-2 16,2-1 0,0 0-80,1-1 88,4-1-16,-2 2 24,2-2-40,0 0-80,0-3-32,6-1 80,9 1 48,-9-2-40,9-1-128,-15 6 168,14-5-264,2 0 56,3-11 104,2 13 8,1-11-48,1 10-88,-2-10 8,0 11 0,-21 3 224,21-14-304,0 11-136,-2-1-72,0-1-113,-2 1-95,-1 1-96,0-1-288,-2 4-160,-14 0 1264,13 0-1409,-9 0-191,10 2-56,-14 0-65,5 3 105,-1 0 216,-1 1 167,-3-1 241,0-5 992,0 14-776,0-9 240,-3 2 208,-3 7 128,-8-9 48,9 2-16,-10 9-24,8-9-48,7-7 240,-20 17-345,5-10-279,-3 12-2288,18-19 2912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5T11:35:30.003"/>
    </inkml:context>
    <inkml:brush xml:id="br0">
      <inkml:brushProperty name="width" value="0.05" units="cm"/>
      <inkml:brushProperty name="height" value="0.05" units="cm"/>
      <inkml:brushProperty name="color" value="#3165BB"/>
    </inkml:brush>
  </inkml:definitions>
  <inkml:trace contextRef="#ctx0" brushRef="#br0">65 499 5569,'0'0'0,"0"0"456,-4 1 104,-1 1 168,0 3 200,-2-1 96,0-1 41,7-3-1065,-7 4 1032,0-1-16,2 1-16,-1-1-39,1 1-17,0-1-80,3-1-72,2 0-24,0-2-768,0 1 768,0 1-55,5 0-121,1-2-96,9 0-24,-9 0 0,11 0 24,-12 0-40,-5 0-456,21-4 424,-7 1 56,2-2 17,1-1-49,4 1-64,2-10-72,-1 11-8,-1-1 96,-21 5-400,21-16 360,-2 13-88,0-2-136,-1-1-16,-3 1 64,-10 0-40,13 1-48,-15 4 24,3 0-104,-1 0 144,-2 2 16,1 0-176,-4 3 64,0 2 8,0 7 80,0-9 40,0-5-192,-2 18 32,-3-4-104,0 1 16,-1 3 120,-1-1 64,-7 4-80,9 1-40,-2 1-24,7-23 16,-14 23-8,11-1 48,-2-1-104,-1 0-144,1-2 224,0 0-32,2 1-64,-1-3-88,4-17 168,-2 17-488,1-1 0,1-2-48,0 0-144,5-7-304,9 8-321,-11-9-359,11 1-576,-14-7 2240,4 5-2609,10 0-376,-9 0 41,10-1 535,-9-2 633,13-1 288,-14-1-2249,-5 0 3737</inkml:trace>
  <inkml:trace contextRef="#ctx0" brushRef="#br0" timeOffset="1">933 86 9217,'0'0'0,"0"0"0,0 0 1553,0 0-281,0 0 96,3-3 25,-3-1-1,6 1-120,-1-1-32,-5 4-1240,5-3 1201,0-1-121,1 1-152,-1-1-280,0 4 433,0-3-537,0 3-120,1 0-80,-6 0-344,5 0 296,0 0 0,0 0 80,0 0-56,9 0-40,-10 0-48,10 2 56,-11 3-8,-3-5-280,16 5 152,-11 0-80,13 1 152,-13-1 0,14 0 65,-14 0-81,16 0-272,-16 2 96,-5-7-32,21 7 56,-7 0 32,0 7 8,-9-9-136,14 11 80,-13-9 32,13 12-8,-14-5-48,-5-14-16,16 7-80,-13 12 80,11-5 80,-14 2 32,3-1-120,-3 1-56,0 2 8,0-1 80,0-17-24,0 17 64,-5 2-104,-2 1-72,-10-1-128,3 0 72,7 0-32,-10 0-97,3 0 1,14-19 296,-7 18-392,-12-3 64,12 1-56,-11-2-248,13-7-80,-11 0-80,11 0-48,0 0-41,5-7 881,-7 5-1120,0-2-368,2-1-369,0-2-399,3 0-161,0 0 57,2-3 175,0-2 505,4-1 472,1-11 104,0 12-2497,-5 5 3601</inkml:trace>
  <inkml:trace contextRef="#ctx0" brushRef="#br0" timeOffset="2">1415 1 5593,'0'0'0,"0"0"2552,0 0-1127,0 0-1425,0 0 1312,0 0 0,0 0 128,0 0 25,3 0-9,-3 0-120,0 0-143,0 0-89,0 0-1104,0 0 960,0 0-176,4 2-104,-4 3-24,3 0 1,-3 0 47,4 1-120,-4 1-88,0-7-496,3 13 416,1-7 40,-1 1 48,3 7-96,-1-9-8,9 2-79,-11 7 23,11-9 88,-14-5-432,4 7 216,9 7-8,-9-9-104,10 2 56,-9 0 104,11 0-96,-11 0-88,11 0-104,-16-7 24,5 7 96,9-2-104,-9 0 208,9 0-64,-9 1-88,9-1 200,-10-2-184,9 1-80,-9-1 40,-4-3-24,14 4 88,-11-1 72,11 1 88,-10-1-200,10 1-56,-11-1-160,11 1 8,-14-4 160,4 3-168,1 1-192,9-1-56,-11 1-64,2 1 8,1 0-112,8 0-137,-11 0-287,0 1 24,-3-6 984,6 5-1072,-1 0-112,0 0-105,-1 1-271,-1-1-296,1 0-249,-1 0-159,1 0-137,-4-5 2401,3 6-2136,-3-1 319,3 0 425,-3 0 384,4 1-8,-4-1-2481,0-5 3497</inkml:trace>
  <inkml:trace contextRef="#ctx0" brushRef="#br0" timeOffset="3">1295 467 6425,'0'0'0,"0"0"1128,-2 2-96,-3 2-143,0 1 23,5-5-912,-7 14 1032,0-9 256,0 11 225,0-9 47,0 12-80,-7-5-216,9 1-167,-2 1-113,7-16-984,-14 16 800,10-1-88,-1 1-56,-2 0-40,2-1 41,0 1-105,0 0-72,-1-1-128,6-15-352,-3 16 312,-1 0 72,3-3-72,-1 1-24,2 0-48,0-7 8,0 11-8,0-11-96,0-7-144,0 15 40,0-10-48,3 11 56,1-12 120,1 1-48,0 2-160,0 0-32,1 0 72,-6-7 0,5 5 40,0 0-32,0 0-24,1 1-72,-1-1 72,9-2 40,-11-1-64,2 0-72,-5-2 112,6 2-184,8-2 104,-11 0-128,2 0-24,13 0-96,-13-4-128,11 1 104,-11-3-56,10 1-112,-9 0-64,9 0-16,-9-1-41,9 1 57,-10 0-16,11 0-56,-11 0-24,-5 5 680,16-16-576,-11 12 48,11-9 48,-11 9-9,9-12 73,-11 11 64,11-9 144,-10 11 24,-4 3 184,14-14-160,-11 9 64,2-11 24,1 12 80,8-9 16,-14 9-16,5-1-8,0-9 144,-5 14-144,5-4 216,-1 1 56,-1-1 72,1 1 64,-1 3 17,1 0 47,-4 0-88,0 2-56,0-2-328,0 1 328,0 5 32,0-1 8,-2 9-88,-2-9-152,-1 9 64,-2-7 88,-7 10-56,14-17-224,-5 16 264,-11 1-168,3 3-64,-3-1 32,2-2 56,0 0 8,0 1-40,0-2 8,14-16-96,-14 15 144,7-1-16,-10 0 9,10 0 15,-10-7-104,10 9-8,-9-11 40,11 10-16,5-15-64,-14 6 88,9-1 8,-1 0-40,-1-1-32,0-3 32,1 1 0,-1 0-8,1 0 24,6-2-72,-5 0 8,0 0 32,1 0-48,3-4 0,-1-1 8,0 0 0,0-11-16,2 13-56,0 3 72,0-14-24,4 10-80,-1-12 40,3 11 24,-1-10-56,9 9 0,-11-9-16,13 9-96,-16 6 208,5-15-393,13 10 17,-13-11-48,16 12 32,-6-9 32,3 7-104,4-13-40,4 4-32,-26 15 536,27-14-456,-1 0-24,-2 8-65,4-13-31,0 14-32,0-12-16,-1 11-48,-1-7-56,-26 13 728,25-4-768,-1-10 71,1 11 137,-3-11 64,1 10 128,-2-10 40,-4 11 64,0-11 144,-17 14 120,16-4-128,-2-9 80,0 9 64,-9-1 8,9-9 56,-10 10 56,1 1 64,0-2 160,0 0 224,-5 5-584,4-6 736,-1 1 161,1 0 15,-4 1 80,3 1-64,-3-1-8,0 1-79,0-1-185,0 4-656,0-3 616,0-1-80,0 4-24,-2 0 0,1 0-32,-5 2 16,1 0 65,0 3-49,5-5-512,-5 5 488,0 2-176,-9 9-16,8-11 96,-1 11-64,-6-9 48,7 10-144,-1-3 72,7-14-304,-14 16 336,9 0 48,-9 1-112,7 0-224,-14 2 64,6 1 89,-1-1 39,0 0 16,3 0-168,-1 0-152,0-1 96,7-1-8,-11-1 120,4-1 8,1 1-64,6-2 56,7-14-144,-18 7 56,11 10 8,-8-12 16,9 11-32,-8-11 40,9 2-64,0-1 120,0-1-112,5-5-32,-5 5 56,-1-3 16,1-1-64,3 1 144,1 0-104,-1 0 32,0-2-8,2 0-48,0 0-24,0 0 40,0 0-16,5-6-48,1 1 40,-1 0 48,9 0-40,-11 0 48,13-9-88,-11 10-40,14-1 104,-14 0-32,16-9 96,-5 10 112,5-1-192,3-12 0,1 13-112,-25 4 80,24-14-240,0 11 256,-1-1-24,-2 1-248,-2-1-120,-2 1-248,1 3-24,-3 0 88,-15 0 560,18 0-753,-3 0-279,3 0-208,-2 0-344,-1 0-57,1 0-359,0 0-569,-1 0-191,-15 0 2760,16 2-2849,-1-2 248,1 0 593,0 0 640,-1 0 296,1 0-409,0 0-1759,-16 0 3240</inkml:trace>
  <inkml:trace contextRef="#ctx0" brushRef="#br0" timeOffset="911">2269 236 7537,'0'0'0,"0"0"1072,0 0-247,0 0-297,-1 0-96,-1-4-8,0 4 16,0-3 104,2 3-544,-1 0 664,-1-4 0,0 4 313,-1-3-785,-1 3-128,1-4 16,1 4-80,2 0 0,-4-3-32,3 3 0,-1 0-8,0 0 56,1 0 16,-1 0-16,0 0-8,0 0-8,2 0 0,-1 0 40,-1 0 24,0 0-8,0 0 24,1 0 64,-1 0 160,0 0 32,0 0 88,2 0-424,-1 0 472,-1 0 16,0 0 96,0 0 16,1 0-16,-1 0-31,0 0 7,2 0-8,0 0-552,0 0 520,0 0-128,0 0 8,0 2 0,0-2 48,0 1 32,0-1-144,0 2-7,0-2-329,0 2 272,0 0 88,0-1-16,4-1-112,1 0-48,0 0-8,0 0 16,9 0-40,-14 0-152,4 0 128,11 0-24,-9 0 80,13 0 104,-14 0-56,16 0-112,-5 0-64,-1 0 24,-15 0-80,18 0 184,1-3-40,0 3 72,-2-4-88,1 4-8,-1-3 104,0 3-136,1 0-112,-18 0 24,16 0-40,-1 0 104,1 0 32,-2 0 32,0 0-80,-9 2-112,12 1 48,-13 2 56,-4-5-40,5 6 56,0-1-120,9 2 40,-14 7 40,4-9-64,-1 2-24,1 7-264,-4-9 24,0-5 312,0 16-352,0-11 32,0 12-40,-2-10-216,-3 11 32,-1-11-64,-1 12-48,-6-5-105,13-14 761,-6 7-1064,-1 12-176,-7-12-200,9 10-385,-2-10-287,-8 11-265,9-11 1,-9 10 255,15-17 2121,-5 7-1600,-9 9 360,8-11-617,-8 10-1663,14-15 3520</inkml:trace>
  <inkml:trace contextRef="#ctx0" brushRef="#br0" timeOffset="912">2309 561 9065,'0'0'0,"0"0"1609,0 0-553,0 2-152,0 0 64,0 1 137,-1 2 135,1 1 136,0-6-1376,0 5 1401,0 0-113,0 2-88,0 7-304,0-9-224,0 2-88,0 7-47,0-9 55,0-5-592,0 7 504,-2 7-56,0-9 48,0 2-72,1 7-8,-1-8-144,0-1-208,0 2 120,2-7-184,-1 7 240,-1 0-16,0 0-16,2 0-103,-2 0-49,1-2 128,-1 0 32,0 0-208,2-5-8,-1 7-48,-1 0 40,2-2 16,0 1 56,0-1-96,0 0 32,0 0-40,0 0 144,0-5-104,0 4 168,0-1-272,3 1 72,2-1-40,1 1 40,-1-2-8,0-1-176,0 1-97,-5-2 313,14 2-352,-10-2 24,10 0-136,-11 0-176,13 0-152,-11 0-48,11-4-32,-11 4-81,-5 0 953,16-3-1192,-11-1-264,10-1-289,-9 0-239,9 0-168,-11-1 71,11 1 241,-11-9 295,-4 14 1545,14-3-1208,-11-2 232,11-1 232,-10-9 208,10 10 136,-11-13-57,11 13-1431,-14 5 1888</inkml:trace>
  <inkml:trace contextRef="#ctx0" brushRef="#br0" timeOffset="913">2565 511 4849,'0'0'0,"0"0"656,0-4-264,0 4-392,0-5 448,4-12 104,-1 11 152,1-16 80,1 6 120,0 1 89,0-1 119,0 0 232,-5 16-1344,6-14 1425,-1 0 15,0 0-112,0 9-152,1-14-103,-1 16-129,0-11-120,0 14-112,-5 0-712,5-6 552,9 3 56,-14 3-64,6 0-55,-1 0-9,0 0-128,0 2 136,0 3-72,-5-5-416,6 5 328,-1 11 0,0-11-16,0 11 120,-1-2 0,-1 0-136,1-1-168,-1 1 24,-3-14-152,4 16 225,-1 0 111,1 1-64,-1 1-128,-3 1 40,4 0 16,-4 0 16,0 0-24,0-19-192,0 17 160,0 1 40,0 1 112,0 0-16,0 0-240,0-1-112,0-1 8,0 1 80,0-18-32,0 17 104,0 0-64,-2 1-160,0-1 96,0 1 24,1-3 120,-1 1-136,-2 0-120,4-16 136,-3 13-48,1-6 0,1 11 224,-1-11-96,0 10 0,0-12-104,1 9-32,-1-8 48,0 0 24,2 8 16,0-12 32,0 3 8,0 1-32,0-3-16,0 1-48,0-3 24,4 1 80,-1 0-48,1-1 24,-1-1 0,0 0-72,1 0 64,1-3-40,0-2 24,9 0-24,-10-1-72,10-8 80,-9 11-88,14-2 80,-14-11 32,14 13 88,-13-11 32,-6 14-160,19-6-8,-14-9-184,18 10-112,-6-15 8,0 7-32,1-1-88,-1 0-224,-1 0-112,0 9-113,-2-13-15,-1 13-168,1-9-368,0 11-177,2-11-247,-2 10-617,0-1-503,-14 5 2960,14-14-3177,0 14-72,0-5 897,-1 0 824,1 1 271,0 1-2287,-14 3 3544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5T06:35:23.4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57 1 5057,'0'0'0,"0"0"408,0 0-216,0 0-192,0 0 192,0 0 16,0 0 64,0 0 24,0 0 32,0 0 32,0 0 0,0 0 48,0 0-2832,0 0 5264,-2 0-2400,-1 0 41,0 0 31,0 0 24,1 0 40,-1 3 40,0-1 16,3-2-632,-2 0 640,-1 0 24,0 0 17,3 3-17,-2 0-32,-1-1-96,0 1-48,0-3-24,3 0-464,-2 0 416,2 3-8,-3-1-56,3 1 0,0 0-55,-3-3-33,3 3-40,0-3-8,-2 2-56,2-2-160,-3 3 208,3 0-32,0-1 32,0-2-80,-3 3-48,3-3 40,0 3-120,0-3 104,0 0-104,0 2 88,0-2 16,-2 3 16,2 0-24,0 0 24,0-1-56,0 1 40,0 0 8,0-3-112,0 2 96,0 1-8,0 0 32,0-1-32,0 1 16,0 0 24,0 2-64,0 1 16,0-6-80,0 5 104,0 0 48,0 1-64,0-1 56,0 1-48,0-1-48,0 0 104,0 4-48,0-9-104,0 8 72,0 2-16,0 1-48,0 11 8,0-14 9,0 3 47,0 10-16,0-13-24,0-8-32,0 11 48,5 11 0,-5-14-8,5 3-32,-5 0 24,6 10-16,-6-13 24,5 3-24,-5-11-16,0 22 24,0-14 0,6 3-72,-6 10 88,5-13-32,-5 3-24,0 11 56,0-14-24,0-8-16,0 11-8,5 10 8,-5-13 16,6 3 0,-1 11 24,1-14-8,-1 3 8,0 10-40,-5-21 0,6 8 64,-1 0 0,1 3 64,-1 0-48,0 0-24,1 0 16,-1-1-8,1 1 16,-1 0 0,0 0-32,1 0-40,-1-3 48,1 0-40,-1 0 40,0 0 0,1 0-40,-6-8-16,5 8 112,1 0-8,-1 0-40,0-2 16,1-1-80,-1 1-16,1-4 88,-1 1-56,-5-3-16,5 3 64,3-3 16,1 0-24,-1 0 56,0 0-96,0 0 40,0-6 24,0 1-24,-8 5-56,8-6 112,0 1-40,0 0-72,14-1 48,-17 1-8,1-1-16,15 1 32,-15 0 24,-6 5-80,8-6 16,16 1 40,-18-1-16,2 1-96,0 0 80,13-1-40,-15 1 48,2-1 0,-8 6-32,8-5 24,0 0-48,0-1 24,0 1 88,0-1-72,0 1 40,1 0-64,-1-1-8,-8 6 16,5-5 16,3-1-16,0 1 8,-2 0-40,-1-1 8,0-2 24,1 0-64,-1 0 40,-5 8 24,6-8-168,-1 0 16,0 0-80,1 0-136,-6-1-24,5-12-112,-5 15-24,6-2-80,-6 8 608,0-8-665,5-13-127,-5 15-184,5-2-112,-5 0-168,6-14-265,-6 17-263,0-3-217,0 8 2001,0-8-2096,0-14 112,0 17 287,0-1 369,5-2-1617,-5 8 2945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5T11:35:31.511"/>
    </inkml:context>
    <inkml:brush xml:id="br0">
      <inkml:brushProperty name="width" value="0.05" units="cm"/>
      <inkml:brushProperty name="height" value="0.05" units="cm"/>
      <inkml:brushProperty name="color" value="#3165BB"/>
    </inkml:brush>
  </inkml:definitions>
  <inkml:trace contextRef="#ctx0" brushRef="#br0">491 252 8249,'0'0'0,"0"0"1793,0 0-521,-2-3-88,0-1 192,2 4-1376,-3-5 1457,-1 0-49,3 0 0,-1 0-239,0-1-121,0 1-72,1 0-88,-1 0-56,2 5-832,-2-6 625,0 1-121,1 0-8,1 2-8,0-3 352,0 3-520,0-1 56,0 4-376,0-3 480,0-1-104,0 4-112,3 0 25,1 0-9,-1 0 96,2 2-16,1 3-200,-6-5-160,5 6 176,0 1 8,0 6 64,0-7 64,1 9-144,-1-8-40,0 12 152,9-3-32,-14-16-248,3 17 248,3 1-160,-1 5-120,9-1 72,-14 1 40,5 1 120,0 0-176,1 1 48,-1-1 88,-5-24-160,5 23 88,-2-1 56,1 1-208,-1 0 64,3-1 72,-1 1 144,0 0 16,0-1-232,0-1-32,1 0 56,-1 0 56,0 0 9,0 0-89,9-1-8,-14 1 16,6 0-8,-6-21 0,13 19 0,-9 1 0,1-3 0,0 0 0,9 1 0,-10-3 0,1 1 0,0-2 0,-5-14 0,5 7 0,1 7 0,-1-9 0,0 0 0,0 2 0,1-2 0,-1 1 0,10-1 0,-15-5 0,4 5 0,10-3 0,-11 0 0,11-2 0,-10 0 0,10 0 0,-11-4 0,11 1 0,-14 3 0,3-6 0,11-9 0,-10 11 0,10-13 0,-11 12 0,11-18 0,-9 7 0,13-5 0,-18 21 0,5-26 0,16-5 0,-7-2 0,0 0 0,-9-2 0,14 2 0,-14 2 0,14 1-41,-13 2-255,11 0-40,-12 2-152,11-1-32,-2-1-40,-9 2-152,14 1-120,-14 1 16,-5 24 816,21-21-705,-7 2-39,4 0-152,-1 3-256,-1 11-145,1-14-95,-1 13-152,-1-7-225,-15 13 1769,18-4-2240,3-1-297,0 0-7,1-9 143,3 10 377,-1-1 560,0-9 447,2 11 209,-26 3 808,27-16-3448,-27 16 3448</inkml:trace>
  <inkml:trace contextRef="#ctx0" brushRef="#br0" timeOffset="1102">1664 59 6529,'0'0'0,"0"0"2464,0 0-119,0-3-257,0-2-135,0-1-281,0 1-216,0 0-151,0 0-193,0-1-168,0 1 24,-2 0-159,0 2-137,0-1-136,2 4-536,-1-3 336,-1-1-40,-3 4 128,-1 0-80,-1 0-72,1 0 96,-10 0-120,11 4 128,5-4-376,-19 5 320,3 0-176,-3 2-7,-6 9 135,-6-1 64,0 3-32,-1 3-48,1 1-232,31-22-24,-30 25 120,4-3 136,2 1-32,1 1-64,4 1-24,2-1 32,1-2 56,9-1-56,7-21-168,-15 21-16,13-2 88,-3-1 40,3-3 144,0 1-48,2-2-264,0 0-24,4 0 88,-4-14-8,3 14 80,11-7 72,-9 10-160,13-10 0,-4 11 80,3-12-40,2 10 40,4-11-192,-23-5 120,22 16-104,4-12 144,1 1 96,2 2 0,1 0-152,3 0-48,-2-2 56,-3 0 16,-4 2 72,-1 0-144,-2 0 64,-2 7 40,-2-9 8,-3 9-48,-9-9-144,9 9 80,-14-14 64,4 5 72,-1 9 80,1-9-152,-4 13-136,3-11-48,-3 10 88,0-10 128,-1 11-16,1-18-16,-4 14-96,-3-1 16,-7 1 64,7 2 32,-14 3-96,0 2-112,-1 0 8,-4 0 104,26-21 80,-28 22 16,-2-1-216,3 0-136,-1-2-104,3-1-112,3-1 96,1 1-144,0-5-209,21-13 809,-19 14-880,0-7-192,1 9-144,3-11-233,1 2-295,8 0-384,-9-2-649,11 1-200,4-6 2977,-5 3-2936,2 1 207,-1-3 889,2 1 583,1 0 265,-1 0-2336,2-2 3328</inkml:trace>
  <inkml:trace contextRef="#ctx0" brushRef="#br0" timeOffset="1103">33 1366 16083,'0'0'0,"0"0"4185,0 0-4185,-2 0 1312,-1 0-400,-2 0-216,-1 0-71,1 0-33,0 0 128,2 0 80,1 0-96,2 0-704,-2 0 704,2 0-128,0 0-31,5 0-73,11 0-48,-11 0-16,13 0-48,-3 0 40,-15 0-400,18 0 384,6 0-32,13-3 0,4-1-64,10 1 24,4-3-88,3 1-40,-2 0-31,-56 5-153,55-5 0,1-9 0,0 14 0,-1-14 0,1 9 0,0-11 0,-1 13 0,4-11 0,-59 14 0,65-4 0,-4-13 0,3 12 0,-3-11 0,-4 12 0,1-11 0,-6 11 0,2-10 0,-54 14 0,51-3 0,-3-1 0,1-1 0,34 0 0,-34 0 0,-11 1 0,3 1 0,-41 3 0,36 0 0,-1-4 0,0 4-89,-2 0-143,-5 0-40,1 0-64,-3 0 32,0 2-104,-26-2 408,23 2-480,0-1-48,-3 3-88,1-1 0,-5 3-80,0-1-49,-2 0-79,-9-1-80,-5-4 904,15 3-968,-9 1-112,-1 1-169,9 0-223,-14-2-200,5 1-393,-1-1-359,-1 1-105,-3-4 2529,4 3-2456,-1 1 311,0 1 489,1-1 464,-1 1 223,1 0-2039,-4-5 3008</inkml:trace>
  <inkml:trace contextRef="#ctx0" brushRef="#br0" timeOffset="1104">2175 1256 10474,'0'0'0,"0"0"3328,0 0-583,0 0-777,0 0-551,0 0-209,0 0-64,0 0-64,0 0 1,0 0-121,0 0-64,0 0-176,0 0-88,0 0 25,-2 0-193,1 0 32,1 0-496,-2 0 400,0 0-128,0 0 64,1 0-168,-1 0-24,0 0-96,1 0-56,-3 0 104,4 0-96,-3 0-16,-1 0 56,1 0-72,-1 0-40,-1 0 40,0 0-56,1 0 0,1 0-112,3 0 200,-4 0-296,1 0-48,-1 0-120,3 0-88,-1 0-121,0 0-151,0 0-168,1 0-240,1 0 1232,-2 0-1465,0 0-375,2-3-456,0 3-689,0-4-256,0 4-7,4-3 391,-1 3 1009,2-3 543,-5 3 1305,6 0-3768,-6 0 3768</inkml:trace>
  <inkml:trace contextRef="#ctx0" brushRef="#br0" timeOffset="1105">2328 1371 16891,'0'0'0,"0"0"4065,0 0-2497,0 0-1568,0-3 929,0-1-297,0 1-72,0-1 40,0 1 0,0-1-56,0 1-104,0-2-184,0 5-256,0-6 216,0 3-120,0 0-80,-1-3 0,-1 1-136,0 0 24,0 1-112,1 1 0,1 3 208,-2-5-304,0-1-88,-1 1-40,1 2-192,0-2-96,-1 1-136,1 1-129,-2-1-191,4 4 1176,-1-3-1384,-1-1-401,0 1-567,1-1-321,-1 4-55,-2-3 143,1 3 673,-1 0 463,1 0-2607,3 0 4056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5T11:35:33.156"/>
    </inkml:context>
    <inkml:brush xml:id="br0">
      <inkml:brushProperty name="width" value="0.05" units="cm"/>
      <inkml:brushProperty name="height" value="0.05" units="cm"/>
      <inkml:brushProperty name="color" value="#3165BB"/>
    </inkml:brush>
  </inkml:definitions>
  <inkml:trace contextRef="#ctx0" brushRef="#br0">302 1 13218,'0'0'0,"0"1"1793,0 1-1097,0-2-696,0 0 712,0 2-40,0 0-40,0 3-40,-2 2-23,0 8 71,0-8-16,1 12 24,1-19-648,-4 16 560,-1 5-72,-11 3-64,9 8-104,-12-1-32,5 4-32,0-2-112,-3 0 17,17-33-161,-19 31 152,1-1-40,1-2 40,1-2-120,2-2 0,1 1 40,-1-1-40,7-3 32,7-21-64,-14 21 56,9-4-88,-9 0 56,8-3-16,1-7 24,0 11 0,0-13-8,-1 9-8,6-14-16,-5 3 16,2 3 8,-1-3-32,1 1 32,-1-1-24,3-1 88,1-1-16,0-1-40,0 0-32,0 0 72,0 0-56,0-5 64,0 0-8,0-9-16,3 11 40,1-11-24,-1 8 88,-3 6-160,4-15 192,-1 10-16,0-11 16,3 12 32,-1-11 0,0 11-48,0-10 64,1 11-112,-6 3-128,5-5 112,10-9 56,-11 14-48,10-5-32,-9 1 0,12 1-56,-11-1-40,16 4 32,-6 0 16,1 0-16,1 0 0,4 0 24,1 2-80,0 3-24,-1 0-96,3 1-72,-25-6 224,29 5-344,1 0-184,-2 0-144,-1 0-160,0 1-112,-3-1-105,0-2-143,1 1-240,-25-4 1432,22 3-1737,1-1-335,0 0-201,-3-2-39,0 0 168,-1-4 399,-2-1 457,1 0 248,-18 5 1040,15-18-3665,-15 18 3665</inkml:trace>
  <inkml:trace contextRef="#ctx0" brushRef="#br0" timeOffset="1200">690 122 9482,'0'0'0,"0"0"1584,0 0-1584,0 0 1248,0 0 24,0 0-39,0 0-25,0 0 32,0 2-32,0 0-71,0 3-145,0-5-992,0 5 816,0 1-144,0 7-72,0-7-48,-2 9-95,0-8-9,0 11-96,1-4-56,-1 1-16,2-15-280,-3 21 192,-1 0-32,1 2-24,-3-1-24,1-1-8,0 0 16,1 0-80,1-2-40,3-19 0,-4 19 8,1 0-48,-1-1 24,1-1-24,0 1-88,-1-1-16,1 0-112,1 1-88,2-18 344,-2 17-456,0 1-176,1-1-65,-1-1-127,0-1-112,0 1-48,1 0-160,-1-2-97,2-14 1241,-2 13-1296,-1 1-152,-1 0 47,1-7 65,-1 7 168,1-9 264,-1 1 168,1-1 175,3-5 561,-4 5-456,-1 0 104,0 0 88,-2 1 32,-7-1 88,9 0 16,-2 0 40,-9 1 80,16-6 8,-7 5 56,-10-2 120,10 1 192,-11-1 168,11-1 145,-10 0 79,12-1 32,-11 1 56,16-2-848,-5 2 952,-11 0 56,11-1 41,-9 1-33,9-2-48,0 0-64,0 0-48,1 0-95,4 0-761,-3 0 632,1 0-40,0 0-80,2 0 16,0 0-72,0 0 16,4-3-16,1-1-72,-5 4-384,5-3 449,11-1-129,-11-1-24,11 0 8,-11 0 8,16-1 8,-6-8-24,1 11-56,-16 3-240,17-5 272,1-9-24,-1 10-32,1-1-24,-3 0-64,1 0-48,0-1-8,-3 3 0,-7 3-64,13 0 32,-14 0 16,0 0 56,9 2 8,-10 3 32,1 9-16,-2-9-48,-3-5-88,4 17 136,-1-3 17,-3 2-1,0 5 16,0 0-24,-1 0-24,-3 0 16,-1-1 40,5-20-176,-5 21 160,-1 0 8,1-2-64,0 1-64,0-3 96,0 0-56,1-1 120,2-2-24,2-14-176,-1 14 80,-1-9-32,2 9-88,0-9 56,0 2 8,3-2 0,1 1 8,1-1-32,-5-5 0,16 5-72,-11-2 48,12-1-56,-3-2-80,2 0 80,0-3-192,1-2-64,4-11-136,-21 16 472,22-5-833,1-13-23,0 13-144,-1-14-160,-1 14-72,0-14-321,-2 13-303,0-13-497,-19 19 2353,20-5-2744,-3-12 15,-1 11 89,-1-15 487,1 6 689,0 1 320,-3 0-441,-7 0-1855,-6 14 3440</inkml:trace>
  <inkml:trace contextRef="#ctx0" brushRef="#br0" timeOffset="1201">951 406 8129,'0'0'0,"0"0"2345,0 0-841,-2 0-392,0-3-79,0-1-57,2 1 64,0 3-1040,0-4 1128,0 1 64,0-1-87,0 1-137,0-3-160,0 1-104,6 0-88,-1 0-56,-5 5-560,5-14 537,11 10-73,-13-1-16,13 0-16,-11-9-40,13 11-40,-13-3-8,14 1-48,-14 0 24,14 0 0,-14-1-32,15 1 0,-6 2-96,-9 3 73,14 0-57,-14 0-56,14 1 16,-19-1-168,6 6 56,13-1 64,-14 11-8,9-11-24,-11 12 32,2-1-96,1-1-8,-3 3 24,-3-18-40,0 17-8,0 4 16,0 4 24,-5-1 16,-2 0 16,-9 1-64,11-3 0,-12 1-24,17-23 24,-7 21 24,-11 0 0,4 0-16,1-2-40,-1 0-48,0 0 72,0-2-40,7-1 80,7-16-32,-18 16-8,11-2 0,-8-7 16,10 6-64,-2-9 80,0 1-40,1 0 40,1-3 56,5-2-80,-5 2 0,2 0 48,1-2-96,0 0 24,2 0 56,0 0-16,0-6 48,0 1-56,0 5-8,4-5 16,1 0-72,0-11 88,9 13 16,-11-11-32,11 10 88,-10-1-80,10-11-40,-14 16 16,3-3-8,15-11 8,-13 10 8,14-9 56,-14 9 0,14-10-64,-14 11 8,15-11-40,-20 14 32,5-4 24,14-1-8,-14-9-24,13 11 8,-13-3-40,10 1 32,-9 0 48,8 0-72,-14 5 32,3-6 32,11 1-104,-10 0 72,1 0 8,-2 1-144,1 1 168,-1-1-104,1 1 88,-1-1-8,-3 1-40,4-1-40,-4 1 32,3 0 104,-3-1-80,0-1 48,0 0-72,0 5 40,0-6-56,0 1 32,0 0 24,0-9 16,4 11 0,-4-3 24,3-9-80,-3 11 16,0 4 24,4-14-48,-1 11 0,1-13 104,-1 13-64,0-11 16,3 10 8,-1-10-24,0 11 32,-5 3-24,5-14 40,1 10 8,-1-1-8,9 0 8,-11-9 8,2 14 16,1-5-16,-1 1-24,-5 4-32,5-3 64,0 3-48,0 0 8,1 0-8,-1 0-24,0 0 0,-1 2 0,-1 3 56,-3-5-48,4 7 16,-1 7 16,1-9-8,-1 11-8,1-11-16,-1 12 0,0-10-24,1 11-16,-4-11 48,0 10-8,0-10-8,0 10-16,0-10 0,0 11-80,0-4 24,0 0-72,0-14 152,-2 13-176,0 1-104,1-7-40,-1 11-48,0-11-193,2 10 1,0-10-224,0 10-128,0-17 912,0 7-1008,0 11-153,0-13-79,0 11-184,0-11-256,0 9-281,0-9-191,0 0 15,0-5 2137,0 4-1952,4-3 399,-1 1 305,1-2 304,-1 0 224,1-3 184,1-1 192,0-1 136,-5 5 208,14-5-104,-10-11 48,1 11 40,0-11 24,9 11 32,-11-12 16,3 11 88,-1-13 72,-5 19-216,14-5 320,-11-14 192,1 3 136,1 1 128,0-1 136,0-1 89,1-1 183,-3-4 192,1-3 136,-1-4 65,2-1-65,-1 0-104,-1 4-119,1 2-161,-1 1-104,1 2-88,-4 21-936,5-19 865,0 5-57,0 9-88,1-10-96,-3 11-104,0 1-24,1-1-96,-1 4-56,-3 0-344,4 0 280,-1 0-24,1 0 9,-1 2-73,1 1 24,-4 4-80,3 9-16,-3-9 16,0-7-136,4 19 144,-4-3-72,0 3 24,0 5 0,0 1-32,0-1-8,0 0-48,-2 2-32,2-26 24,-2 25 8,1-1 24,-1-1-40,0-1 16,0 1-88,1-2 8,1-2-48,0-2-80,0-17 200,0 18-288,0-1-40,0-1-80,0 0-137,0-1-87,0-1-152,0 0-64,0 0-104,-2-7-161,0 10-255,0-10-368,1 11-569,-1-13-487,0 2-129,-1 7 40,-1-11 665,1 2 736,3-5 1480,-5 7-1129,-1-1-2503,6-6 3632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5T11:35:35.013"/>
    </inkml:context>
    <inkml:brush xml:id="br0">
      <inkml:brushProperty name="width" value="0.05" units="cm"/>
      <inkml:brushProperty name="height" value="0.05" units="cm"/>
      <inkml:brushProperty name="color" value="#3165BB"/>
    </inkml:brush>
  </inkml:definitions>
  <inkml:trace contextRef="#ctx0" brushRef="#br0">0 18 6457,'0'0'0,"0"0"0,0 0 912,0 0-112,0 0-192,0 0-48,0 0 81,0-4 255,4 4 256,-4-3 184,0 3-1336,3 0 1441,-3-3-169,4 3-216,-4-4-168,3 4-200,1-3-87,-1 3-41,2 0-16,-5 0-544,6 0 520,-1 0-24,0 0-32,9 0 16,-11 0-32,3 0-32,-1 0 1,0 0-73,-5 0-344,14 0 376,-10 0-32,9 0-56,-9 0-24,10 0 32,-11 0-24,11 0-16,-10 0-56,-4 0-200,5 1 160,9 1-56,-11 0-16,3 0 40,-1-1-48,0 1 16,0 0 16,-1 1-16,-4-3-96,3 5 32,-3 1 56,0-1 8,0 2-16,0 0 40,0 7-40,-2-9-32,-1 2 0,3-7-48,-5 14 56,0-9 8,-1 2-8,1 7 16,0-9-16,0 2-7,-1 7 39,1-9-32,5-5-56,-5 7 72,0 7-8,0-9-16,1 9 8,1-8-24,-1 7 80,2-7-24,1 1 0,1-7-88,-2 14 72,0-9 0,2 2 0,0 7 24,0-9 8,0 0-64,4 2 56,-1 0-40,-3-7-56,5 7 64,1-2-40,-1 0-72,10 1 32,-11-1 0,10-2 32,-11 1 0,11-2-24,-10-2 24,10 0-40,-11 0 32,11 0-8,-11 0-8,11-4 56,-10-1-104,12 0-8,-11-1-72,-5 6 136,19-5-200,-14 0-8,11 0-72,-11 0-40,9-1-65,-11 1 17,11 0-64,-10 0 40,-4 5 392,14-6-448,-11 1-72,2 0 48,1 0-120,-1 0 56,-2-1 8,1 3-65,-1-1 73,-3 4 520,4-3-512,-4-1 0,0 1 64,0 3 48,0-4 80,0 4 72,0-3 64,0 3 32,0 0 152,0 0-120,0 0 56,0 2 16,0-1 56,-2 5-48,0-1 64,1 9 24,1-14-48,-2 5 88,0 2 16,-1 7 8,-1-9 0,1 2 128,-3 9-16,1-11-8,0 11 56,5-16-272,-5 5 232,0 10 16,-1-9 40,1 9-16,0-1 8,-2 0 64,0 0 32,0-7 32,7-7-408,-7 18 409,-7-12-17,9 14 24,-2-6 8,-9-1-8,11 1 48,-12 0-64,10 0 0,7-14-400,-18 14 392,11 0-72,-10-7-64,10 10 0,-10-10 73,11 11-121,-9-13 48,10 11-80,5-16-176,-14 5 144,8 9 24,1-9-64,-2 0 16,0 2-32,2 0 40,2-2 88,1-1-56,2-4-160,0 3 96,0 1 0,0-1-48,0 1 40,5-1-56,0 1 32,9-1-64,-10-1 0,-4-2 0,17 2 88,-12-1-56,14 1-40,-3 0-8,1 0-8,3-1-80,2-1-24,1 0-144,-23 0 272,22 0-504,1 0-128,0 0-161,-2 0-175,3 0-320,4-3-352,1-1-465,4 1-847,-33 3 2952,35-4-3545,2 1-96,1-2 272,2 0 1057,0-1 952,0 1 335,-3-9-2527,-37 14 3552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5T11:35:35.722"/>
    </inkml:context>
    <inkml:brush xml:id="br0">
      <inkml:brushProperty name="width" value="0.05" units="cm"/>
      <inkml:brushProperty name="height" value="0.05" units="cm"/>
      <inkml:brushProperty name="color" value="#3165BB"/>
    </inkml:brush>
  </inkml:definitions>
  <inkml:trace contextRef="#ctx0" brushRef="#br0">192 139 7993,'0'0'0,"0"0"1569,-2 2-489,-3 0-168,-2 3 104,-7 9 128,9-9 89,-9 9 31,14-14-1264,-5 5 1264,-11 13-104,11-11-119,-12 13-113,10-2-152,-12 1-136,5 0-72,7 0-136,7-19-432,-16 19 352,11 4-31,-9-2-49,9 0 0,0 0-32,-1-2-72,5-2-16,-1-1-40,2-16-112,0 14 88,0 0 32,0-7-88,0 10 24,5-12 8,0 1-40,0 1 40,1-2-8,8 0-40,-11-2 16,11-1 0,-11-2-16,15 0-16,-13 0 32,14 0-24,-14-3 24,-5 3-32,20-5 88,-15-1-40,14-9-8,-14 11-16,11-10-48,-11 11 56,11-15-16,-11 13 0,-5 5-16,14-19 104,-11 14-56,3-14 8,-1 13-24,0-14-32,0 14 0,-1-15 48,-4 21-48,0-14 48,0 1-24,0-1-64,0 0 24,0 0 40,0 0-48,0 0 56,0 9 16,0 5-48,-2-18 16,0 13 16,2-9-32,0 11-32,0-11 0,0 10 48,0-1 0,0 0 16,0 5-32,0-5-32,4-1 0,1 3 16,0-1-48,9 4 56,-9-3-24,11 3 32,-11-3 24,-5 3-24,18 0 56,-13-4-48,14 4-56,-14-3 40,14-1-40,-3 1 72,0-1 8,-1 1-40,-15 3 8,18-4 16,-1-1-48,0 0 80,1-1-40,-1 1 0,1 0 96,-1 0-56,1 0 72,-1-1 120,-1-8-120,-1 14 8,-1-5 48,0 2-88,-9-1-16,13 4 80,-15 0-24,-3 0-128,5 0 168,1 0 40,-1 0-40,0 0 17,-1 4-89,-1 1 64,-3 0-16,0 2-64,0-7-80,0 14 120,0-7-8,0 12 24,0-3-16,-2 1 24,-3 6-32,0 3 8,-9 2 40,14-28-160,-5 31 144,-2 0-80,-7-3-16,10 0-8,-1-2 8,0-3-48,0-1 8,1 1-64,4-23 56,-2 23-48,1-1 40,-1 1-32,2-2-8,0 0-168,0-2 56,0 0-112,0 0-48,0-19 320,0 19-368,0-1-120,0-1-113,3-1-95,-3-9-112,4 10-112,-4-10-56,0 9-65,0-16 1041,0 3-1096,0 2-72,0 2-136,0-1-177,0-3-143,0 1-64,0-3 47,0 1 201,0-2 1440,0 2-1168,0 0 248,0-2 271,-2 0 161,-1 0 120,-3 0 136,0-4 64,-8 4 56,8-3 96,6 3 16,-15-4 32,8 1 88,-11-1 136,11 1 96,-10-1 128,10 1 96,-10 3 113,10-4 111,7 4-800,-18-3 936,11 3 176,-10-4 56,10 4 41,-9-3-65,11 3-152,-11-4-72,11 4-127,5 0-793,-5 0 736,0 0-64,0 0-112,-1 0-72,3 0-48,1 0-40,0 0 40,2 0 16,0 0-456,0 0 361,4 0-1,1-3-72,9 3-32,-11-4 56,11 4-40,-8-3 48,11 3-24,-17 0-296,14-4 304,2 1 48,1-1-48,0-1 16,3-9-16,-1 11-32,0-2-40,0-1-24,-19 6-208,17-14 209,1 11-73,-1-2 72,-1 0-104,-1-1-24,-1 1 0,-8 0-64,9 0 64,-15 5-80,4-4-40,1 1 56,0 3-56,0-4 16,-1 4 120,-1 0-80,1 0 72,-4 0-32,0 0-56,0 0 48,0 0-88,0 2 0,-2 3 8,-1 2-48,-3 9 104,-8-9-48,9 10 24,5-17 0,-17 16-16,1 3 40,-3 5 32,-2 2-56,0 4 64,0 0-64,2-3 80,2 0 80,1-3-64,2-2 48,7 1-128,-8 0 112,9-1-16,-1-1 24,1 0-16,0-2-136,5-1 24,-1-1-32,2-1 56,3-1-40,3-8 0,-1 9 24,10-11-40,-11 2 96,-4-7-72,14 7-8,-11-2 48,11 1-8,-9-1 0,13-3 80,-4-1-128,1-1 16,3 0 40,-18 0-40,17 0 64,6-5 56,-1-12-40,5 3-96,2-4-184,2-1-8,-1-2 32,0 0-184,-30 21 360,27-20-304,0 0-152,-1 1-80,-2 0-65,-1 0-159,-1 0-168,-1 1-232,2 1-192,-23 17 1352,21-16-1545,-2 1-311,0-1-513,-2 0-303,1-1-17,-1 1 169,1 1 495,-3-1 641,-15 16 1384,16-16-1080,0 1 127,-1-1-2455,-15 16 3408</inkml:trace>
  <inkml:trace contextRef="#ctx0" brushRef="#br0" timeOffset="1018">1320 272 10866,'0'0'0,"0"-4"2096,0 4-2096,0 0 1465,-4 0-217,-1 0-136,0 0 0,-2 0 49,-9 2 71,11 0-24,-11 3-112,16-5-1096,-14 5 1041,1 0-225,-3 2-136,0 7-16,-1-9-72,-1 9-104,-1 0-32,-2 0-104,21-14-352,-19 16 312,0-1 17,2-1-89,-1 0-16,3 2-80,1-2 56,7 0-56,-9-7 8,16-7-152,-5 17 120,-2-10-24,2 9 24,1-11-48,2 11-48,1-11-48,1 9 56,0-9-40,0-5 8,0 7 48,5 7 24,0-11-104,9 3 120,-10 0-136,10 0 48,-11-3-8,14 1-80,-17-4 88,6 1 8,14 1-96,-4-2 48,0 0-16,-1-3 24,3-3 8,5-7 24,-1 7-16,-22 6 16,21-15-48,0 9 48,-2-9-48,-2 10 16,1-15 24,-3 6-64,-1 1 72,-8 7-48,9-11 32,-15 17 16,4-5 8,1-11-32,9 11 24,-14-9-64,5 10 64,0-9 24,1 9 0,-1-10 8,-5 14-32,3-3-8,1-11 0,-1 10 0,1-10 0,-1 11 0,2-11 8,-1 10 16,1-1-8,0-9 8,-1 11-40,1-2 48,0-1-8,0 1 32,1 0-16,-1 1-88,0 1 56,-5 3 0,5 0-16,9-4 0,-10 4 32,1 0 16,0 0 40,0 2-72,9 0 8,-14 3-8,0-5 0,6 5-88,-1 2 128,0 7 16,0-8-8,0 0-8,1 12-32,-1-11-16,-2 10-8,-3-17 16,0 7-8,4 11 0,-4-3-24,3 1 16,-3 0 40,0-1-40,0 1-16,-1 0-16,-1-1-24,-2 1-56,1 0-88,-1-1-80,3 1-88,-1 0-113,0-3-15,0 1-144,2-14 656,-1 14-712,-1 0-144,0 0-184,0-7-169,1 10-359,-1-10-312,2 9-441,0-11-295,0-5 2616,0 6-2609,0-1 201,0 0 479,3-2 569,1-1 296,-1-2-521,1 0-1799,-4 0 3384</inkml:trace>
  <inkml:trace contextRef="#ctx0" brushRef="#br0" timeOffset="1019">1656 249 9305,'0'0'0,"0"0"2217,0-4-385,0 4-1832,0-14 1561,0 9-129,3-17-200,1 6-95,1 0-49,0 1-24,0-1-72,9-1-160,-14 17-832,4-18 761,11 1-137,-9 1-128,13 0-16,-14 1-112,16 1-16,-16 9-40,14-1-80,-19 6-232,5-13 208,11 13-88,-11-4-8,11 4 40,-11 0-48,11 0 64,-11 0-8,9 0-40,-14 0-120,3 2 48,11 1-24,-10 3-32,10-1-24,-11 9 48,2-9 32,1 9-40,-3-7-16,-3-7 8,4 17 48,-1-1-88,-3-1 40,0 1 8,0 0-16,-2-1-8,-1 3 8,-2-1-64,5-17 72,-7 18-64,-7-1-16,9 0 16,-2 1 64,-9-1 16,11 1-8,-11-3 0,11 1 0,5-16-8,-14 14-48,9 0 72,-2-7-32,-7 10-24,9-10-24,-1 9 64,1-11-24,0 0 32,5-5-16,-5 5 88,0 1-120,1-3 64,2-1-40,1 0 24,-1-1-32,2 1 40,0-2 16,0 0-40,0 0 16,5 0 24,0-3-40,11-1-24,-13-1-16,13 0 24,-11 0 72,16-1 8,-21 6-64,14-5 0,2-12 48,-1 11-72,1-9 24,1 10 24,-1-13-48,2 13 0,-3-14-24,-15 19 48,16-5-8,-1-11-24,-1 11 16,0-11 40,0 11-32,-9-11-24,15 11 24,-20 5 8,5-14 16,9 11 24,-11-11-32,2 10-40,1-1-8,-1 0 48,0-9-8,0 14 0,-5 0 0,6-5 72,-3-1-32,1 1 24,-1 0 0,0 1 0,1 1 8,-4-1 56,0 1 16,0 3-144,0 0 209,0-4-49,3 4-16,-3 0 56,0 2-128,4 0 96,-4 3-48,0 0-32,3 9 0,-3-8 0,0 11-24,0-10-32,0 10 32,0-1-56,0 0 8,0 1 16,0 2-32,0-19 0,0 23-24,-1-1-56,-3 1-8,1 0 8,-1-2-32,1-2 40,-1 0-64,1 0 8,3-19 128,-4 19-176,1-1-40,-1-1 16,-1 0 7,0 1 121,0-3 48,-1 1-16,1 0 56,5-16-16,-7 15-88,0 1 96,0-2 0,0 0 8,0-7 48,0 10-72,1-10 112,-1 11-16,7-18-88,-7 5 121,0 10 31,0-9 16,0 9 0,1-9-8,1 1 40,0-1-96,2 1 32,3-7-136,-4 14 152,2-8-32,1 1 64,-1 6-8,0-7 72,0 1-104,2 7-40,0-9-56,0-5-48,0 7 32,0 7 16,4-9-32,-1 2 0,3 7 16,9-11 72,-11 2 72,10 1-136,-14-6-40,5 5 40,12-3-224,-12-1 56,15 1 88,-5 0-272,3-2-16,3 0-240,3-4-96,-24 4 664,24-5-608,6-12-129,1 3-143,1 9-176,2-16-232,1 5-177,2-1-255,-1-1-544,-1 1-513,-2 1-176,2 1-7,-2-1 511,0 0 793,0-3 464,-2 2-201,1-1-1935,-32 18 3328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5T11:35:36.986"/>
    </inkml:context>
    <inkml:brush xml:id="br0">
      <inkml:brushProperty name="width" value="0.05" units="cm"/>
      <inkml:brushProperty name="height" value="0.05" units="cm"/>
      <inkml:brushProperty name="color" value="#3165BB"/>
    </inkml:brush>
  </inkml:definitions>
  <inkml:trace contextRef="#ctx0" brushRef="#br0">1 382 9065,'0'0'0,"0"0"0,0 0 1993,0 0-665,0 0-144,5 0 25,9 0-105,-9 0-56,13-4 0,-4 4 1,-14 0-1049,17-3 1032,0-1-40,6 1-120,5-1-128,0 1-112,0 3-135,-2 0-81,-2 0-80,-24 0-336,23 1 216,-3 5-32,-2 8-40,-2-7-64,-11 10 48,9-12 64,-14 11-88,5-11 40,-5-5-144,3 16 144,-3-11-80,4 12 104,-4-3-56,0 0-48,-2 4-8,-3 2-40,-11 3 40,2 1 48,0 3-32,-3-3-64,0 0 0,-4 1 40,-2-3-96,2-1 24,0 0-80,21-21 104,-19 19-240,0 0-56,0-1-120,2-1-112,1-1-192,2-1-128,7-1-257,-9-7-263,16-7 1368,-5 16-1832,0-13-537,-2 3-343,2-1-33,3 0 224,0-3 649,2 0 360,0-2-2417,0 0 3929</inkml:trace>
  <inkml:trace contextRef="#ctx0" brushRef="#br0" timeOffset="959">521 171 11314,'0'0'0,"-2"0"2977,2 0-913,0 0-2064,0 0 1632,4-3-431,-1-1-145,3 4-64,-1-3 8,0 3 32,0 0-143,-1 0-89,-4 0-800,3 0 640,1 5-128,-1 0-88,1 11-48,-1-9-40,1 12-56,-1-4-24,2 6 8,-5-21-264,6 25 209,-1 6 7,-2 2 8,1-2-64,-1 2-8,-3-1 0,4-4-48,-4-1 48,0-27-152,3 27 152,-3-3-24,0-1 0,0-1-8,4 1 8,-4-2 24,0 0-32,0-1-64,0-20-56,0 20 32,0-1-40,3-2 120,-3-3-80,0 0 112,0 0-40,0 0-104,4-9 64,-4-5-64,0 14 32,3-12 0,1 3 16,-4-2 80,3 1-64,-3-1 8,4 1 0,-4-2-56,0-2-16,3 1 48,1-1 24,-1 0 48,0 0-56,1-3-64,-1-2 32,3-9-48,9 10 24,-15 4-8,4-14 8,11 11 8,-9-13 56,9 11-160,-9-12 144,13 11-128,-14-13-88,14 14 24,-19 5 136,14-21-320,0 7-112,0 0-112,0 0-24,0 0-160,0 9-25,0-14-151,-1 14-200,-13 5 1104,14-18-1336,0 13-265,0-10-311,0 11-609,0-10-503,0 11-89,0-3 33,0-7 751,-14 13 2329,14-4-1520,0-1 263,0-9-2311,-14 14 3568</inkml:trace>
  <inkml:trace contextRef="#ctx0" brushRef="#br0" timeOffset="960">928 169 8889,'0'0'0,"0"0"3873,-1 0-1896,-1-3-809,0-1-304,-1-1-136,1 0 32,0-9 169,0 11 71,1-3 8,-1 1-144,0-9-176,2 11-144,0-3-95,0 1-97,5-9-88,9 11-24,-10-2-8,12-1 32,-11-9-40,14 11-8,-5-1-72,-14 5-144,14-14 160,0 11 16,1-1-64,1-1-40,0 0-88,-2-1 72,-1 3-64,1 0 48,-14 3-40,6 0 56,13 0-112,-14 0 64,11 0-48,-11 3-16,11 2 24,-13 0-24,2 9 32,-5-14 24,4 6 24,-1 11-72,-3-3 16,0 0 0,0 0-64,-2 1 56,-1 1 8,-2 0-8,5-16 40,-7 17 16,-7 1-56,9 1 8,-11 0 8,9 0 32,-12 0 8,5 0-16,0-1 32,14-18-32,-14 17-48,0-1 80,7-1 24,-10-1-8,12-7 32,-9 9-72,8-11 8,1 2-24,5-7 8,-5 5 0,0 1 40,3-1-16,0-4-16,2 1 56,0 0 8,0-2-16,0 0 0,0 0-56,6 0 48,-1-5-64,9 0 56,-11-1-8,13 1-24,-11-11 40,12 13 16,-3-11 40,-14 14-104,14-3 96,0-11 32,0 10 0,0-1 0,0-9 40,-9 11-40,14-1-16,-13-1-16,-6 5-96,19-5 96,-16 1 8,11 1-8,-10-1-72,1 4-16,0 0 40,0 0-8,-1 2 24,-4 0-15,0 1-49,0 2 64,0 1-8,0 1 0,-4 6 32,-1-7-40,0 1 16,5-7-64,-14 14 56,9-9-16,-2 10-8,-7-8 24,9 9-32,-11-11 24,11 11 48,-11-11-32,16-5-64,-5 14 112,-11-9-24,11 2-24,-2 7-16,-7-10 0,11 1-16,-3 2-32,1-2 96,5-5-96,-5 4 0,0-1 32,1-1 16,2-1-88,1 1 80,1-2-72,0 0 8,3 0 8,2 0 24,9 0 40,-8-3-64,13-1 16,-5-1-16,1 0-48,1 0 72,1-1-32,-17 6 24,23-17-40,3 12 0,4-13-48,-1 13 0,-1-11 64,-2 11-72,-1-10-56,-3 11 40,-22 4 112,21-14-200,0 11 48,-2-2 56,-2-9-64,-1 10 15,-11 1 9,14-3-16,-13 1 80,-1 0-16,9 1 64,-11 1 16,3 0-8,-1-1 0,-2 1 0,1-3 48,-1 1-40,-3 5 8,4-5 80,-4 0-64,3-1-40,-3 1 72,4 0-96,-4 0 56,3 0 48,-3-9-48,0 14-8,4-4 48,-4-1 48,3 0 0,1-9 32,-4 10-16,3-1 17,1 0 15,-1-9-16,-3 14-128,0 0 200,3-5-88,1 0 40,-4 1 8,3 1-64,-3-1 8,4 4-56,-4 0-16,3 0 48,-3 2-32,4 3 0,-4 2 8,0 9-112,0-9 104,0 12-8,0-4-8,0 6 64,0-21-96,-4 25 40,-1 6-8,0 2-56,-2 2 16,2-2 0,-2-2-40,2-1 40,-1-2-32,6-28 40,-7 26-112,0-2 24,2 1-64,0-3-104,0-1-104,0 0-144,3 0-137,0-2-159,2-19 800,-2 19-1024,1 0-304,1-1-409,0-1-711,0 0-857,0 1-336,0-3 1,0-1 871,3 0 1113,1-7 495,1 11-2383,-5-18 3544</inkml:trace>
  <inkml:trace contextRef="#ctx0" brushRef="#br0" timeOffset="1921">2082 232 6897,'0'0'0,"0"0"944,0 0-216,0 0-224,0 0-7,0 0-497,0-4 592,0 4 136,5-3 264,1 3 200,-1-3 73,9-1 23,-11 1-144,-3 3-1144,14-6 968,-10 1-152,13 0-135,-12 0-129,14-1-88,-13 1-64,14 0-72,-6-9-56,2 11-48,-16 3-224,16-14 224,3 10-48,0-11-48,0 9-48,0-8-56,-1 11 8,-1-11-24,0 11-8,-17 3 0,16-6-16,0 1-104,-2 0 8,-9 0-152,12 1-128,-12 1-128,11-1-208,-12 4-72,1 0-161,0 0-167,0 0-152,-1 0-72,-1 4 15,-3 1 153,0 0 160,0 0 112,0-5 912,0 6-745,-1-1 105,-5 0 136,1 0 120,-2 0 56,-7 1 64,9 1 64,-11 7 24,16-14 176,-7 5-152,-10 2 32,10 7 24,-10-9 64,10 2 48,-11 7 56,11-11 64,-10 2 88,17-5-224,-7 7 344,-10 0 72,11 0 56,-9 0 40,9-1-40,-8-1 57,9 0 55,0 0 48,0-1 144,1-1 104,1 1 128,-1-1 97,1-1-65,1 0-96,0-2-152,2 0-88,0 0-704,0 0 640,0 0-23,6 0-89,-1 0-64,0 0-8,9 0-72,-11 0 24,11-4 0,-14 4-408,4-3 376,10-1 40,-11 4 16,11-3-47,-10 3-49,10-4-56,-11 4-16,2-3-16,-5 3-248,14 0 256,-10-4-64,1 4-32,0 0-8,0 0-80,-1 0 48,-4 0-64,0 2 8,0-2-64,0 3 64,0 3-32,0 1 56,0 8-104,-4-9 72,-1 9-24,0-10-40,0 11 96,5-16-88,-6 7 8,0 9-16,-1-9 0,1 8 16,1-9-24,0 9 40,0-10 0,1 11-96,4-16 72,-2 5 8,1 2-48,-1 7 16,0-9 24,2 1-8,0-1 0,0 0-16,4-1 8,1-3-40,9 1-24,-11 0 16,3-2-48,11 0 24,-12-4-16,14-1-16,-13-9 64,-6 14 56,19-3-64,-14-11-24,14 10 24,-14-10-32,14 9-32,-13-11 72,13 11-32,-14-10-8,-5 15 96,17-6-104,-11-13 8,9 14-16,-11-14-24,10 14 40,-11-15 0,2 15 8,-1-10 40,-4 15 48,3-6-8,1-9-16,-1 9 40,-3-7-16,4 9 48,-4-1-56,3 0 16,-3 1 0,0 4-8,4-3-16,-4-1 72,0 4-8,0 0 24,0 0-24,0 0 24,3 2 40,-3 1 0,0-3-112,4 6 160,-4 1 0,0 7 8,3-9-16,-3 2-64,4 10-24,-4-10 8,3 10 0,-3-17-72,0 7 80,4 11 0,-1-11-48,1 10-8,-1-10 24,1 11-40,-1-11 0,1 10 48,-4-17-56,5 7-8,0 10 72,0-12-40,0 11 8,1-11 0,-1 9 24,0-8 32,9-1-64,-14-5-24,3 7 80,3-2-40,-1 0 8,9-1 56,-11-3-64,11-1 32,-10 0 0,10 0-16,-9 0 24,14-3-64,-14-1 0,14-1-48,-13 0 24,13 0-8,-14-9-8,14 10-56,-14 1-104,-5 3 184,18-5-176,-13-1-128,11-8-48,-11 14-48,10-5-120,-11 0-72,10 0-73,-11 0-111,11-1-128,-10 1-72,1 0-96,0 0-161,-1 1-207,-1 1-160,1-1-105,-4 1 97,0 3 1608,0 0-1368,0 0 232,-4 0 239,-1 2 185,-2 1 176,-7 2 120,9 2 112,-2 7 88,-11-9 72,11 11 48,-12-11 48,4 13 16,-1-11 16,0 10 32,1-10 32,-1 10 16,16-17-64,-16 7 104,1 11 48,-1-11 72,2 10 112,0-10 128,0 10 136,0-10 136,0 11 57,14-18-793,-7 7 840,-10 10 144,10-3 104,-10-7 208,12 12 169,-11-12-97,11 11-32,-11-11-159,16-7-1177,-5 17 1016,-2-10-72,-7 10-152,12-10-64,-3 9-112,0-11-55,1 11-9,2-11-16,1 11-96,-1-11-8,0 2-48,1 0-104,1 0 96,0 0-48,0-2-64,0 0 32,0-5-296,0 5 248,0 1-56,0-5-7,0 1-1,0 0-8,0 0-8,0-1 0,0-1-32,0 0-136,0 0 56,0 0 16,-2 0 40,0-3-8,0 3-32,1-4 24,-1 1-72,2-1 64,0 4-88,-2-5 88,2 0-8,0 0-16,0 0-64,0-1 72,0-8-32,0 11 8,5-2-32,-5 5-16,6-6 32,-1-7-8,9 9-24,-11-1 32,11 0-64,-10-9-16,9 10 88,-9-1-48,-4 5 8,17-5 0,-11 0 16,13-1-80,-14 1 32,14 0 16,-14 1-56,11 1-16,-11 3-16,-5 0 104,16 0-152,-11 0 8,9 0-56,-11 2-56,3-1 32,8 3-104,-14-1-16,3 3-81,-3-6 425,4 5-544,-1 0 0,-3 2-32,0 7-8,0-11-32,0 3-104,0 1-105,-2 0-159,1-1-200,-1 1-248,-3-1-353,-1-1-335,1 0-161,0 0 41,0 1 135,1-3 353,4-3 1752,-3 2-1328,-1-2 192,1 0-2481,3 0 3617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5T11:35:40.428"/>
    </inkml:context>
    <inkml:brush xml:id="br0">
      <inkml:brushProperty name="width" value="0.05" units="cm"/>
      <inkml:brushProperty name="height" value="0.05" units="cm"/>
      <inkml:brushProperty name="color" value="#3165BB"/>
    </inkml:brush>
  </inkml:definitions>
  <inkml:trace contextRef="#ctx0" brushRef="#br0">159 164 10954,'0'0'0,"0"0"0,0 0 2976,0-3-879,0 3-521,3-4-367,1 1-185,1-1-48,0 1 32,-2-1 56,-3 4-1064,4-3 1001,-1-1-121,1 4-184,-1-3-112,-3 3-152,4 0-48,-4 0-72,0 0-16,0 0-296,0 2 296,0-1-16,0 3 73,-2 1-57,-3 0-56,0 9 48,-1-8-80,1 1-24,5-7-184,-5 15 184,0-8-80,-2 11 72,-7-12-48,9 14 8,-2-6-32,-7-1-56,9 3 40,-2 0-8,-7-1 24,8 1-168,0 0 48,-8-1-16,8 1 24,1 0 104,-2-2-40,0 0-8,7-14-48,-7 14 80,0-8-16,2 12-56,0-13 48,0 9-64,1-10 16,1 1 72,3-5-80,-2 5 64,0-2-48,2-1 48,0 0-40,0 0-48,0-1 24,4 1 64,-1-2 64,2 0-8,-5 0-120,6 0 64,-1-5-88,10 0-72,-9-1 32,9 1 0,-9 0-64,13 0-32,-14 0-40,11-1-24,-11 1-48,11 0-16,-11 0-96,10-1 8,-11 3-48,10 0-16,-11-1-33,-3 4 473,14-3-576,-10 3 8,1-4-112,0 4 32,9 0 16,-14 0 0,4 0 112,-4 2-9,0-2 529,3 3-424,-3 3 32,0 0 16,0 8 128,-2-8 8,-1 1 80,-2 7 64,-1-9 32,6-5 64,-14 14 8,9-9-16,-2 11 40,-8-10-8,9 12-24,-9-11 48,8 10 24,-9-12 32,16-5-104,-7 16 128,-9-11 72,11 11 16,-10-11 64,9 9 136,-9-9-48,9 2 57,-1 0-33,7-7-392,-5 6 344,0-1-40,0-2-24,3-1-48,0 0 40,2-2 16,0 0-64,6 0 48,7 0-88,-9 0-16,12 0 24,-11 0-72,12-4-40,-3-1 40,0 0-40,2 0 56,-16 5-136,15-6 72,3 1-24,-3 2 8,1-1-24,0 1 32,-2-1-48,0 1 0,-9 3-56,-5 0 40,19 0 32,-14 0-40,0 0 8,9 1-8,-14 3-88,4 1 56,-4 0-40,0 9-24,0-14 104,0 6-104,-2 9-24,-1-10 0,-3 13-40,-1-11-32,-6 10-24,7-10-48,-1 12-32,7-19 304,-14 14-376,9 0-144,-2 0-160,-7 0-169,9 0-311,-2-7-456,-7 10-809,11-10-607,3-7 3032,-5 18-3225,-1-13 216,3 10 913,1-9 712,2-1-57,0 0-2039,0-5 3480</inkml:trace>
  <inkml:trace contextRef="#ctx0" brushRef="#br0" timeOffset="1">869 103 14843,'0'0'0,"0"0"2440,0 0-1104,0-3-407,-2 3-161,2-4-24,0 1 168,0 3-912,0-3 1000,0-1-63,0 4-65,0-3-168,0 3-200,0-4-136,3 1-32,1 3-32,-4 0-304,3-4 280,2 4 24,9-3-72,-10 3 0,10-4-7,-9 4 15,11 0-40,-11 0-40,-5 0-160,14 0 168,-11 0-64,11 0 56,-10 2-32,10 0-56,-11 3 8,11 2-16,-11 8 16,-3-15-80,6 6 80,-1 11-80,0-3 0,-1 3 24,-4 1-24,0 3 48,0 1-56,0 3-56,-2-3 112,2-22-48,-5 23-48,-2 0 48,0-3-8,-9 3-136,11-2 176,-11 0-96,11 0-16,-9-2 8,14-19 72,-5 19-184,-9-2 32,9-1-32,-2 0-56,0-9-64,2 10-73,-1-12-79,1 0-96,5-5 552,-3 6-712,-1-1-160,2-2-152,1-1-89,-1-2-127,2 0-160,0 0-248,3 0-313,1-5-119,1 0 71,0-11 289,11 11 392,-13-14 375,15 3 201,-13-1 128,18-4 104,-6-4 64,1-1 112,-1 0 112,-1 2 88,1-2 56,-1 1 72,-1 1 16,-1 1 16,-14 23-16,14-24 40,-9 1 16,15-3 64,-15 2 80,14 0 104,-14 1 144,11 2 104,-13 2 152,-3 19-704,16-17 872,-13 11 129,3-11 255,8 13 160,-14-1 81,5 2 7,0-1-144,-2 1-168,1 3-167,-4 0-97,3 0-128,-3 0 16,4 2-72,-4 3-96,3 2-55,-3 7-161,0-14-432,0 5 488,0 12-104,0-10-8,0 11 8,0-3-24,0 1 40,0 0-104,0-1 24,0-15-320,0 16 248,0 0-24,0-1 32,0 1-95,0 0 15,0-3-88,4 1 24,-4 0 0,3-7-88,1 11 104,-1-11-128,1 8 40,-1-9-56,1 0-8,-1 1 64,1 0-72,1-1 96,0-1-72,0 0 0,1-1 0,-1-3-32,0 1-16,0 0-32,9-1-64,-14-1 152,0 0-248,5 0-81,1 0-87,-1 0-80,0 0-104,0 0-144,-1 0-128,-1 0-152,-3 0 1024,4 0-1193,-4 0-183,0 0-360,0 0-425,0 2-319,0 0-33,0 0 281,-2-1 431,2-1 1801,-5 2-1312,0 2 384,-2-1 192,-7 2-89,8 1-2567,6-6 3392</inkml:trace>
  <inkml:trace contextRef="#ctx0" brushRef="#br0" timeOffset="2">1015 685 6449,'0'0'0,"0"0"0,0 1 1056,0 1 264,-4 3 273,-1 2 231,0 0 137,0 0-25,-1 0-160,1 0-255,0 0-241,0 0-136,-1 0-232,3 0-111,-1-2-137,1 0-120,1 1 0,1-1-136,-1 0 32,2 0-16,0 1-96,0-3 0,0 0-104,3 1-56,-3-1-64,4-1-16,-4-2-88,0 2 112,3 0-56,1-1 25,-1 1-49,1-2-24,-1 0-8,1 0-24,-1 0-9,-3 0 33,4-3-80,-1 3 40,1-4-64,-1 4-32,2-3-24,0 3 8,1-4 8,-1 1-40,-5 3 184,5-4-184,0 1-144,9-1 8,-10 1-24,1 3 0,0-4 8,11 1-32,-13-1-16,-3 4 384,14-3-368,-9-1-16,11 1 7,-12-1 49,11 1-32,-11-1 0,10 1 8,-11 0-8,-3 3 360,14-4-352,-10 1 88,1-3 24,9-8 32,-11 14 16,2-5-8,1 0 88,8 0 8,-14 5 104,3-5-32,1-1 48,1 3-32,0-1 56,0 1-32,-1-1 16,-1 1 8,1 3 72,-4 0-104,3-4 144,1 4-16,-1-3 88,-3 3-48,0 0 32,0 0 88,0 2-32,0 1 64,0 1-24,0-4-296,-2 3 304,1 2 32,-3 1-64,-1-1 24,0 2-47,-1 7 7,-1-9 40,-6 2-8,13-7-288,-6 16 312,-11-10 16,10 12 24,-14-4-16,4 1-56,-4 1-24,0 2-48,0-3 16,21-15-224,-24 18 256,1-1-56,0-1-48,1-1 0,1 1-32,0 0 0,2-2-8,2-1-72,17-13-40,-18 7 48,2 9-8,3-11 8,6 9-24,-7-10-24,10 1 32,-1 0-16,1 0 8,4-5-24,-1 2-56,-1 0 16,2 0-56,0-2 24,0 0 48,5 0-120,0 0-32,9-4 8,-14 4 168,6-5-272,11 0 32,-3-9-48,2 10-104,1-11 24,7-1-64,4-1 48,0-1 8,-28 18 376,28-17-400,1-1 16,1 3-9,-2-1 65,-2 2 48,-3 0 72,-1 9 40,-1-14 56,-2 14 80,2-15-24,-2 15 32,-1-12 8,-1 12 0,-1-11 48,-2 12-24,0-9 16,-1 9 64,-7-10 8,9 11 40,-11-3 48,1 1 8,0 0 80,0 0 25,1 1 39,-3 1-40,1 3 64,-4-4 80,3 4-32,-3 0 32,0 0-56,0 0-80,0 0 8,0 0-312,-2 4 280,-1 1-24,-1 0 0,1 1-80,-2-1-16,0 2-16,-1 7-80,-8-9 33,14-5-97,-5 7 120,-2 7 16,0-9 16,0 2 24,0 9-56,0-9-40,0 10 32,0-10-56,7-7-56,-7 17 72,1-11-8,-1 9 0,1-10 0,1 11-16,0-11 32,0 11-16,-1-11 0,6-5-64,-5 7 80,0 7-24,2-9-32,-1 0-16,1 1-16,-1-1-40,2-2 88,1 1 8,1-4-48,-2 3 8,0-1 32,0 0-80,1 0 72,1-2 0,0 0-8,0 0-8,3-4-64,-3 4 48,5-5-56,1 0-8,-1-1-40,0 1-32,0 0-32,9-11-32,-10 13-112,10-11-104,-11 10-137,13-9-207,-11 9-112,12-10-248,-11 11-272,13-11-377,-14 10-767,16-10-633,-21 14 3169,14-3-3345,1-2 1,1-9 919,0 10 881,1-1 351,2-11-2367,-19 16 3560</inkml:trace>
  <inkml:trace contextRef="#ctx0" brushRef="#br0" timeOffset="594">1925 229 9866,'0'0'0,"0"0"1808,0 0-1808,0 0 848,-2 0-232,-1-4 40,-1 4 49,1-3 47,-1 3 112,-1-4 72,0 4 48,5 0-984,-6-3 945,1 3-49,0 0-120,0 0-48,0 0-80,-1 0-96,1 0-32,-2 0-71,7 0-449,-7 0 448,2 0-88,0 0 32,0 0 8,-1 2-56,1-1 40,0 1-88,1 0-56,4-2-240,-3 1 280,-1 1-32,1 0 0,1 0-24,0-1-48,1 1-16,-1 0-24,2 0 16,0-2-152,0 0 105,0 0 31,0 0-48,5 0-24,0 0 64,9 0-88,-8 0 24,9 0 16,-15 0-80,14 0 64,0-4-48,2-1 48,1-9-56,1 11-32,-1-11 40,0 10-8,-1-10-8,-16 14 0,16-3-8,-2-11 40,-9 9-48,14-11 0,-14 12 16,0-9-32,9 9-120,-14-1 24,4 0-128,-4-9-49,3 10 33,-3-1-112,0 0-40,-1 0-48,-5-1-48,-9 3 0,15 3 520,-6-4-512,-11 4-48,3 0-72,-2 2-73,-1 3-151,-6 2-48,-4 14-128,-5-2-88,32-19 1120,-31 23-1193,1 1-143,3 4-80,4 0-49,2 2-7,2-1 48,5-3 112,7 2 87,7-28 1225,-16 26-1024,13 0 216,-2-1 248,-1-3 224,3 1 128,1-2 40,2-2 32,0-2 32,0-17 104,0 14-56,-2-7 96,2 9 112,0-13 56,0 3 80,0-1 112,0 0 160,0 0 232,0-5-792,4 4 1000,-4-3 169,3 1 199,-3 0 152,4 0 72,-1-2 9,1 0-185,-4 0-152,3 0-143,-3 0-1121,4 0 952,-1 0-80,1-4-120,1 4-32,0-3-56,0-1-31,1 1-97,9-1-96,-15 4-440,4-3 440,10-1-56,-9 1-32,14-1-48,-5 1-80,0-1-56,0 1-40,2-2-24,-3-1-64,1 3-16,0 0 8,0-1-16,0 1 24,-9-1 0,14 1-40,-13-1-16,-6 4 16,17 0 0,-12-3-8,1 3-32,7 0 32,-9 0-8,1 0-24,0 0 24,1 1-16,-6-1 32,5 4-24,-2 1 56,1 0 32,-4 2-72,0 7 40,0-9-40,-2 2 8,0 7 64,2-14-64,-3 6 48,-1 7-24,1-6 8,-1 11 24,1-11 40,-2 8-32,-1-9 48,3 9-8,3-15-104,-3 6 160,-1 9 0,1-10-47,1 11-1,0-11-88,0 2 72,1 7 0,-1-9-8,2-5-88,0 6 128,0 1-32,3 0 0,1-2-24,1 0-40,0 0 24,11 0 32,-11-3 0,-5-2-88,16 2 56,-11 0 8,11-1-96,-11 1 40,11 0 72,-11 0-112,10-2 64,-9 1-64,-6-1 32,15 2 16,-11 0-16,11 0 0,-11-1-56,10 1-56,-11 0 8,1 0-80,1-1 8,-1 1-128,-1 0-16,0-1-57,1 1-79,-1 0-104,1 0-152,-1 1-224,1 1-248,-4-4 1184,3 3-1441,1 1-503,1-1-745,11-1-519,-13 0-201,15-1 400,-4-1 945,6 0 672,-20 0 1392,23-3-3793,-23 3 3793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5T11:35:41.436"/>
    </inkml:context>
    <inkml:brush xml:id="br0">
      <inkml:brushProperty name="width" value="0.05" units="cm"/>
      <inkml:brushProperty name="height" value="0.05" units="cm"/>
      <inkml:brushProperty name="color" value="#3165BB"/>
    </inkml:brush>
  </inkml:definitions>
  <inkml:trace contextRef="#ctx0" brushRef="#br0">117 98 8953,'0'0'0,"0"0"2697,0 0-1025,0 0-383,0 0-137,0 0-104,-2 0 40,1 0 57,1 0-1145,-2 0 1160,0 2-32,0-1-88,-1 3-128,0-1-111,-1 1-113,1 1-104,-1 0-96,-1 9 0,0-9-144,-1 11-56,1-9 56,0 14-112,0-5 16,0 4-72,-2 3-55,7-23-121,-7 26 80,0 0-8,0 0 32,1 0-8,1-1-56,0-1 40,3-1-48,1-1-24,1-22-8,-2 21 48,0-2-56,0 1 0,1-1-112,1 0-48,0 0-64,0-2-145,0 1-71,0-3-56,0 1-296,3-2-176,1-7-176,-1 10-345,1-11-183,-1 8-417,0-11-319,-3-3 2416,6 5-2489,-1-1 137,0-3 416,9 1 359,-10-2 369,9 0 312,-9-3 136,12-3-2785,-16 6 3545</inkml:trace>
  <inkml:trace contextRef="#ctx0" brushRef="#br0" timeOffset="2183">317 239 6153,'0'0'0,"4"0"784,-1-4 136,1-1 88,-1-12 129,1 11 295,-1-13 200,-3 19-1632,4-5 1825,-1-11-41,1 11-248,-1-9-223,1 11-281,-1-1-112,-3 1-176,4-1-104,-4 4-640,0 0 528,0 0-119,0 0-17,0 4-96,-2 1-8,-2 11-24,-1-11-56,0 14 48,5-19-256,-7 14 192,-7 2-40,9 1 16,-11 2-56,11 0-8,-11 1 24,11-1-72,-9 0-16,14-19-40,-5 19 64,-2-2-80,-7 1 24,9-1-16,0 1-32,-2-3-16,0 1-64,0 0 8,7-16 112,-14 15-192,9-1 8,-1 0-24,-8-7-16,11 10 24,-2-11-32,-9 9 32,10-9-8,4-6 208,-5 6-232,-2 0 112,0-1 16,0 0 8,0-1 80,0-3-48,0 1 40,0 0-40,7-2 64,-7 0-56,0 0 40,0 0-16,0-4 72,1-1 32,-1 0-96,0 0 56,1-1 0,6 6-32,-5-5 16,0 0 16,0 0 0,1 0-24,1-1-8,1-8 40,0 14-64,2-5 8,0 5 16,0-5-64,4 0 56,-1 0 32,2-1-48,9 1 8,-10 2-80,10-1-48,-11 1-56,-3 3 200,18-4-337,-13 1-135,14-1-144,-3 1-216,-2-1-152,1 1-360,1-1-321,0 1-247,-16 3 1912,17-4-2041,0 1 105,1-1 232,-1 1 271,1-1 265,-1-1 328,0 0 224,1 0 208,-18 5 408,17-5-304,-1-9 7,0 10 49,-1-10 96,-1 11 200,0-13 216,-9 13 97,13-13 95,-15 12 64,2-9 168,-1 9 216,-1-10 216,1 11 153,-1-11 175,-3 9 128,4-11 65,-4 11 7,0 5-1648,0-16 1448,0 11-191,-2-11-161,0 11-112,1-11-80,-1 13-80,0-11-48,2 14-776,-2-4 745,1-10-49,-1 11-80,0-2-80,0-1-128,1 3-104,-3 0 80,1 3-72,-1 0-32,4 0-280,-2 0 320,-1 0-127,-1 5-1,1 2 24,0 8-32,1-8-40,0 14 32,-1-3-64,3-18-112,-4 22 96,-1 4 64,0 6-56,-1 1 8,3 2-56,1-2-24,0-4-16,2-1-16,0-28 0,0 26-24,0 0 0,0-1 48,0-1-48,4 0-16,-1-1-56,1 0-120,-1-3 16,1 1-80,-1 0-88,1-2-32,-1 0-145,1 1-7,-1-1-136,1 0-128,-1-2-136,-3-17 952,4 19-1137,-4-1-183,3-1-304,-3-3-505,4 0-487,-4 0-297,0 0 73,3-7 511,-3-7 2329,0 16-1680,4-11 351,-4 0-2383,0-5 3712</inkml:trace>
  <inkml:trace contextRef="#ctx0" brushRef="#br0" timeOffset="2184">589 310 11922,'0'0'0,"0"0"2625,0 0-1017,0-5-432,3 0-192,2-1-15,9 1 15,-14 5-984,4-5 1120,10 0 8,-11 0-103,13-1-97,-11 1-216,13 0-104,-13 0-96,14 0-72,-19 5-440,5-6 472,14 1-72,-14 0-8,15 1-87,-15 1-49,14-1-80,-5 1-8,-9-1 16,-5 4-184,19-3 96,-14-1 0,15 1-48,-15 3 8,14 0-16,-14 0 0,14 0-8,-13 0-24,-6 0-8,15 0 40,-10 2-8,11 3 0,-11 0-40,11 2-24,-13 7 32,11-9-56,-10 11 0,-4-16 56,14 7-56,-11 12-80,2-5-32,9 3-56,-14 1-48,4-3-64,-1 1-49,1 0-47,-4-16 432,0 17-552,0 1-16,0-1-88,-2-1 8,-3 1-104,0-1-72,-1-1-1,1 1-111,0 0 96,-2-1 56,-7-1 40,9 0 103,-2 0 97,-9-7 24,11 10 96,-2-11 72,7-6 352,-7 7-296,-7 0 56,9 0 40,-2-2 72,-10 0 48,10-2 48,-11-1 40,13 0 40,5-2-48,-16 2 88,11-2 128,-10 0 88,9 0 168,-9 0 144,9-4 120,-9 1 65,10-1-17,5 4-784,-7 0 736,-7-3-88,8 3 0,-1-4-48,-6 4-24,7-3-23,-1 3-57,-7 0-32,14 0-464,-3 0 440,-4 0-80,-7 0-24,9 3 16,-2 3-64,-7 0 16,9 8-24,-9-8-104,14-6-176,-5 15 160,-2-10 48,-7 13-16,9-11 8,-2 10-55,-7-10-89,8 12 40,1-12-40,5-7-56,-5 18 64,0-11-32,0 10-72,3-10 24,2 10-16,0-10 32,0 9-32,0-11-8,0 9 8,0-14 32,3 5-72,3 2 8,9-1-81,-11-1 1,10 0 16,-11-3-32,11-2-16,-9 0-64,-5 0 240,18 0-280,-13-4-32,14-1 16,-3-9 8,-1 11-24,1-11 64,0 9-40,1-15 80,-17 20 208,17-14-176,1 1 0,-1 7 72,-1-13-24,0 14 56,-1-14-24,-1 14 24,-9-15 24,-5 20 48,19-5-56,-15-9 32,10 11-48,-11-2-8,3 1 32,-1 1-8,-2-1 64,1 1 16,-4 3-24,3 0-8,-3 0 24,0 0 16,0 3 16,0 2-16,-2 1 40,-3 8 0,0-9 16,5-5-88,-7 7 112,-7 8-24,9-8 16,-11 11-8,9-11 80,-10 10-48,10-10 0,-10 12 16,17-19-144,-7 14 136,-11 0 40,11 0 32,-10-7-8,10 10-8,-11-10 40,12 11-80,-10-11 72,16-7-224,-5 17 184,-11-10 0,11 9 88,-2-11-72,0 9-32,2-9-56,-1 0-48,3 0-16,3-5-48,-4 4 72,3-1 16,1-1-64,0-2 0,0 0 56,5 0-47,0-5-25,11 0 0,-16 5-8,5-14-65,12 10-31,-11-10-24,13 11-40,-4-11-96,1 9-32,0-11-16,-1 11-120,-15 5 424,18-16-496,-1 11-136,2-14-104,1 14-120,2-13-129,1 13-87,1-14-264,2 14-321,-26 5 1657,25-18-2072,2 13-376,1-11-41,-2 13 136,-1-11 401,-3 11 552,1-3 312,-2 1-993,-21 5 2081</inkml:trace>
  <inkml:trace contextRef="#ctx0" brushRef="#br0" timeOffset="2185">1323 369 8465,'0'0'0,"0"0"1793,0-3-385,-2-2-352,2 5-1056,-1-16 1008,-3 11 33,1-16 15,1 7 40,0-2-24,0 2-127,-1-1-113,1 1-144,2 14-688,-2-16 568,1 0-72,-1 1-88,0-1-40,0 0-48,1 1 8,1 1-56,0 0 17,0 0-1,5 0-88,0 0 24,0 9-80,9-14-8,-10 14 0,10-11-48,-11 12 0,-3 4-88,14-5 88,-9-9-48,13 11-16,-13-1 8,14 1 8,-14-1-32,14 4 8,-13 0-40,-6 0 24,19 0-32,-14 2 48,11 2-48,-11 1-8,9 0-72,-11 9-8,3-9-56,7 2-64,-13-7 240,0 14-336,4-7-144,-1 10 15,1-10-31,-4 11 0,3-11 16,-3 10 8,0-10 40,0-7 432,0 18-376,-1-12 32,-1 12-16,0-4 40,-3-7-8,0 10 47,0-10 73,-1 11 48,6-18 160,-5 7-96,-2 10 40,-7-10 16,9 10 8,-2-10 8,-10 11 40,11-11-8,-11 10 64,17-17-72,-7 5 64,-9 11 24,11-11 104,-10 9-8,9-9 105,-9 0 55,9 1 32,-8-1 32,14-5-408,-5 5 360,-2-3 40,-7 0-104,11-2-16,-2 0 16,1 0-80,1 0 16,-1 0 0,2 0-40,2 0-192,-1 0 224,-1-4 0,2-1 0,0 0 25,0-1-65,3 1 40,1 0-24,1 0-24,-5 5-176,5-5 192,9-1-48,-10 1-32,10 0 72,-11 0-48,11 1 8,-10 1-32,10-1-56,-14 4-56,3-3 72,11-1-32,-11 1 0,11 3-16,-10 0 16,1 0 32,9 0-40,-11 2 24,-3-2-56,4 5 24,1 2-24,-1 0 40,-4 8-80,0-9 32,0 9 8,0-8 8,0 11 88,0-13-56,0 12-16,0-10-8,-2 11-16,-3-11 8,-1 10 32,1-10 16,2 10-56,3-17 0,-4 6 32,1 9 0,-1-10-32,1 9 80,-1-8 0,1 1 16,1-1-8,0 0 0,2-6-88,-1 5 48,-1-2-32,0-1 104,2 0-112,0 0 64,0-2-8,0 0-40,0 0-24,4-6-24,-1 1 24,2 0-16,1 0 24,7-11 56,-9 13-40,10-11-40,-11 10 8,-3 4 8,14-14 0,-10 9-16,10-14 40,-11 14-56,11-14 16,-10 13-40,9-13-24,-9 14 48,-4 5 32,5-19-160,0 14 96,9-15 32,-10 15-40,-1-10 32,3 11 8,-1-1-56,-2 0 64,-3 5 24,4-4 16,-1 1-32,-3 3 40,0 0-32,0 5 32,0 0-16,0 2 0,0-7-8,0 14 24,-2-9-80,1 11 104,-1-9 24,0 10-96,-1-10 104,-1 11-120,3-11 48,1-7-8,-4 17 48,2-10-40,-1 10 40,1-10-8,0 11 8,1-11-32,-1 10 24,0-10-32,2-7-8,-2 16 48,2-11 24,0 9-24,0-9 0,0 0-24,0 0-8,0 1 32,0-3-8,0-3-40,0 4 32,4-3 0,-1-1-16,1 0 24,-1 0-16,3-3 24,-1-2-40,0-1 24,9-9 8,-11 11 0,11-10 0,-10 11-40,10-14 0,-11 11-24,11-13 40,-10 5-16,-4 14 0,13-14 24,-9 0 8,10 0-8,-11 1 16,11-1-16,-10 0 0,10 0 0,-11 9-32,-3 5 8,5-20 24,1 15 0,8-10 24,-14 11 32,5-10-32,0 14 16,0-3-16,0-1 64,-5 4-112,4 0 120,-1 0 33,1 0-9,-1 0-16,1 5-16,-4 1 16,3 1 16,-3 8-32,0-15-112,4 5 136,-4 11-104,0-9 0,0 9 24,0-9 8,0 10 16,0-10-24,0 10-64,0-17 8,-2 7-32,0 11 32,1-11-8,-1 10 40,0-10-32,0 9 56,1-11-40,-1 11-8,2-16-8,-2 5 16,0 11-96,1-11 80,-1 2-56,0 7 8,2-11-40,-2 2-144,2 2-40,0-7 272,0 7-368,0 0-209,0-1-39,0-1-192,0 0-152,0 0-160,0-1-249,0-1-247,0-3 1616,0 2-2040,0 1-473,0-1-304,0 0 1,0 0 143,4-1 737,-1 1 608,1 0 223,-1 0-2399,-3-2 3504</inkml:trace>
  <inkml:trace contextRef="#ctx0" brushRef="#br0" timeOffset="2186">2068 207 10298,'0'0'0,"0"0"3536,0-3-1071,0 0-969,0-3-343,3-8-225,1 11-56,1-2 96,-5 5-968,5-6 944,0 1-23,1 0-81,-3 0-208,1 1-104,-1 1-144,1 3-64,-1 0-16,1 0-80,-1 0-40,-3 0 8,4 5 32,-4 0-8,0 2 72,0 9-63,-2-11-17,2-5-208,-4 16 224,1-9-64,-2 12-8,-1-3-24,-1 1-16,-6 0 8,7 1-48,-8-1-8,9 6-16,-11-1-40,11-1 48,-10-2-40,9-1 24,-1-1-48,-6-1 8,9-2-8,4-14 8,-5 14-24,0-7 24,-1 8 0,1-9 24,0-1 40,1 0-32,3 0-64,-1 0 8,2-5 24,-2 6 8,0-3-16,1-1 64,-1 0-88,2-1-24,0-1 32,0 0-8,0 0 64,0 0-32,0 0-96,3 0 56,-3-3-24,6-1 8,-1 1 48,0-1 0,0 1 8,1-1-40,-6 4 40,5-3 32,9 0-96,-11-1 0,1 1 48,1 3-24,9-4 48,-14 4 8,5-3-72,9 3 104,-11 0-104,3 0 8,-1 0 48,9 0-144,-11 0 136,1 0-24,1 0 0,-5 0 32,5 0-40,0 0-32,1 1 24,-1 1-32,0 0 88,0 1-24,1-1-32,-1 2-8,-5-4 56,3 1-24,1 1-8,-1 0 96,1-1-48,-1 1-32,1 0 24,-1-2-88,1 0 96,-4 0-16,3 0 32,1 0-40,-1 0 56,1 0-40,-1-5-48,2 0 56,0-1 24,1 1 96,-6 5-136,5-5 128,0-11 0,0 13 32,1-11-40,-1 9 40,0-11-288,0 11 280,0-11 48,-5 16-200,6-5 216,-1-11 280,0 11-328,0-11-40,1 11-16,-1-11 8,0 13-40,0-11 8,-5 14-88,5-3 80,1-3-16,8-8 48,-11 11-64,1-1-16,1-1 0,0 2 88,-5 3-120,14 0 48,-14 0 0,5 0 24,0 0-96,1 5 48,-1 0-24,0 11-16,0-11 64,0 11 16,1-2-32,-1 0 24,0-1-48,0 3 16,-1 0 8,-1 5-32,1 1 24,-4-22-24,3 23 40,1-2-40,-1 0 0,1 0-48,-4-2-80,3 0 88,-3 0-48,0-2-88,0-17 176,0 18-264,0-1-136,0-1-168,0-1-160,0 1-152,0 0-225,0-2-215,4 0-376,-4 0-481,3-7-967,1 10-761,1-10-144,0 10 552,0-11 1209,0 0 1007,1 8 409,-6-14 872,5 4-3216,-5-4 3216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5T11:35:44.079"/>
    </inkml:context>
    <inkml:brush xml:id="br0">
      <inkml:brushProperty name="width" value="0.05" units="cm"/>
      <inkml:brushProperty name="height" value="0.05" units="cm"/>
      <inkml:brushProperty name="color" value="#3165BB"/>
    </inkml:brush>
  </inkml:definitions>
  <inkml:trace contextRef="#ctx0" brushRef="#br0">35 94 11426,'0'0'0,"0"0"1464,-1 0-552,-4 0 81,-1 0-33,1 0 48,0 0 32,1 0 41,1 2-57,-1 0-48,3-1-56,1 1-136,0 0-56,0-2-728,0 2 641,3-1-41,2 1-48,9 0-40,-8-2-40,11 0 0,-3 0-24,1 0-96,-15 0-352,21 0 384,5 0-96,1 0 1,4-4 7,-2 1-136,1-2-24,-2-1-48,-2-8-16,-26 14-72,26 0 48,-2-5 8,-1-10-72,0 11 0,-2-10 40,-1 11-88,1-2 0,0-1-88,-21 6 152,19-5-200,1 0 8,-3 0-128,-1 1-65,-1 1-191,-10 3-200,11-4-80,-12 4-200,-4 0 1056,5 0-1177,0 0-199,9 2-192,-11 1-257,1 3-319,-1-1-144,-3 0-57,0 0 217,0 1 367,0-1 369,-1 0 376,-3 0 200,-1 0-2801,5-5 3617</inkml:trace>
  <inkml:trace contextRef="#ctx0" brushRef="#br0" timeOffset="755">53 294 7401,'0'0'0,"0"0"1600,0 0-95,0 0-1505,-4 2 1384,-1 0-64,0-1-39,0 1-105,3 0-32,0 0-16,1-1-95,1 1-57,0-2-976,0 2 896,0 0-136,5-1-72,9 1-64,-11 0-47,15 0 15,-13-1-48,17-1-16,-4 0-32,4 0-56,6-3 48,5-2-32,2-1-32,0-9-64,-4 11-79,-1-1-89,-4-9-48,-2 11-32,-1-3-48,-4 3 16,-3 0 0,-11 3-24,11 0-40,-13 0 8,-3 0-24,5 0-32,0 0 72,1 0 32,-1 1-32,-2 4 32,-3 2-64,0 9-8,0-9 24,0-7-24,0 19-40,-5-5 48,-2 2-32,-10 1 32,3 6 48,-7 3-72,-2 2 16,-1-2-64,1-2 16,3-1 24,-1-2 0,-2-2 24,2 0-48,0-2 48,0 1-16,2-1-8,19-17 24,-19 14 56,2 0-72,-1-7 48,3 9 8,1-13-32,9 2-16,-2 2-8,0-1 24,1-3 56,3-1-48,1-1-24,2 1-24,0 0-8,0-2 72,0 0 32,4 0-32,-4 0-32,3-4-40,11 1 80,-10-2 40,9 0-16,-7-9 0,11 10 8,-3-10-40,0 11 72,-14 3-104,14-14 168,0 10-64,1-10 48,1 11-56,0-2 80,-2 0-72,1-9-8,-1 10 40,-14 4-136,16-3 48,1-3 32,1 1-8,-1 0-8,0 0-48,3 0 64,-3 1-176,0 1 88,-17 3 8,18-4 16,-3 4 0,1-3 144,0 3-136,-1 0-40,1 0-88,-2 0-72,2 0-48,-1 0-40,1 0-72,0 0-16,-2 0-72,0 0-48,-1 0-56,1 0-49,-8 0-31,13 0-104,-19 0 712,5 0-680,14 0-128,-14-4-72,13 4 23,-13-3-87,11-1 104,-11 1 88,10-1-16,-15 4 768,6-3-648,8-1 7,-14 1 17,5-1 56,0 1 16,-1-1 72,-1-1 120,-3 5 360,0-5-248,4 0 104,-4-9 64,3 10 56,-3-1 48,0 0 8,0-11 40,-2 13 40,1-11 64,1 14-176,-2-4 304,0-1 96,0 0 104,1-9 88,1 10 40,-2-1 65,2 0-25,0-9 24,0 14-696,0-3 656,0-3-8,0 1-8,0 0-88,0 0-16,0 0-71,0-1 15,0 1 8,0 2 0,0-1-32,0 1-24,0 3 0,3 0-8,-3 0-8,0 0-48,4 0-48,-4 0-320,0 0 329,0 1-1,0 5 24,0-1-48,0 9-32,0-9-24,3 2-56,-3 7 32,0-14-224,0 7 240,0 10-136,0-3 152,0 2-40,0-1-104,0 1 160,0 0-144,0-1 8,0-15-136,0 18 272,-1-1-152,-1-1-40,0 0 48,0 1-88,1 0 24,-1-1 40,0 0-80,0-1 24,2 1-24,0 0 0,0-1 8,0-1-96,0 0 80,0 0-16,0 0 16,0-14-16,0 7 16,0 10-24,0-11-8,0 9 8,4-10 72,-4 9-64,3-10 24,1 1-56,-4-5 32,3 5-88,1-1 40,1-1-48,0-1-8,9 0 40,-10-1-56,1 1-16,9-2-24,-11 0-56,13 0-48,-11-3 0,14-2-8,-14-9-72,18 10-24,-7-10-64,1 9-120,-17 5 552,18-17-576,1 1-73,0 0-95,-2 2-88,1 0-112,-1 0-120,0 1-153,1-1-215,-18 14 1432,15-6-1792,1-13-553,-2 14-383,0-12-17,0 11 121,-9-9 503,14 10 633,-14-9 400,13 10 247,-13-10-2607,-5 14 3448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5T11:35:45.790"/>
    </inkml:context>
    <inkml:brush xml:id="br0">
      <inkml:brushProperty name="width" value="0.05" units="cm"/>
      <inkml:brushProperty name="height" value="0.05" units="cm"/>
      <inkml:brushProperty name="color" value="#3165BB"/>
    </inkml:brush>
  </inkml:definitions>
  <inkml:trace contextRef="#ctx0" brushRef="#br0">110 1 7721,'0'0'0,"0"0"1288,0 0-479,0 0-809,0 0 904,0 0 136,0 0 176,0 2 177,0-1 95,0 1-56,0 0-120,0 0-175,0-1-161,0 1-128,0 0-72,0 0-72,0-1-127,0 1-9,0 0-104,0 0-24,0-2-440,0 1 464,0 5-80,0-1 40,0 0-40,0 0-48,0 0 16,-1 1-80,-1-1 16,2-5-288,-2 5 201,0 0 7,1 2 8,-1 0-88,0 0 24,0 0-16,1 0-32,-1 0 48,0 0 0,1 0-40,1 0 16,0 0-72,0-2 32,0 0-64,0 1 16,0-1 48,0-5-88,3 3 40,2 1 56,0-1-88,1-1-8,-1-2-24,9 0 64,-11 0 24,11 0-64,-10 0-32,13 0-8,-12 0 24,14 0 72,-13 0 0,13-5-88,-4 0 8,1-1 16,-16 6 8,18-5 0,-1-9 16,0 11 0,1-2 0,-1-1 56,-1 1-48,-1 2-40,-1-1-72,-14 4 88,14-3-48,-8 3 24,11 0-56,-14 0 104,3 0-120,-1 0-16,9 0 112,-11 1-160,-3-1 160,4 6-152,-1 1 0,1 0-16,-4 6 72,0-7-56,0 1 64,0 7-40,0-9-8,0-5 136,-2 14-72,-3-7 0,-1 10-40,1-10 32,0 10 40,0-10-88,0 9 96,-2-11-49,7-5 81,-7 16-40,-7-11 80,9 11-56,-2-11 16,-7 2-104,10 7 16,-1-9-8,0 0 112,5-5-16,-5 7 8,-1 0-40,1 0 0,0 0-72,1-2 80,1 2 40,1-1-8,0-1-32,2-5 24,0 5-72,0 0 80,0 0-24,0-3 72,0 0 8,6 0-88,-1-1 88,9 1-96,-14-2 32,3 2 56,11 0-48,-9-1-48,13 1 32,-13 0-56,14-2 48,-14 0-48,-5 0 64,20 0-48,-7 0-280,1-4 80,0-1-120,0 0-88,0 0-256,0-1-232,-9 1-305,14 2-327,-13-1-232,9 1-393,-11-1-311,10 1 15,-11-1 105,2 1 295,1-1 497,-6 4 1600,14-3-1232,-14-1 199,5 1-2575,-5 3 3608</inkml:trace>
  <inkml:trace contextRef="#ctx0" brushRef="#br0" timeOffset="1">1 593 11690,'0'0'0,"0"0"2665,0 0-1321,0 0-504,3-4-200,1 4 144,-4 0-784,3-3 969,2 3 247,1-4 40,9 1-128,-9-1-191,11 1-169,-3-1-128,0 1-144,-14 3-496,15-5 432,6-1-128,4-9-16,-1 9-16,6-9-56,-1 10-16,-1-11-320,0 12 272,-28 4-152,26-5 184,2-9-48,0 11 264,-2-2-336,-2-1-32,-1 3-16,-2-1-16,-2 1-24,-19 3 24,15 0-56,1 0-56,-2 0-48,0 0-48,0 0-80,-9 2-24,9-1-32,-11 1-120,-3-2 464,6 2-544,8 0-128,-11-1-96,2 1-57,1 3-7,-3 1-48,0-1-88,-3 0 0,0-5 968,4 5-1009,-4 0-31,0 1 0,0-1 48,0 0 80,-2 0 95,-3 1 129,0-1 96,5-5 592,-5 5-504,-1 0 176,-8 2 96,9 0 96,-2 0 56,-7-2 40,9 2 40,-11 0 16,16-7-16,-5 5 72,-10 2 16,9-1 64,-9-1 136,9 0 192,-9 0 232,10 1 184,-2-1 113,7-5-1009,-14 5 1064,10-2-24,-1 1-72,0-1-135,0-1-73,1 0-136,2 0-32,2-1-24,0-1-568,0 0 504,0 0 16,4 0-16,1 0-40,0 0-71,9 0-33,-9 0-48,11 0-56,-16 0-256,5-3 360,11 3-72,-11-4-24,11 4-8,-11-3-80,11 3-48,-11 0 40,9 0 24,-14 0-192,3 0 120,3 0 56,-1 0-32,-2 0-16,1 3-16,-1 3 8,1-1-32,-4 2 40,0-7-128,0 14 128,0-9-16,-2 11 16,-3-9-64,0 10 24,-1-10 8,1 10-39,0-10-9,5-7-48,-5 18 72,-1-4-16,3-7 0,-1 10-8,1-10-32,1 10 16,0-10 32,2 11-8,0-18-56,0 5 16,4 11-64,1-11 24,9 9-56,-9-9 24,13 2-80,-3 7-81,1-12-39,-16-2 256,21 3-328,0-1-40,1-2-136,6 0-144,2-4-160,3-1-216,2-9-257,1 11-303,-36 3 1584,35-6-2152,-2-7-641,0 9-296,-3-10 41,-1 11 399,1-11 889,-2 10 575,1-1-319,-1-9-1520,-28 14 3024</inkml:trace>
  <inkml:trace contextRef="#ctx0" brushRef="#br0" timeOffset="2420">1577 142 11146,'0'0'0,"0"0"1872,0 0-743,0 0-1129,0 0 784,4 0-168,-4-4 104,3 1 272,1 0 152,1-1 41,0 1-81,0-1-136,-5 4-968,14-3 848,-10-1-168,10 1-167,-11-1-97,11 1-88,-9-1 16,11 1 24,-11-1-80,-5 4-288,19-3 224,-13-2-24,13-1-96,-14 3 88,14-1-120,-14-1-24,14 2 16,-13-1-128,-6 4 64,17-3 8,-12-1-112,11 1-112,-11-1-88,9 4-152,-10-3-184,9 3-136,-9 0-241,-4 0 1017,5 0-1208,9 0-144,-14 0-273,5 0-223,1 0-184,-1 0-65,0 2 113,-2 1 255,-3-3 1729,0 5-1456,4 0 232,-4 1 328,0-1 223,0 0 9,-2 0-2784,2-5 3448</inkml:trace>
  <inkml:trace contextRef="#ctx0" brushRef="#br0" timeOffset="2421">1617 203 4384,'0'0'0,"0"0"401,0 0-193,-1 0-40,-1 0 0,2 0-168,-2 0 112,0-4 8,1 4-32,-1-3-64,0-1-32,2 1-40,0-1-72,0 1-64,0 3 184,0-4-224,0 1-32,4-2-9,1 1-863,0 1-2304,-5 3 3432</inkml:trace>
  <inkml:trace contextRef="#ctx0" brushRef="#br0" timeOffset="2422">1455 201 10026,'0'0'0,"0"2"2368,0-2-960,0 0-423,0 0-297,0 0-48,0 0-640,0 0 808,0 0 176,0 0 89,0 0 23,0 0-104,4 0-224,1 0-80,0 0-184,-5 0-504,16 0 368,-11-4 25,13 1 23,-4-1 0,0-1 0,-1-9-24,1 11-88,2-2-24,-16 5-280,16-6 320,-1-9-24,3 11-48,4-11 8,1 9-8,0-8-16,-3 11 72,0-2-31,-20 5-273,19-14 160,0 14 72,0-4-24,0 1-104,-1 3 56,-3 0-80,1 0-48,0 2 72,-16-2-104,14 3 80,-9 2-48,9 0 0,-11 1-72,11-1 0,-10 2-8,9 7 24,-13-11 56,0-3-32,6 7-32,-3 7 80,-3-9-104,4 2 64,-4 11 56,0-11-112,0 10 88,-2-12-96,2-5 56,-4 16-16,-1-11 0,0 11-8,-9-11-56,9 11-40,-11-11 24,9 11-40,-10-11 88,10 11-48,-11-11 32,11 10 0,-12-9 8,5 9 136,1-9-120,-1 0-32,7 8 8,7-14 64,-18 6-48,4 1 0,7 0 72,-10-1 8,10 1-56,-10-1 48,10-3-24,-9 1-24,16-4 24,-5 3-72,-11 1 48,11-3 40,-2 1 0,0 0-24,2-2 8,0 0-32,1 0 0,4 0 32,-3 0 0,1 0-8,0-4 0,2 1 88,0 3-96,4-4-8,1 1 0,-5 3 24,14-4-40,-11 1 24,2-1 64,11 1-24,-12 3-48,9-4 56,-7 4-64,11-3 0,-17 3 32,5 0 16,14 0-73,-13 0 74,16 0-1,-6 0-97,0 0 33,1 0-112,0 0 24,-17 0 136,18 0-176,-1 2-72,1-1-56,-1 1-152,0 0-104,1 0-88,-1-1-96,1 1-120,-18-2 864,17 2-953,-1 0-47,-1-1-72,1-1-104,-2 0-233,0 0-399,0 0-288,0 0-65,-9 0 185,14 0 399,-14 0 313,14-3 224,-13-1 216,9-1 192,-10 0 183,11-9 97,-16 14 352,4-3-824,10-11-2232,-14 14 3056</inkml:trace>
  <inkml:trace contextRef="#ctx0" brushRef="#br0" timeOffset="2423">2233 213 4408,'0'0'0,"0"0"521,0-3 31,0-2 160,0-9 96,0 8 112,0-9 120,0 10 153,0-11 143,0 11 128,0-13 41,0 13-73,0-11-72,0 13-128,0 3-1232,0-14 1081,0 11-153,0-1-64,0 1-192,0-1-16,0 1-40,0 3-127,0 0 7,0 0-496,0 0 416,0 0-72,0 3 8,0 2-80,0 2-56,0 7 32,-1-7-88,-1 11 40,2-18-200,-2 7 240,0 13-120,1-4 56,-1 5-48,-2 2-72,-1-1 88,0 1-72,1-2-8,4-21-64,-3 21 56,0-1-16,-1 0-40,1-1-8,-1 0-32,1 0-112,-1 0-40,1 0-104,3-19 296,-2 18-360,-2-1-80,3 0-168,-1-1-120,0 0-216,0-1-169,1 1-191,-1-2-232,2-14 1536,-2 14-1993,0 0-391,1 0-225,-1 0-15,0-7 351,1 10 505,-1-12 528,-2 11 7,4-16 1233,-1 5-3600,1-5 3600</inkml:trace>
  <inkml:trace contextRef="#ctx0" brushRef="#br0" timeOffset="2424">1995 603 12730,'0'0'0,"0"0"1585,0 0-217,-2 0-160,0 0-8,1 0 41,1 0-1241,-2 0 1184,-2 2-184,1 0-88,0 1-192,-1 2-159,1 2-81,-1 7-96,1-9-16,3-5-368,-6 16 344,1-9-24,0 10 8,0-10-48,0 11-16,1-11-32,1 10-80,-1-10 16,4-7-168,-2 17 128,1-10-40,-1 11 0,0-11-16,0 10-16,2-12 0,0 11-48,0-11-40,0-5 32,0 16 0,4-11 16,1 2 8,0 0 8,9 0-96,-10-2 40,1 1-40,9-3-56,-14-3 120,3 2-128,13-2-48,-11 0-16,14 0 8,-13 0 0,13-5-104,-14-9-16,16 10-24,-21 4 328,14-5-240,0-9-24,0 10 16,-1-9 0,1 9 0,0-10 48,0 9 24,0-11 16,-14 16 160,5-5-168,15-11 24,-15 11 39,14-10-7,-14 9-8,11-8 80,-13 11-40,11-11 104,-14 14-24,4-4-8,-1-1 8,1-9 24,-1 14-48,1-5 40,-1 2 24,-3 3 8,0 0 24,0 0-72,0 0 192,0 0-63,-2 1 79,-3 5-16,0-1-40,-2 2 64,-7 0-24,9 7-24,5-14-168,-7 5 184,-9 2-32,9 7 16,-10-9 16,10 11-16,-9-11-8,9 11 8,-10-11 8,17-5-176,-7 15 176,-11-9 24,11 9-24,-10-9 16,10 9 0,-9-10-24,11 11 16,-10-11-64,15-5-120,-6 7 104,-9 7-80,9-10 40,-1 1-40,-6 2-16,9-2-8,-1 0-48,0 0 80,5-5-32,-4 4-72,2-2 56,2-2-96,0 0-72,0 0 16,0 0-72,0 0-40,6-4-80,-6 4 360,5-5-472,0-9-96,11 11-128,-11-3-136,11-8-145,-11 11-191,14-11-240,-14 11-441,18-11-383,-7 10-233,-1-10 89,3 9 311,1-12 329,0 11 376,5-18 304,4 5 103,-2 0-2623,-26 19 3576</inkml:trace>
  <inkml:trace contextRef="#ctx0" brushRef="#br0" timeOffset="2425">2755 156 6969,'0'0'0,"-3"0"2441,1 0-817,2 0-1624,-5 0 1160,0 0 0,-2 2 57,0-1 111,0 5 136,-7 1-39,9-1 47,-13 10-152,11-11-208,-10 11-159,1-9-241,-1 12-152,-1-1-80,-1-1-80,2 0-40,0 1 16,17-18-376,-16 17 272,0 1 48,9-3-8,-10 1-112,12-2 32,-2-7-128,1 10 1,1-10-25,5-7-80,-3 16 32,1-11 32,0 9-48,2-9 32,0 2-32,0-2 0,5 1 24,1-1-8,-1-2 40,-5-3-72,5 2 56,9 0-48,-10-1 16,9-1-56,-9 0 120,10 0 8,-11-3-16,-3 3-80,18-4 80,-13-1-32,14 0-48,-14 0-48,14-9 64,-13 10-80,13-9 176,-14 9-32,14-1-32,-19 5-48,5-16 64,11 13-112,-11-11 104,9 10-56,-10-10 8,10 11 16,-11-11-56,2 10 80,-5 4-48,6-13 0,7 9 24,-9-12-32,-1 13-96,3-11 64,-1 11-48,0-11 56,0 10 80,-5 4-48,5-14 0,1 11 32,-1-2-8,-2-11-24,1 12-40,1-1-48,-1 0 104,1-9-128,-5 14 112,5 0 16,0-5-24,0 0-80,-1 1 184,1 1-80,0-1 32,1 4 16,-1 0-48,-5 0-16,5 0 24,0 0 24,1 2-80,-1 0 40,0 1 16,0 1 0,0 1 120,1 0-56,-6-5-88,5 14 168,-2-9-48,1 2-104,-1 11 104,-3-12-144,4 12 72,-4-4-48,0 1 24,0-15-24,0 18 160,0-1-120,-2 1 120,-1 3-88,-3 1-24,1 1 48,0-1-64,-9-1-56,14-21 24,-5 21-32,-2 0 48,0 0-40,0 0-64,0 0-80,-7 0-120,9-1-96,0 0-48,5-20 432,-7 19-608,0 0-89,0-2-167,1 1-200,1-1-256,0-1-321,0-1-375,1 1-713,4-16 2729,-1 14-3304,-1 0-97,0 0 136,2-7 937,0 7 911,0-9 305,0 2-2096,0-7 3208</inkml:trace>
  <inkml:trace contextRef="#ctx0" brushRef="#br0" timeOffset="2426">3189 128 6857,'0'0'0,"0"0"1440,0 0-632,0 0-367,-2 0-17,0 0 128,0 0 376,2 0 320,-1 0 145,1 0-1393,-2 0 1416,2 0-224,-2 0-224,0 0-168,1 0-119,-1 0-65,0 2 32,1 1-40,1-3-608,-2 5 664,0 1 8,0-1-32,1 0 73,-1 2-121,0 7-24,-1-9-64,-1 2-64,4-7-440,-3 14 336,-1-9 40,1 2 0,-1 7-88,1-9 80,-1 9-72,1-8-7,1 9-33,2-15-256,-2 5 232,-1 11-48,1-9-32,-1 10 72,-1-10-72,1 11-24,-1-13-32,1 12-72,3-17-24,-2 6 96,0 9-64,0-9-16,1 9-16,-1-10 0,0 2 8,2 7 64,0-8-16,0 1-24,0-7-32,0 6 136,0 1-208,5 0 112,1-1-32,-1-1-80,0 0 144,0 0-16,9-1-96,-14-4 40,4 1 24,10 1 0,-11-2-56,11 0 40,-9 0-16,14 0-64,-13 0-16,13-3 24,-19 3 64,5 0-144,12-4-24,-11 1-104,9-1-64,-10 1-72,11-1-41,-12 1 9,10-1-128,-14 4 568,3-3-552,11-1-88,-11 1-80,3-2-952,-1 0 711,0-1-71,0 1-32,-5 5 1064,6-5-1160,-3 0-17,0-1-79,-3 3-184,4-2-33,-4-1 17,0 3 152,0-2 280,0 5 1024,0-5-769,0-1 161,0 1 144,0 0 112,-2 0 104,0-1 80,1 1 48,-3 0 40,4 5 80,-3-5-32,-1 0 48,1-1 40,-1 1 120,1 0 80,-1 0 160,1-1 176,-1 1 169,4 5-761,-3-3 1032,-1-1 184,1 1 160,-1-1-7,1 1-121,0-1-136,1 1-144,0-1-87,2 4-881,-2-3 792,1-1-56,-1 4-136,0-3-128,0 3-40,1-3-176,-1 3 0,2 0-24,0 0-48,0 0 48,0 0-64,0 0 40,0 0-63,0 0 15,3 0 16,1 0-48,-4 0-128,3 0 168,3 0 8,7 0-40,-9 0 48,10 0 8,-11 0-16,15 0 48,-13 0-72,-5 0-152,19-4 176,-14 4-24,14 0 24,-13-3 40,15 3-88,-8-4 8,1 4-40,-8-3 0,-6 3-96,19 0 112,-14-4-64,14 4 0,-14 0-56,13 0 96,-13 0 16,0 0-104,9 0 88,-14 0-88,4 0 16,1 0 0,0 0 64,0 0-80,0 2 32,-1 1-48,-4 3 8,0 7-96,0-13 104,0 6-144,0 8 16,-5-7-24,0 10 48,-9-3-64,7 2-8,-13-1-64,7 3-24,13-18 264,-16 19-256,0 0-80,1 2-32,-1-2-48,0 0 8,1 0 48,1 0 39,0 0 49,14-19 272,-14 18-304,0 1 40,0-2 32,0 3 96,7-3 56,-10 0-16,10-1 88,-11-2-24,18-14 32,-7 14-24,-8 0 40,10-7-48,-11 8 24,11-9 8,-2-1 8,0 0 24,0 0 16,0 1 16,2-3 16,-1-1 24,5-1-32,-1 1 64,0 0 40,0 0-16,1-2 96,-1 0-24,2 0-8,0 0 17,0-4-49,3 1 32,1-1-56,1-1 40,0 0-8,9 0 24,-10-1 0,10 1-48,-11 0 56,11 0-104,-10 1 80,9 1-40,-9-1-32,-4 4-136,14-3 144,-11-1-56,13 1 120,-11-1-56,11 4 24,-11-3-40,9 3-88,-11-4 56,-3 4-104,14 0 96,-10 0 16,1 0-24,0 0 8,1 0-32,-1 0 0,0 0 40,-2 4-56,-3-4-48,0 5 112,0 0-16,0 1 41,0-1-17,0 0-104,0 0 136,0 2-80,0 7 48,0-14-120,-1 4 184,-3 1-80,1 2-32,-1 0 32,1 0-40,1 0-8,0-2 16,1 0 8,1-5-80,-2 5 80,2 0-8,0 1-8,0-3 8,0 1-40,0-1-8,0 1 72,0-3-48,0 1 72,0-2-120,0 0 72,3 0 0,-3 0 16,4 0-56,-4 0-24,3 0 56,1 0-48,-1 0 8,-3 0-24,4-3 104,-1 3-112,1-4 8,-4 4-16,3-3-48,-3 3-24,4-4-24,-4 1-48,0 3 160,0-4-192,0 1-56,0-1-104,0 4-8,0-3-16,-2-1-41,-2 1 33,1 3 8,3 0 376,-4-4-440,1 4-40,-1-3-72,1 3-184,0-4-96,-1 4-177,1-3-199,-1 3-264,4 0 1472,-3-4-1945,1 4-711,0-3-321,0-1-47,1 4 167,1-3 937,0 0 631,0-1 393,0 4 896,3-3-2928,-3 3 2928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5T11:35:55.904"/>
    </inkml:context>
    <inkml:brush xml:id="br0">
      <inkml:brushProperty name="width" value="0.05" units="cm"/>
      <inkml:brushProperty name="height" value="0.05" units="cm"/>
      <inkml:brushProperty name="color" value="#3165BB"/>
    </inkml:brush>
  </inkml:definitions>
  <inkml:trace contextRef="#ctx0" brushRef="#br0">178 371 8089,'0'0'0,"0"0"1505,-2 0-417,-3-3-48,0-2 152,5 5-1192,-6-6 1313,-1 1 7,0 0-56,0 1-80,0 1-95,1 0-73,-1 3-96,0 0-104,7 0-816,-7 0 704,0 0-40,0 1-63,0 4-25,0 2-80,0 9-80,0-11 24,2 14 72,5-19-512,-7 16 488,1 1-32,1 1-72,-2 5-160,0-1-8,2 1 41,0-1-65,0 1 0,5-23-192,-6 21 160,5 0-24,-1-2-24,0 0-96,2-2-40,0-1 0,0-2 88,4-9 24,-4-5-88,5 14 72,-2-10-64,3 1-56,-1 0 16,0-1 48,0-3-8,1 1-16,7-2 24,-9 0 80,10-3-48,-11-3-40,3-8 0,-1 11-128,9-13 88,-11 11 80,1-14-184,-4 19 136,5-5-72,0-14-120,-1 13-64,-4-15 120,0 16-184,0-16-57,0 16-55,0-14-136,0 19 568,0-5-472,-2-14-104,-2 13-184,-1-13-48,0 14-241,0-12-143,-1 11-192,1-9-360,5 15 1744,-5-4-2097,2-10-199,-1 11-41,1-2 105,-1-1 335,2-7 449,1 9 168,-1-1-2425,2 5 3705,0 0 0</inkml:trace>
  <inkml:trace contextRef="#ctx0" brushRef="#br0" timeOffset="364">413 1 14411,'0'0'0,"0"0"2088,0 0-608,0 0-223,0 0-169,0 0-72,0 0-56,0 1 64,0 5-63,0 1-73,0 8-72,0-8-160,-2 16 16,0-4-120,2-19-552,-2 26 489,-3 12-57,0 9-168,0 4 56,0 1-40,1-2-24,1 3 48,1-5 0,2-48-304,-2 49 200,0-5-16,2-3-48,0-1-40,4 0 32,-1-1-56,3-3-56,-1-3-96,-5-33 80,5 33-24,0-1 24,13-1-24,-15-1-128,14-1-56,-11 1-56,9-2-24,-9-1-80,-6-27 368,13 23-544,-7 1-208,9 1-161,-9 1-127,9-2-264,-10-5-240,11 1-553,-11-1-783,-5-19 2880,14 19-3513,-10-2-136,1-3 424,9-7 985,-11 9 680,3-13-2233,-6-3 3793</inkml:trace>
  <inkml:trace contextRef="#ctx0" brushRef="#br0" timeOffset="1141">813 359 8225,'0'0'0,"0"0"1000,0 0-287,-2 0 31,0 0 120,2 0-864,-1 0 992,-1 0 96,0 0 113,0 0 63,1 0-32,-1 0-96,2 0-111,0 0-153,0 0-872,0 0 784,3 0-72,3 0-72,-1 0-72,12 0 1,-12 0 31,13 0-16,-4-3-8,-14 3-576,14-4 504,1 1 16,6-1-56,0-1 8,4 0-48,-1 0-136,0 1 25,-1 1-73,-23 3-240,21-4 224,-2 4-56,-2 0-64,-1 2 0,0 1-32,-11 3 64,10-1-104,-11 2 0,1 7-16,0-9 32,-1 11 16,-1-11-40,-3 10 8,0-1-64,0 2 88,-3 3-8,3-19-48,-7 23 8,-12 1 0,5 2-48,-4-1-24,1-1-48,0 0-80,-1 1 64,1-3-72,17-22 200,-19 23-224,1-4-8,1-2-216,1 1-1,1-3-15,1-1-144,7 0-48,-11-7-152,18-7 808,-5 16-928,-9-11-65,12 0-247,1 1-264,-1-3-385,0-1-319,2 0-96,0-2 127,0 0 257,0 0 1920,4 0-1633,1-6 393,9 1 328,-11-11 168,13 11-1769,-16 5 2513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5T06:40:16.6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297 39 6257,'0'0'0,"0"0"256,0 0-112,0 0 8,0 0 24,0 0 0,-3 0 40,3 0-8,0 0-208,0 0 200,-2 0 32,2 0-16,-3 0-8,3-6 48,0 6 8,0 0 16,0 0 41,0 0-321,0 0 304,-3-5-24,1 5 32,-1 0-8,0 0-24,1-6 16,-1 6-16,0 0-8,3 0-272,0-5 304,0 5 16,0 0-8,0-5-40,0 5 0,0-6-24,0 6-24,-3 0-7,3 0-217,0-5 216,0 5 16,-2 0-16,2 0 56,-3 0-48,3 0-24,0 0 0,-3 0-16,1 0-24,-1 0-8,0 0 16,1 0 16,2 0 16,0 0 24,-3 0 0,3 0-64,0 0-160,-3 2 200,3 1-24,-3 0-24,1 0-32,2-1 16,-3 4-16,0-1 16,1 0 40,2-5-176,-3 9 104,0-1-8,1 0-7,-1 0 23,0 0 8,0 0 40,-2 0-24,0 14 32,5-22-168,-6 8 192,1 3-64,-1 16-8,1-17-8,0 17 0,-1-16-8,1 16 40,-3-16-72,8-11-72,-8 30 88,0-6 16,-1 0 40,1 1 48,0-1-88,0 0 0,0 1-40,0-1 24,8-24-88,-11 27 96,0 0 8,1 0-56,1 0-24,1 0 32,0 0-16,0 0 0,0-3 8,8-24-48,-3 24 40,-2 1-32,2-1 32,1-2-32,-1-1 8,0 1 64,3-11-32,0 16 56,0-27-104,0 10 48,0 15 24,0-17 40,0 16-16,0-16 56,6 14-32,-1-14-8,0 3 24,-5-11-136,8 21 112,-2-15 16,2 2-24,0 3-48,14-1 9,-17 1-25,3-3 8,0 0 0,14 1 56,-17-1-88,17 0 56,-17 0-64,17 0-24,-17 0 24,3-3-32,14 1 16,-17-1-24,17 1 32,-14-1-112,16 0-32,-16 1-65,1-3-87,12-1-32,-15 1-184,2 0-64,-8-3 576,24 2-720,-19 1-192,17 0-136,-17-3-185,3 0-87,14 0-40,-17 0-57,4-6 9,-9 6 1408,24 0-1440,-19-5 23,17 0 273,-17-1 168,17-2-2761,-22 8 3737</inkml:trace>
  <inkml:trace contextRef="#ctx0" brushRef="#br0" timeOffset="889">799 290 6185,'0'0'0,"0"0"480,0 0-192,0 0-288,0 0 328,-2 0 56,-1 0 48,0-6 8,1 6-24,-1-5-16,0 5 25,1-6 23,2 6-448,-3 0 456,0-5-16,0 5-24,1 0 0,-4 0-32,1 0 0,-1 0-48,1 0-32,5 0-304,-5 0 320,-1 0-56,1 0 25,0 0-41,-4 3-24,1 2-8,0 3-16,0 0 8,8-8-208,-8 8 224,0 1 32,0-1 8,0 0 24,0 0-48,0 0-8,-3 3 16,0-3 0,11-8-248,-22 11 256,14-1 24,0-1-40,-3-1-48,0 2 32,1 1-48,-1 11-23,0-14-33,11-8-120,-11 11 56,0 10 16,1-13-8,-1 17 8,3-17 16,0 19-64,0-16 32,-1 16-24,9-27-32,-8 10 64,0 17-8,0-5-40,0-11 0,0 16-32,3-6 40,-1-10-40,1 16 64,5-27-48,-3 11 32,0 16-24,3-16 32,0 13-24,0-16 32,0 17 16,0-17 48,6 2 0,-6-10-112,5 11 128,3 0-8,0-3 24,0 0 72,1-2-56,-1-1 96,0-2-88,13-3 40,-21 0-208,0 0 216,8 0-88,14 0 64,-17 0-96,4-6 8,-1 1 0,16-3-16,-19 0 0,-5 8-88,22-8 32,-17 0 16,17-14-40,-17 17 32,17-17 0,-17 17-24,4-17 48,-1 17-32,-8 5-32,21-22 80,-15 17-48,2-17-24,0 17 0,0-17-32,0 17 80,0-17-8,0 17-40,-8 5-8,6-22 24,-1 17 0,0-17-40,1 17 120,-1-17-56,1 17-48,-1-17 24,-5 17-104,0 5 80,5-9 0,-5-15 16,6 19-24,-6-3 72,5 0-16,-5-14-72,0 17 0,6-4 0,-6 9 24,0-8-72,0 0 56,5 0 96,-5 0-16,0 0-8,0 0 16,0 2-24,0 1 1,0 5-49,5-5 16,-5-1 64,0 1-8,0 5-32,0-6 112,0 6-40,0-5-16,0 5 64,0 0-160,0 0 104,0 0-8,6 0 80,-6 5 48,5 4 8,1-1 8,-1 0-96,0 0-8,-5-8-136,6 8 144,-1 3 0,1 10 16,-1-15-8,0 5-80,1-1 24,-1 1 72,1 11-104,-6-22-64,5 5 144,0 6-80,1 11-48,-1-14 40,1 2 0,-1 1 0,3 0-40,0 0 96,-8-11-112,8 11 32,0-1-32,-2 1 56,2 0-128,0 0 96,0 0 8,0-1-24,-2-1 8,-6-9-16,5 8-16,3 0 56,-2 0-16,-1 0 16,3 0-72,-3-3 8,1 1 24,2-1-16,-3 1 72,3-1-48,1 0-16,-1 1-104,0-3-8,-3-1-160,1 1-136,-1 0-80,0-1-176,-5-2 672,6 3-768,2 0-160,0-1-137,0 1-199,-3 0-144,1 0-137,2-3-199,-3 0-136,-5 0 1880,8 0-1905,14-6-15,-17-2 223,4 0 425,-1 0 128,13 0-2417,-21 8 3561</inkml:trace>
  <inkml:trace contextRef="#ctx0" brushRef="#br0" timeOffset="1262">1140 149 7257,'0'0'0,"0"0"584,0 0-24,0 0 184,0-5 193,0 5 119,0-6-8,0 6-1048,0 0 968,0-5-128,0 5-111,0-5-121,0 5-120,0-6-64,0 6-72,0 0 8,0 0-360,0 0 376,0 0-40,0 0 0,0 0-32,0 0-8,0 3-23,0 5-25,0 0-16,0-8-232,0 8 280,0 0-8,0 3 40,0 11-16,0-14-88,0 3 8,0 10-16,0-10 8,0-11-208,5 27 192,-5-16-8,0 16-32,5-19-16,-5 19 24,6-16 16,-1 16-24,1-16-32,-6-11-120,5 27 136,0-17-8,-5 17-72,6-5 72,-6 0-88,5-1-40,-5 1 88,6-1-104,-6-21 16,0 22 48,5 0 0,-5-1-16,5 1 16,-5-1-48,6-10-24,-6 16 24,5-16 16,-5-11-16,0 27-8,6-16 32,-6 16-48,5-16 8,-5 16 16,5-19-64,-5 16-8,6-16-24,-6 16-136,5-16-16,1 14-48,-6-14-168,5 3 8,0 0-104,1 0-184,-1-1-72,1 1-161,-1 0-159,0-3-72,1 0-104,2-2-105,0-4-55,0 1-72,0-3 103,0 0 281,14 0 120,-17 0-2585,-5 0 3625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5T11:35:55.160"/>
    </inkml:context>
    <inkml:brush xml:id="br0">
      <inkml:brushProperty name="width" value="0.05" units="cm"/>
      <inkml:brushProperty name="height" value="0.05" units="cm"/>
      <inkml:brushProperty name="color" value="#3165BB"/>
    </inkml:brush>
  </inkml:definitions>
  <inkml:trace contextRef="#ctx0" brushRef="#br0">248 152 8481,'0'0'0,"0"0"1729,-4 0-913,-1 0-184,-2 0 112,-8 0 80,15 0-824,-6 0 921,-9 0 119,10 0 16,-11 0 88,11 2 32,-13 3-175,11 9-17,-10-9-216,17-5-768,-7 16 744,-12-1-8,3 5-136,0 4 65,1 2-113,1 4-104,0 1 48,9 0-120,5-31-376,-14 33 424,12-1-96,-1-3-40,1-1 24,2-2-192,0-3 120,3-2-56,3-2-72,-6-19-112,5 16 161,10-3-17,-9-7 8,11 8 8,-3-13-32,0 5-8,3-5-8,1 1 24,-18-2-136,17 0 160,4 0 0,0-5-24,2-13 24,4 4-56,-1-3-8,1-2-24,-3 0-8,-1-4 64,-3 1-48,-2-1-80,-13 0 32,12 4-48,-13 2 96,-1-1-8,1 3-96,-4 15 24,0-14-40,0 9-64,0-15 88,0 15-8,-4-12-32,-1 12-64,-9-11 8,7 11-40,-12-11-64,4 13 0,-3-11-112,-3 10 0,-1 1-48,-5-3-89,0 3-55,1-1-152,26 4 672,-27 0-736,5 0-80,1 2-240,2 3-249,1 1-279,11-1-536,-6 0-505,9 0-184,4-5 2809,-5 6-2856,3-1 375,0 0 705,2 0 440,0 0-2561,0-5 3897</inkml:trace>
  <inkml:trace contextRef="#ctx0" brushRef="#br0" timeOffset="467">626 1 16379,'0'0'0,"-2"0"1952,0 0-831,2 0-1121,-2 0 928,1 0-168,-1 0 16,0 1 176,0 5 41,1-1 47,-1 11-104,-2-11-152,1 14-168,3-19-616,-4 14 456,1 1-39,0 6-49,-3 4 40,1-1 8,2 0-112,1 4-72,0 2 88,2-30-320,-2 28 200,1-2 96,-1-2 16,2 1-152,0-1 72,0 0-8,0-1-128,0-1-24,0-22-72,0 23 40,3 1-48,1-1 40,-1 0 80,1-1-48,1-1-80,0 0 104,0-2-96,-5-19 8,6 19 56,-1-1 16,-2-1-112,1-1 64,-1-2 24,1 0 48,-1 0-48,1-9-16,-4-5-32,3 15-16,1-9 48,-4-1 96,3 2-104,-3 0 16,4 0-16,-4-2-8,3 0 105,-3-5-121,0 4 8,0-3-8,0 1 0,0 0 0,0 0 0,0-1 0,0-1 0,0-3 0,0-1 0,0-1 0,4-9 0,-4 11 0,3-15 0,-3 5 0,0 13 0,4-16 0,-1 0 0,1-1 0,1-4 0,10-3 0,-9-4-185,15-5-63,-4 0-56,4 0-104,0 1-88,1 4-136,3 4-24,3 3-56,1 2-104,2 5-73,-1 9-295,-30 5 1184,30-14-1344,-3 10-241,1 1-399,0-1-592,0 1-633,-2 3-120,2 0 104,0 0 897,-28 0 2328,28 0-1448,-2 2 295,0 1-2399,-26-3 3552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5T11:35:51.978"/>
    </inkml:context>
    <inkml:brush xml:id="br0">
      <inkml:brushProperty name="width" value="0.05" units="cm"/>
      <inkml:brushProperty name="height" value="0.05" units="cm"/>
      <inkml:brushProperty name="color" value="#3165BB"/>
    </inkml:brush>
  </inkml:definitions>
  <inkml:trace contextRef="#ctx0" brushRef="#br0">328 48 9714,'0'0'0,"0"0"0,0 0 576,0-4-136,0 1 200,0-2 152,0-9 56,0 14 0,0-6 33,0 1-1,0 5-880,0-3 896,0-1-64,0 1-192,0 3-128,0 0-103,0 0-17,0 0 8,-2 2-24,2-2-376,-4 5 352,-1 2-24,0 8 0,-2-8 16,0 13-32,-7-3 0,9 0-40,-9 6-32,14-23-240,-14 24 232,0 2-104,-3 6-64,1-3 32,0-1-56,2-2 104,8-1-7,-12-3-65,18-22-72,-7 21 112,-8 0-72,9-2-8,-8 0 24,9-1 16,-2-3-40,-7 1 48,11-9-16,3-7-64,-5 16 64,-1-11-16,1 10 8,0-11-24,0 1 56,1 0-56,1 1 72,-1-1-8,4-5-96,-1 3 56,-1-1 32,0 0-72,0 0 0,1-1-24,1 1 24,0-2-80,0 0-8,0 0 72,0 0-88,0 0 64,0-5 56,0 0-40,3-1 40,2 1-96,9-11 64,-10 13-24,-4 3 24,14-16 0,-9 11-24,12-12-32,-3 11 72,2-13-32,1 14-8,2-16-96,0 7 16,-19 14 104,20-14-152,2 1 16,3-1-32,-3 8-145,3-13 33,-1 14-96,-1-11-56,-3 13-104,-20 3 536,18-5-616,-1-1-192,1 3-104,-3-1-209,1 4-367,-2 0-176,0 0-193,0 6 9,-14-6 1848,5 5-1824,12 0 231,-13 0 297,1 1 264,0-1-2297,-5-5 3329</inkml:trace>
  <inkml:trace contextRef="#ctx0" brushRef="#br0" timeOffset="2915">9 766 8873,'0'0'0,"0"0"0,0 0 1169,0 0-625,-2 0-16,1 0 0,-1 0 80,0 0 104,0 0 184,2 0 169,0 0 23,0 0-48,6 0-136,-1 0-192,12 0-63,-11 0-73,11 0-96,-3-3-24,-14 3-456,21-5 408,3-11 24,7 11 24,2-13 24,6 1 8,-1 0-103,4-4-33,-6 2-56,-36 19-296,35-19 264,-4 1-72,-1 4-64,0 0-112,-4 9 64,0-9 8,0 11-48,-3-3 32,-1 1-56,-1 2 24,-4-1 8,1 1-32,-2 3-56,-11 0-32,14 0 40,-14 0 104,13 0-120,-18 0 48,5 0-104,9 0 16,-11 0-88,2 2 48,1-1-24,-1 1-40,0 3 24,0 0 16,-5-5 152,4 6-128,-1-1-24,-3-2 8,0 3 23,0-1 25,0-2 72,-3 2-80,-2 1 0,5-6 104,-6 5-104,1 0-16,-2 0 72,0 1 16,0 1-24,0 6 24,0-7 0,0 9 8,7-15 24,-7 7-8,0 11-32,0-11 24,0 14-16,1-6 24,-1 1 24,-7 1-48,8 1 32,1 1 8,-2 0 8,0 0 16,2-1-40,0-1 40,0 2-64,-1-2-48,1 1-80,5-18 160,-3 17-320,1 1-136,0-1-208,0-1-192,2-1-224,0 1-321,0-2-311,4 0-201,-4-14 1913,5 14-1984,0 0 56,1-9 207,-1 11 281,0-13 272,0 2-385,0 1-2135,-5-6 3688</inkml:trace>
  <inkml:trace contextRef="#ctx0" brushRef="#br0" timeOffset="2916">787 116 13034,'0'0'0,"0"0"624,3-4-264,1 1 9,1-3-1,0 1-8,9 2 48,-14 3-408,4-4 424,1 1 144,9-1 40,-11 4-80,3 0 32,-1 0-160,9 0-55,-11 2-73,-3-2-272,5 5 264,1 9 80,8-9-48,-11 13 32,2-4-48,1 1-128,7 8 96,-9 3-80,-4-26-168,5 30 144,0 1 96,1-1-64,-1-1 48,-2-1-32,1 0-48,-4-2-40,0 4 40,0-3 96,0 1 0,0-2 9,0-1-33,-2-1-32,-1-3 24,1 0 8,0-2 8,2-19-224,-2 17 176,1-3-16,-1 0-16,2-9-24,0 11-16,0-12-8,0 1 8,0 0-8,0 0 24,0-3 16,3 0-112,1-1 40,-1 1-24,1-2-32,-1 0 112,3 0-32,-6 0-88,5-5 32,10-9 16,-9 11-40,9-15-8,-10 13 0,15-14 16,-5 3-32,3-3 0,-18 19 16,17-19 24,0 0-184,1 1-40,-2 1-112,-1 1-152,-1 1 56,-9 1 8,14 0-112,-19 14 512,6-14-457,11 9-103,-13-15-16,1 15 104,0-12-16,0 12 80,-1-11-16,-1 11-8,-3 5 432,0-14-408,0 10 56,0-10 56,-2 11-9,-3-11 57,0 11 32,-2-11 56,-7 10 136,14 4 24,-5-14-8,-2 11-8,-7-1 40,9-1-56,-2 0 96,-7 1 48,9 1-16,-2 3 48,0 0 72,0 0 73,0 0 15,0 0 64,2 2 224,-1-1-312,1-1 24,5 0-304,-1 0 296,-1 0-64,2 0 72,0 0-8,5 0-32,0 0-32,9 0-24,-10 0-56,1 0 40,-5 0-192,16 0 264,-11 0-72,14 0 25,-14-3-57,14-1 40,-3 1 56,0-1-56,-1 1 40,-15 3-240,16-5 200,-2 1-40,0 1 8,0-1-64,-9 1-80,14-1-8,-14 1 16,13 3 8,-18 0-40,5-4-8,9 4 32,-11 0 48,2 0 48,-1 4 32,-1 1-96,1 0-16,-1 2-24,-3-7-16,0 7 40,0 7 16,0-9-80,0 13-24,0-4 16,0 0 32,-1 1-16,-5 3 72,6-18-56,-7 17-16,1 0 72,0 1 40,1-2-104,0-1 88,0 1-88,1 0 16,2-3 24,2-13-32,-1 14-56,-1-7 16,2 11 24,0-13 16,0 9-16,0-11 24,3 3-88,1-1 32,-4-5 48,3 5-32,3-3 32,-1-1 16,0-1-32,0 0 16,9 0-64,-10 0 16,10-5-32,-14 5 80,3-5-56,13-11 56,-13 13 0,11-11-56,-10 11 24,10-11-72,-11 8 16,11-11 104,-14 17-16,3-5-24,3-14 32,-1 13 16,9-13-8,-11 14 48,1-14-32,1 14-32,0-14 0,0 13-40,-1-9 24,-1 9 56,1-7-16,-1 9 8,1-1 32,-1 0-8,1 1 24,-4 4-80,0-3 80,3 3-48,-3 0 0,4 0 56,-1 0 64,-3 0-80,4 5 16,-4 0-80,0-5-8,3 16-8,1-11 96,-1 11-56,-3-9-16,4 13 56,-4-4-16,3 1-32,-3 3 72,0-20-96,4 19-32,-4 3-40,0 3 56,0-3-64,0 1 72,0 0-168,0-1-8,0 1-80,0-23 264,0 23-376,0-3 8,0 1-72,0 0-40,0-2-56,0 0-65,0 1-63,0-1-64,0-19 728,0 17-792,-2 1 24,-2-1-72,1 0-33,-2 1-63,-2-3-96,0 1-32,0 0-24,7-16 1088,-7 14-1009,-9-7 201,11 10 160,-9-12 160,9 2 152,0 0 72,-2-2 112,0 1 72,7-6 80,-7 5-56,0-2 72,-7-1 48,9 0 72,-2-1 96,-7 1 144,8-2 160,-1 0 200,7 0-736,-6 0 880,-1 0 137,0-3 15,0 3-40,0-4-48,0 4-96,2 0-39,-1 0-81,6 0-728,-5 0 664,0 0-112,0 0-24,1 0-48,1 0 8,-1 0-40,1 0-72,-1 2-23,4-2-353,-3 2 320,-1 1 64,1 1-48,1 1-64,0 0 16,1 0-24,-1 9 64,0-10-72,2-4-256,-2 5 288,1 2-72,-1 0-8,0 0 80,0 0-72,1 0-16,-1 0 0,0 0 64,2-7-264,-2 7 232,1-2 17,-1 0-121,2 0-32,0 1 32,0-3-64,0-1 72,0-2-96,0 0-40,0 0-8,0 0 96,0 0-64,0 0 72,0-5-48,0-9-48,5 10 72,0-1-32,-5 5-40,6-17 80,8 11-16,-11-13-56,2 14 32,9-14-48,-9 3 56,11 0 32,-11 1-128,-5 15 48,21-18 48,-5 1-80,-1 0-56,-1 1 128,0 0-40,0 2-32,0 9 32,-9-14-24,-5 19 24,19-3-64,-13-3 64,11 1 32,-12 0-32,9 1-16,-10 1-48,10 3 88,-11 0-64,2 0 32,-5 0 8,14 0 16,-10 2-96,1-1 112,0 1-24,-1 3 0,-1 1-56,-3-1 0,0 0 160,0-5-112,0 7 80,0 0 8,0 0-144,-2 7-96,-3-9-24,0 9 48,0-9 24,-9 9-104,14-14 208,-5 5-184,-9 11 32,8-11 48,-9 9-113,10-9-111,-11 2-88,11 7-64,-11-9 72,16-5 408,-5 7-504,-11 7-160,11-10-176,-9 1-113,9 0-39,0 0-168,-1 1-216,1-1-369,5-5 1745,-3 2-2152,1-2-201,2 0 1,0 0 231,3 0 321,3-6 432,8 1 360,-9-10 167,-5 15 841,15-4-3328,-15 4 3328</inkml:trace>
  <inkml:trace contextRef="#ctx0" brushRef="#br0" timeOffset="2917">1730 382 7961,'0'0'0,"0"2"1240,0-2-695,-2 0-177,1 0-48,-1 0 56,2 0-376,-2-4 504,0 1 272,1-1 256,-1 1 113,2-1-9,0 1-176,0-1-200,0-1-128,0 5-632,0-5 536,0 0 9,0-1 23,3-9 16,1 11-96,1-10-32,0 9-16,1-12 0,-6 17-440,5-6 448,10-13-32,-11 14-96,10-12 0,-11 12-39,11-11-49,-10 11-80,10-9-88,-14 14-64,3-4 72,11-1-48,-10 0 48,9 1-112,-9 4-16,1 0 0,0 0-104,1 0 8,-6 0 152,5 6-304,0-1-121,0 2-63,-1 8-80,-1-9-88,1 9-216,-4-10-160,3 13-273,-3-18 1305,0 7-1544,0 10-144,0-10-81,0 11 97,0-11 128,0 10 191,0-10 185,0 10 176,-2-10 296,-1 11 240,-2-11 80,0 10-225,-1-10-2807,6-7 3408</inkml:trace>
  <inkml:trace contextRef="#ctx0" brushRef="#br0" timeOffset="2918">1727 537 5001,'0'0'0,"0"2"544,0-2 24,0 0 112,0 0 104,0 0-784,0 0 816,0 0 48,0 0 17,0-4 71,0 1-8,0-1 48,0 1 8,0-1-103,0 4-897,3-3 920,2-3-112,1 1-56,-1 0 16,9 0-71,-11 0-1,11-1-64,-10 1-32,-4 5-600,14-5 568,-11 0-8,11-1-88,-9 3-64,9-1-32,-10 1-87,9-1 23,-9 1-48,-4 3-264,5 0 160,9-3 8,-14 3-24,5 0-8,1 1 0,-3 1-80,-3 3 96,0 0 24,0-5-176,0 7 152,0 7 24,0-8-168,0 9-24,-2-10 56,1 13-8,-3-11 40,-1 10-32,5-17-40,-5 7 16,-1 11 56,3-11-40,-1 10 72,1-10-96,-1 10-8,1-10 40,0 11 24,3-18-64,-2 5 88,0 11-64,0-11 16,1 2-64,1 7 24,0-11-24,0 1-8,3-1 40,2 1 16,0-3 128,9-1-112,-10 0-64,1 0-16,11-5-120,-11 0 72,12-9-32,-11 9-16,-6 5 136,19-16-192,-14 11 40,14-13-72,-14 13-40,11-14-40,-11 14-40,11-14 32,-11 13 24,-5 6 288,14-19-329,-10 14-23,1-14 0,0 14-16,0-14 88,-1 13 32,-1-11-8,1 12-16,-4 5 272,3-16-224,-3 11-16,4-11 96,-4 11 16,3-9 48,-3 11 56,0-11-8,0 10 88,0 4-56,0-5 8,0 2-16,0-1 56,0 1 8,0-1 56,0 1 56,4 3 112,-4 0 24,0 0-304,3 0 360,-3 0 8,3 1-72,1 3 8,-1 1 16,1 0-24,-1 0-23,1 1-1,-4-6-272,3 14 224,1-9 72,-1 2-24,1 7 0,-1-9-16,1 9-24,1-9-8,-2 11-24,-3-16-200,4 5 208,1 11 48,-1-11-24,1 11-8,-2-11 24,1 9-88,-1-9 8,1 2-8,-1 7-40,1-9-8,-1 2-32,1 7-40,-1-11 24,1 3-24,-1 1 16,1-2-8,-1 0-16,1 0 49,-1 0 23,-3 1-64,4-3-16,-1 1-80,1-3 72,-1 1-16,-3-2 0,3 0-24,1 0 8,-1 0-56,1-3 128,1-1-80,0-1-121,1 0-151,-1-1-128,-5 6 424,5-5-496,0 0-56,0 0-120,9-9-152,-10 10-120,1-1-129,0 0-143,9-9-256,-14 14 1472,4-3-1801,1-3-447,0 1-177,9-9 65,-10 11 263,9-3 401,-9 1 384,10-9 336,-14 14 976,3-3-905,3-2-2727,-6 5 3632</inkml:trace>
  <inkml:trace contextRef="#ctx0" brushRef="#br0" timeOffset="2919">2473 229 6809,'0'0'0,"-2"0"1760,2 0-1760,-1 0 1569,-1 0-185,0 0 1441,0-4-1473,1 4-48,-1 0-32,2 0-95,0 0-89,0 0-144,-2 0-168,1 0-96,-1 2-71,2 3-49,-2 2-56,2 0-72,0-7-432,0 7 360,0 0-32,0 7-56,0-9 16,0 2-16,0 7 8,0-9-40,0 9-120,0-9-24,0 13-40,0-11 40,4 10-40,-4-10 104,3 9-160,-3-9 32,0 8-32,0-15 0,0 6-88,3 9 64,-3-9 200,4 9-72,-4-10-40,0 2 0,3 7-208,-3-10 176,0-4-32,0 5-24,0 2 32,0-2-32,0-1-48,4-1 120,-4 1-48,0-3 8,0 1 0,0-2-8,0 2-88,0-2 104,0 0 16,0 0-56,0-4 8,0-1-72,0 0-8,0-9 120,0 14-24,0-3-32,3-11 48,-3 10-56,4-13-24,-4 12 144,3-15-32,-3 6-72,6 1 40,-6 13-16,5-14-32,0-2-24,0 0 152,0 1-96,1-1-40,-1 0 72,11 2-104,-13 0 24,-3 14 48,14-13-40,-11-1-16,3 0 48,8 9 8,-11-15 96,2 17-96,11-11-24,-13 10 40,3 1-72,-6 3 56,5-3 64,9-1-64,-11 4 0,3 0-16,-1 0-8,0 0 96,0 2-112,0 3 88,-5-5-48,6 7 32,-3 0-32,1 9 64,-1-11-120,1 10-8,-4-8-24,0 11 120,0-11-24,0-7-8,0 17-72,-2-10 48,-2 11-152,-1-5 144,0 1 32,0 0-40,-2 0-48,-7 0-40,9-7 32,-2 11-32,-7-12 200,10 10-112,-1-11 16,-2 11 120,-7-11-136,11 2 80,3-7-40,-6 7 24,-1-2 48,0 1-72,2-3 0,0-1-40,0-2-8,0 0 40,1 0 56,4 0-48,-2-4 48,1 1-136,1-1 112,0-1-24,0-11 32,0 11 40,5-10-96,0 9 40,-5 6-16,5-17 56,0 12-72,1-11 64,8 11-96,-11-11-8,2 11 80,9-11 64,-10 13-24,-4 3-64,14-14-96,-11 10 48,11-1-16,-10-9 112,1 14 88,9-3-72,-11-1-80,2 4-72,-5 0 88,6 0 16,-1 0-56,0 0 16,0 0 64,0 0-104,1 2 72,-3 3-40,1 1-32,-4-6 64,3 5 72,1 0 8,-1 2-8,-3 7 8,0-11-136,0 4-8,0 7 88,0-9-24,0-5 0,0 7 16,0 0-24,0 0-32,0 0 88,0 0 8,-2 0-32,1 0-56,-1-2-16,2-5 48,0 6-24,0-1 120,-2 0-88,2-1-16,0-1 72,0-1-104,0-1 112,0-1-48,0 0-64,0 0-16,0-3 64,4-2 48,-1 0 0,1-1-80,1-9 0,9 11-16,-14 4 40,3-15-96,2 9 128,1-9-72,8 9 40,-11-9 56,2 10-24,0-9 72,9 10-112,-14 4 8,4-14-16,1 11 40,0-2-64,9-1 72,-10 1-48,-1 0-8,2 1 48,1 1 16,-6 3-40,5 0 32,0 0-40,0 0-8,-1 0-16,-1 0 32,1 2 24,-1 1-48,-3 2 16,4 2-8,-4 7 40,3-9 16,-3 2-16,0 11 40,0-11-40,0 10 8,-2-12-16,1 13 24,-1-11-16,0 10-48,0-10 88,1 11-56,-1-12 56,-1 12 0,-1-11-56,4-7-8,-2 17 8,-1-12-64,-1 11 48,1-9 64,-1 11 16,3-12 64,-3 10-24,1-9-55,1 10 47,-2-10 40,1 11 16,0-11 32,-1 10 24,1-10 40,1 11 8,0-11-80,2-7-184,-2 17 192,1-10-104,-1 10 56,0-10 8,0 9-80,2-11-32,0 11-16,0-11 56,0-5-80,0 16 64,0-11 72,0 2-128,4 7-96,-1-11 112,1 2-32,1 2 8,0 0 56,-5-7-56,16 6-16,-13-1 64,11-2 8,-8-1 0,13 0-56,-14 0-88,14-1 104,-3-1 0,-16 0-16,15 0 40,3 0-16,-1-5-152,1-9 24,-1 11-64,-1-3-40,-1 1-72,1 0-80,-16 5 360,14-5-368,0 0-48,-9-1-16,14 1-153,-14 0-15,15 0-24,-15-1-8,12 1-32,-17 5 664,5-5-840,1 2-177,7-1-223,-9 1-192,-1-1-328,3 1-449,-3-1-159,1 1-33,-4 3 2401,0-4-2160,3 1 295,-3-1 321,0 1 384,0-1 215,0 1-135,0 3-2056,0 0 3136</inkml:trace>
  <inkml:trace contextRef="#ctx0" brushRef="#br0" timeOffset="2920">2237 311 11986,'0'0'0,"0"0"2529,-2 0-1273,0-4-240,-1 4-104,-1-3-80,2 3-23,2 0-809,-3 0 920,1 0 8,0 0 48,1 0-104,-3 0-111,1 0-89,-1 1-112,1 5-96,3-6-464,-4 5 440,1 9-64,-1-9-24,1 11 16,-1-11-48,1 12-56,-1-3 40,1 2-15,3-16-289,-4 15 392,1 1-88,-1 5-8,1 2-16,-1 1-120,1 0 112,1 1-72,-1 4-40,3-29-160,-2 32 112,0-3-40,1-1 32,1 0-40,0-2 56,0 0-56,0-2-24,0-1 56,0-23-96,0 23 48,0-1 8,3 1-80,1-2 24,-1 0 72,0 0-136,-3-2 96,4 0-64,-4-19 32,3 17-104,1 1 104,-4-3-48,3 1 32,-3-2-72,0 0 136,4-9-24,-4 11-80,0-16 56,0 5-144,0 9 48,0-11-56,0 3-8,0 0 88,0 0-184,0-1 128,0 0-96,0-5 224,3 5-248,-3 1-56,4-3-120,-4 1 88,3-3-121,-3 1-23,4-2-104,-4 0-160,3 0-80,3 0-128,-1 0-145,0 0-223,11-3-240,-13-3-457,11 1-527,-9-9-169,-5 14 2713,19-3-2712,-13-13 215,13 11 761,-5-20 432,1 6-33,3-5-2023,-18 24 3360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5T11:35:57.692"/>
    </inkml:context>
    <inkml:brush xml:id="br0">
      <inkml:brushProperty name="width" value="0.05" units="cm"/>
      <inkml:brushProperty name="height" value="0.05" units="cm"/>
      <inkml:brushProperty name="color" value="#3165BB"/>
    </inkml:brush>
  </inkml:definitions>
  <inkml:trace contextRef="#ctx0" brushRef="#br0">0 534 5369,'0'0'0,"0"0"952,0-3-400,0-1 104,4-1 152,-1-9 136,-3 14-944,4-3 1137,-1-2 215,1-1 160,-1-8 73,1 11-65,-1-2-144,1 0-167,-1-1-185,-3 6-1024,4-5 936,-1 0-88,1 0-120,-1-1-64,0 1-47,1 0-41,-1 0-24,1 1-8,-4 4-544,3-3 416,1-1-72,-1 1-72,3-1-96,7 1-16,-9-1-48,10 1 48,-11-1 0,15 1-32,-13-1 64,14 1-128,-14 0-32,15-1 104,-7 1-128,-7-3 112,13 1-16,-19 5-104,5-5 73,14 0 15,-14-1-80,16 1 24,-16 2-112,15-2 56,-15-1 24,14 1-40,-19 5 40,5-5 24,13 1-153,-13-1 33,10 2 24,-9-1-144,8 1 144,-11-2-72,2 1 0,-5 4 144,14-3-72,-10-1-48,-1 1 16,1-1-40,-1 1 48,-3-1 0,0 1 88,0-1-40,0 1 32,0-1-8,0 4-24,0-3 48,0 3-24,0-4-32,0 4 48,0 0 48,0 0-40,0 0 24,0 0 80,0 2-88,0 1 64,0 3 8,0 1 40,0 7-48,0-9-40,0-5-40,0 17 56,-2-3-88,1 0 144,-1 2-72,0 5 8,0 1 24,1 3-80,-1 1 32,2-26-24,-4 24 16,1 0-56,1 1 24,1-1-16,-1 0 16,0-1-32,0 0-128,1-2-56,1-21 232,0 20-400,0 1-176,0 0-96,0-2-128,0 1-80,0-1-89,0-4-143,0 1-232,0-16 1344,0 7-1617,0 7-151,3-9-104,-3 0-41,4 1 241,-1-1 240,0-2 191,1-1 257,-4-2 984,3 0-840,3 0 176,-1 0 24,0-4-2841,-5 4 3481</inkml:trace>
  <inkml:trace contextRef="#ctx0" brushRef="#br0" timeOffset="1">611 286 8153,'0'0'0,"0"0"1513,0-16 143,4 0 96,-1-3 121,2-5 15,-5 24-1888,5-32 1784,9-2-175,-10 1-105,10 3-184,-11 4-231,2 7-137,1 5-168,-1 9-56,-5 5-728,3-6 648,1 1-152,-1 2-63,-3-1-65,4 4 0,-4 0-56,0 5-80,0 9-24,0-14-208,0 14 112,0 4 128,0 3-24,0 6 16,0 8 56,0 9-24,-4 1 88,-1 2-136,5-47-216,-7 45 104,0 0 32,0-1-88,2-4 64,-2-4-56,2 3 8,0-3-56,-1-1 32,6-35-40,-5 35 96,3-4-160,1 1-120,-1-1-88,2 0-40,0-1-128,0-4-48,0 0-176,0-26 664,3 26-808,3-2-153,8-3-199,-11 0-376,11 0-561,-9 0-903,9-2-897,-10 0-160,10-3 496,-9 0 1089,10-1 880,-9-8-2161,-6-7 3753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5T11:35:57.911"/>
    </inkml:context>
    <inkml:brush xml:id="br0">
      <inkml:brushProperty name="width" value="0.05" units="cm"/>
      <inkml:brushProperty name="height" value="0.05" units="cm"/>
      <inkml:brushProperty name="color" value="#3165BB"/>
    </inkml:brush>
  </inkml:definitions>
  <inkml:trace contextRef="#ctx0" brushRef="#br0">1 108 7353,'0'0'0,"0"0"1136,0 0-87,0-5-9,0 0 168,0-1 216,0 6-1424,0-5 1489,0-9-1,0 11-56,3-2-175,-3-1-121,4-8-184,-4 14-160,3-5-152,-3 5-640,0-5 544,4 1-39,-4 1-89,3 0-56,-3-1-104,4 1-16,-4-1-88,3 4-32,-3 0-120,3-3 112,3 3-88,-1-4 24,9 4 8,-11-3-88,11 3 32,-9-4 16,15 4 32,-20 0-48,5 0 32,16 0-120,-6 0-128,1 0-168,1 0-96,1 0-96,-1 0-145,1 0-79,-1 0-168,-1 0-152,-1 2-281,-1 0-359,0 1-176,-9 1-57,15-1 89,-15 1 231,12-1 241,-13 2 320,1 0 280,-2 1-176,1-1-2489,-4-5 3497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5T11:36:00.917"/>
    </inkml:context>
    <inkml:brush xml:id="br0">
      <inkml:brushProperty name="width" value="0.05" units="cm"/>
      <inkml:brushProperty name="height" value="0.05" units="cm"/>
      <inkml:brushProperty name="color" value="#3165BB"/>
    </inkml:brush>
  </inkml:definitions>
  <inkml:trace contextRef="#ctx0" brushRef="#br0">51 136 6505,'0'0'0,"0"0"712,-1 0 8,-3 0 16,-1 0 25,0 0 143,-1 0 144,3 0 56,-1 0 8,3 0-15,-1 0-49,2 0-112,0 0-120,0 0-120,0 0-696,0 0 545,3 0-33,3 0 40,9 0-32,-9 0-8,9 0 16,-10-3-48,16 3 72,-7 0-8,2-4-39,1 4-41,1-3-72,-1 3-32,1 0-104,-1 0-24,0 0-128,-17 0-104,16 0 88,0 0 0,-1 0-96,-1 0 24,-9 0-24,13 0 16,-13 2 32,9 1-40,-14-3 0,3 5-80,1 1 16,1-1 72,-1 0-48,-1 0-40,1 0-24,-4 1-32,3 1 24,-3-7 112,0 14-32,0-9-24,0 2-72,0 7-16,-2-11-24,1 4-112,-3 0-24,-1 0-89,5-7 393,-5 14-328,-2-11 56,-7 3-24,10 1 32,-1 6-64,-2-7 0,0 1 72,-7 0 8,14-7 248,-5 7-280,-2 0 48,-7 0 16,11-1 40,-3 1 96,-1 0-16,-6-1-8,9-1 48,4-5 56,-5 5-56,-2 0 40,2 1-8,-1-3-8,1 0 32,0 1 0,0-2 56,1-1 8,4-1-64,-3 2-8,-1 0 48,3 0-8,-1-1 16,0 1 32,0-2 0,1 0 56,-1 0 80,2 0-216,0 0 264,0 0 16,0 0-40,0 0-8,0 0 80,3 0-16,-3 0-32,4 0 0,-4 0-264,3 0 208,3 0 40,-1 0 64,0-3-87,0 3 31,11-4-64,-13 1 48,11-1-16,-14 4-224,6-3 184,9-1-8,-10 4-96,15-3 56,-15-1 40,14 1-56,-14-1-32,14 1 8,-19 3-96,5 0 32,11-4 56,-11 1-24,11 3-48,-11-4-16,11 4-16,-13-3 72,11 3-32,-14 0-24,4-4 0,1 4-32,9 0 0,-11 0 8,1 0 24,1 0 8,-1 0 0,-1 0-40,-3 0 32,4 0-104,-4 0-72,3 0 48,-3 0-120,4 2 48,-4 0-32,3 0-64,-3-2 296,0 1-296,3 1-24,-3 0-33,4 0-15,-4-1-32,3 1-8,-3 0 0,4 0-16,-4-2 424,0 1-472,3-1-24,1 0-40,-1 0 8,1 0-32,-1 0-49,1 0-7,-1 0-8,-3 0 624,6-3-592,-1 3 24,0-4 32,-2 1-40,3-1 40,-1 4 15,-2-3-7,1 3-8,-4 0 536,3-4-552,1 4-24,-1-3 32,-3 3 8,0-4 40,0 4 96,0 0 63,0 0 105,0 0 232,-1 0-176,-3 0 32,-1 0 32,0 0 56,-1 2 32,1 0 16,-2 1 24,0 1-16,7-4 0,-7 3 64,-7 3 48,9-1 48,-2 0 96,-7 0 32,9 2 113,-2 7 39,-7-9-16,14-5-424,-5 7 456,-2 7-8,-7-9 104,9 2 112,-2 7 128,0-8 89,0 1 23,0 8 32,7-15-936,-7 5 880,0 11-64,0-11-64,0 9-55,0-9-57,0 9-88,0-8-152,0 9-40,7-15-360,-7 5 248,0 11 16,0-11-32,-6 11-144,7-11 24,-1 13-104,-7-11 8,9 10 56,-10-10-80,15-7 8,-7 17 24,-11-10 24,11 11-32,-12-11 24,5 10-16,0-10 24,0 10 40,0-10 24,14-7-112,-7 18 96,-10-11-16,10 8 16,-10-9 48,10 9 16,-11-9 8,13 1-23,-11-1-25,16-6-120,-5 7 136,-2-1 32,2-3 8,0 1-56,0-3 48,3 1 64,2 0-24,0-2 80,0 0-288,3 0 232,3 0-64,7-4 40,-7 1-40,13-1 8,-4-1-32,1 0 24,5 0 80,-21 5-248,23-5 112,1-9-16,6 10-88,1-1-48,0-11 184,1 13-64,-3-2-64,-1-1-32,-28 6 16,26-5-88,-2 0 144,1 0 48,-1-1-120,-1 1-96,-1 2-184,1-1-80,0 1-128,-23 3 504,21-5-696,-1 1-224,1 1-177,-2-3-175,1 1-304,-3 0-289,0-9-383,1 9-169,-18 5 2417,17-16-2256,2 11 232,-1-14 319,-3 5 433,1 0 176,0 0-2633,-16 14 3729</inkml:trace>
  <inkml:trace contextRef="#ctx0" brushRef="#br0" timeOffset="1">791 98 8073,'0'0'0,"0"0"1545,0 0-1545,0 0 1536,-2-5-88,0 0 49,2-1 15,0 1-88,0 0-120,0 0-119,0 1-145,0 4-1040,0-3 896,0-1-144,0 4-80,0 0-143,0 0-17,0 2-24,0 3-48,0 0-24,0-5-416,0 16 352,0-9-56,0 14-48,0-5 56,0 6-56,0 4 0,0 7 72,-1 2-32,1-35-288,0 37 288,-2-1-47,0 3-57,-1-3-48,-1-3 96,1 0-24,-1-1-56,1-1-64,3-31-88,-4 29 8,1 1 72,-1 0 32,1-3-32,1 1-72,0 0-32,1 0-64,-1-2 32,2-26 56,0 26-184,0 0-144,0 0-72,0 1-121,0-5-23,0 1-128,0-2-168,0-4-168,3 0-232,1 1-321,1-4-495,9-7-689,-14 12-384,5-14-23,0 9 423,1-9 809,-6-5 1920,5 5-1601,0 2-2215,-5-7 3816</inkml:trace>
  <inkml:trace contextRef="#ctx0" brushRef="#br0" timeOffset="2">1057 185 10938,'0'0'0,"0"0"2456,0 0-959,-2-3-297,2 3-1200,-1-4 1016,-1 1-120,0-1 9,0 1 15,1-1-8,1 1 8,0-1-120,0 1-104,0-1-167,0 4-529,0-3 392,0-1-24,0 1-40,0-1 16,3 1-72,1-1 16,1 1 32,9-1-80,-11 1 104,11-1-56,-10 4-48,10-3 56,-9 3-8,12 0-80,-12 0-64,15 0 49,-15 0-49,16 0 16,-6 0 8,1 0-136,0 0-64,-1 2 16,-1 3 56,0 0 24,-14-5-64,14 5-8,0 1 24,-9-1-8,14 0 32,-13 9 0,13-9-80,-14 9-40,11-9-88,-16-5 168,3 18-72,2-11-80,-1 10 16,-1-10 56,-3 10-81,0-10 57,0 11-80,-2-11-72,2-7 256,-5 19-216,-9-5 16,9 0 128,-12 0-16,3 0-48,-4 1 56,-1 3-128,-2-1 80,21-17 128,-21 16-64,-3-1-24,0-1 64,-1 0 48,3-7-16,-1 9-24,2-11 8,0 9 24,2-11 16,2 3 64,1-3-40,1-1-40,1 0 56,0-1-24,7 1 32,-7-2-8,14 0-72,-5 0 24,-1 0-8,1 0 40,0 0 0,3-3 24,0 3-8,2-4 72,0 1-40,0 3-104,0-4 40,4 1 24,-1-1-104,11 1 72,-10-1 112,11 1-80,-9-1 8,13 1 0,-5-1 16,1 1-24,3-1 32,3 1-56,1-1 0,1 1 185,1-1-113,1 1 64,-25 3-176,24-3 136,0 3-112,-1-4 248,0 4-120,-1 0 32,1 0-128,-2 0-152,-2 0 144,-19 0-48,19 0-96,-2 0 104,-1 0-40,-2 2-16,-9 0 40,13-1 96,-15 1-48,11 0-56,-14-1 64,5-1-88,0 0 64,1 0-24,-1 0 0,0 0-24,0 0-8,1 0 80,-6 0-48,5 0 8,-2 0-32,1-3 64,-4-2 0,3 0-64,1-1 8,-1-8-32,1 11-96,-4 3 144,3-14-40,1 11 32,-1-11 8,1 10 16,-1-10 0,1 11-32,-1-11 56,1 10-48,-4 4 8,3-5 8,0-9 16,3 11-56,-1-3 48,0 1 8,0 0-56,1 0 32,-1 1 24,-5 4-24,3-3 16,1-1-8,1 1-40,0 3 8,0 0 24,1 0 56,-1 0-32,0 2-48,-1 1-24,-1 2 80,1 2 8,-1 7-32,1-9-24,-1 2 8,0 9 112,-3-11-16,0-5-88,4 18 64,-4-11-72,0 8-120,0-9 48,0 11 32,0-10 24,-4 10-88,-1-10 48,5-7 64,-5 18-24,0-11-56,0 10 72,-1-10-48,-1 12-48,-7-5 120,9 0 24,-2 0-48,7-14 8,-14 14-8,9 0 0,-11-7-32,11 10 80,-12-10-40,10 10-32,-10-3 40,10-7 32,7-7-40,-18 19 48,11-5-40,-10-7-64,10 11 32,-11-11-48,11 10 96,-8-12-24,10 11-48,5-16 48,-14 5 80,10 0-152,1 2 120,-1 0-88,1-1-32,-1-1 96,3 0 0,-1-1 72,2-4-96,0 1 32,0 1 8,0 0-24,5-1 24,0 1-8,0 0-16,9 0-8,-10-1-24,-4-1 16,14 0 72,-9 0-16,9 0-24,-9 0-16,11 2-16,-11 0 88,11 0-72,-11-1-24,11 1 8,-16-2 0,3 2-56,11 0 88,-11-1 16,3 3-32,8-1-32,-11 1 56,1-1-64,-4-3 24,5 5-32,-2 1-16,1-1-48,-4 0 64,0 0 32,0 2 0,0 0-80,0 0-24,-6 0-32,6-7 136,-5 7-152,-2 0-96,0 0-57,0 0-87,0 7-160,-6-9-144,7 2-128,-1 7-232,-7-9-193,9 2-175,-10 7-440,9-10-601,-9 1-239,9 2-81,-9 0 80,10 0 697,-11 0 520,11-2 303,-11 0-2527,16-5 3712</inkml:trace>
  <inkml:trace contextRef="#ctx0" brushRef="#br0" timeOffset="3">1824 472 7801,'0'0'0,"0"0"1296,0 0-31,0 0-1265,0 0 1296,0 2 1889,0 1-1433,-1 1-88,-1-1-199,0 3-153,1-1-216,-1 0-168,2-5-928,0 5 785,0 0-153,0 1 8,0-1-104,0 0-72,0 0-80,0 1-104,0-1 8,0-5-288,0 5 272,0 0-96,5-1 80,0-1 8,0 1-15,1-1-1,-1 1-88,9-3-72,-14-1-88,3 2 96,2 0 8,1 0 8,9-2-64,-11 0-16,10 0 64,-11 0-96,11 0 32,-14 0-32,4 0 16,10 0-56,-11-4 64,2 1 24,9-1-24,-14 1-64,5-1-16,1 1-104,-6 3 160,3-4-184,-3 1-72,0-1-120,0 1-65,-2 3-63,-3-4 16,-2 4-72,0-3-104,7 3 664,-7 0-744,-8-4-176,9 4-161,-11-3-215,3 3-472,0 0-617,0 0-303,0 0-153,14 0 2841,-14 0-2745,0 0 713,1 0 472,-1 0-289,7 0-1767,7 0 3616</inkml:trace>
  <inkml:trace contextRef="#ctx0" brushRef="#br0" timeOffset="4">2296 91 14715,'0'0'0,"-2"0"3624,2 0-3624,0 0 1561,0-3-353,0 3-168,0-4-64,0 4 121,4 0 71,-1 0-64,1 0-136,-1 0-167,-3 0-801,0 0 624,4 0-216,-4 4-72,3 1-104,-3 9 32,0-7 0,0 10-48,0-1-24,0-16-192,0 15 64,0 8 72,0 3 16,-2 5 8,-1 3-72,-1-3-32,-1-2 88,0-1-88,5-28-56,-3 28 88,-1-4-48,1 1-80,-1-1 48,1-1-8,1-1-16,0 1-96,2-2 24,0-21 88,0 21-104,0 0 8,0 0-40,0-2-72,4 2-40,-4 0-56,3-1-72,1 1-304,-4-21 680,3 23-960,1 1-17,-1-1 81,1 0 192,-4-1-8,3-3-400,-3 0-545,0-1-823,0-18 2480,0 17-3209,0-1-288,0 0 9,0-3 831,0 1 921,0-7-1,0 9-1815,0-16 3552</inkml:trace>
  <inkml:trace contextRef="#ctx0" brushRef="#br0" timeOffset="5">2329 213 13810,'0'0'0,"0"0"2105,0 0-865,0 0-264,0 0-191,4 0-25,-1-4 96,-3 4-856,5-3 1024,1-1 32,7 1-79,-9 0-129,10-1-192,-9 1-128,14-1-112,-14 1-88,-5 3-328,23-4 320,-7 1 0,-1-1 24,1-1 0,1 0-24,1-1-87,-1 1-41,1 2 24,-18 3-216,17-4 176,0 1-72,-1-1 56,0 4-128,-1-3 48,1 3 0,-2 0-72,0 0 16,-14 0-24,14 0-8,-9 2 72,14 3-48,-14 0-16,11 9-8,-12-9-32,-1 11 0,2-11-40,-5-5 80,4 16-176,-1-9-88,-3 10-16,0-3-56,0 2-49,0-1-71,-2 3-112,-1-1-40,3-17 608,-5 18-768,-2-1-88,-7 0-208,9 1-81,-2-1-111,-9 1-152,2-1-241,0 2-239,14-19 1888,-7 17-1904,-12 1 71,5-1 257,0-1 224,0 0 183,0-2 193,1-1 176,-3 1 176,16-14 624,-16 7-480,1 11 32,-3-11-881,1 10-2079,17-17 3408</inkml:trace>
  <inkml:trace contextRef="#ctx0" brushRef="#br0" timeOffset="6">2324 667 5545,'0'0'0,"0"-3"672,-2 3 16,2 0-688,-2-4 832,-1 4 80,-1-3 65,1 3 111,-1-4 88,1 1 40,0-1 65,-1 1-121,4 3-1160,-3-4 1048,1 1-120,0-1-152,0 1-71,1-1-41,1 1-48,0-1-88,0 1-8,0 3-520,0-4 472,3 1 8,2-1 56,9 1-48,-9-1-15,11 1 31,-2-1 40,0 1 24,2 0-64,-16 3-504,17-6 472,4 1-32,3 0 24,6-9 8,-1 10-87,-1-1-65,-2 0-104,-3 0 136,-23 5-352,21-4 280,-2 1-144,0-1 56,-1 4-160,-3-3 64,-10 3 48,13 0-128,-15 0-16,-3 0 0,6 0 32,-1 3 8,9 3 16,-14-1 16,3 0-136,1 9 88,-1-9 32,-3 11 8,0-16-64,4 5 56,-4 12-64,0-3 152,0 0-128,0 2 8,-2 0-8,-3 1-160,-2 0 152,7-17-8,-7 18-64,0-1-128,0 2-72,0 1-112,-9-1 32,11 0-16,-2 0-152,-7-2-201,9 1-119,-2-1-312,-9 1-192,11-1-257,-2 0-519,0-1-569,0 0-391,2-2-81,5-14 3153,-5 14-2881,-1-8 849,1 12 584,2-13-2505,3-5 3953</inkml:trace>
  <inkml:trace contextRef="#ctx0" brushRef="#br0" timeOffset="7">3056 30 19124,'0'0'0,"0"0"1928,0 0-1032,0 0-168,0-5-120,0 0-7,0 5-601,0-5 736,0 1 104,0 1 72,0-1-64,0 1-176,0 3-183,0 0-153,0 0-120,0 0-216,-1 3 136,-1 2 48,0 9-32,-1-9 16,-1 13 24,1-4-24,1 0 16,-1 1 8,3-15-192,-4 16 184,1 5-32,-3 3 16,1 1-64,2-1-24,-1 0 32,3 1-56,-1-3 136,2-22-192,-2 23 224,0 0 0,2-3-24,0 1-168,0-2 40,6-1-64,-1-1-40,0-1 72,-5-16-40,5 16-40,0-2 72,1-8 72,-1 12-104,0-13-8,0 2-8,0 0-40,1-2-24,-6-5 80,14 5 32,-11 1 8,11-1-8,-11-3 32,11-1-72,-10 1-56,10-2 24,-9 0 24,11 0 32,-11-3-96,11-1-176,-11-1 40,14 0-56,-14-9-32,14 10 32,-13-10-192,-6 14 464,19-3-520,-14-11 0,11 11-24,-11-11-16,10 10-49,-9-10-47,8 11-32,-11-3-56,-3 6 744,14-15-808,-11 11 40,3-1 103,8-9 97,-11 11 112,2-11 88,1 10-24,7-10 128,-13 14 264,4-3-264,1-11 72,0 11 24,1-11 24,-1 10 120,0-1-16,-2-11 112,1 13-40,-4 3-32,0-14 24,3 10 48,-3-1 8,4-11 152,-4 13 80,3-2 48,-3-9 120,4 10 72,-4 4-552,0-3 592,3-2 41,-3-1-33,4 3-96,-4 3 56,0 0 48,0 0-104,0 0 104,0 0-608,0 5 496,0 0-15,0 11 15,0-11-80,0 11 64,0-2-48,0 3-8,0 4-32,0-21-392,-2 23 288,-1 1-32,-3 1 88,1-1-72,0 0 56,0 4-16,1-2-176,1 0-39,-2 0-97,5-26 0,-4 25 0,-1-1 0,1-1 0,1-1 0,-1 1 0,3-2 0,-1-2 0,2-19 0,-2 19 0,0 0 0,1 0 0,1-1 0,0-1 0,0 1 0,0-3 0,0-1 0,0-9 0,0-5 0,3 14 0,-3-10 0,4 1 0,-1 0 0,1 0 0,-1 1 0,1-1 0,-1-2 0,-3-3 0,4 2 0,-1 0 0,2 0 0,0-1 0,1 1 0,-1-2 0,0 0 0,0 0 0,-5 0 0,6 0 0,8-3 0,-11-1 0,11 1 0,-11-1 0,11-1 0,-10 0 0,11 0 0,-15 5 0,6-16-361,13 12-327,-14-13 192,14 12-472,-5-14-200,4 5-105,1-5-311,2-2-328,-21 21 1912,20-26-2361,5-2-743,-1-4-385,2 3-120,-1-1 344,-1 1 1081,0-3 760,2-1 479,-3 2-2663,-23 31 3608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5T11:36:02.935"/>
    </inkml:context>
    <inkml:brush xml:id="br0">
      <inkml:brushProperty name="width" value="0.05" units="cm"/>
      <inkml:brushProperty name="height" value="0.05" units="cm"/>
      <inkml:brushProperty name="color" value="#3165BB"/>
    </inkml:brush>
  </inkml:definitions>
  <inkml:trace contextRef="#ctx0" brushRef="#br0">1 25 21380,'0'0'0,"0"0"5233,0 0-5017,3-4 128,-3 4-344,5-3-136,14-3 56,-1 3 56,6-1 8,15 1-48,11 3 40,13 0 0,6 0 72,-69 0-48,79 0 80,1 2-64,-2-1 56,-2 1-16,-1 0 72,-2 0-80,0 1-112,6 2 40,6 9-96,0-10 136,2 1-48,4 0-112,-1 2 112,8 0-40,4-2 96,8 1 32,-110-6-56,113 5-56,4 9 8,6-7-24,3 10 24,1-10 72,1 16-16,3-8-32,3 6 40,-134-21-16,137 19-88,1 0-16,3 8-24,-4-5 32,6 6 136,3-4-72,0-1-56,6 0-24,-152-23 112,151 26-176,0-5 328,3-4 32,-3 2-128,7-1 40,-3 1-144,5-2 216,0-1 160,-160-16-328,162 7 304,0 10-64,3-13-56,-3 1 96,2-3 17,-1-1-81,-3 1 24,0 0-48,-160-2-192,161 1 328,-1 1-8,0-2-192,-2 0 16,-1 2 32,-2 0 88,3-1 24,0-1-136,-158 0-152,160 0 56,2 0 136,-2 0 16,0 0-96,0-3-136,2-1-176,4 1 152,-5 3 152,-161 0-104,164-3 216,5-3-72,-4 1-168,4 0 56,-2 0 8,-5-9 64,0 10-48,-2-1-200,-160 5 144,156-14-48,1 11 8,-2-15-32,-4 15 88,8-13-120,-5 13 56,0-3 152,0-13 24,-4 14-64,-150 5-64,151-17-104,1 1 128,-1 11-56,1-18-24,-1 7 72,-5 3-168,2-1 120,-148 14 32,150-14 104,-11 0-32,4 0-136,-2 9-64,-6-13 0,6 13 104,-7-14 112,0 5-80,-3 0 0,-131 14-8,130-5 32,-4-14-16,-3 5-88,-1 9-56,-6-13-168,-2 15-184,-7-3 120,-6-9-288,-101 15 648,101-4-664,-5-1 15,-4 0 17,2 0 96,-7-1-40,2-8 16,-6 11-112,1 0 120,-6-1-8,1 1-73,-6-1-47,3 1-104,-3-1-16,0 4 24,-3-5 32,-4 1-49,2 4-7,-4 0 96,-1 0-16,1 0-16,-8-3 96,3 3-40,-1-4 95,-1 4 49,-57 0 536,58-3-528,-3 3 48,-3-3 32,1 3 96,-8 0 48,4 0 24,-4-4 16,0 4 0,-45 0 264,42-3-240,5 3 64,-7-4 48,0 1 24,-4 3 64,-1 0-32,-2-4-97,0 4-199,-33 0 368,30-3-632,1 3-160,2-4-72,-5 4 144,2-3 96,1 3-641,-1-4-2231,-30 4 3496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5T11:36:01.170"/>
    </inkml:context>
    <inkml:brush xml:id="br0">
      <inkml:brushProperty name="width" value="0.05" units="cm"/>
      <inkml:brushProperty name="height" value="0.05" units="cm"/>
      <inkml:brushProperty name="color" value="#3165BB"/>
    </inkml:brush>
  </inkml:definitions>
  <inkml:trace contextRef="#ctx0" brushRef="#br0">1 226 11274,'0'0'0,"0"0"1200,0-3-472,0 3-56,0-4-15,0 4 47,0-3 200,0 3-904,3-4 1144,1 1-24,-1-1-63,2 1-97,9 0-208,-10-1-136,12-1-72,-11 0-144,-5 5-400,17-6 376,-12 1-31,16-9 7,-5 11 0,5-13-80,1 11 80,1-14-40,1 5-64,-24 14-248,25-14 200,-1 0 0,-1 9-48,-1-13 48,1 13-40,0-11-48,-2 13-40,-1-2-24,-20 5-48,20-5 80,-3-1-120,-1 1-104,-2 2-136,-9-1-24,14 4-96,-16 0-40,11 0-144,-10 0-264,10 0-129,-11 0-247,1 4-224,1 1-241,-2 0-247,-3 0-48,0 1 111,0-6 1873,0 13-1656,-1-7 288,-3 1 215,-3 7 201,-7-9 224,7 10 160,-10-9 136,1 9 8,-1-1-1857,17-14 2281</inkml:trace>
  <inkml:trace contextRef="#ctx0" brushRef="#br0" timeOffset="1246">20 414 4889,'0'0'0,"-2"0"1624,0 0-656,1 2 152,-1 0-31,0-1-17,2-1-1072,-1 2 1088,1 0 96,0 0 105,0-1-17,0 1-48,5 0-112,9 0-151,-9-2-41,11 0-144,-11 0-56,14 0 0,-14 0 0,14 0-39,-14 0-25,15 0-112,-15 0-104,-5 0-440,19-4 544,-14 4-144,14-3 24,-5 3-144,-9-4-72,9 4 16,-14 0-72,6 0 96,-6 0-248,3 0 232,1 0-8,-4 0 65,0 0-25,0 2-96,0 3-80,-2 0-48,-3 2 16,5-7-56,-7 7 56,0 7 32,0-9-56,0 2-8,0 7 64,0-8 8,0-1-40,2 2-48,5-7-8,-6 7-24,1 0 48,0 0 72,2 0-80,1 0 16,2-2-56,0 0-56,0 0 120,0-5-40,3 5-32,1 1-40,1-3 48,0 1-8,9-3 16,-9 1-8,11-2-48,-2 0 40,0 0-56,0-5 48,0 0-56,1-11-104,3 11 72,-1-11-8,2 2 8,0-1-56,-19 15 184,18-16-297,-2 0-71,-1 1 8,-1-1 80,-9 0 16,14 2 16,-13 9-8,8-14 48,-14 19 208,3-5-224,1-13 32,1 13 40,0-11-40,0 13 120,0-11 8,-1 11-16,-4-3 0,0 6 80,3-5-96,-3 0 72,4 0 0,-4-1 0,3 3-16,-3 0 24,0 3 56,0 0-40,0 0 40,0 0-16,0 1-24,0 4 40,0 1 16,0-1 32,0 9 32,0-9 0,0 2 40,0 7-32,0-9-16,0 2-32,0 7 88,4-9-48,-1 2 88,1 9 32,-4-16-240,3 5 112,2 2 32,9 7-40,-10-9 56,1 2 24,0 7-24,9-9 80,-10 2-64,-4-7-176,14 7 240,-11 0-32,11 0-135,-10-2 23,9 1-88,-9-1 112,10 0-96,-11-1-8,11-1 0,-10 0-56,1 1 160,0-1-112,0 1 8,1-1 8,-1 1-16,0-1 48,0-1-48,-5-2-8,6 4 32,-3-3-40,0 3-40,1-2 16,-4-1-80,3 3 48,-3-1 56,4 1-32,-4-1 48,0 1-64,0-1 0,-2 2 24,0 1 120,-3-1-72,0 0 8,0 0 8,5-5-32,-14 7-40,9 0 32,-2 0 8,-7 7 24,9-9-56,-11 2 128,9 11-40,-11-11-32,12 10 56,-17-3 0,6 0 64,-1 1 32,1 1 64,-1 0-88,3-2-16,1 0 128,14-14-264,-14 14 152,7 0 32,-11-8 40,13 12-144,-10-13 120,11 11-24,-1-11-72,3 0-8,2-5-96,-2 7 120,1 0 32,1 0 64,0-2-72,0 1-80,3-1 40,2 0-56,11-2 64,-16-3-112,5 2 112,13 0-64,-4 0-16,3-2 8,4 0-8,3-4-24,6-1 32,-1-9-56,-29 14 16,28-3-48,0-3 32,-2 1-88,0-9 48,0 14-80,-1-5-56,-1 0-24,0 0-160,1 1-16,-1 1-16,1-1-72,-1 1-8,0-1-64,-1 1-137,-1-1-39,1 1-104,-23 3 832,21 0-912,-2-4-80,0 1-257,0-1-199,-1 1-448,-1-1-601,-12 4-287,15-3-25,-20 3 2809,5-4-2633,14 1 633,-14 3 640,13-4 272,-13 1-393,0-1-1855,-5 4 3336</inkml:trace>
  <inkml:trace contextRef="#ctx0" brushRef="#br0" timeOffset="1247">1097 458 9153,'0'0'0,"0"0"2065,0 0-449,0-5-327,0-1-137,0 1-72,0 5-1080,0-14 1104,0 11 48,0-3 17,0 1-129,0-9-96,4 11-168,-1-2-136,2-1-71,-5 6-569,5-15 448,9 11-88,-10-10 8,10 11-32,-11-2 32,11-11-48,-10 13-80,1-3-48,-5 6-192,14-5 152,-11-9 72,3 14-72,-1-5-8,0 0 8,0 0-40,0 1 112,1 1-112,-6 3-112,3-4 152,1 4 8,-4-3-23,0 3 63,0 0-24,0 0-16,-2 1-16,-3 5 64,5-6-208,-7 7 168,-9 6 32,9-6-120,-10 13-16,3-3 120,-4 2 0,-1 5 40,-2 4 40,21-28-264,-21 32 144,2-3 56,2-1 64,-1-2-80,3 0 24,1-1-40,7-3-40,-9 1-32,16-23-96,-5 21 48,0-2 24,1 0 8,3-2 24,1-1-72,0 0-32,3-2 48,2 0-24,-5-14-24,6 5 96,7 10-16,-9-9-152,1-1 80,11 2 96,-13-2-56,13 0-8,-11-3-8,-5-2-32,18 2-184,-13 0 176,14-2 88,-5 0-48,2 0 56,1-6 8,0 1-16,4-11-176,-21 16 96,23-5-88,-1-12-128,-1 12-24,-2-15 224,1 6 0,-1-1 24,-2 1 0,1 0-24,-18 14 16,15-14 16,1 0-56,-2 0-32,0 0-32,-9 9 64,14-14 72,-14 14 32,9-14 0,-10 13-64,1-9-48,9 9 72,-11-7 40,3 9-64,-1-10 32,-2 11-32,1-11 8,-1 10 64,1-1-104,-1-9 16,1 11 0,-1-3-8,1 1 216,-1 2-168,1-1-16,-4 4 48,0 0-56,3 0 48,-3 0 112,0 2-80,0 3-56,0 2 16,0 7 24,0-9 17,0 11-81,0-16 0,0 7 0,0 10 0,0-3 0,-2 2 0,1 1 0,-3 2 0,1 1 0,-1-1 0,4-19 0,-2 19 0,1 0 0,-1 0 0,0 4 0,0-2 0,1 0 0,1-1 0,0 1 0,0-21 0,0 23 0,0 0 0,0-1 0,3 1 0,2-4 0,9 0 0,-10-3 0,1-2 0,-5-14 0,5 7 0,9 10 0,-10-12 0,1 2 0,0 0 0,9-2 0,-11 1 0,3-3 0,-6-3 0,5 2 0,9 0 0,-11-2 0,13 0 0,-11 0 0,13-6 0,-13 1 0,14 0 0,-14-9 0,18 11 0,-8-11-161,1 10-639,2-12-168,1 11-224,0-12-256,0 12-193,-19 5 1641,19-16-1920,-1 12-337,-1-9-583,0 9-489,-1-1-40,0 0 113,-1-1 831,1 3 873,-16 3 1552,16-4-1033,-2 1 321,-1-1-2760,-13 4 3472</inkml:trace>
  <inkml:trace contextRef="#ctx0" brushRef="#br0" timeOffset="1248">1934 1039 15347,'0'0'0,"0"0"3657,0 0-1705,-2 0-696,1 2-192,-3-1-127,1-1 15,-1 0-40,4 0-912,-3 0 776,-1 0-208,1 0-264,-1 0-72,1 0-111,-1 0-25,1 0-176,-1 0-49,4 0 129,-3 0-224,-1 0-112,1 0-56,-1 0-248,1-3-184,1 3-248,0-4-249,1 4-327,1 0 1648,-2-3-2200,2 0-505,0-1-224,0 1-55,0-1 383,0 1 721,0-1 183,0 1-2183,0 3 3880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5T11:36:03.573"/>
    </inkml:context>
    <inkml:brush xml:id="br0">
      <inkml:brushProperty name="width" value="0.05" units="cm"/>
      <inkml:brushProperty name="height" value="0.05" units="cm"/>
      <inkml:brushProperty name="color" value="#3165BB"/>
    </inkml:brush>
  </inkml:definitions>
  <inkml:trace contextRef="#ctx0" brushRef="#br0">896 75 24149,'0'0'0,"0"-5"552,-1 0-552,-5-13 128,1 13-24,0-11-24,5 16-80,-5-3 112,-2-11-40,0 14 96,0-5 160,-7 1 104,9 4 0,-9 0-64,7 0-80,7 0-288,-21 2 120,3 3-8,-4 9 40,-8 4-88,-8 4 88,-4 8-56,-3 1-104,0 6-8,45-37 16,-44 36-48,1 4 80,-1-2 32,2-1-80,2-2-8,2-4-40,3 4 0,2-5 16,33-30 48,-31 27-144,0-4-136,1 0-72,4-3-112,3 1-96,4 0-272,4-2-304,8-3-353,7-16 1489,-18 17-1912,16 1-593,-3-11-487,3 12-169,1-12 128,1 9 785,3-11 408,2 0-2249,-5-5 4089</inkml:trace>
  <inkml:trace contextRef="#ctx0" brushRef="#br0" timeOffset="1">870 280 19036,'0'0'0,"0"0"0,-3 0 4857,-1 0-4201,-1 0 160,0 2-424,-2 2-120,-9 3-8,11 8-16,-14-1 128,19-14-376,-18 18 488,-6 8 104,-6 7 49,-6 5-145,-2 2-104,-4 4-72,0-3-16,-3 1-80,45-42-224,-44 40 80,-1-2-64,3 1 120,-3 1-64,3-4-88,6 1-168,-1-2-432,4-1-176,33-34 792,-33 35-864,2-2-361,3-1-295,2-1-480,3 2-817,4 0-816,3 0-368,2 0 272,14-33 3729,-5 35-2848,-2 0 823,2 0-1959,5-35 3984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5T11:36:10.392"/>
    </inkml:context>
    <inkml:brush xml:id="br0">
      <inkml:brushProperty name="width" value="0.05" units="cm"/>
      <inkml:brushProperty name="height" value="0.05" units="cm"/>
      <inkml:brushProperty name="color" value="#3165BB"/>
    </inkml:brush>
  </inkml:definitions>
  <inkml:trace contextRef="#ctx0" brushRef="#br0">498 248 7137,'0'0'0,"0"0"448,-3 0 0,-3 0 104,-7 0 40,7-4 33,6 4-625,-14 0 632,9-3-72,-10 3 16,9-4 24,-9 4-16,8 0 0,-11 0-48,11 0 25,-10 0-9,10 0-8,-10 0 24,10 0-24,-11 0-24,13 0-40,-11 0-16,11 0-80,-11 0 9,16 0-393,-5 0 440,-2 0-8,-7 0-16,9 0-72,0 0-16,-2 0-24,0 0 8,0 0 32,7 0-344,-7 0 272,2 0 16,0-3-56,1 3 0,2-4-16,1 4-64,1-3 48,0 3-7,3 0 63,2 0 56,1 0-8,11 0 0,-12 0-16,18 0-24,-6 0 8,8 0-24,-25 0-248,27 0 200,10 0 24,3 0 24,7 0-104,7 0-16,2 0 8,4 0 24,3 0 56,-63 0-216,66-3 128,-1-3-8,1-9-80,0 9-48,5-7 96,2 9-48,4-13-48,-2 11-8,-75 6 16,73-14-56,-2 9 24,-5-9-32,-1 11-8,-3-11 8,-1 10 0,2-1 88,-2 0 56,-61 5-80,55-5 64,1 0-72,-9 1 88,-2 1-120,-3 3 56,-5-4 24,-1 4-96,-4 0 112,-32 0-56,31 0 0,-3 0 32,0-3 8,-6 3-80,1 0 88,-6-4-40,-1 4-72,-2-3 72,-9 3-40,11 0 96,-16-4 0,5 4-8,0 0-32,-1 0-40,-4 0 136,0-3-96,0 3-24,0 0 80,0-4-72,-2 4-40,-3-3 112,-2 3-64,-11-4 41,3 4-65,-5-3-8,0 3 24,-5-4 24,-6 4 48,-16 0-112,-7 0 8,-7 0-64,-5 0 128,3 4-40,63-4 0,-66 5 24,2 0 40,5 0-80,-4 2 48,4 7 16,-4-10-8,6 1 0,-4 12 32,61-17-72,-61 6 80,-3 8-72,-1-9-32,-1 0 80,0 11-32,3-11 48,2 2 0,6 0-80,55-7 8,-56 5-8,0 0 96,2 1-40,6-3-32,-3 0 16,2-1-104,4 3 136,-2 1 16,47-6-80,-40 3 24,-2-1 8,8 0-56,-1-1 88,2 1-24,3 2 24,2-1-32,1-1 48,27-2-80,-25 5 112,1-2-56,5 1 24,-1-2-72,5-1 16,-1 3 96,9-1-24,-8 1 104,15-4-200,-4 2 136,1-1-32,-1 1-8,2 0-88,2 0 24,0-1-8,0 1-40,0 0 72,0-2-56,14 2 56,-8-1 24,16 1 8,-4-2-32,1 0-24,3 0-80,13-5 16,14-16 56,-49 21-24,57-17 64,8-3 16,-1 1 72,2 0-176,-3 0 0,1 2 128,1 1-136,-8-1 200,-57 17-168,61-14 32,-2 0-72,-3 8 48,3-9-72,-3 11 200,3-1-128,3 0 24,1 1 8,-4 1-112,-1-1 96,-1 1-32,-3-1-40,-4 4 16,3 0 24,-1 0-32,0 0 32,-52 0 8,52 0 48,-3 0-72,0 0 56,-1 0-24,-6 0-40,-4 0 24,-3 0 8,-2 0 88,-33 0-88,30 0 32,0 0 8,-6 0-56,-5 0-16,-2 0 48,-1 0-16,-11 0 32,14 0-32,-19 0 0,4 0-8,1 0 24,-1 0-16,-4 2 32,0 0-32,0-2 24,0 0-8,0 0-16,0 2-24,-4-2 24,-3 1 64,-10 1-8,1 0 16,-3 1-88,-4 3-48,-3-1 112,26-5-48,-40 7 32,-14 10 32,-8-3-64,-3 0-8,-3 2 48,2 1-8,4-1 56,-1-2-72,4 0-48,1-7 72,3 10-16,-4-10-8,1 9 16,-1-11-32,-4 2 88,1 7-88,1-11 64,61-3-64,-58 5 24,1 1-16,3-1 48,-2 0-24,1-1 48,-1-3-40,0 3-16,2-3-16,54-1-8,-54 6 8,2-5 24,0 3-32,3 1 72,2-1-56,4 1 0,4 0-16,3-3-16,36-2 16,-33 3 48,2 1 16,3-1 48,0 1-24,5 1-80,1-2 41,2 1-49,3-1 0,17-3 0,-7 2 0,-7 0 0,9-2 0,0 2 0,3-1 0,0-1 0,1 0 0,1 2 0,0-2 0,0 2 0,0 0 0,5-1 0,10-1-33,-9 0-15,13 0 129,-4 0-81,5-5 0,-20 5 0,22-5 0,6 0 0,7-11 0,10 11 0,4-13 0,3 13-8,4-14-9,-1 14 34,-55 5-17,60-18-49,-3 13-7,-1-9-56,-1 9 80,-2-9 64,-1 9-24,2-9-48,-6 10-64,-48 4 104,49-13-72,2 9 104,1-1-8,2-9 0,1 10-32,6-9-40,-3 9 96,-6-1-40,-52 5-8,52-14-32,0 10 16,-3-1-24,0 0 8,-2 0 16,-2 0-40,-7-9 16,-1 14 40,-37 0 0,33-4-40,-2 1 72,-1-1-96,-4 1 24,-2-1 72,-1 1-112,-4 3-56,-3-4-72,-16 4 208,14-3-256,-9 3 48,0-4 112,0 4-152,0 0-72,1 0-88,-3-3-72,1 3 0,-4 0-40,3 0-201,-3 0-159,0 0-136,0 0-224,0 0-185,0 0-383,-2-4-448,2 4 2256,-1 0-2577,-1-3-272,2 3-47,0-4 319,0 4 569,0-5 624,0 0 391,3-9 57,-3 14 936,6-5-3088,-6 5 3088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5T11:36:11.586"/>
    </inkml:context>
    <inkml:brush xml:id="br0">
      <inkml:brushProperty name="width" value="0.05" units="cm"/>
      <inkml:brushProperty name="height" value="0.05" units="cm"/>
      <inkml:brushProperty name="color" value="#3165BB"/>
    </inkml:brush>
  </inkml:definitions>
  <inkml:trace contextRef="#ctx0" brushRef="#br0">585 179 10322,'0'0'0,"-1"2"376,-13-2-240,14 0-136,-16 0 184,-3 0 88,-6 2 56,-6 0 48,-2 1-64,2 2 24,1 1 136,2-1 88,28-5-560,-24 7 697,1 0-1,2-2 64,2 0-56,5 0-128,7-1-16,0-2-184,1-1-16,0 1 97,3 0-137,1 0-88,0-1-16,2-1-8,0 0 104,6 0 160,7 0-24,-13 0-448,6 0 320,15 0 120,-2 0-64,5 0 56,14-3-96,11-2-96,9-1 65,8-8 79,-66 14-384,68 0 472,3-5-168,-2-9-72,-2 14-56,2-15 48,1 11 48,-1-1-32,3-9-56,-72 14-184,78 0 112,-7-14 104,1 11 0,1-11-176,-7 10 64,4-1-40,-4-9 80,-4 11 112,-62 3-256,66-4 40,-3-1-8,-4 0-56,-3-11 48,-7 16 88,-2-14-160,-6 14-48,1-5-24,-5 0 184,-37 5-64,38-6 72,-3 3-56,-4 3-72,-5-4-56,0 4 208,-5 0-24,-2 0-104,-3 0-64,-16 0 96,5 0-64,11 0 232,-13 2-96,3 0-16,-1 0-168,-2-2-72,-3 1 304,0 1-48,0-2-72,0 2 8,0 0 0,-3-1 0,-11 1 184,0 0-32,-3 0-144,-4-1-128,-4 1-56,-11 2 176,-16 1 72,-11 2-64,-7 0-40,-1 0 0,5-2 32,1 0 16,3 0-64,62-5 40,-66 6-56,-2-3 120,-2 1 128,1-3 16,-1 1-192,2 0-144,0 0 8,-1-1 104,69-1 16,-73 4 64,5-1-160,-2 2 96,2-1 0,6-2 8,-1 3 128,6-2-184,-1 1-104,58-4 152,-54 3 32,0-3 96,6 4-40,1-1-24,7 2-136,1 1 16,8-5 80,5 1 128,-4-2-200,8 0 56,4 0 112,3 0 65,9 0-9,-1 0-200,2 0-88,2-3 136,3 3-24,-2-4 144,2 1 0,0 3-144,0-4-112,5 4 80,14-3 208,-3-1-56,3 1-128,-19 3 8,24-4-32,8-1 56,20-9 176,14 9-152,11-16 56,4 16-56,3-16 56,0 16 248,-84 5-352,81-21 112,3 16-96,6-9 16,-3 10 96,-1-1 280,-6 0-152,-11 1-192,8 1-8,-77 3-56,75-4 8,5-1 120,1 2-96,-9-1-208,-4 4 128,-4 0 120,-10 0 176,7 0 0,-61 0-248,54 0-80,-2 0-96,-2 0 216,-6 4 24,-6-1-32,1 2-56,-5-3-48,-6 0 136,-28-2-64,28 2 32,-9-1 8,-3 1-248,-11 3 152,11-3 216,-16 2-32,3 1-24,-3 0-344,0-5 240,0 3-112,0 1 112,0-1 88,-2 1 32,-3-1-184,-9 3 16,0 1 144,-6 0 112,20-7-208,-25 6 24,-6 1-64,-23 9-56,-14-11 48,-15 13 216,-6-11-40,2 10-168,3-12 0,84-5 40,-80 6 48,-2 7-24,-1-7-104,-1-1-48,-4 2-16,1 0 152,3 7 152,-5-11-256,89-3 96,-87 7-32,4-2-24,-8 1 224,8 8 200,-4-13-320,3 6-96,2 7-24,1-12 48,8 3 288,5-1-280,7 3-96,7-2 40,5 9 72,7-11 184,8 2-160,4 2-152,4-1 88,2-3 200,4 1 160,5-1-256,10-1-280,-2-1 8,1 1 168,5 0 128,1-2-88,0 2 112,0-1-176,3-1-80,2 0 216,1 0 24,7 0-72,-7 0-184,18 0 216,-24 0-56,21 0 136,3-5-80,4-9 48,7 11-296,19-15 88,10 5 232,9-3 56,4 2-160,-77 14-24,76-16-32,-1 2 0,-2-3 24,-6 0 120,-3 3-192,-1 0 40,-6 8 72,-1-13 104,-56 19-136,50-5 224,2-9-280,-5 11-56,0-2 104,0-11 24,-7 12 120,-3 1-280,-2-1 0,-35 4 144,27 0-144,1-3 48,0 3 32,3 0-312,1 0-112,-4 2-16,1 1 96,-3 2-312,-26-5 720,28 6-992,0-1-297,0 2-255,1 0-144,-1 0-505,0 10-704,0-3-511,-2 3-89,-26-17 3497,26 20-3105,0 0 905,-3 0 736,-1-3 479,-1-1-151,0-9-1568,-21-7 2704</inkml:trace>
  <inkml:trace contextRef="#ctx0" brushRef="#br0" timeOffset="383">2385 493 17051,'0'0'0,"0"1"2913,-2-1-2033,-2 0 40,-1 0 80,5 0-1000,-5 0 929,0 0 23,-1 0 0,1 0 40,0 0-32,0 0-143,0 0-129,1 0-176,4 0-512,-3 0 416,-1 0 0,1 0-24,-1 0-104,1 0-72,-1 0-48,1 0-96,-1 0 32,4 0-104,-3 0 128,-2 2-88,-1 0 0,1 0-24,0-1 24,0 1-24,-1-2-88,1 0 80,5 0-8,-5 0 40,0 0-8,1 2 72,1-2-64,-1 0-200,1 0-24,-1 0-72,3 0-56,-1 0-40,2 0 24,0 0 16,0 0-136,0 0 96,0 0-96,5 0-56,0 0 119,-5 0 385,14 0-456,-10 0-16,10 0-136,-11 0-128,13 0-120,-11 2-176,14-1-177,-14 1-327,15 0-368,-15 0-249,14-1-135,-14 1-105,16 0 97,-16 0 87,18-1 441,-7 1 360,-16-2 1408,13 2-2817,-13-2 2817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5T06:35:51.5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1 270 4400,'0'0'0,"0"0"184,0 0-63,0 0-9,0 0 32,0 0 32,0 0 40,0 0-216,0 0 232,0 0 0,0 0 0,0 0-8,0 0-8,0 0 0,0 0 24,0 0 8,0 0-2088,0 0 3984,0 0-1800,0 0 72,0 0 24,0 0 48,0 0 25,0 3 15,0-1 48,0-2-576,0 0 552,0 0-8,0 3 8,5-3-40,1 0-24,-1 0 8,0 0-31,1 0-9,-6 0-456,5 0 464,1 3-48,2-3-16,0 0-8,0 0-24,0 0-16,0 3-32,0-3-8,-8 0-312,22 0 280,-17 0-8,3 0-24,0 2-31,14-2-1,-16 0-24,2 0-16,16 0-64,-24 0-112,5 0 136,17 0-80,-17 0 32,17 0 0,-17 0-104,17 0 48,-17 0-8,17 0-32,-22 0 8,5 0 24,3 0 0,14 0-48,-17 0 0,4 0 72,12 0-40,-16 0 8,4 0 8,-9 0-24,21 0-24,-15 0 56,2 0-64,0 3 8,13-3-48,-21 3-40,9-3 64,-1 2-64,0-2-64,0 0-80,0 3-104,0-3-153,0 3-55,0-1-176,-2 1-144,-1 0-128,0-3-249,1 0-151,-1 3-104,-5-3 40,0 0 215,0 0 161,0 0 184,0 0 176,0 0 128,0 0 111,0 0-3015,0 0 3520</inkml:trace>
  <inkml:trace contextRef="#ctx0" brushRef="#br0" timeOffset="519">371 32 4857,'0'0'0,"0"0"304,0 0 8,0 0-312,0 0 360,0 0 24,-3 0 88,3-5 120,-3 5 144,1-5 104,-1 5 57,3 0-897,-3-6 864,3 6-120,0-5-88,-2 5-72,-1-6-72,3 6-32,-3-5 1,1 5-17,-1 0-16,3 0-32,0 0 0,-3 0-40,3 0 0,-3 0-16,1 0-40,-1 0-24,0 0 24,1 0-8,-1 3 0,0-1-15,1 1-65,2 0 8,0 0-24,0 2 8,0 3-8,0-8-216,-3 8 224,0 0-16,0 0 16,1 0 16,2 3-104,-3 0 56,0 0-32,1 10 16,2-21-176,-3 9 224,0 1-72,0 15-16,1-17-8,-1 16 0,0-16 16,1 16-8,-1-15 8,3-9-144,-3 27 72,1-6 24,-1 1-32,0-1-32,0-10 56,1 16-16,-1-16 32,0 16 16,3-27-120,-2 11 80,-1 16-7,0-16 79,3 16-40,0-19 32,0 16 32,0-16-96,0 16 24,0-24-104,0 8 120,0 14-80,0-14 48,0 3-48,6 11 0,2-17 32,0 3 8,0 3-80,-8-11 0,8 11 32,0-3 48,0 0-48,14 0 40,-17 0-56,3-3 8,14-2-8,-17 0-48,-5-3 32,8 3-8,14-1-128,-16 1-32,2-3 32,0 0-176,16 0-8,-19 0-144,17 0-217,-22 0 681,5 0-744,17-5-136,-17-1-280,17-2-281,-17 0-431,17 0-536,-17-14-209,17 17 56,-22 5 2561,5-8-2176,20 0 584,-17-14-2625,-8 22 4217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5T06:40:21.8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249 111 5777,'0'0'0,"0"0"256,0 0-104,0 0-40,0 0-16,0 0-96,0 0 80,0 0-8,0 0 24,0 0-8,0 0 48,0 0 40,0 0-16,0 0-8,0 0-1112,0 0 2088,0 0-960,0 0 40,0 0 24,0 0 8,0 0 24,-3 0 16,0 0 32,3 0-312,-2 0 337,-1 0 7,0 0 0,1 0 8,-1 0-32,3 0-48,0 0-8,0 0-24,0 0-240,0 0 184,0 0 40,0 0-16,0 0 24,0 0 72,0 0 8,0 0 32,0 0-32,0 0-2432,0 0 4553,0 0-2121,0 0 0,0 0 48,0 0-48,0 0-16,0 0-16,0 0-32,0 0-4801,0-5 9394,5 5-4625,-5-6-8,6 6-24,-6-5-40,5 5 24,-5-5-16,5 5-32,-5-6-16,6 6 16,-6 0-32,0 0 16,0 0-40,0 0 0,0 0 24,0 0-8,0 0-80,0 0 56,0 0-32,0 0 16,0 0-16,0 0 24,-3 0-8,0 3-16,-2 0 17,5-3-41,-8 5 80,0 3-32,0 0 0,0 0-40,0 0-24,-3 1 56,0-1 0,0 0 0,11-8-40,-11 11 32,1-1 16,-1 1-8,0 11 80,0-14-64,0 3 32,1 10-8,-1-13-32,11-8-48,-11 8 128,0 3-80,3 0 8,0 0-24,0 0-56,0-1 64,0 1-16,0 0 8,8-11-32,-6 8 32,1 0-24,2 0 24,0 0 32,3 1-16,0-1-24,0 0 16,0 0 32,0-8-72,0 8 136,0-3-16,0 1 0,0-1 8,6 1-32,-1-1 32,1 0-16,-1 1 8,-5-6-120,5 5 88,3 1 16,1-1 8,-1-2-8,0-1 8,0 1-16,13 2 24,-15 1-72,-6-6-48,8 5 80,0-2-16,14 0-16,-17 2 56,3 0-40,0 1-24,14-1-24,-17 1-16,3-1 56,-8-5-56,8 5 32,14 1-24,-17-1 16,1 1-24,2-1 72,0 0-24,0 1-56,0-1 16,-8-5-8,8 6 0,-2-1 32,-1 0 0,1 1 16,-1-1-80,0 1 64,1-1-8,-1 0 8,-5-5-32,6 6 64,-6-1-64,0 1 32,0 2 16,0 0-16,0 0-24,0 0 32,0 0-88,0-8 48,-3 8 0,3 0 16,-3 0-32,0 1 24,1-1-24,-1 0 48,0 0 0,1 0-64,2-8 32,-3 8 16,0 0-72,-2 0-16,-1 0 16,1 0-104,0-2-32,-1-1-112,1 1-56,-1-1-96,1 0-96,0 1-144,-1-1-112,1 1-89,-1-1-167,4-2-80,-1-1-144,3-2 1288,-5 3-1433,2 0-55,0 0-8,1-3 159,-1 0 201,0 0 336,0 0 224,1 0 80,2 0 496,-3-6-3345,3 6 3345</inkml:trace>
  <inkml:trace contextRef="#ctx0" brushRef="#br0" timeOffset="578">627 6 5425,'0'0'0,"0"-5"296,0 5-128,0 0-72,0 0 8,0 0-32,0 0-72,0 0 72,0 0 16,0 0-24,0 0-8,0 0 16,0 0-8,0 0 64,0 0 24,0 0-848,0 0 1568,0 0-632,0 0 0,0 0 32,0 0 24,0 0 8,0 0 8,0 0 32,0 0 57,0 0 31,0 0 72,0 0 24,0 0 0,0 0 8,0 0 0,0 0-24,0 0-7369,0 0 14250,0 2-6856,0 1-49,0 0 8,5-1-40,-5 1 24,8 0-16,0-1 64,-8-2-528,6 6 504,2-1-64,0 1 32,0-1-95,0 0 23,0 1-16,0-1-40,0 1 16,-8-6-360,9 5 288,-1 3 0,0 3-40,0 0-96,0 0 0,0-1-8,14 12 0,-22-14-16,0-8-128,8 11 112,0 10 16,0-12-24,0 15 64,-2-16 8,-1 16-32,0-16 72,1 17-32,-1-17-32,-5 19 24,0-6-95,0 1-49,0 0 64,0-1-64,-3 3 48,1 1-40,-6-1-80,-3 0 32,0 1 16,-11-1 32,14 0 32,-3 1-32,-10-1-16,13 0-40,8-24 16,-11 24 16,-13 1-32,16-1-8,-17 0 56,17 1-40,-16-4 8,16 1-16,-17-1 16,25-21 0,-8 11-8,-13 16 8,13-16-32,-3 13-32,-11-16-48,14 17-64,-3-17-25,1 0-159,10-8 360,-11 8-432,0 0-16,0 0-72,3 0 8,0 0-56,0-2-72,0-3-120,0-1-57,8-2 817,-6 3-976,1 0-216,2-3-144,0 0-97,1 0 41,2 0 64,0 0 144,0-6 199,0 6 985,0-5-832,0-1 216,5 1 240,1 0 16,-1-1-32,0 1-2961,-5 5 3353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5T11:36:12.785"/>
    </inkml:context>
    <inkml:brush xml:id="br0">
      <inkml:brushProperty name="width" value="0.05" units="cm"/>
      <inkml:brushProperty name="height" value="0.05" units="cm"/>
      <inkml:brushProperty name="color" value="#3165BB"/>
    </inkml:brush>
  </inkml:definitions>
  <inkml:trace contextRef="#ctx0" brushRef="#br0">3258 470 15819,'0'0'0,"0"0"1296,-3 0-1008,-2-5 40,-2 0 32,1-1 8,6 6-368,-6-5 329,0 2-97,1-1-96,0 1-32,0-1 16,1 4-72,1 0-40,1 0 40,2 0-48,-2 0-24,0 0 24,2 0-48,0 0-184,0 0-208,0 2-289,0 3-271,0 1-184,0-6 1184,0 5-1280,0 0-81,0 0-23,0 0-64,0 1-89,0 1 9,0-2 160,0 2-2753,0-7 4121</inkml:trace>
  <inkml:trace contextRef="#ctx0" brushRef="#br0" timeOffset="1170">93 289 10546,'0'0'0,"-2"0"1776,-3 0-1592,5 0-184,-7-3 136,-8-3-8,8 3 64,-9-1-56,11 4 0,-11 0-32,11 0 56,0 0 24,5 0-184,-6 0 232,5 0 41,-1 2 23,2 3 48,0 1-24,3-1 72,3 0-48,11 0 48,-17-5-392,5 6 424,18-1-48,-4 2 24,11 0-40,11 0-32,12 0-32,9-2-7,6-3 15,-68-2-304,71 1 296,-3-1 40,4-5-48,-1-9-8,2 9-48,4-9-24,-6 11 56,4-3 32,-7-8 0,3 11-48,-3-13 24,3 13-96,-3-1 40,2-1 8,-6 0-24,7 0 88,-1-1-31,-6-9-153,2 15-72,-6-5-40,-1-9 136,-2 14 80,-5-6-80,4 1-144,-4 2-56,-5-3 72,0 3 80,-5-2-8,-2 1-80,-5-1 8,-2-9 40,-4 11 64,-29 3-104,27-6 48,-1 3-88,-4 0 32,-3-1 48,2-1-56,-3 0 80,-3-1-248,-9 3 64,-6 3 120,19-4 32,-16 1-56,1 3 184,-1-4-232,1 4 24,-4 0 96,0 0-24,0-3-40,0 3 16,0 0-80,-4 0 120,-3 0 72,-10 0 104,1 0-136,-3 2-248,-2 1 72,-1 1 32,22-4 64,-30 3-16,-17 2 8,-14 2-208,-9 9 152,-3-11 64,0 0 72,2 2-72,1-1-128,-1-1 96,3-2 40,-1 1 192,-1-1-248,0 2-80,1-1 48,-6-2 48,2-1 208,73-1-176,-75 2 88,2 0-104,2 0-64,1-1 80,2 3 32,-7-2-128,4-1 32,0 1 0,71-2 64,-68 0 96,5 0 40,4 0-160,7 2 16,-1-2-48,1 0 208,7 0 40,2 0-160,43 0-32,-39 0 0,8 0-32,0 0 208,5 2 48,6-1-112,6-1-40,9 0-8,0 0 144,3 2-72,2-2-136,-1 2 32,1-2-176,0 0 72,3 0 224,2 0-16,0 0 56,13 0-152,-1-4 88,-17 4-128,21-3 168,5-1 8,6 1-112,20-2-88,14-13 216,10 13 64,3-12 48,-1 11-144,-78 6-160,77-15-8,-3 1 8,1 9 152,0-11 48,2 11-96,-8-11-16,1 11 0,-2-13 40,-68 18-128,66-3 120,2-2-104,-2-9-112,-2 10 184,6-1 40,-8 0 40,1 1-192,-5 1-152,-58 3 176,55-4-64,-1-1 104,-5 2 24,3-1-128,-5 4 64,-5 0-120,-2 0 80,-5 0-72,-35 0 112,36 0-472,-3 0 56,0 2-16,-5 0 32,0 1-224,-5 2-472,-1 2-249,1 0-255,-23-7 1600,21 14-1960,-2-8-177,0 9-375,-2-8-137,1 14 193,-2-5 327,-1-2 449,1 0-361,-16-14 2041,14 13-3616,-14-13 3616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5T11:36:22.466"/>
    </inkml:context>
    <inkml:brush xml:id="br0">
      <inkml:brushProperty name="width" value="0.05" units="cm"/>
      <inkml:brushProperty name="height" value="0.05" units="cm"/>
      <inkml:brushProperty name="color" value="#3165BB"/>
    </inkml:brush>
  </inkml:definitions>
  <inkml:trace contextRef="#ctx0" brushRef="#br0">286 157 10802,'0'0'0,"-4"0"680,-1-3-632,-9 3 8,7-4 8,-10 4 72,11-3 24,6 3-160,-15 0 184,10-4 96,-11 4 136,11-3 96,-2 3 32,0-4 1,0 4-73,2-3 8,5 3-480,-6 0 424,3-4-88,-1 4-64,3-3-104,1 3 24,0-4-40,0 4-40,0-3 48,0 3-80,0-4 88,0 4 88,3-3-48,1 3 48,1 0-24,0 0 32,11 0 73,-16 0-337,5 0 368,11 0-40,-3 0-40,3 0 80,3 0-56,6 2 16,4-1-64,4 3-56,-33-4-208,37 3 208,3 1-16,5-1 40,2-1-48,7-2-8,3 0 88,6 0-48,-2 0 0,-61 0-216,61 0 168,-2 0-79,4 0 31,1 0 24,-1 0-8,-1 0-40,-1 0 0,-3 0 16,-58 0-112,61 0 96,-6 0-8,-3 2-16,-3 0 24,-2-1-8,-7 3 24,-2-1-64,1 1-64,-39-4 16,31 1-8,-1 1 8,-2 0 144,-2 0-104,-4-1-16,-1 1-24,-3 0-24,-3 0 128,-10-1-120,9 1 64,-14 0-56,6 3 16,-3-1 112,-3-1-96,0 2 40,0-1-72,0-1 32,-5 2 72,-9 2-120,0 0 24,-3 0-16,-4 0 16,-5 0 16,-14 9 56,40-16-72,-49 5 8,-7 13-40,-1-13 112,-1 9-72,-3-9 8,0 0-16,1 0 8,-1-1 88,61-4-96,-59 2 64,-1-1-16,-1 1-40,1 0-64,0 0 168,-1-1-56,-1 3-24,-3-1-40,65-3 8,-62 2-8,-3 1 72,6 1-32,0 1 40,3 0-48,2 1 72,6-5 32,4 3 40,44-4-168,-42 3 120,2 2-40,0 1 160,7-5-168,4 1 112,3 2-80,1 1-88,4-2 184,21-3-200,-17 2 120,10 0 64,-7 0-136,12-1-40,1-1 88,-1 0-48,0 0 64,2 0-55,0 0-57,0 0 48,4 0 16,10 0 24,-9-3 8,17-1 24,-2-1 0,2-9 64,-22 14-184,30-5 120,15-18-64,11 4 48,6-2-72,4-3 112,-3 1 8,0 1-112,1 3 32,-1 1-32,-1 1 8,1 1 16,-4 1-48,4 1-64,-6 8 80,-3-11-48,-2 13 40,-3-9-32,-49 13 8,49-4-104,0-10 184,-6 11-32,2-13 0,-3 13-24,-2-1-152,-5-1 80,-2 0 80,-33 5-32,30-14 32,-3 10-40,-2 1-24,-1-2 56,-5 1-16,2 4-48,-3-3-56,-1 3-16,-17 0 112,14 0-104,0 0-24,-9 0-72,9 1-224,-11 5-97,3-3 41,-1 0-136,9 1-128,-14-4 744,0 3-856,3 1-264,3 1-113,-1 0-319,0 1-472,-2-1-265,1 2-279,-1 7-113,-3-14 2681,6 5-2545,-1 2 417,0 10 144,0-10-2001,-5-7 3985</inkml:trace>
  <inkml:trace contextRef="#ctx0" brushRef="#br0" timeOffset="431">2885 359 21348,'0'0'0,"0"0"0,0 0 1240,-3 0-1208,-2-5-8,-11 0 80,11 1-40,-11 4-64,9 0 80,-10 0-72,17 0-8,-7 2 0,-11 1-8,11 3 0,-10-1 40,10 0 56,-10 0 8,3 0-64,7 2 64,7-7-96,-19 14-8,12-8 8,-11 0 32,11 8-120,-10-10 144,10 1-64,-9 2 0,11 0 0,5-7 8,-16 7-152,11 0 144,-2 0-32,0 0 24,0 0-56,2 0-80,2 0 104,-1-2-24,4-5 72,-2 5-24,2 0-64,0 1 8,0-3 24,4 1 16,-1-3 40,3-1-80,7 0-8,-9 0 24,10 0 88,-9 0-48,12-3-32,-3-2-16,0-1-56,0 1 32,0 0-32,-14 5 128,14-16-232,0 13-80,0-11-16,0 10 16,-9-9-144,14 9-72,-14-10-128,13 11-97,-18 3 753,5-14-656,9 10-80,-11-1-8,3 0-80,-1-9-88,0 10-81,-1-1-247,-1 0-176,-3-9-137,0 11-31,0-1 144,-2-1-2625,2 5 4065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5T11:36:24.046"/>
    </inkml:context>
    <inkml:brush xml:id="br0">
      <inkml:brushProperty name="width" value="0.05" units="cm"/>
      <inkml:brushProperty name="height" value="0.05" units="cm"/>
      <inkml:brushProperty name="color" value="#3165BB"/>
    </inkml:brush>
  </inkml:definitions>
  <inkml:trace contextRef="#ctx0" brushRef="#br0">134 129 13010,'0'0'0,"0"-3"944,0 3-944,0-4 64,-5-10-31,-11 9 39,11-10-32,-12 9 0,11-9 72,-9 11-88,10-10 24,-11 11 48,11-2 48,-2-9 120,-7 10 24,10 1-32,1-2-8,-1 1-24,1 1 16,3 3-240,-4-4 176,3 4 0,-1-3 24,0 3 8,2 0 64,0 0-8,0 0 0,4 3-24,-1 2 40,11 1 48,-10-1-7,13 9 31,-3-9-64,3 2 0,4 9 80,9-10-112,-30-6-256,40 20 280,8-6-16,10-1 8,5 1 96,4-7 24,3 9-80,1-11-64,2 2 8,2-2-40,-75-5-216,80 6 240,-7-1-87,6 0-49,1 0 40,-7 0-48,5 1 64,-5-3-24,2 1-88,2-3 40,-1 1 160,-3-2 72,-3 0-56,-8 0 72,-1 0-336,-3 0 0,-4 0 0,-54 0 0,50 0 8,1 0-8,-6 0 0,0 0 8,-7 0 0,-6 0-8,-1 0 8,-3 2-8,-28-2 0,30 2 8,-6-1 0,-7 1-8,-3 2 8,0-3-8,0 1 8,-9 0 0,11 0 0,-16-2-8,0 1 0,5 1 8,-1 2 0,-1-1 0,-3-1-8,0 1 8,0-1 0,0 0 0,0-2-8,-5 3 8,-9 1 0,0-1 8,-2 1-8,-1-1 0,-4 1 8,-5-1-8,-14 2 8,40-5-16,-56 6 8,-12-1 8,-5 0-8,-1 0 8,-1-1 0,7-3 0,2 1-8,1 0 8,-3-2-8,1 0 8,0 0-8,-2-5 0,4-9 8,-1 14-8,0-5 8,5-1-8,61 6-8,-64-5 16,3 0 0,2-9-8,-2 10 8,9-9 0,1 7 0,6-11 0,0 12 0,45 5-16,-38-19 16,3 13 0,3-9 0,10 11 0,1-11 0,4 9 0,-1-8 8,4 11-8,7-11 0,-7 10 0,13-1 8,-1 0-8,-2-9 8,3 14-8,1-5 8,0 1-8,0 4-16,0-3 24,0-1 0,3 1-8,2 0 8,11-1 0,-11 1 0,18-1 0,-8 1 0,-15 3-24,20 0 32,2-4-8,3 4 0,6 0 8,7 0-8,6 0 8,3 0-8,5 0 8,-52 0-32,54 2 32,0 0 0,0-1 0,-6 3 0,1-1 0,-5-1 0,-1 0 0,2 0 0,-45-2-32,44 1 24,-4 3 8,0-1 0,0-1 0,-2 1 0,1 1-8,1-2 8,-6-2 0,-34 0-32,35 0 32,-2 0 0,-1 0 0,1 1 8,0 1-8,0 0 0,-5 0 0,-2-1 0,-26-1-32,22 2 32,-1-2 0,-3 2 0,1 0 0,0-1 0,2 3-8,0-2 8,-4-1-8,-17-1-24,16 2 24,1 0 0,-1-2 0,1 0 0,2 1-16,-1 1 8,1 0-16,0-2 0,-19 0 0,17 0-8,1 0-8,-1 0-8,2 2-16,0-1-8,1 1-24,-3-2-8,0 0-16,-17 0 96,18 2-120,1-2-16,2 0-8,0 0-24,1 0-8,1 0-24,-23 0 200</inkml:trace>
  <inkml:trace contextRef="#ctx0" brushRef="#br0" timeOffset="1094">2995 326 7993,'0'0'0,"0"2"272,0-2-48,-2 0 56,0 0 8,-3 0 33,0 0-1,-2 0-8,2 0 88,0 0 64,-1 0 48,1 0 40,5 0-552,-5 0 576,1 0 32,3 0-24,-1 0-15,0 0-1,0 0 0,2 0 40,0 0 72,0 0-680,4 0 600,-1 0-24,3 0 24,-1 0-23,12 0 7,-12 0-88,11 1-24,-11 1-80,-5-2-392,23 2 392,-6 0 72,8-1-128,4 1 0,13 0 8,9 3-16,2 0-23,0 2-81,-3 7-8,-50-14-216,49 5 224,5 2 120,-4 7-64,-4-8 64,-5 9-8,6-8-72,0 11 160,-1-13-16,-6 10 0,-4-8-32,-10 0-8,-1-1-128,-5-1-95,1 0 63,0 0-192,-3 0 104,-18-5-120,20 4 144,1 1-80,0 0 16,2 1-48,-1-3-56,1 2-8,0-1 64,-1 1-176,-22-5 144,23 5-160,0-1-80,-4-1-57,-2 2-159,-1 1-136,-11-1-120,16-2-176,-16 3-88,-5-6 976,18 5-1217,-15 0-383,11 0-352,-11-1-201,3 1-223,-1 0-41,0 0 17,-1 1 87,-4-6 2313,3 5-1912,0 0-257,1 0-1551,-4-5 3720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5T11:36:25.983"/>
    </inkml:context>
    <inkml:brush xml:id="br0">
      <inkml:brushProperty name="width" value="0.05" units="cm"/>
      <inkml:brushProperty name="height" value="0.05" units="cm"/>
      <inkml:brushProperty name="color" value="#3165BB"/>
    </inkml:brush>
  </inkml:definitions>
  <inkml:trace contextRef="#ctx0" brushRef="#br0">42 69 20148,'0'0'0,"0"0"976,-2-4-872,1-1-72,-1 0 0,-2 0 8,-1-1-144,0-7 32,3 9 48,2 4 24,-1-5-120,-1 0-80,0-1-24,0 3-104,1-1-216,-1 1-328,0 3-561,0 0-223,2 0 1656,0 0-1905,0 0-63,0 0 112,-1 0-105,-1 3 201,0 3 184,0-1-2377,2-5 3953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5T11:36:26.680"/>
    </inkml:context>
    <inkml:brush xml:id="br0">
      <inkml:brushProperty name="width" value="0.05" units="cm"/>
      <inkml:brushProperty name="height" value="0.05" units="cm"/>
      <inkml:brushProperty name="color" value="#3165BB"/>
    </inkml:brush>
  </inkml:definitions>
  <inkml:trace contextRef="#ctx0" brushRef="#br0">96 0 11850,'0'0'0,"0"0"3433,0 0-3433,0 0 488,-1 0-232,-5 0-80,1 0-120,0 0 0,0 0-152,-2 0 88,2 0 24,5 0-16,-6 0 0,-1 0-64,0 2-304,0 1-312,2 1-401,0-1-327,0 1-280,0-1-161,5-3 1849,-6 6-1824,1-1 112,2 0-2193,3-5 3905</inkml:trace>
  <inkml:trace contextRef="#ctx0" brushRef="#br0" timeOffset="1">236 531 15555,'0'0'0,"0"0"1608,0 0-1120,0 0-48,-2 0-152,0 0-144,0 0-56,2 0-88,-1 0 137,-3 0-1,1 0 144,-1 0-104,1 0-136,-3 0-48,-1 0-88,1 0-160,6 0 256,-6 0-673,-1 0-479,0 2-416,0-1-233,2 5-47,0-1-48,0 0-25,0 0 57,5-5 1864,-6 5-1536,3 1-2697,3-6 4233</inkml:trace>
  <inkml:trace contextRef="#ctx0" brushRef="#br0" timeOffset="2">218 1027 11714,'0'0'0,"0"0"2160,0 0-1039,-2 0-185,2 0-936,-1 0 680,-1 0-24,0 0 48,0 2-16,-3-1-71,-2 1-97,0 0-136,0 0-192,7-2-192,-7 3 104,-8 2-80,10 0 64,-9 1-32,8-1-240,-8 0-160,9 2-184,-10-2-208,15-5 736,-6 7-1017,1 0-415,-2-2-224,0 1-113,2 1 105,0-2 96,0 2-33,1-2 97,1 0 80,1 0 263,2 1-2711,0-6 3872</inkml:trace>
  <inkml:trace contextRef="#ctx0" brushRef="#br0" timeOffset="3">239 1269 5673,'0'0'0,"0"0"296,0 0-312,0 0-192,0 0-224,0 0-160,0 0-33,0 0-1327,0 0 1952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5T11:36:27.581"/>
    </inkml:context>
    <inkml:brush xml:id="br0">
      <inkml:brushProperty name="width" value="0.05" units="cm"/>
      <inkml:brushProperty name="height" value="0.05" units="cm"/>
      <inkml:brushProperty name="color" value="#3165BB"/>
    </inkml:brush>
  </inkml:definitions>
  <inkml:trace contextRef="#ctx0" brushRef="#br0">93 1 18275,'0'0'0,"0"0"2121,0 0-1561,0 0 24,-2 0-32,2 0-552,-5 0 560,-2 1 24,0 1 97,0 2-65,2 1-16,-2 0-112,0 0-32,7-5-456,-6 5 648,1 1-216,0 8-208,2-9-32,-1 2-16,1 7 16,1-9 145,2 11-377,0-16 40,-2 5 40,0 9 208,2-9-32,-1 9-104,-1-9 112,0 2-40,0 7 24,1-9-40,1-5-168,0 7 32,-2 7-24,0-10 160,0 1 96,2 2-240,0 0 80,0 0-80,0-2 136,0-5-160,0 5 264,0 0-144,0 1-360,0-1 224,0 0 112,0-2 104,0 1 288,0-1-576,0-3 88,0 2 32,0 0-80,0 0 120,0-1-32,0 1-56,0-2 88,0 0-160,0 0 216,0 0-128,0 0-152,0-3-64,4 3-32,-1-4 72,1 4 16,-1-3-288,1-3-160,-1 1-256,-3 5 864,4-5-1033,-1 0-127,1 0-312,-1-1-217,1-8-247,-1 11-248,-3-2-225,4 0-135,-4 5 2544,0-14-2449,3 10 217,-3-1 239,4 0 145,-4-9 407,3 10-71,-3-1-1144,0 5 2656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5T11:36:28.674"/>
    </inkml:context>
    <inkml:brush xml:id="br0">
      <inkml:brushProperty name="width" value="0.05" units="cm"/>
      <inkml:brushProperty name="height" value="0.05" units="cm"/>
      <inkml:brushProperty name="color" value="#3165BB"/>
    </inkml:brush>
  </inkml:definitions>
  <inkml:trace contextRef="#ctx0" brushRef="#br0">56 115 14002,'0'0'0,"0"0"3777,-4-4-3665,-1 1 104,-2-2 56,7 5-272,-7-14 128,0 10-80,0-1-16,2 0 8,0 0-64,1-1 8,3 1 8,-1 0-72,2 5 80,-2-5 16,2 0-88,0-1-64,0 3-8,0-1-160,4 1-176,-1-1-256,1 1-296,-4 3 1032,3-4-1280,1 1-129,-1 0-55,-3 3-24,4-4 39,-4 4 17,3-3 8,-3 3 95,0 0 1329,3-4-1088,-3 4-2152,0 0 3240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5T11:36:32.101"/>
    </inkml:context>
    <inkml:brush xml:id="br0">
      <inkml:brushProperty name="width" value="0.05" units="cm"/>
      <inkml:brushProperty name="height" value="0.05" units="cm"/>
      <inkml:brushProperty name="color" value="#3165BB"/>
    </inkml:brush>
  </inkml:definitions>
  <inkml:trace contextRef="#ctx0" brushRef="#br0">232 286 9305,'0'0'0,"0"0"297,-5-3 71,-10-2 200,-1-13 16,-2 13 112,18 5-696,-22-19 624,-1 5-128,1 0-8,-1 9-104,2-13 1,4 13 79,3-9-24,9 11-88,5 3-352,-16-5 312,14-1-88,-3 3 56,1-1 0,3 1-128,-1-1-40,2 1-48,0-1 16,0 4-80,0-3 104,0-1-56,3 4 32,1-3 40,1 3 64,9-3 24,-10 3-128,11-4 16,-15 4-96,5 0 152,15-3 80,-7 3 0,5-4 9,3 1 7,3 3 24,6-4 120,1 1-32,-31 3-360,35-4 248,0 1 8,-2-1 8,0 1 88,2-1 8,-2 4-128,1-3-64,5 3 56,-39 0-224,40-4 256,-2 1 16,4-2-96,0 1-64,5 1 48,-1-1-8,8 1 105,-1-1-225,-53 4-32,48-3 96,6-1 152,-5 1 16,0-3 32,3 3-192,-2-2-56,-1 0 32,3 1 48,-52 4-128,53-5 152,-3 1-120,4 1-80,-4 3 96,-3 0 72,-1 0-112,-6 2-56,0-1 24,-40-1 24,34 2-16,1 3 128,4-1 8,-10 1-168,1 0-8,-4-3 72,-4 5 48,-2-2-72,-20-5 8,20 5 0,0 2-112,2 0 128,-1-1 80,-5 1-88,-1-1-24,-9 1-72,13-1 200,-19-6-112,5 5 144,9 0-40,-11-1-232,3 1-8,9-2 48,-15 1 144,6-1 80,-3 1-176,-3-4 40,4 3 24,-1 1 16,0-1 64,1 1-80,-4-1-136,0 1 32,0-1 120,0-1 160,0-2-200,-2 2 192,0-1-200,-3 1-32,0 0 24,0 0 40,-9-1 64,9 1-136,-9 0-16,14-2 64,-7 1-32,-12-1 80,3 0-48,0 0-32,-5 0 72,-3 0-32,-7 0 136,-4 0-168,35 0 24,-35 0-120,-1-3 88,1-2 32,0 0 176,-3-1-208,3-8-40,-2 11 0,3-1 24,-5-1 80,1 0-112,1 0 24,-1 0-56,0-1 160,1 1-24,-3 0-232,4 1 8,-1-1 24,37 5 176,-36-3 8,1-1 40,0 4-80,0 0-48,0 0-16,1 0 248,-3 0-64,1 0-192,36 0 104,-40 0-168,0 0 56,0 0 144,-4 2 56,2 0-56,4-1-256,0 3 224,3 1 144,35-5-144,-35 5 128,2 1 16,2-1-240,-2 0 64,1-1 64,4-1-56,2 1 0,0 1-112,26-5 136,-21 3 8,1 1 184,-3-1-104,6 1-64,-1-1-96,4 1 32,0-1 160,9 1 96,5-4-216,-16 3 16,11-1-16,-2 0 24,2-1 16,0 1 88,1 0-216,3-1 16,-1-1 216,2 0-144,0 0 88,0 2 80,0-2-152,5 2-168,0-2 168,11 0 128,-11 0-56,14 0-80,-19 0-8,14 0 24,4 0-56,1 0 200,5 0-120,6 0-144,6 0 96,4-4-8,4 1 256,1 0-128,2 3-216,0 0-40,2 0 104,-2 0 168,3 0-80,1 0-32,-3 0-104,-48 0 80,49 0 8,1 0 136,-4 0-72,-1 1-104,-2 1-48,-1 0 160,-3 1 80,1-1-96,-40-2-64,38 2-16,0 1-112,4-1 112,-7 0 120,-1 1-112,1-1 8,0 1-64,-4 3 72,-31-6-8,32 3 112,-4 2-128,-2 0-104,0-1 112,-5-1 40,0-1 16,-6 0 48,1 0-248,-16-2 152,16 1-128,-3 3 216,-7-2-48,11 1 16,-13-1-80,1 0-88,0-1 136,0-1 40,-5 0-64,5 0-16,9 0-8,-14 2-24,4-2 128,-1 0-8,1 0-24,-1 0-168,-3 0-32,0 0 152,0 0 40,0 0-16,0 0 16,0 0-112,-1 0-32,-1 0 16,-3-3 32,-1-1-96,6 4 152,-7-3-256,-7-1 32,9 1 32,-2-1-56,-7 1-144,9-1-160,-2 1-81,-8-2 17,15 5 616,-6-6-584,-9 1-216,8 2-208,-11-1-56,11-1-177,-10 1 57,10 1-16,-12-1-96,12 1 119,-11-2-23,11 0-40,-10 1-24,10 1-97,-10-1 73,10 1 256,-11-1-281,11 1-2271,7 3 3584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5T11:34:04.606"/>
    </inkml:context>
    <inkml:brush xml:id="br0">
      <inkml:brushProperty name="width" value="0.05" units="cm"/>
      <inkml:brushProperty name="height" value="0.05" units="cm"/>
      <inkml:brushProperty name="color" value="#3165BB"/>
    </inkml:brush>
  </inkml:definitions>
  <inkml:trace contextRef="#ctx0" brushRef="#br0">890 2063 7473,'0'0'0,"0"0"0,0 0 744,-4 0-160,-1 0 65,-10 0 87,9 0 120,-13 1 88,5 3 32,0 1 16,14-5-992,-14 5 993,1 0 39,-1 1-48,0-1-112,0 2-96,0 0-111,0 0-145,7 0 40,7-7-560,-17 7 504,10 0-56,-9 0 24,11 0-128,-1-1-8,1 0 8,0-1 0,2 0-23,3-5-321,-2 5 280,2 1 32,0-1 16,3 0 56,11 0 32,-10-1-168,13-1 32,-3 1-16,-14-4-264,17 3 312,8-1 24,11 0-120,11-1 72,4-1-56,3 0 64,0 0-32,0 0-39,-54 0-225,54 0 112,1 0 96,-1-3 72,0 3-152,-3-4 24,3 4-96,-4 0 0,2 0 112,-52 0-168,51 0 88,-3 0-72,-4 0-96,-2 2 56,-1 2 24,-4-1 8,-2 1-48,-4 1-8,-31-5 48,28 3-16,-2 1-136,0-1 16,-2 2-248,-1 1-64,0-3 15,-6 1-151,1 1-96,-18-5 680,15 5-1016,1 0-352,0 1-409,-11-3-799,14 1-609,-14-1-480,16 0 16,-16 1 841,-5-4 2808,14 2-2609,-9-1-1127,-5-1 3736</inkml:trace>
  <inkml:trace contextRef="#ctx0" brushRef="#br0" timeOffset="2990">6483 905 12402,'0'0'0,"0"0"0,0 0 904,0 0-304,0 0 41,-2 0 7,0 0-32,2 0 24,0 0 88,0 0 72,0 0-800,0 0 841,0 0-1,0 0 0,0 2-128,0 0-64,0 0-176,5-1-32,9 1-72,-14-2-368,4 2 248,13 0-79,-12-1-73,16 1 8,-5-2 32,1 0 64,8 0-104,3 0-48,-28 0-48,33 0 32,1-3 24,-1-1 24,2 1-8,-2-1-48,-1 4 0,-4-3-32,-2 3 8,-26 0 0,24-4-80,-1 4-72,-1 0-56,-1 0-56,-2 0-72,0 0-49,-5 0-87,0 0-144,-14 0 616,5 0-728,13 0-264,-15 0-264,11 0-145,-10 0-95,1 0 80,0 2 79,0 0 161,-5-2 1176,4 1-1008,-1 1 128,1 0 176,-4 1 63,0 1 33,0 1 80,0 0 48,-2 0 104,-1 1 136,-3 1 64,1 0 88,-9 0 40,9 0 48,-12-1 88,1 1 48,0 7 112,16-14-248,-21 6 368,1 9 88,-5-8 104,-6 12 104,0-3 65,-3-2 95,3 3 80,2-1 160,29-16-1064,-28 16 1136,3-2 97,1-7 143,3 10-88,2-12-55,2 9-201,3-9-200,8 2-40,6-7-792,-7 14 696,2-10-72,0 1-72,2 0-135,1 0-161,2 1 0,0-1-48,3 0-64,-3-5-144,6 3 208,9 1-32,-10-2-56,16-1-48,-5 1-32,1 0-16,2 0 24,4-1 24,3-1-64,6 0-48,1 0-80,5-3-168,-2-1-200,-3 1-272,-1-2-361,-3-1-615,-29 6 1736,28-5-2097,0 0-375,-2 0-289,-1-9 33,-3 10 295,1-1-567,-2-12-1257,-21 17 4257</inkml:trace>
  <inkml:trace contextRef="#ctx0" brushRef="#br0" timeOffset="149153">4750 2250 7529,'0'0'0,"0"2"112,0-2-112,0 0 8,-2-5 80,0 0 16,0-9-40,1 10-24,-1-1 8,-2 0-32,1-9 16,3 14-32,-4-3 32,-1-3 16,-2 1 8,-7 0 0,9 0 0,-12-1-24,1 1 56,0 2 48,16 3-136,-21-4 152,-5 4 56,-8 0 0,-7 0 41,-7 0-25,-6 2-8,0 5-8,-4 10 8,58-17-216,-55 7 264,-4 11-8,1-11-24,-1 10-32,0-3-8,-2-7 32,2 12 40,-4-3 8,63-16-272,-61 14 216,-1 0-48,-1-7 48,-1 12-24,-3-12-24,0 8 72,-3-8-80,-3 11 72,73-18-232,-73 5 272,-5 11-87,-1-10 39,1 12-16,-2-15 96,-2 3 40,2-1-48,-5 0 0,85-5-296,-84 5 256,-5 0 24,2-3 8,-3 0-40,1-2-64,-6 2-16,2-2 88,-2 0-40,95 0-216,-96 0 272,0-6-32,2 3-40,0-2 81,2-9-89,2 14 40,1-5-88,2-11-64,87 16-80,-82-4 272,-3-13-88,3 12-32,0-11-120,0 11-144,9-19 16,0 10 152,7-2 64,66 16-120,-63-5 88,3-18 64,4 2-96,-2 2 56,6 0-48,5 0-72,6-4 32,0-1 16,41 24-40,-34-31 88,2 3-64,3-4-24,6 1-32,4-4 48,3-1 64,11-3-48,-9-1-40,14 40 8,-2-43 8,1-4 0,1-5 16,14-7 0,0-4-24,8 0 8,4-1 88,4 0-80,-30 64-16,35-63-8,8 2-48,6 2-64,7-6 152,3 1-24,5 1 8,7 4-8,8 0-40,-1 3 56,11-1-16,1 1 24,6 2-24,5 0 0,7 2 72,0-2 0,3 2-56,7 2 0,-1-1-32,1 6 16,2 3-16,2 0-80,0 4 16,3 2 32,-5 4 88,4 3-16,-124 29-32,125-28 32,-1 2-64,3 3 0,-4 2 24,-3 2-40,7 3-32,0 11 32,-1 0 72,-126 5-24,125-4 40,-5 4 40,-2 0-120,-1 0-40,-7 14 48,1 2-56,-5 5 72,-7 3 16,-99-24 0,100 28-48,-8 2 104,0 3-48,-5 2-48,2 3 24,-4 2-88,-1 3 72,-3-1 8,-81-42 24,82 44-40,-7 3 8,-2-2-80,-3 5 0,1-3 64,-5 0 32,-5-3 8,-2-2 32,-59-42-24,56 47 0,-6-6 8,-1-1-8,-5 2-16,-6-4 24,-3-1-16,-6-4 88,-3-3-24,-26-30-56,25 31 96,-6-2 24,-4 1 32,-9-7 48,-1-1 16,0 1-24,-1 0 24,-4-4 72,0-19-288,0 19 288,-6-2 72,-8-1-8,8 0 64,-14-1-39,5 1-49,-4 0-40,-2-9-136,21-7-152,-23 19 136,-3-5 56,-5-1-64,-9 1 40,-4 0-88,-3 2-88,-5-2 64,-4 2-104,56-16 48,-62 13 104,-6 3-56,-5 2 8,-2-1 64,-3 2-96,-4 0-32,2 0-176,-4 1-16,84-20 200,-85 22-344,1-1-128,3 2-48,-5-1-201,8-3-39,-2 2-48,2-2-152,6 1-104,72-20 1064,-75 17-1257,4-1-15,5 1 16,3-1 48,9 1 39,0 1-55,6-3-32,1 3-25,47-18 1281,-42 17-1352,5-1 80,6-1 104,0 1-2777,31-16 3945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5T11:36:37.073"/>
    </inkml:context>
    <inkml:brush xml:id="br0">
      <inkml:brushProperty name="width" value="0.05" units="cm"/>
      <inkml:brushProperty name="height" value="0.05" units="cm"/>
      <inkml:brushProperty name="color" value="#3165BB"/>
    </inkml:brush>
  </inkml:definitions>
  <inkml:trace contextRef="#ctx0" brushRef="#br0">2 347 5209,'0'0'0,"-2"0"136,2 0-32,0 0-8,0 0 0,0 0-8,0 0 24,0 0 32,0 0 16,0 0-160,0 0 184,4 1 40,-1 1 8,1 0-8,1 0 8,0-2 0,0 0 32,11 0 32,-16 0-296,5 1 280,13-1-8,-13 0-8,14 0-24,-3 0 24,-1 0-23,6 0-57,5 0 32,-26 0-216,32 0 216,1-3 72,3-1 32,2-1-64,3-9 48,-1 11-24,1-2 8,1-9 24,-42 14-312,40-4 288,2-10-88,0 11 40,3-2-48,-2-1-24,3-8 0,-1 14-56,-3-5 88,-42 5-200,43-3 144,-1-3 17,-2 1-49,0-9-32,0 14 64,-2-5-16,-1 0 24,-1-9-56,-36 14-96,35 0 32,-2-5 0,0 0 8,0-1-56,-5 1 24,-2 2 72,-3-1 8,-4 1 8,-19 3-96,21 0 112,-5 0-120,-1-4 0,-10 4 104,15-3-32,-17 3 24,11 0-64,-11 0-8,-3 0-16,6 0 16,-1 0 40,-2 0-8,1 0 24,-4 0-8,0 0 16,0 0 136,0 0-168,0 0-48,-2 0 80,-3 0-16,-2 0-104,-9 0 104,9 1 8,-12 1-88,3 2 56,-3 1 16,19-5-56,-19 5 32,-3 0 32,-8 1-72,-7-1 16,-4 0 56,-5 0-16,1 0 24,-2 1-72,47-6 0,-47 5-40,0 0 72,0 0-8,0-3 16,0 2 8,0-3-48,0 1 72,0-2-16,47 0-56,-45 0 0,2 0 32,-1 0-56,1 0 48,3 0 24,0 0 16,0 0-56,1 0 16,39 0-24,-38 0 64,1 0-8,3 0 48,1 0 40,1 0 0,6 0 8,2 0 32,3 0-48,21 0-136,-19 0 56,1 0 16,3 0-8,9 0-8,0 0 40,0 0-32,5 0-8,-1 2 0,2-2-56,-2 0 81,0 0-81,1 0 8,1 0 40,0 0 0,5 0 64,10 0-40,-9 0-16,-6 0-56,17-4 96,-1-1 96,1 0 112,2-11-48,4 13-8,3-13-64,7 11 0,5-16 32,-38 21-216,44-14 168,1 0-72,2 9-48,-3-13 48,1 13 8,0-9-16,0 11-32,1-2-24,-1-1 40,0 1 32,2 2-24,0-1-104,-2 4 8,-1 0 48,-2 0 0,5 0 72,-47 0-104,48 2 48,-1 0-48,5-1 16,2 1 40,4 0-24,-1 0-8,4 1 80,-3-1-32,-58-2-72,59 3 80,-2 1-40,-1-1-32,5 3 8,-2-3 16,2-1 8,7 1-64,-6-1 16,-62-2 8,65 3 16,-1-1 32,-3 0 24,-4 0-96,3-1-48,-1-1 40,0 0 0,-3 0 48,-56 0-16,54 0 24,1 0-24,-6 0 48,5 0 8,-2 0 16,-7 0-64,2 0 32,-5 0 0,-42 0-40,44-3 24,-1 3 96,-3 0-152,2 0-24,3 0 88,-1 0-8,-1-4 56,-5 1-80,-38 3 0,40 0-8,-5 0-8,3-4 48,1 1-8,-4 3 72,1-3-104,-5 3 48,1-4 72,-32 4-112,33-3-48,-4-1 136,-1 1-88,-2-1 32,0 1 153,1-3-105,-1 1 40,-2 0-48,-1 0 8,-1 0 64,-3-1-32,1 1 0,-1 0-64,-4 1 8,1-1 8,0 2-32,-11-1-72,-5 4 40,19-3-8,-15-1 72,9 4-16,-9-3 16,1 3-48,0-4-72,1 4 64,-3 0-8,1 0 56,-1 0-56,0 0 0,1 0 72,-4 0-64,0 0 8,0 0-80,0 0 56,0 0 8,0 0 32,-2 0 16,-3 0 0,-2 0-96,-7 0-8,7 0 72,-10 0 8,1 0-80,16 0 56,-16 0-64,-3 2 0,-5 0 32,-9 1 104,-7 2-88,-5 1-48,-2-1 0,-4-2 112,51-3-48,-50 6 48,-4-1-48,-5 0-16,3 0-112,-2 1 48,3-1 0,-4 0-16,-1 2 0,-2-2-8,1 0 72,-3-1 40,1-1-152,4 3-8,-2-3-25,-2 0-23,4 1 8,59-4 192,-64 3-144,-4 3-88,2-3-16,-7 1 128,5-1-72,0 2 112,2 1-88,1-1 88,65-5 80,-68 2-24,-5 1-112,4 2 48,-1 0-24,1 1-32,2-1 128,1-3-32,-3 1-16,69-3 64,-66 5-80,-2 1-32,3-5 128,-1 5-48,4-3 40,-1 0 32,2 3-8,4-3-32,3 1 32,-2 1-16,2 0-80,2-1 136,5-1-8,2 1-40,3 1 48,7 0-72,35-5 0,-35 3 0,2 3-16,7-3 8,2 2-32,3 1-32,3-1 88,5 0-32,-1 0 80,14-5-64,-6 5-8,1 1-48,0-1 72,1-2-16,3 1 56,1-2-48,0-1 48,3 1-56,-3-2 0,16 2 64,-2 0 0,3-1-72,6-1 88,6 0 16,25-3 32,25-13-32,13 11-96,11-16-16,-1 7 24,3 0 56,-6-1-8,2 9-8,1-11-56,-6 12 24,0-13 80,-96 18-96,95-5 16,1 0 48,2-9-64,-6 10 48,5-1-24,-8 0-72,0 2-24,3-3-40,-92 6 112,85-5-8,2 0 72,-3 0-24,-6-1 8,2 3-64,-2-1 0,-4-1 88,4-9-88,-78 14 16,75 0 8,0-5-64,1 0 16,-5-9 48,1 14-56,-8-5 0,4 0-16,-7-1 56,-61 6 8,63-5 32,-3 2 24,-2-1-88,-4 4 24,0-3 0,-7-1 32,0 4 24,-2-3-80,-45 3 32,42 0 16,-4 0-24,0-4 40,-6 4 0,2 0-72,-4 0-24,-2-3 56,-2 3 16,-7-4-24,2 4-24,-4-3-24,-3 3 0,-8-4 32,7 4-40,-13-3-64,6 3-96,-6 0 232,3 0-192,1 0 56,-1 0-40,-3 0-16,0 0-8,0-4-24,0 4 56,0-3-64,0 3-88,0-4-88,-5 4-161,0 0-15,-9 0-152,9 0-48,-13 0 8,11 0-24,7 0 800,-19 0-785,5 0-71,-3 0-64,-1 0-24,1 0 40,0 2-9,-1 2-7,1-1 0,17-3 920,-16 5-952,0 1 144,1-1-88,-1 0-2729,16-5 3625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5T06:52:05.23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 38 4600,'0'0'0,"-2"0"425,2 0-129,0 0 40,0 0-336,0 0 368,0 0 144,0-5 128,0 5 120,0-6 96,0 6-39,0-5-65,0 5-144,0 0-608,0 0 536,0 0-72,0 0 0,0 0 40,0 0-40,5 0 72,0 0 9,1 0-17,-6 0-528,8 0 584,0 0-32,16 0 8,-18 0 88,18 0-64,-16 0-8,22 0 1,-9 0-17,1 0 0,2 0 48,3 0-64,6 0 0,2 0-56,0 0-40,-3 0 104,1-5-199,-33 5-353,32 0 384,0-6-8,-2 6-96,0 0 88,-3 0-88,0-5-72,0 5-40,-3-6 40,0 6-40,1 0-48,-4 0-8,1 0-104,0 0 48,-1 0-40,-13 0 8,17 0 0,-25 0-24,5 0-8,17 0 112,-17 0-112,17 0 16,-17 0 0,17 0-72,-17 0 96,3 3-40,-8-3 8,24 0 16,-18 3-32,-1-1-32,3 1 32,0-3-88,0 0-48,1 0-96,-1 0-96,-8 0 344,5 3-344,1 0-64,-6-1-112,5-2-104,-5 0-137,5 3-135,-5 0-112,0-1-232,0 1-313,0 0-287,0-1-368,0 1-313,-2 0-16,-6 0 345,-1-1 632,1 1 663,8-3 897,-8 3-656,0-1-2824,8-2 3480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5T11:34:51.516"/>
    </inkml:context>
    <inkml:brush xml:id="br0">
      <inkml:brushProperty name="width" value="0.05" units="cm"/>
      <inkml:brushProperty name="height" value="0.05" units="cm"/>
      <inkml:brushProperty name="color" value="#3165BB"/>
    </inkml:brush>
  </inkml:definitions>
  <inkml:trace contextRef="#ctx0" brushRef="#br0">582 1109 19268,'0'0'0,"-4"0"1712,4 0-1712,-5-3 80,0-1-160,-11 1-168,9 0-224,-10 3-64,10-4 48,-11 1 208,11 3 160,7 0 120,-17-4 8,10 4 56,-9-3-32,11 3 24,-10-4-48,9 4-56,-1-3-96,0 3-241,7 0 385,-7-4-696,2 1-448,0 3-312,2-4-121,-1 4 33,2-3 232,1-1 152,-1 1 111,2 3 1049,0-4-960,0 1 40,0-1 32,3 1 128,3-1 103,-1 1-671,0-1-1640,-5 4 2968</inkml:trace>
  <inkml:trace contextRef="#ctx0" brushRef="#br0" timeOffset="3000">1567 1689 14299,'0'0'0,"0"0"304,0 0-1049,-4 0-319,-1 0-240,0-4-240,5 4 1544,-6 0-1545,1-3 177,0 3 144,0-4 120,0 4 215,-1 0-39,1 0-1952,5 0 2880</inkml:trace>
  <inkml:trace contextRef="#ctx0" brushRef="#br0" timeOffset="107225">644 326 10722,'0'0'0,"0"0"1112,0-15-816,0-1 144,0-5 192,6-3 160,-1-4 33,0 0-121,-5 28-704,5-26 704,0 2 64,1 1 88,-1 2 33,0 0-105,0 4-152,-1 12-24,-1-13 8,-3 18-616,0-5 504,4-11-96,-4 13-152,0-2 0,0-1 120,0 3-55,0 3-1,-4 0-96,4 0-224,-5 0 184,-2 2 200,-9 1-104,9 4-96,-12 9 32,2-1-72,-2 5 168,-9 9 32,28-29-344,-28 37 192,-1 5-56,-1 1 120,-3 7 96,2 3 0,3-3-304,2 2-64,0 1-16,1 4 144,1 0 192,-1 6-136,3-2-31,-1 2-121,2-3 144,-3 0 16,5 1-48,19-61-128,-19 60 128,1 0-96,4-5 24,0 3 0,13-1 24,-5-5-32,5-1 24,-1-6 32,2-45-104,0 44 128,5-6 64,11 0 40,0-7 56,-3-1 24,5-6-80,1 1-184,4-4 72,-23-21-120,26 21 152,-2-6 32,4 1-72,0-11-160,3 2 16,2-2 72,2-1 56,0-4 40,-35 0-136,36 0-48,6-4 24,2-11 160,1 1 0,0-2-160,-3-3-40,-6 0-48,-1-4 88,-35 23 24,31-21-16,-3-1-24,-2-1-64,-5 0-112,-3-1 248,-4-6 24,-11 1 16,2-2-72,-5 31 0,4-32-48,-4 1-16,0 0 32,-5-6 104,-11 2 0,-1-3-16,-3 0-56,-4 1-8,24 37 8,-24-33 56,-4 2-72,-5 1 0,-7 2 0,-4 6-8,-5 4 0,-1 3 56,1 9-24,49 6-8,-47-14-40,-1 14 128,2 0-48,-1 0-144,2 2 32,3 3-128,2 9-24,0 0 8,40-14 216,-36 16-424,3 1-184,5 1-120,5-1-121,4 4-143,12 0-112,-7 5-280,12 0-209,2-26 1593,0 26-1888,0 4-425,6 5-215,16 3-129,-1 7 169,5 2 255,6 5 289,4 2 432,-36-54 1512,38 52-1561,4 1-2055,-42-53 3616</inkml:trace>
  <inkml:trace contextRef="#ctx0" brushRef="#br0" timeOffset="107604">1189 1785 14411,'0'0'0,"0"0"0,0-4 2232,3 1-392,11-3 185,-8 1-401,9 0-368,-10 0-103,11 0-113,-12-1 16,-4 6-1056,14-5 936,-11 0-319,1 0-201,-4-1 8,0 1-24,-2 0-104,-3 2-144,-9-1-72,14 4-80,-7-3 120,-12-1 96,1 1-56,1-1-176,-6 1-64,-3-1 104,-2 1 64,2-1 120,26 4-208,-26-3 40,2 3-72,1-4 64,2 4-216,0-3 48,2 3-200,3-4-8,2 4 176,9 0-80,-2-3-72,2 3-264,0 0-73,3-4 65,0 4 16,2 0 56,0 0-192,4 0-8,-1 0 72,3 0-17,9 0-79,-11 0-88,13-3-136,-12 3-16,18 0-80,-6 0-273,-17 0 1337,18 0-1472,4 0-96,1 0 87,1 0 129,2 0-24,-1 0 15,3 0 17,-2 0-16,-26 0 1360,24 0-1144,0 0 7,-1 0-2591,-23 0 3728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5T11:36:40.563"/>
    </inkml:context>
    <inkml:brush xml:id="br0">
      <inkml:brushProperty name="width" value="0.05" units="cm"/>
      <inkml:brushProperty name="height" value="0.05" units="cm"/>
      <inkml:brushProperty name="color" value="#3165BB"/>
    </inkml:brush>
  </inkml:definitions>
  <inkml:trace contextRef="#ctx0" brushRef="#br0">3079 1233 7385,'0'0'0,"0"2"2369,-1-2-2177,-3 0-136,-1-4 24,0 1-32,-1 3 40,6 0-88,-5-4 56,0 4-32,0-3 48,-1 3 32,1 0 112,0 0 88,2 0 48,-1 1 40,4-1-392,-3 2 376,-1 3 40,1 1-16,-1-1-40,1 0 80,-1 0 33,1 1 23,-1-1-24,4-5-472,-3 7 424,-1 7 16,3-9 48,-1 2 104,-2 7-64,3-9-72,-3 2 8,1 7-47,3-14-417,-4 5 448,1 9-72,-1-9-64,1 11 8,-1-11 16,1 11 32,-1-11-32,-1 11 8,5-16-344,-5 5 352,0 10 48,-1-9-16,1 1-40,0 7-87,0-9 63,-2 2 112,-9 7-96,16-14-336,-5 3 304,-11 2-96,11 2-80,-14 0 80,3-1 32,-5-1-88,0 0-24,-1 0 40,22-5-168,-25 5 152,-4-1 64,-1-2-208,1-1-8,-1 1 120,-3-2-8,3-3 160,1-1-272,29 4 0,-30-5-56,1 0 56,-4-9 48,0 10 160,-2-1-192,-3 0-72,1-11 32,-3 13 88,40 3-64,-38-18 104,-4 13-96,-2-12-24,-1 1-16,0 0 184,-4 1 8,-1-1-144,1 2 0,49 14-16,-49-16 104,2 1 80,0-1 17,-3 2-129,-2 0-104,-1-1-32,3 1 88,-4-5 112,2 1-56,1 1-24,3-6 0,1-1-8,0 3 16,1 0-40,1 0 32,-2 2-56,47 19 0,-47-19-40,-3-2 152,1 0-48,2 0 40,2 0 0,0-3 0,1-4 120,-1 4-64,45 24-160,-37-32 176,2 3-24,4-2-48,0-4 24,3 2-24,2 3-96,2-1 0,-1 3 32,25 28-40,-21-30 8,0 4 56,1 0-48,0 0-16,1-2 80,0-1-24,5-1-8,7 0-40,7 30-8,-7-29-24,0-2 24,2 1 64,0 4 16,0 2-64,-1 1-48,1 0-8,2 4 32,3 19 8,-2-16-16,0 1 88,2 10 72,0-15-32,0 15 96,4-14-288,-1 5-136,1 0 152,-4 14 64,3-14-144,2 0 104,1 9-192,-1-10-208,0 11-48,0 1-72,0-1-257,1 1-31,-6 3 848,5-4-1024,9 4-112,-11 0-48,11 0-553,-10 0-311,11 0-145,-9 2-7,13 3 135,-19-5 2065,5 14-2040,14-9-64,-14 13 279,14-11 169,-13 10-2177,-6-17 3833</inkml:trace>
  <inkml:trace contextRef="#ctx0" brushRef="#br0" timeOffset="1418">264 229 12234,'0'0'0,"0"0"192,-4-5-128,-1-1 112,-11-8 72,11 11 96,5 3-344,-15-5 368,8-9-8,-9 10 73,11-1 47,-11 0 24,11-9-64,-11 11-88,11-3 88,5 6-440,-16-5 520,11 0 8,-11-9-104,11 14-128,-11-5 17,11 1 47,-9 1 24,9 3-8,-2 0-80,-7 0 48,9 0 112,0 2-136,-2-1 8,0 3-40,0-1 16,2 1 184,5-4-488,-4 3 296,2 1-144,2-1 0,0 1-16,0-1 161,4 1 79,1-1-208,0 1 56,-5-4-224,16 3 288,-11-1 8,13-1 40,-3 1-184,3 0-16,4-2 200,4 0 48,8-5 80,-34 5-464,34-14 128,5 10-144,-1-13 136,4 3 16,-1 0 160,3-2-216,-1 3-184,-3 7 136,-40 6-32,39-15 0,-3 11 96,-1-1-88,0 0-72,-2 0 144,-2-1 48,1 3-16,-3-1-216,-29 4 104,28 0-200,0-3 120,0 3 160,-2-4-16,0 1-8,0 3-136,0 0 120,-2 0-32,-24 0-8,23 2-120,-2-1 8,0 3-40,0-1 184,-2 3 160,0-3-168,0 2 24,-3 0-160,-16-5 112,14 6-32,-9-1 272,11-2-232,-13 3 56,2-1-16,-1 0-64,1 0 128,-2 1-104,-3-6-8,4 6-48,-1 1-40,1 0 120,-4 0 184,0 0-135,0 0-73,0 7-169,0-9 113,0-5 48,0 7 88,0 7-112,-4-9-8,-1 2-128,0 7-16,-2-8 184,-7 9 0,9-8-80,5-7 72,-7 18-16,-10-11-8,10 10 0,-11-10 56,11 10-88,-10-10-48,10 11-56,-11-13 24,18-5 136,-6 16-72,-12-11-48,11 10-88,-10-9-64,10 9-24,-11-9-24,11 1 32,-10 6-48,17-13 336,-14 6-368,0 1 32,0 0 24,0 0 0,0 0-8,7-2-25,-13-2 25,4-1-32,0 0-64,1-2-72,-1 0-80,-1 0-32,-4 0-80,0-4-80,-2 1-17,-1-1-7,-6-1 104,-3 0 88,2 0 8,-1-1 40,-1 1-16,0 0 55,2 1 25,1 1 32,30 3 448,-29 0-408,-1 0 64,2 0 40,1 0 48,1 0-8,-1 0 64,1 0 80,2 0 16,24 0 104,-23 0 8,2 0-64,1 2 0,0-1 32,5-1 0,-1 0 40,2 0 0,7 0 16,7 0-32,-15 0 32,9 0 32,-1 0 48,0 0 48,0 0 80,2 0 120,0 0 80,0 0 48,5 0-488,-4 0 536,1-3 48,-1-2 73,3 0 31,-1-1 72,0 1-80,0 0-8,2 0 0,0 5-672,0-6 616,0 1-7,0-9-65,0 11-24,0-2 0,4-11 24,-4 12-24,3-1-24,-3 5-496,0-14 416,0 11-32,0-2-39,0-1-81,0 1 8,0 0-24,0 0 32,0 1 48,0 4-328,0-3 248,0 3-56,0 0-16,0 0-16,0 0 72,0 0 8,0 2-48,0 3-8,0-5-184,-1 5 184,-1 2 64,0 7-64,0-7 24,1 10-56,-1-3-88,0 2 112,0 1-40,2-17-136,-1 21 137,-1 2-9,0 1-40,0 6 56,1 1-24,-1 4-80,2-2 56,0 0-8,0-33-88,0 31 64,0 1 40,3-3-40,-3-1-104,0 2 32,0-3 24,4 1 0,-1 0-88,3-2 72,-6-26 0,5 28 16,-2 0 32,1 3-8,-1-1-48,1-1 56,1 1-64,0-1 72,9 3-16,-14-32-40,4 29-64,1 1-16,9-2 48,-11 0-64,2-1-72,9 1-56,-8 0-136,9-3 127,-15-25 233,5 24-464,18 0-184,-7-3-56,1 0-344,2-4-8,0-1-289,4-9-439,0 9-417,-23-16 2201,24 5-2512,0 2-225,3-2-127,-1 0 359,1-1 457,1-2 71,-3-2-1711,-25 0 3688</inkml:trace>
  <inkml:trace contextRef="#ctx0" brushRef="#br0" timeOffset="1419">1426 1376 21588,'0'0'0,"0"-4"800,-3 1-744,-3-3 32,-1 1-136,7 5 48,-15-5 88,10 0-96,-11 1 88,9 4 232,-12 0-152,5 0 40,-2 0-103,1 0-17,15 0-80,-16 0 192,0 2-8,1-2-104,-1 2-64,0-2-88,2 0 72,0 0 112,1 0-112,13 0 0,-14 0-56,0 0-144,0 0-64,7 0-73,-11 0-191,4 0-160,8 0-192,-12-4-296,18 4 1176,-7-3-1321,-10-1-223,10 1-216,-11-1-33,13-1-55,-10-11-8,9 11-81,-1-12 273,7 17 1664,-7-16-4009,7 16 4009</inkml:trace>
  <inkml:trace contextRef="#ctx0" brushRef="#br0" timeOffset="1420">1372 149 16275,'0'0'0,"0"-4"960,0 1-800,0-2 24,-3-9 48,-2 14 0,-9-4 56,8 1 145,6 3-433,-17 0 592,3 0 200,0 1-64,-3 1-112,-6 5 64,-6 11-112,-3-3-64,-1 4-119,33-19-385,-31 23 128,-1 0-24,-1 1 56,2 2 56,-2 4 24,0 1-88,0 2-16,-4 2-48,37-35-88,-34 36 112,2-1-32,-1 3 8,4 1-40,-1 1 40,0-2 88,4 0-104,-3-1-8,29-37-64,-28 36 48,0 1-40,0 0 64,0 1-16,2-2-80,0 3 24,0-5 0,2 1 24,24-35-24,-25 35 48,1 0-40,1-4 0,1-1 40,-1 1-16,6 0-8,1 1-112,9-1-104,7-31 192,-16 31-168,9 1-48,1-3-192,-8 1-80,10-2-216,1 0-313,-1-1-215,2 1-392,2 0-289,0-28 1913,0 26-2056,4 0-73,-1-3-7,3 3-16,9 0 207,-10 2 25,9 0-2137,-14-28 4057</inkml:trace>
  <inkml:trace contextRef="#ctx0" brushRef="#br0" timeOffset="1421">1353 2171 17387,'0'0'0,"0"-4"2033,0 4-1593,-2-3-64,1 3-80,-3-4-96,-1 4 32,0-3 88,5 3-320,-16 0 448,11 0-24,-11 0-48,2 0-40,-1 0-8,-3 0-63,-1 0-217,0 2 48,-2 1-32,0 1 80,2-1 80,0-1-248,0 0 16,0-1-16,1 1 8,1 2 88,17-4-72,-16 1-112,0 1-88,9 0 32,-8-1-33,10 1-95,-9 0-168,8-2-272,1 0-112,0 0-296,0 0-409,3 0-343,0 0-288,2 0-25,0 0 9,4 0 127,1-4-87,-5 4 2160,14 0-4321,-14 0 4321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5T11:36:43.311"/>
    </inkml:context>
    <inkml:brush xml:id="br0">
      <inkml:brushProperty name="width" value="0.05" units="cm"/>
      <inkml:brushProperty name="height" value="0.05" units="cm"/>
      <inkml:brushProperty name="color" value="#3165BB"/>
    </inkml:brush>
  </inkml:definitions>
  <inkml:trace contextRef="#ctx0" brushRef="#br0">6058 4407 4416,'0'0'0,"0"0"24,0 0 16,-2 0 40,1 1 32,-1 3 17,-2 1 15,1 0 56,-2 1 64,0-1 64,-1 0 40,1 0 72,0 0 64,0 1 24,-1-1 16,6-5-544,-7 5 496,1 0-24,-1 1 17,-7-1-33,8 0 8,-1 0-64,-10 0 32,10 1 48,7-6-480,-17 5 512,10 0 16,-11 0 0,11 1 64,-10-1 41,3 0 63,7 0-32,-10 0-152,17-5-512,-7 6 472,-11-1-32,4 0-48,1 0-24,-1 1-96,0-1-56,7-2 9,-12 1 71,19-4-296,-14 3 272,0 1-112,0-1-40,-2 1 16,0-1 32,1-1 32,-6 0-32,-2-1-88,23-1-80,-24 2 104,-7 0 56,-2-2 0,-4 0-64,-1 0-16,-2-4 0,0 1 40,-2-1-48,42 4-72,-40-14 64,2 11-56,-1-14 112,1 11 176,2-11-128,-1 13 64,0-9-96,-3 9 16,40 4-152,-40-14 272,0 11-48,-5-11-16,0 10-80,-6-1 73,3-12 31,1 11 40,-5-11-32,52 17-240,-51-5 248,1-13 128,-4 3-72,0 1 40,-2 0-152,-1 0-80,-1-3 112,2 1-16,56 16-208,-55-16 288,-1-5-136,2 6 24,2-4 48,3-1-48,1 1-72,1 0-120,0 0 64,47 19-48,-47-19 120,3-4 152,4 6-144,0-4-144,0 2-88,3-2-8,1-3 152,5-1 48,-1-1-8,4 3 0,2 1-64,4-3 25,-3 3 79,4-1-40,1-1 16,2 0-64,18 24-32,-17-25 24,10 1-24,-11-2 16,13 1 32,-2 1-56,0 0 32,0-1 8,2 1-8,5 24-24,-5-23-16,3 2 24,2 0 8,0-1-40,0 1 40,0 0-48,5 0-120,1-1 32,-6 22 120,5-23-168,0 0-89,9 1-55,-11-6-136,15 0-120,-13 0-64,11 4-56,-11 1-112,-5 23 800,16-17-824,-11 3-105,10 9-183,-11-9-160,13 14-144,-11-5-113,11-1-175,-1 3-121,-16 3 1825,14-4-1952,1 4-48,4 0 223,2 2 305,2 3-937,-23-5 2409</inkml:trace>
  <inkml:trace contextRef="#ctx0" brushRef="#br0" timeOffset="1013">2733 3296 6673,'0'0'0,"-2"0"496,2 0-496,0-3 192,0-2 136,0-13 136,0 13 112,-2-11 0,2 11-87,-1-14-17,1 14-8,0 5-464,0-19 448,0 14 8,0-15 8,0 15-8,0-14 32,0 14 32,0-11 17,0 13 87,0 3-624,0-14 624,0 10-40,0-1-56,0 0-48,0 1 0,0 1 56,3 3 8,-3 0-15,0 0-529,4 0 496,-4 0-40,3 3-24,-3 3-24,4 8-88,-1-9 0,0 10-32,3-8-56,-6-7-232,14 20 240,-11-5-56,13 4 0,-2 0-8,1 2-16,6 2-8,4 1-48,1 4-16,-26-28-88,28 26 145,3 0-73,0 0 48,-1-3 0,3 0-40,0-2 96,2-1-8,1 0-40,3-1 8,-3-2-24,2 1-8,-1 1 16,3 0-56,-2 0-16,0-2-32,3 1 16,-41-18-32,38 19 32,0 0-48,-1 2-24,-3-4 88,1 4-8,0 0-96,-2 0 8,-2 0-112,-31-21 160,30 19-96,-2 0 152,-2 0-24,-3 0-48,-3 1-152,0-3-80,-1 0-32,-4-3-88,-1-7-161,-8 11-239,9-13-264,-11 12-280,10-12-281,-11 11-103,2-11-64,0 11 47,-5-16 1713,4 4-1568,-1 1 8,1 2 7,-1-2 153,-3-2 64,4-1-2513,-4-2 3849</inkml:trace>
  <inkml:trace contextRef="#ctx0" brushRef="#br0" timeOffset="1014">3620 2889 11898,'0'0'0,"0"-5"2489,0-9-2281,-1 0 56,-3-1 216,-1-1 120,0 0-8,-1 1-80,-1 1-104,0 8 24,7 6-432,-6-15 296,-1 11-104,-9-1-88,11 0 24,-11 1 1,11 4-41,-13 0-48,4 2-8,14-2-32,-13 4 64,-1 1 16,-2 9 40,0-7-104,-3 12 24,-2-3 80,-5 4-24,-2 3-56,28-23-40,-27 28 0,-1 0-80,2 1 16,-1 1 80,1 3-40,2 0 0,0 2 16,-1 1 8,25-36 0,-22 33 48,-3 6-24,3-1 32,-1 4-56,0-2-16,4-2 56,19-38-40,-21 40 24,-8 30-8,6-20-16,6-8-40,1-4 32,11-1-8,-11-2-48,11-1 8,0-4-64,5-30 120,-7 31-208,2 2-265,-1-3-231,5-4-224,1 0-160,0-3-48,0-1-113,0-3-63,0-19 1312,0 18-1352,0-4-8,0 0 7,0-9 209,0 9-136,0-11-2393,0-3 3673</inkml:trace>
  <inkml:trace contextRef="#ctx0" brushRef="#br0" timeOffset="1015">2738 3457 7905,'0'0'0,"0"0"296,-2 0 40,1-6 48,-1 1 48,2 5-432,-4-5 409,1 0-9,-1-1 24,1 3 32,-2 0 48,-1-1-8,1 1 8,0-1-32,5 4-472,-5-3 392,0-1-8,-1 4-47,3-3-25,-2 3-8,1 0-80,-1 0 16,0 1-8,5-1-232,-4 2 224,1 0 24,-1 1-48,3 1-32,-1-2 24,0 3-16,0 0 0,1 0-8,1-5-168,0 4 120,0-1 16,0 1 0,5-1-16,0 1-8,9-1 0,-11-1-24,3 0 16,9-1-48,-11 1-8,10 0-16,-11-2 64,13 0 0,-11 0-56,16 0-8,-5-5-64,-16 5 32,15-6 0,1 1 16,1-9 0,2 11-40,4-11-32,0 10-56,-1-10-152,-1 11-144,-21 3 408,19-14-504,1 11-120,-1-3-8,-2-8-8,0 11-128,1-1-33,-2-1-55,-1 0-88,-15 5 944,16-5-880,-2 0-72,0-1-65,-9 1 41,14 0 80,-14 0 120,11-1-1041,-13 1-1559,-3 5 3376</inkml:trace>
  <inkml:trace contextRef="#ctx0" brushRef="#br0" timeOffset="1787">2141 2388 7601,'0'0'0,"0"0"960,-5 0-944,-11 0 0,1 2 32,15-2-48,-18 2 40,-3 1-8,-5 2-8,-7 11 40,-3-11 104,1 11 8,2-11-8,1 9 25,32-14-193,-29 3 192,1 3 48,2-1 0,0 0-72,0-1-8,-4-1 16,1-1 40,-6 0-24,0-2-8,35 0-184,-38 0 136,-1 0 56,1-4 64,-4 1 32,1-1 16,-6-1 24,0-9 40,-2 9 112,49 5-480,-47-18 473,2 13-89,-1-12-16,-2 1 16,-4 2 80,1 0 8,1-1 0,-1 1-48,51 14-424,-50-19 464,-1 1 96,1-1-88,1 0-119,2-4-25,2-1 8,0-6 8,1-1 8,44 31-352,-43-31 232,1-6-88,-2-1 72,4-4 56,2-3-80,5 0-120,0-1-104,3 3 200,30 43-168,-28-47 160,2-2 32,-2-3 112,6 0-216,3 0-16,1-1 96,4-1-40,9 2-144,5 52 16,-7-50 120,-7 1-72,13-3 8,-1-2 72,2 0-16,0-4-64,3 3-48,13-1 56,-16 56-56,16-54 56,-1 2-32,3 5-8,6-2 24,0 4 0,4-2 41,4 2-57,4 1 8,-36 44-32,40-41-16,4-1 136,3 0 136,5 0-144,0 0 48,5 6-128,3-4 8,-1 3-24,-59 37-16,64-34 80,2 2 0,7 4-136,4-3 128,-1 5-32,-1 0-16,0 1-8,-4 6-48,6 0-56,-2 5 48,1-1 56,1 11-72,-6-1 8,-5 0 32,2 5 24,-7 0 8,-61 0-16,63 1-8,1 5-16,-8 13 56,3 0 72,-1 4-72,-6 3-24,0 3-80,-7 4 8,-45-33 64,42 33 24,-4 7-64,-3 2 16,-2 3 8,-5 4-16,3 0 96,-5 7-96,-5 1-8,-21-57 40,25 59-72,-6 0 96,2-1 24,-6 3 80,3 1-16,-4-1-200,-9 0 48,12-3 40,-17-58 0,14 55-24,-9 3 64,15-3 16,-17-3-64,2-3 72,-1-2-32,-1 5-24,-3-1-24,0-51 16,0 47 80,-2 0 8,-3 2 8,-12-1 72,12 1-96,-21-2 144,3 0-24,-1 0-280,24-47 88,-25 47 8,-3-2-64,0 0 80,-1 1 32,-2 1-48,-4 1 72,2-4-24,-7 1 144,40-45-200,-39 38 32,3 1-112,-4-5 112,2-2 40,-2-3 16,0-1-48,-6 0-136,5 0 120,41-28-24,-47 29 152,-2-6-120,5 0-32,1-4-112,-1 0 72,3-3 168,-1-9-48,2 8-152,40-15 72,-40 6-152,1 7 72,3-7 176,-6-1-16,4 0 8,-2-3-120,0-2-48,2 0 184,38 0-104,-39 0 40,3-4-64,1-10-24,-2 9 48,1-9 40,-1 9 8,1-12-176,-3 1-96,39 16 224,-38-5-152,0-16-8,0 16 56,1-18-152,1 7-80,2 11 16,3-14-32,0 14-40,31 5 392,-28-19-609,4 15-71,3-10-64,2 11-200,3-1-248,2-1-281,7 2-223,0-1-72,7 4 1768,-7-3-1777,2 3-127,3 0-65,0 0 209,1 0 88,1 0-2257,0 0 3929</inkml:trace>
  <inkml:trace contextRef="#ctx0" brushRef="#br0" timeOffset="2185">2204 3232 22652,'0'0'0,"0"-3"873,0-13-841,0-1 104,0-4-24,0 0 8,-2 0-48,2 21-72,-2-16 40,1 2 24,-1 9-64,0-9 16,0 11-8,1-3 0,-1-7 8,0 9-16,0 1 0,-1-3 0,-1 1-48,1 2-88,0-1-176,-3 1-137,1 3-71,0 0-120,5 0 640,-5 0-664,-9 0-80,8 0-192,0 0-24,-8 0-81,8 0-71,-1 0 8,-6 0-72,13 0 1176,-6 0-1217,-11 1-47,10 1-24,-10 0-41,3 0-31,0 3 168,0 0 8,0 0-2633,14-5 3817</inkml:trace>
  <inkml:trace contextRef="#ctx0" brushRef="#br0" timeOffset="2761">721 3081 4080,'0'0'0,"0"0"769,0 0-513,-1 0-96,-3-4-48,-1 1-16,0-1-24,5 4-72,-7-3 56,0-2-8,0-1-16,0 1 0,-7 0 0,9 0 16,-9-9-40,7 10 24,7 4-32,-19-5 32,5 0 8,-2 0 16,-3-9 8,0 10 24,-4-1 80,-6 0 64,-5-11 112,34 16-344,-33-3 424,-1-3 64,-1 1 80,3 0 16,1 0 41,2 0-33,-1 1 40,2 4-48,28 0-584,-26-3 584,0 3 0,2-4-56,1 4 32,2 0-79,2-3-1,2 3-80,3 0-16,14 0-384,-7 0 304,-7 0-8,9 0 0,-1 0-96,1 1 0,3 1-88,1 0 48,-1 0 80,2-2-240,0 1 296,0 1 104,3-2-32,11 0 56,-10 0 25,13 0-65,-3 0-8,3 0-88,-17 0-288,18 0 296,3 0 0,7 0-32,6 0 16,10 0 8,5 0-24,1 0 24,1 0 32,-51 0-320,55 0 264,3 2 0,-3-2 64,4 2-103,2-1-17,2 1 0,7 0-104,-4-1 56,-66-1-160,73 2 176,0 0-88,-2 0 0,2-2-24,-5 0-56,5 0 56,-5 0-32,5 0 32,-73 0-64,75 0 56,-5 0-32,-4 0 144,-2-4-144,-8 4 24,5-3 176,1-1-248,-6-1 256,-56 5-232,54-5 40,-7 0-128,-2-9 208,-10 14-96,-5-4 8,-8-11-24,3 11-80,-4-1 56,-21 5 16,17-5 64,2-1-56,-14 3-112,11-1-136,-16 1 216,3 3 32,-3-3 16,0-1-160,0 4 136,0 0-320,0-3 56,0 3 56,0 0 48,0 0-72,-5 0-64,-9 0 112,0 1 72,-3 1-49,-4 3-7,-3 0-112,-15 2 184,-8 9-72,-10-9 0,-6 12-32,1-3-160,62-16 360,-61 7-152,0 8 32,4-9 40,-1 9 24,1-9-32,-1 7 24,-1-11 56,-4 3 0,63-5 8,-62 6 16,-1-3-40,1 2-16,-3-3 56,4 2 16,-3-1-16,1-1 16,2 0-48,61-2 16,-66 0 40,4 0 64,2 0-32,1 0 0,4 0 16,1 0 0,1 0 72,6 1 32,47-1-192,-45 2 144,3 0 128,4 0 8,3-1 8,4 1 40,3 0-79,4-1 39,6 1 32,18-2-320,-14 2 320,9 0-16,0-1-96,0 1-56,3-2 40,0 2-56,2 0 48,0-1-32,0-1-152,4 2 136,1 0 56,14-2 32,-3 0 88,5 0-80,5 0 40,7 0-72,19-4-16,-52 4-184,66-15 192,9 10-64,3-18 65,1 7-81,-3 11 24,1-12-48,-2 11-64,-1-9-8,-74 15-16,77-6 16,-7 1-24,-4 0-56,-4-9 176,-6 14 32,0-3-8,3 3 8,-3 0-176,-56 0 32,52-4 40,-5 4 72,0-3-8,-4 3-256,-1 0-248,-4 1 8,1 3-233,-8 3 89,-31-7 536,33 7-632,-5 0-312,0 7-64,-1-11-193,0 13-279,-3-9-368,2 14-297,0-4-231,-3 2-113,-23-19 2489,24 21-2384,-3 3 175,-2 3 401,0 2 96,-3-1-2121,-16-28 3833</inkml:trace>
  <inkml:trace contextRef="#ctx0" brushRef="#br0" timeOffset="3258">1983 3618 23348,'0'0'0,"0"0"0,-2-3 2265,0-16-1945,1-2 184,-5-12-104,3-2-8,-1 4-56,3 1-112,-1 9-40,2 21-184,0-17 145,0 12-41,0-9-16,3 10-64,11-10 64,-8 11-56,11-11-32,-1 9 40,-16 5-40,15-16 8,1 13 56,-2-3-40,-9-8 32,14 11-56,-14-2-24,15-1 96,-15-7-152,-5 13 80,17 0-40,-12-6 72,11 1-64,-11 0 96,9-9-48,-10 10-104,10-1-8,-11 0 40,-3 5 56,14-14-56,-10 14 32,1-5-24,0 0-40,0 1 72,0 1-56,1-1 48,-1 4-17,-5 0 41,3-3-112,1 3 128,-4-4-72,3 4-16,-3-3 40,0 3-80,0 0 24,-1-4 48,-1 4-88,2 0 0,-2 0-32,0 0-120,1 0 16,-1 0-64,2 0 0,0 0 48,0 0 280,0 2-344,0 0-16,0 0-64,0 1-112,0 2 32,0 0-25,0 1-7,0-1-8,0-5 544,0 5-672,0 0-40,0 1-24,0 1-40,0 6 15,0-9 25,0 3 40,0 0 56,0-7 640,3 7-600,-3 0-8,0 0 8,4 0 47,-4 0 9,3 0 40,-3 7-48,0-11 24,0-3 528,0 5-472,4 2 0,-4 0 88,0 0 0,0 0 8,0 0 31,0 0-31,0 0 8,0-7 368,0 7-400,-2 0-24,0 0 24,1 0 8,-1-2 0,0 2 8,0 0 32,1 0 56,1-7 296,-2 5-264,0 0-120,0 1-2857,2-6 3241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5T11:36:50.007"/>
    </inkml:context>
    <inkml:brush xml:id="br0">
      <inkml:brushProperty name="width" value="0.05" units="cm"/>
      <inkml:brushProperty name="height" value="0.05" units="cm"/>
      <inkml:brushProperty name="color" value="#3165BB"/>
    </inkml:brush>
  </inkml:definitions>
  <inkml:trace contextRef="#ctx0" brushRef="#br0">301 33 7217,'0'0'0,"-2"2"1912,1-2-1599,-1 0 15,0 0 64,-1 0 8,-1-4-48,4 4-352,-3 0 344,-1-3-64,1 3 40,-1-4 48,1 4-32,-1-3 24,1 3-24,-1-3 8,1 3 56,-1-4-7,1 4-9,-1-3 16,1 3 8,1-4 16,0 4 56,1-3-72,1 3-408,-2 0 368,0 0 0,0 0-16,1-4 88,-1 4-63,0 0-17,0 0-40,1 0 0,1 0-320,-2 0 384,0 0-48,1 0 16,-1 0-32,-2 0-8,1 0 48,1 2-88,-1 0 8,3-2-280,-4 3 232,1 1-8,-1-1 40,2 2 9,1 0-41,-3 1-72,1-1 88,-1-2-40,4-3-208,-3 6 96,-1-1 32,1 0-96,1 0 112,0 1 16,1-1-112,-1 0-64,0 0-120,2-5 136,-2 5 0,1 1 72,-1-1 32,0 0-40,2 0 8,0 2 24,0 0 48,0 0-40,0-7-104,0 14 8,0-9 16,-2 2 96,1 7 8,-1-9-8,0 2-48,0 7 16,1-8 160,1-6-248,-2 6 248,2 10 24,-2-9-144,2 10 0,0-10-40,-2 13 48,2-5-40,0 1-48,0-16-48,0 16 104,0-1-56,0-1-160,0 2-16,0-1 104,4 1 8,1 0 184,11-1-88,-16-15-80,3 16 32,15 2 104,-4-3 16,5 3-112,3-1-56,5 0-16,0 1 144,5-3 64,-32-15-176,31 14 41,-1-7-122,-1 9-55,-1-11 112,0 11 96,1-11-16,1 0-120,-4 1 8,-26-6 56,26 5 40,-3 0 0,-4 0-96,0-1-48,-1 1 96,-1 0 72,0 0 152,-11 1-183,-6-6-33,19 5-121,-16 2 9,2 0 48,1 0 200,-1 7-128,0-9-24,-1 2 56,-4 7-56,0-14 16,0 5 145,0 9-97,-2-7-225,-3 12 153,-2-5 64,-11 2 24,4 1-72,-3 0-48,17-17 56,-19 19-136,-4 2 152,-3 5 48,-4-1-168,-1-1-96,-2 1-32,3-3 16,1 1-32,29-23 248,-28 22-408,2-1-136,0 0-48,0 0 24,1-2-72,1 0-225,-2 2-159,0-2-144,26-19 1168,-25 21-1184,1-2-33,0 0-175,-1-1-104,1-1-40,0 1-57,-1-3-15,1 3-72,24-18 1680,-21 15-1513,0-1-119,2 0-2169,19-14 3801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5T11:36:53.428"/>
    </inkml:context>
    <inkml:brush xml:id="br0">
      <inkml:brushProperty name="width" value="0.05" units="cm"/>
      <inkml:brushProperty name="height" value="0.05" units="cm"/>
      <inkml:brushProperty name="color" value="#3165BB"/>
    </inkml:brush>
  </inkml:definitions>
  <inkml:trace contextRef="#ctx0" brushRef="#br0">495 1046 19428,'0'0'0,"0"0"0,0-5 968,3-14-792,1 2 88,-1-2 168,11-4-16,-10 0-16,11-1-48,-9 1 64,-6 23-416,19-22 296,-5-1-7,1 0 47,5 3-184,-1 0-48,0 1 88,-2 2-96,1 1 8,-3 11-56,-1-9-48,0 14 40,-9-5 8,15 1 56,-7 1-80,1 3-88,0 0 56,-14 0 8,6-4 88,14 4-128,-6 0 40,0 0 32,0 0-176,0 2 224,2 0-40,-1 1-112,-15-3 72,21 6-72,4-1 40,4 2 80,3 7-16,-1-11-16,2 2-72,2 1-8,-2-1 40,3 0 72,-1 2-104,-2 0-48,0-2 56,0 2-96,2 0-8,2 7-168,-3-9-281,-34-5 601,35 16-808,-2-11-392,-5 11-376,2-2-265,-2 0-199,-1 1-73,20 11-2296,-7-5 2353,-6-3-2385,-34-18 4441</inkml:trace>
  <inkml:trace contextRef="#ctx0" brushRef="#br0" timeOffset="1">2145 1520 15243,'0'0'0,"-2"0"424,0 0-328,-1 0-32,-1 0 24,4 0-88,-3 2 208,-1 3 152,-1 0-16,0 11 96,0-11 72,-1 10 0,1-9-39,0 11-113,5-17-360,-5 7 376,-9 9-24,9-11 88,-2 11-56,-7-11-152,8 11 24,-1-11-24,-6 10 24,7-9-72,-1 9-16,-7-10-16,9 11 80,-2-11 120,-7 2-144,9 7-96,-2-9-56,7-5-56,-14 6 64,9 1 80,-2-2 9,0 0-89,0 0-112,0-1 96,2-1 8,0 1-56,5-4 0,-5 3-40,3-1 16,0 0 56,0-1 8,1-1-40,1 0-273,0 0-143,0 0-8,0 0 424,0-3-600,0 3-104,5-5-256,0 0-304,0-1-57,11-8-159,-11 11-88,11-11-25,-16 14 1593,5-4-1584,14-11 24,-14 10 31,18-15 217,-7 5-304,3-6-2177,-19 21 3793</inkml:trace>
  <inkml:trace contextRef="#ctx0" brushRef="#br0" timeOffset="2">2776 770 14227,'0'0'0,"-1"0"1216,-1-14-616,2 0 24,0-2 112,0 2 128,0 0-175,-2 1-153,0 7 88,1-13 56,-1 14-16,0-9-128,2 14-536,-3-3 400,-3-1-168,-1 1 0,0-1 40,1 1 41,-8 3-9,8 0-128,-9 0 16,15 0-192,-7 0 176,-11 1-64,11 5 40,-12 1 24,12-1-128,-12 8 32,12-8 64,-10 9-176,17-15 32,-7 7 104,-11 12 16,11-5-128,-6 0 56,11 0-48,-3 2-16,3-1-8,0 1 112,2-16-88,0 16 24,0-1-48,5 1 136,9 0-32,-9-1-8,16 3-160,-2-1 32,4 1 136,-23-18-80,26 17 120,2-1 48,3-1-192,2 1 16,2 0 24,0-1 168,2 1-64,-3-2-216,-34-14 96,33 16-56,-1 3 160,-3 3 144,-1 1-104,0 0-144,0 4-168,-4 1 80,-1 0 240,-23-28-152,17 26 32,-1 0-24,-11 2-56,13 2 72,-15 1 96,1-1-160,-1-1-72,-3 1 24,0-30 88,0 28 40,-2 0 88,-3-2-40,-9 0-200,7 0 56,-12 0 72,3-2 112,-1-1-80,17-23-48,-21 23-72,0-6 40,-5 2 96,2-2 24,-4 1-8,0-2-96,0-3-80,-1 1 248,-1-7-32,0 7-80,-1-9-120,2 1-80,2-1 96,1-3 184,2-1 8,1-1-104,23 0-24,-21 0 40,2-3-80,-2-2 16,2-11-104,4 11-64,1-14 96,7 5 144,-9-2 8,16 16-56,-5-16-16,0-3-160,-1-2 0,3-3 56,1-2 136,0-7-24,2-2-136,0-5 168,4 0-56,12-3 48,-2-3-24,-1-1-168,3-1 160,2-5 80,1-1 104,2 0-200,-21 54 32,22-52-128,1 0 152,-2 3 80,1 6 112,1-1 32,-2 3-216,-2 2-152,-2 3 160,-17 36-40,16-37 40,-2 2 24,0 2 8,-9 4-104,12 1-40,-17-2-16,14 4 128,-10 2-32,-4 24-8,5-19-8,0 1 32,-1 4-72,-4 1 16,0 7-72,0-11-192,0 17-88,0-5-96,0 5 480,0-6-624,0 3-40,0 3-129,-2 0-135,-1 0-120,-3 0-216,-1 3-241,0 11-103,7-14 1608,-14 7-1680,9 14 39,-2-5 33,-7 3 16,9 2 87,-2 3 185,-8 9 256,9 7-497,6-40 1561,-15 49-3496,15-49 3496</inkml:trace>
  <inkml:trace contextRef="#ctx0" brushRef="#br0" timeOffset="3">2915 2339 10882,'0'0'0,"-1"-3"1064,-15 3-632,16 0-432,-21 0 496,-12 3 48,-16 13 0,-10-2 1,-9 5 47,-1 0 176,3 0 80,-2-1-56,68-18-792,-66 14 696,1-7-175,1 8-81,-54-1 376,36-10-488,9-1-24,3-3-64,70 0-240,-71 0 280,-4 0-64,2 0 16,-4-3-16,2-3-16,-5 1 48,2-12-16,-2 13 0,80 4-232,-82-17 240,7 3 40,-5-3 25,2 1-17,2 0-40,-3-3-64,-1 4-32,4-8 48,76 23-200,-75-23 136,0-1 24,12-4-56,-1 2-16,10-5-8,2 6-104,1-3-48,6-1 8,45 29 64,-40-28-40,4-5 176,6 3-104,6 1 112,1-2-48,6-8-80,3 3 72,8-3-168,6 39 80,-1-41-40,1-3 8,0-3 144,3-2-96,13 2-24,3-5-40,2 2 56,7-6 136,-28 56-144,31-54 48,7-7-48,6 0-88,6-3 152,2-2 40,4 5 32,3 0-176,4 4-32,-63 57 72,73-58 56,4-1 8,10 0 288,5-2-136,7 2-56,0 1 0,7 1-80,0 0 128,-106 57-208,117-53 128,-2 6 0,0 4-96,3-1 32,-3 4 0,10-1 0,1 1-80,2 6-48,-128 34 64,127-34 16,-5 2 16,0 6 224,-7 5-224,-6 7-16,1 11 144,-4-13-160,-5 16 152,-101 0-152,94 2 57,-5 5-114,-7 14 9,-2 0 24,-6 3 113,-4 9-89,-9 4 80,-4 1-16,-57-38-64,47 40 24,-7 4 104,-1 8-168,-10-4 32,-3 5 40,-1-3-80,-4 4 32,-4 5-104,-17-59 120,16 63-88,-11 0-17,11-3 137,-16 5-168,0-1-8,0 8 184,-2-5-184,-5 1 144,7-68 0,-18 68-88,5 0 0,-3 3 208,-3-6 0,-4-6-48,-5-2-144,-3-1-16,-4-9 120,35-47-32,-40 47 176,-7-2-8,-2-1-112,-8-1 73,-2-3 39,-2-3 144,-9 3-96,4-4-80,66-36-136,-71 37 192,0-4-184,-4 0 152,-4 0-88,1-3-152,2-1 128,-3-3 0,4 0 104,75-26-152,-76 28 136,1-5-16,-2 3 24,1-3-40,-2-4 120,6 2-96,1-2-80,5-14 24,66-5-72,-61 14 48,-4-9 56,3 2-8,3-2-8,-2 1-152,7-6 104,2 0-8,1-4-24,51 4-8,-45-5 56,0-14-144,1 13 80,6-21 56,-7 9-136,6-1 80,-2-5-56,-3-2-32,44 26 96,-38-26 32,-2-2-64,-2 0-24,9-3-16,-2 1 32,6-3 80,-4 3 40,-2 1-24,35 29-56,-33-32 168,-6 5-208,1-1-168,-4 3 32,1 3-192,2 1 368,1-4 176,-4 3-104,0 1-80,42 21 8,-38-19-112,-4 0 16,6 1 128,1 1 104,0-1-160,7 1 48,1 1 32,4-3 24,23 19-80,-24-17 120,3 12-264,3-18-56,4 7 120,0 1 64,9-1 192,-9 0-280,13 1-88,1 15 192,-4-18-88,2-1-16,2-2 112,6-3-32,11 0-16,-1-3 16,3-6 200,3 2-160,-22 31-16,28-36-104,7-6-40,5-2 112,7-4 192,4 1-96,6 1-144,7-2-152,4-1 240,-68 49-8,72-52 72,4-2 152,-1 2-48,2 1-248,-1 1 96,4 3 72,2-2 16,-2 4-40,0 1-32,2 2-8,-4-1-16,4 3-56,0 0 104,-2 7-192,0 1 48,2-1 112,-82 33-32,74-29-96,3 1 112,-4 4-40,2-2-32,1 5 88,1-4 24,-2 6 24,-6 14-144,-69 5 64,65-19-112,-1 15 40,-3-10 72,5 14-32,-1 0 104,-3 0-112,1 2-80,-4 3 216,-59-5-96,61 19-80,-5-3 16,1 2-24,2 2 8,-7 5 48,1 4-80,-3 4 88,-3-3-32,-3 0 0,-1 1 96,-6 5-48,-3 6 0,-4 3-88,-7-1 96,-4-1-56,-4 3-48,-15-46 104,18 54-48,-13 5-96,9-2 176,-11 1 24,-3 6-264,0-1 8,0 1 56,-7 2-48,7-66 192,-6 59-169,-12 7-7,-1-1-248,-4 1 144,-6 2 80,-4-6-112,-4-4-8,-5-2-32,42-56 352,-47 48-232,-5-1-88,0-1-8,-2-3 40,-3 1-40,-4-1 96,3-1-32,-3-2-272,61-40 536,-64 42-617,5-6 73,-7 4-104,5-5 0,0-2-48,2-2-248,1-1-113,4 1-119,54-31 1176,-52 30-1296,-2 3-80,7-2-1,-1 2 1,-1-1-8,5-3-41,-1 1 25,0-6 144,45-24 1256,-45 26-1464,1-3-2113,44-23 3577</inkml:trace>
  <inkml:trace contextRef="#ctx0" brushRef="#br0" timeOffset="4">2665 2407 10194,'0'0'0,"0"-3"312,0 3-320,3-4-8,3 4-16,8-3 0,-11 3-32,2 0 16,0 2 40,-1-1-24,-1 4 32,-3 1-16,0-1 16,0 0 40,0-5-40,0 5 32,-3 1-24,-4-1 24,-12 0-40,1 2 40,-2 7 120,-15-7-48,-12 12 64,47-19-168,-58 16 208,-4-2-32,-4-7 144,3 8 64,2-10 136,2 1 152,-2-1 64,2-2 73,59-3-809,-61 2 792,-2 0-40,-3-2-8,2 0 16,-6 0-104,6-4-15,-1-1-73,-1-12-104,66 17-464,-66-4 512,2-13-24,-9 12-64,7-20 16,-1 6-16,1-2-104,-2 0 24,1-3-88,-1-4-104,68 28-152,-68-29 145,-4 4-57,-1-3 8,6-1 32,-1-1-32,5-5 56,4 1-56,0 1-72,59 33-24,-58-39 88,6 3-136,0-8 112,5 1-112,5-6-96,2 0 40,4 1 56,8-3 120,28 51-72,-23-52 40,4 3 16,14-1-152,-2-6 104,2 7 88,3-8-8,5 5-88,13-6-40,-16 58 40,17-57-8,9-4 96,4-2-16,7 6-72,4-1-72,6 1 56,4 1 264,10 1-72,-61 55-176,61-58 328,3 1-168,4 1-40,1 0 72,8-1-24,8 1 0,9 6-24,2-1-8,-96 51-136,101-50 40,2 1 128,-3 2-160,7 5 56,2 2-8,-4 6-64,1-5 48,0 8-56,-106 31 16,104-28 16,1 4-72,-4 1 0,-2 4 48,-5 5-32,3 11 16,-1 3 64,0 0 32,-96 0-72,88 0 48,-2 1-48,-8 13-40,-5 5-80,-2 2 104,1 2 32,-6 7 8,-2 6-8,-64-36-16,61 40-80,-7 2 88,-2 1-72,-5 1 48,-1 6-56,-5 3-24,1-1 88,-5 2-24,-37-54 32,33 59 24,-2 5-88,-3 4-40,0 0 120,-6-4-216,-4 2 72,-4 1 16,-9 0 48,-5-67 64,14 63 56,-9-2-72,0-4-88,0-1-40,-5-4 272,0-5 16,-3 2 144,-11-5-208,14-44-80,-16 41-8,-1 3 184,-7-4 24,-2 0 40,-6 0-104,-1 0-56,-5 0 88,-2 2 16,40-42-184,-45 40 216,-2-4-136,1 3 0,1-5 168,2-1-208,-6 0 112,0-3-144,-1 0-192,50-30 184,-51 29 56,-4-3-72,4 6 32,-5-3 56,4 1-72,7-6 32,-4-1-96,2-1-72,47-22 136,-43 20-280,-2 6-184,1-6-96,-1 5-120,-2 1-216,5-5-240,0 0-425,0-2-535,42-19 2096,-34 19-2377,-3 4-295,9-1-169,0 1 152,2 3 513,4-3 96,3-3-1873,19-20 3953</inkml:trace>
  <inkml:trace contextRef="#ctx0" brushRef="#br0" timeOffset="5">2994 2870 23653,'0'0'0,"0"0"728,14-16-152,0 1 16,10-10-8,7-6-96,4 0 0,-2 3-56,-33 28-432,30-24 368,-2 1 17,-2 4-25,-4 1-24,-1 3-160,-2-1-24,-3 2-48,-11 9 40,-5 5-144,16-16 136,-13 13-64,1-1-8,-4 1-88,0-1 88,0 1 16,0-1-136,-2 1 64,2 3-8,-7-4-48,-9 4-48,10-3 48,-14 3-128,5 0-8,-3 0-8,-1 0 24,-2 0-24,21 0 192,-22 0-288,-3 2-8,1-1-1,0 3-23,1-1-16,0 1-128,2-1-144,1 1-16,20-4 624,-20 3-712,3 1-8,10-1-145,-10 1-119,11-1-96,-9-1-136,10 1-177,-2-1-151,0 0-32,7-2 1576,-6 2-1585,1-1 137,3 1 0,1 0-40,1 0-73,0-2 105,3 0 48,1 0-2529,-4 0 3937</inkml:trace>
  <inkml:trace contextRef="#ctx0" brushRef="#br0" timeOffset="6">4153 1944 15051,'0'0'0,"0"-3"256,3-2-240,2-11-16,11 11-56,-11-11-72,13 13 16,-18 3 112,5-14-88,12 10 8,-11-1-32,13 0 8,-14 1 88,12 1 32,-11-1-24,9 4-80,-15 0 88,4 0-144,10 0 64,-14 0 64,3 4-40,1 1 24,-4 2-40,0 7 80,-2-9 40,2-5-48,-5 7 112,-2 7 16,-9-9 0,9 2 160,-12 7 32,3-9 8,-5 9 56,-5-8-48,26-6-336,-29 17 376,-4-10 112,-4 10-40,0-3-48,-3-7-56,2 11-104,-4-13 17,2 2-49,40-7-208,-38 15 144,-4-9-24,-3 11-72,-2-10 16,-2 10 48,-1-11-96,3 9 40,-4-10 32,51-5-88,-52 16-32,2-2-24,-1 0-288,-4 2-393,2-1-319,-2 4-464,-4 2-377,-2-2-303,61-19 2200,-68 27-2457,2-3 177,-4 2-2385,70-26 4665</inkml:trace>
  <inkml:trace contextRef="#ctx0" brushRef="#br0" timeOffset="7">410 2743 19916,'0'0'0,"0"0"0,-6 0 3392,-14-14-3223,-17-5-49,-13-7 32,1 2 88,9 4-24,10 6-16,9 11-128,21 3-72,-5-3 96,0-1-8,3 1-32,2-1-8,4 4-32,13-3 56,1 3 56,6-4 24,-24 4-152,33-3 96,17-3 40,15-7-56,8 9 88,7-12 0,2 11-64,-1-12-16,3 12-72,-84 5-16,82-18 88,1 13 0,3-9-8,-1 9 40,4-11 48,-1 11 48,5 0 8,1-1-24,-94 6-200,90-3 120,6-1-8,-8 4 8,10 0 8,-1 2-56,-3 0-64,0 5-48,-1-2-16,-93-5 56,88 16 8,4-13-32,-1 1-88,-4 1 24,-2 0-24,-5 13 32,-1-11 80,-6 0 40,-73-7-40,71 13-8,0-11 56,-1 3 40,-6 2-128,1-1 112,-8-3-40,-1 2-72,-7 2 72,-1-2-72,-48-5 40,44 14-88,-6-12 160,4 3-64,-9 2-24,-4-1 64,-1-1-104,-3 0 80,-4 0 56,-21-5-80,20 5-8,-2 1 40,-13-3-16,12-1-48,-13 0 96,10-1-64,-14 1 0,3 0-16,-3-2 16,4 2 16,-1-1 72,-3 1-128,0 0 32,0-1-8,0 1-16,-1 0 96,-6 0-16,7-2-48,-18 1-32,3 1-56,-5 0-8,-4 0 48,-9-1 8,-19-1 8,-11-3 16,-8-2 0,71 5 16,-77-6 0,-3-7 40,-3 7-80,-1-8-24,-3 11 48,-2-2-16,-1 0 32,3-9 16,87 14-16,-89 0-48,-1-16 64,-3 16 120,-1-4 16,2 1 56,-2 0-56,2-1-80,-5 1 8,-1 3-24,1 0-32,3-4 17,0 4 7,5 0 0,-1 0 8,4 0 16,1 0-40,85 0-32,-84 0 56,3 2 8,1 12-64,1-9-16,5 2 8,-1-2 40,0 13 56,5-13-40,70-5-48,-66 15 16,5-9-32,6 8-24,8-9 40,1 10-8,5-9-16,2 1 64,1 7-32,38-14-8,-33 5-16,9 2-32,1 0-64,7-2 104,9-2 32,0-1 64,2 0-16,3 0-64,2-2-8,0 1 24,6 1 16,8 0 72,-9 0 32,10-2 8,3 0-16,4 0 64,8 0-80,-30 0-120,44-6 64,27-13 16,30 2-104,19-6 72,7 1 64,-2 1-40,-12 2-40,4-2-40,-117 21 8,111-19 64,1-2-96,-10 3-24,8-1 64,-4 2-96,4 1 128,6-3 64,-10 1-112,-106 18 8,114-22-16,-8 3-24,0-2 0,-7 5-112,2 0 40,-5 1-40,-1-3 0,-2 1 208,-93 17-56,83-5 0,2-16 24,-3 16-32,-2-14 8,2 5 32,-9 14-40,0-6 24,-3 1-48,-70 5 32,68-3-48,-6-1 40,4 4 0,-5 0 32,-2 0-24,-5 0 0,-7 0 24,-1 7-56,-46-7 32,38 7-56,-2 7-24,-4-10 32,-4 3-40,-6 8 56,-1-8-80,-2 9-72,-5-11 48,-14-5 136,18 14-80,-13-9 32,10 11 0,-11-11-24,-1 0 0,3 2 24,-3-2 40,-3 1 24,0-6-16,0 5 48,0-2 0,0 1 24,0-1-64,0 1-88,0-1 32,0 1 16,-2-1 72,2-3-40,-3 4 112,-2-1-64,-9-1 72,9 0-32,-11-1 56,11 1 32,-9 0-104,9-2 32,5 0-104,-16 0 32,11 0 64,-9 0-48,9 0-8,-9-4 24,8 4 0,-8-3 80,9-1-128,5 4-16,-14-3-16,9 0-40,-2-1 32,-7 1 112,11-1 0,-2 1-48,-2-3-40,0 1 16,7 5-16,-6-5 32,1 0-40,0-1-8,0 1 24,-1 0 24,1 0 32,2 0 0,1-1-72,2 6 8,-2-5-32,2-9 112,0 11-32,0-2 16,0-11-8,0 12-72,0-9 16,4 9 56,-4 4-56,5-5-24,0 0 56,0-9-16,1 10-40,8-1 104,-11 0-112,11-9 16,-11 10 24,-3 4-8,6-3-40,-1-2 104,9-1-72,-11 3-40,3-1 64,-1 1-56,0-1 80,0 1-40,0 3-56,-5 0 56,6-3-8,-3 3 40,1 0 48,-1 0-104,-3 0-56,0 0-64,0 0 16,0 0 40,0 0 88,0 0-152,0 0-48,-2 0-88,-1 1 0,-2 1-24,-1 0-80,1-1-65,0 1-95,0 0-16,0 0-120,-1 3-184,1 0-72,-9 0-273,9 2-167,-2 0-216,-7 7-345,14-14 1945,-5 5-2072,-2 2-89,-7 7 9,9-8 72,-2 9 151,-7-10 361,10 11 312,-1-11-345,5-5 1601,-7 6-3104,7-6 3104</inkml:trace>
  <inkml:trace contextRef="#ctx0" brushRef="#br0" timeOffset="766">4229 2416 22500,'0'0'0,"0"0"1001,0 0-1001,0-4 704,0 1 96,0-2-40,-1 0-64,-1-1 24,0 1 16,0 2-47,1-1-113,1 4-576,-2-3 576,0-1-48,0 1-104,1 3-56,-3-4-176,2 4-32,1-3 32,-3 3-72,4 0-120,-2-4 144,-1 4-96,1-3-16,0 3 48,1-4 0,-1 4-40,0-3-56,1 3-24,1 0 40,-2 0-16,0 0 56,2 0-104,0 0 40,0 0 16,0-4-72,-2 4 136,1 0-136,1 0 80,0 0-88,-2 0 120,2 0-24,0 0 64,0 0-96,0-3-40,0 3 72,0-4 16,0 4-24,0 0 80,0-3-56,0 3-64,0-4 40,0 4 16,3-3-80,1 3-24,1 0-8,-5 0 96,5 0-72,9 0 40,-10 0 32,10 0-72,-11 0-48,11-4 72,-11 4 16,11 0-64,-14 0 96,6 0-128,9 0-24,-11 0-24,10-3 88,-11 3-72,11 0 0,-11 0-16,11 0-96,-14 0 272,4 0-168,10 0-80,-11 0-56,3 0 64,7 0-24,-9 0 72,1 0 24,0 2 8,-5-2 160,6 0-88,-1 1-1,0 1 65,0 0 8,-1 0-56,-1-1 16,1 1 40,-4 0 8,0 1 8,0-3 0,0 4-24,0-1-16,0 1 40,0-1 24,0 1-24,0-1 24,-2 1-16,2-4-8,-2 3-16,0 1 88,1-1-104,-1 1-16,0-1 48,1 1-32,-1-1 80,0 1-8,0-3-32,2-1-8,0 2 40,-1 0-24,-1 0 32,0-1-16,0-1-96,1 0 56,-1 0-48,0 0 16,2 0 40,0 0 64,-2 0-48,1 0-16,1 0 56,0 0-72,0 0 32,-2 0-72,2 0 56,-2 0 40,2 0-48,0 0-8,0 0 40,-2 0-112,2 0 112,0 0 16,-1 0-64,1 0 24,-2 0 16,0 0-16,0 0 40,2 0-16,-1 0-8,-1 0-48,0 2-8,0 1 16,2-3 24,-3 4-32,0-1 16,-1 3-72,2-1 72,1 0 72,-1 0-48,0 1 16,0-1 8,1 0-64,-1 0 88,0-1-24,-1 1-64,1 0 32,-2 0-40,3 1 88,-1-3-24,0 1-32,0-1 8,1 0-8,-1 1 8,0-1 32,0 1-24,1-2-88,-1-1 104,2-1-24,-2 2-16,1 0 40,-1 0 32,0-1-64,2 1-24,0 0 48,0-2-80,0 0 64,0 0 24,0 0-48,0 0 32,0 0 40,0 0 0,0 0-56,0 0-8,0 0 48,0 0-144,0 0 208,0 0-104,0 0 32,0 0-32,0 0-24,0 0 64,0 0-88,0 0 24,0 0 16,-2 0 80,2 0-80,-1 0 64,-1 0-56,0 0-40,0 0 40,1 0 80,-1 0-80,2 0 8,-2 0 0,0 0 0,2 0-72,-1 0 104,-1 0-56,0 2-8,0-1 24,1 1 56,1-2-48,-2 2 96,0 0-56,2-1-120,0 1 8,0 0 48,0 0 0,0-1 48,0 1 8,0-2-32,0 2-32,0-1 48,0 1 32,0 0-64,0 0-8,0-1-32,0 1 64,0 0 16,0-2-24,0 2 56,0-1 32,0 1-136,0 0 56,0 0-32,0-1-16,0-1 64,0 0-64,0 0 40,0 0 16,0 0 8,0 0-40,0 0-16,0 0 24,0 0 40,0 0 32,0 0-144,0 0 144,0 0-128,0 0 56,0 0-8,0 0-8,0 0-88,0 0-40,0 0 464,0 0-864,0 0 280,0 0-112,0 0 32,0 0-16,0 0-160,0 0-48,0 0-248,0 0 4680,0 0-8689,0 0 3761,0 0-168,0 2-160,0 0-169,-2 0 41,1-1 32,-1 1 103,2-2 1393,-2 2-1264,1 1 48,-3 1 64,1 1 119,-1 0 25,1 0 56,-1 1 104,1-1 160,1 0 23,0 0-1895,2-5 2560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5T11:36:55.020"/>
    </inkml:context>
    <inkml:brush xml:id="br0">
      <inkml:brushProperty name="width" value="0.05" units="cm"/>
      <inkml:brushProperty name="height" value="0.05" units="cm"/>
      <inkml:brushProperty name="color" value="#3165BB"/>
    </inkml:brush>
  </inkml:definitions>
  <inkml:trace contextRef="#ctx0" brushRef="#br0">2405 625 25189,'0'0'0,"0"0"0,-1 0 160,-6-3-536,-13-2-64,5-1-208,-1 1-361,0 0-119,1 1 8,-1 4 352,16 0 768,-16 0-384,1 0 256,-1 2 152,2 2-72,0 1-64,7 0-208,-10 0-369,12 0-287,5-5 976,-5 7-1200,-2 0-136,1 7 79,5-8-71,-1 7-40,2-7-33,0 11-95,0-10 200,0-7 1296,5 17-4081,-5-17 4081</inkml:trace>
  <inkml:trace contextRef="#ctx0" brushRef="#br0" timeOffset="1280">1473 2108 7721,'0'0'0,"0"2"872,0-1-352,-4 3-95,-1 1-49,0 0 16,-1 2-40,0 7 8,-1-9 40,-9 2 32,11 7 64,-11-9-16,11 9 24,-13-8 8,18-6-512,-14 15 529,1-10 103,-3 11-40,-2-11-8,1 9 8,-2-9-48,-4 2-16,1 7-24,22-14-504,-23 6 457,0-1-65,3 0 32,-1 0-24,0 0-64,2-1-24,0-2-56,-2-2 0,21 0-256,-21 0 224,0-6-16,0-7-16,-2 9-32,-3-12 40,0 11-32,-3-12-32,1 12 0,28 5-136,-28-21 112,0 5 80,-3 2-8,-2-2 56,0 1-63,-2-1-1,0-3 16,2 2-40,33 17-152,-31-18 264,-2 1-56,0-1 16,-4-1-48,0 0-40,-1 0 24,2-4-48,-1 2 112,1-1-24,2 1-72,3-5 64,2 0-32,1-4 8,2 2 0,1-1-56,1-4 40,3 1-128,21 32-24,-17-34 24,1-3 8,2 0-104,9-4 120,-13-3 8,15-3 32,-2 0-32,1 0 40,4 47-96,-2-49 40,2 1-8,0-3 40,0 1-32,4 1 40,10-1-64,-9-1 8,16-4 48,-21 55-72,17-54 104,3 1-16,-1-1 0,7 6-48,-2 1-16,2 1 32,0 5-48,2 4-24,-28 37 16,28-38-8,3 1-16,1 4 48,2-2-16,0 1 8,2 2-16,-3 3-32,5-3 48,-38 32-16,39-29-48,-3 3 48,4 0 16,-1 3 32,-1-3 32,7 3-64,0 1 17,6-1-58,-51 23 25,48-21 41,8 2 47,0 0-48,1 3-8,-1 1-16,-7-1-8,1 16-16,1-14 0,-51 14 8,48 0-32,-1-3-40,-1 3 96,-1 0 0,2 1-72,-2 4 80,-1 11-24,1 0 40,-45-16-48,43 21 80,-1 0-40,-2 5 8,-3 2-64,-4 1 112,0 6-32,0 0-40,0 3-16,-33-38-8,33 42 16,-5 0 24,0 1 24,-4-1-24,-1 1-72,-3-1 56,0 0-16,-5 0 32,3-4 32,-4-2-48,0 3 0,-9-3 96,14 2-80,-16-3 24,11 2 16,-10-1-72,1-1 112,0 0-16,9-2-48,-10-2 40,-1 1 0,2-1 0,-1 0 32,-4 1-16,0-32-112,3 31 64,-3-1 40,0-1 88,0-1-56,0 2-24,0-3-40,-1 1-40,-3 0 72,4-28-104,-5 26 144,-2 0-72,0-1 56,-7-1-8,11-1-8,-3-1 24,-9-3-80,9 2-32,6-21-24,-15 19 8,10-1 96,-15-3 0,5 1 32,-3-2-8,1 0-40,-4 2-64,0 1-72,21-17 48,-21 16-16,-1 1-16,-1-1 144,0-1-96,-3 1 8,-2 2 24,-1-3-184,-2 1 80,1-2-64,2 0-48,0 0-32,2-7-104,0 8-8,-2-10-128,2 9-8,0-8-40,26-6 488,-26 5-704,2 2 0,1-2-169,4-2-111,1-1 0,3 0-248,8-2-161,-9 0-399,16 0 1792,-3 0-2321,-3 0-319,1-5-249,2-1-7,1 1 471,2-10 553,0 9 407,0-14-2239,0 20 3704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5T11:36:58.240"/>
    </inkml:context>
    <inkml:brush xml:id="br0">
      <inkml:brushProperty name="width" value="0.05" units="cm"/>
      <inkml:brushProperty name="height" value="0.05" units="cm"/>
      <inkml:brushProperty name="color" value="#3165BB"/>
    </inkml:brush>
  </inkml:definitions>
  <inkml:trace contextRef="#ctx0" brushRef="#br0">1868 230 8393,'0'0'0,"0"0"952,0 0-952,0 0 425,-2 0-113,0-3-48,0-1 16,1 1 64,-1 0 64,0-3 112,2 1 96,0 5-616,0-14 664,0 11 96,0-3 17,0-7 7,0 9-8,0-10-40,0 11 0,4-11-56,-4 14-680,3-4 681,1-10-89,1 11-32,0-11-24,0 10-56,-1-9-8,1 9-80,-2-10-8,-3 14-384,4-3 328,-1-3-24,1 1 1,-1-9-9,1 14-16,-1-5-8,1 0 16,-4 0-64,0 5-224,3-4 216,-3 1 16,0-1-8,0 1-24,0 3-40,0-4-16,0 4 0,0-3 24,0 3-168,0 0 160,-3 0-40,-1 0-56,1 0-8,-2 0 48,-1 1-16,1 1-8,0 0-24,5-2-56,-5 2 48,0 1 24,-1 1 16,1 1-48,0 0-8,0 0-8,-1 1 0,1-1 56,5-5-80,-5 5 16,0 0 32,-2 0 8,0 2 8,0 7-8,0-8-24,0 7-48,0-7 24,7-6-8,-7 15 64,0-8-56,0 11 40,0-11-48,0 10 72,-7-10 96,9 10-47,-2-3 39,-7 0-184,9 0 0,-9 2 64,9 0-40,-11-1 104,11 3-104,-12-1 16,10 0 32,7-17-48,-21 20 24,2 4 24,-1 2-80,1-2 32,0 2 16,0 4 16,2-2 0,-1 1-32,18-29 0,-17 28 32,-4 4-64,2-3 72,1 1-80,-1 1-16,2-1 144,-1 3-104,-1 0 72,19-33-56,-17 33 16,0 0-104,-1 0 104,1 0-56,-1 0 80,1 2 0,-2 0 24,-4 1-56,23-36-8,-22 37 8,-1-1 64,-3 6-136,1-2 56,1-2-8,1 2 8,1-3 112,-1 0-16,23-37-88,-24 34 32,-1 1-48,1 0 16,2-2 40,-1 2 0,2-2 24,0-2-88,0 1 24,21-32 0,-21 31 8,0 0-40,4 0 8,0 1 0,-1-1 48,1-1 16,-2-1-24,0-1 16,19-28-32,-18 24-48,1 3 80,-1-1 0,1-2-24,3 0-16,0 1-80,9-3 112,-14 1 8,19-23-32,-16 23 56,2-1-56,-1 3-40,-1-1-32,2 0 40,9 2 48,-11-1-40,9-3 48,7-22-24,-17 23 16,10 0 0,-12-1 16,5 1-80,7 0 24,-11 1 0,13 0 56,-12 2 56,17-26-88,-14 25-16,-2 1-8,0 0-32,1 0 136,-1 0-48,2-5-8,7 0 16,-8-2-128,15-19 88,-6 19 40,-11-3 8,10-2-48,-9 1-32,11-8 80,-2 13 8,2-14 0,0 8 24,5-14-80,-5 6-48,-1-1 72,1 0-40,2 0 24,-1 0-24,1-1-56,-3-1 136,3 1-32,3-4-32,-4 3 64,1-1-16,-1 0-88,3 0 40,-1-1 24,0-1 64,1 0-96,-1 0 0,2 0 8,-2-3 8,0-1-48,1-1 144,-1 0-48,0 0 8,0 0 0,1-1-40,-1-9 24,0 11-24,2 4-24,0-14 24,0 9-8,0-11 72,0 11-40,0-11 8,0 11 8,0-10-40,0 9-8,0 6-16,4-19-32,-4 14 24,0-14 8,3 14 16,-3-14 80,4 13-80,-4-13 16,3 14-24,-3 5-8,0-16-32,4 11 64,-4-14-88,5 14 88,0-13 0,0 13-8,0-12 8,1 11-64,-6 6 32,14-20-8,-11 6 0,2 0 48,11 0 8,-13-2-56,11 2 64,-8 0-96,9 0 80,-15 14-40,5-14 40,11 9-48,-11-14 48,11 14-56,-11-13 16,14 13 24,-5 0-16,0-9-8,-14 14 0,14 0 16,-9-3 16,14 3-32,-13 0 8,13 0 56,-14 1-88,14 5 104,-14-1-104,-5-5 24,16 15-24,-11-8 72,11 14-24,-11-2 32,13 6-96,-15-1 24,2 2-64,0 4 112,-5-30-32,0 31 56,0 2-80,0-1 48,-1-1-56,-4-2 0,-2-1 32,-9-2 64,11 1-80,5-27 16,-16 24 0,9-1 48,-12-1-80,5-1 40,0-2-24,0 0-16,0 0 80,-1-1 0,15-18-48,-20 17 80,3-1-56,0-9-32,1 10 56,2-12-64,0 11 16,0-11 0,7 1-32,-10-1 72,12-2 40,-11-1-64,11 0 16,-9-2-64,9 0 8,-2 0 72,-7-4-32,14 4-16,-6-3 56,0-11-80,-8 10-8,8-10-8,-1 9-16,0-16 24,-6 2-24,11-2 56,2 21 0,-5-24 8,-1 0-16,5-1-32,-1 1 40,0 0 24,2 1-32,0 0 88,0 1-40,4-1-56,1 0 96,0 3 8,9-1 8,-9 0-40,11 2-40,-11 0 40,14 1-80,-19 18 24,5-16 72,11 11 0,-12-9-48,11 14 112,-10-5 8,13 2-128,-13 3 24,14 0-88,-14 0-16,16 0 144,-5 3-120,0 4 32,-1 9 8,3-2-24,-1 1 72,2 6-8,-19-21-40,21 25-16,0 2-64,-2 1 56,-1 4 88,-5-1-8,-7-2-24,11-1-16,-17 2-64,0-30 48,5 28 56,1 1-56,-6 1-24,0-2 64,-2 0-80,-2-4 136,-3 0-56,-7-3-24,14-21-16,-7 21 8,-10 0-48,1-2 88,1-2-32,1-10-48,0 11 48,-2-13-24,1 2 56,15-7-48,-18 14 56,1-12-32,1 3 16,-1-3 72,-1-1-48,1 1-8,1-2-64,1 0-56,15 0 64,-16-3 64,0-3 32,1-9-40,-1 10-80,0-15-104,1 3 8,-3-2 64,1-6 104,17 25-48,-18-26 32,11-5-88,-10-2 120,12-4-104,-9 1 56,10-2 32,1-1-152,1 5 176,2 34-72,-1-34 24,1 3 24,0 2 8,3 1-120,2 0 80,9 0-64,-9 2 120,13 2-8,-18 24-64,14-23 136,3 4-47,0 0-89,3 3 0,-3 2 0,4 9 0,-2-11 0,0 13 0,-19 3 0,18-4 0,-3 1 0,-1-1 0,0 4 0,0 0 0,0 0 0,0 4 0,0 1 0,-14-5 0,5 5 0,14 9 0,-14-9 0,14 13 0,-13-4 0,8 0 0,-11 0 0,1 3 0,-1-1 0,-3-16 0,0 17 0,0 6 0,0 1 0,-2 4 0,-3 0 0,-11 0 0,9-1-57,7-27 57,-15 26-584,10-1-144,-11-3-248,12-1-312,-1 0-241,4-3-623,1-3-929,0 1-840,13-9-455,-13-7 4376,6 16-3953,15-15 1080,-6 1 1081,1-2 823,1-5 97,4-14-2736,-21 19 3608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5T11:36:58.774"/>
    </inkml:context>
    <inkml:brush xml:id="br0">
      <inkml:brushProperty name="width" value="0.05" units="cm"/>
      <inkml:brushProperty name="height" value="0.05" units="cm"/>
      <inkml:brushProperty name="color" value="#3165BB"/>
    </inkml:brush>
  </inkml:definitions>
  <inkml:trace contextRef="#ctx0" brushRef="#br0">157 86 19196,'0'0'0,"-5"0"472,5 0-472,-14 0 192,-2-6-40,0-7-16,1 9 112,-3-1 32,3 0 128,1-1 200,8 1 16,6 5-624,-13-5 608,7 0 9,1 0-41,0-1 48,0 3-56,3-1-112,0 1-104,2-1-96,0 4-256,0-3 312,0-1-40,4 4-40,1 0 32,9 0-56,-11 2 16,13 3 41,-11 1-65,14 8-32,-19-14-168,18 6 200,6 15-16,4 2 24,3 1-16,2 6-48,-1-1-32,-3 5 56,3 0 16,1 5-72,0-1 48,-4 2-48,6-4 24,-4 3-8,1-3-48,-1-3 40,0-1-152,-31-32 32,32 31 120,1 0-24,3 1-16,-1-1-72,3-1 0,-1 1 96,5-2-40,-4 1 112,-38-30-176,38 30 80,0-4-8,-1 0 24,1 0-24,1-2-48,-3-3-8,-1-2-72,0 0 40,-35-19 16,29 21-8,3-2-8,-1 2-24,-1-1 40,-1-3 40,-1 0-80,-4 1 136,-1-1-88,-23-17-8,23 19-48,-4-3 72,-2 0-120,-1-1 56,1-1-48,-1 0-24,-11 0-104,14 0 72,-19-14 144,4 14-312,11 0-136,-9-7-104,9 10-208,-10-12 16,11 11-297,-11-9-127,11 9-328,-16-16 1496,3 5-1817,11 11-423,-10-11-441,10 2-239,-11 7-57,2-9 248,1 2 593,8 7 480,-14-14 1656,3 3-1929,1 2-1447,-4-5 3376</inkml:trace>
  <inkml:trace contextRef="#ctx0" brushRef="#br0" timeOffset="717">1773 1793 14531,'0'0'0,"-1"1"3856,-5 1-2471,6-2-1385,-15 4 648,1 1-328,0 2-88,0 0 240,-2 7 120,1-9 240,-1 2 97,0 7-137,16-14-792,-15 5 728,-3 2-288,1 7-104,-1-9-32,1 2-96,0 0 56,-1 0-64,1-2-24,17-5-176,-16 5 192,1 1-40,-1-3 16,2-1-40,0-2-32,7 0-56,-10-5 49,10-9-1,7 14-88,-18-5 88,11-15-16,-10 3-32,12-4 0,-9-1-8,10-5 8,-1-2-8,-2-6-8,7 35-24,-7-37 64,4-3 0,1 0-32,2-1 24,3 2-72,3 5 32,8-1 24,-9 3-64,-5 32 24,22-31 160,-4 3-16,1 2-24,2 2-16,0-1-32,3 5 104,-1 2 128,-1 3 56,1 1-72,-2 8-96,5-9-80,-2 11-8,1-1-72,-3 0 40,1 1-64,0 4 56,-23 0-64,22 0 104,2 0-40,-1 4-32,0 1-104,-1 2 32,-1 7-16,0-9 128,0 13 32,-21-18-104,19 7 32,-1 12 56,-5-5-88,1 1 0,-8-1 112,9 4-48,-15-3 32,5 3-56,-5-18-40,4 20 24,-4 1-48,0 0 16,0 0 120,-5 0-112,0 0 152,-11 0-104,11 0-56,5-21 8,-20 21 48,7-1-72,-7 1 72,0 2-32,-3-2-8,-1-2-16,1 0 64,-3-2 48,0-1-32,0-2-24,-2 0 32,2-7 48,-2 10-16,2-13-79,0 1-33,1-1 0,25-4 0,-22 1 0,-1-1 0,0 0 0,3 0 0,0-3 0,3-2 0,0-11 0,3 11 0,8-14 0,-9 5 0,11 0 0,-1-2 0,-2-1 0,2-4 0,3-2 0,2-3 0,0 0 0,0 26 0,4-24 0,1 1 0,12 0 0,-11 2 0,14-1 0,-4-1 0,3 1 0,4-1 0,-23 23 0,24-21 0,1 2 0,2 0 0,1 0 0,2 1 0,-1 1 0,3 12 0,-1-13 0,-31 18 0,33-3 0,0-1 0,-3 1 0,-2-1 0,-1 4 0,-2 2 0,-3 2 0,-2 1 0,-20-5 0,19 15 0,0-9 0,-2 11 0,-3-10 0,-9 14 0,1-7 0,8 0 0,-14 3 0,3 1 0,-3 2 0,0 1 0,0-2 0,0 1 0,-5-1 0,-2 2 0,-11-1 0,18-20 0,-14 21 0,-3 0 0,-2 0 0,-2 0 0,0 0 0,-3 0 0,-1-2 0,-1 0 0,26-19 0,-26 19 0,0-1 0,2-3 0,1-1 0,2-7 0,0 9 0,2-11 0,2 0 0,17-5 0,-16 5 0,1-1 0,1-2 0,0-2 0,7 0 0,-11 0 0,11-4 0,-8 1 0,9-2 0,0-1 0,-1-9 0,-7 9 0,8-11 0,-1 0 0,-6-3 0,7-2 0,6 22 0,-7-25 0,-7-2 0,9-3 0,0-3 0,-2 0-49,2-4-559,3 1-16,2-4-152,0 40 776,0-40-1032,0-5-104,0-1-289,4-2-159,1-1-280,0-2-593,11-1-520,-11-2-407,-5 54 3384,23-55-3513,-10-5 560,5 0 849,-3-8 768,1 2 511,0-4-111,-1 4-2240,-15 66 3176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5T11:37:00.704"/>
    </inkml:context>
    <inkml:brush xml:id="br0">
      <inkml:brushProperty name="width" value="0.05" units="cm"/>
      <inkml:brushProperty name="height" value="0.05" units="cm"/>
      <inkml:brushProperty name="color" value="#3165BB"/>
    </inkml:brush>
  </inkml:definitions>
  <inkml:trace contextRef="#ctx0" brushRef="#br0">385 1319 16539,'0'0'0,"-1"0"1888,-5 0-1527,-9 0-105,8 0-24,-11 0-16,11 0 136,-8 0 168,10 0 176,5 0-696,-16 0 704,11 0-72,-2 2-152,-7 0-104,10-1-31,-1 1-65,-2 0-96,2 0-88,5-2-96,-5 1 88,1 1 16,2 0 16,1-2 8,-1 2-8,0-2 16,0 0 8,1 0-8,1 0-136,0 0 112,0 0 0,0 0 16,0 0 48,3 0-48,2 0 16,1 0-24,-1 0-8,-5 0-112,14-4 216,-11 1-40,15-3-8,-13-8 8,18 9-24,-4-14 24,8-2 8,5-3-64,-32 24-120,36-30 168,3-1-24,4-4 24,2 0 97,4-1-121,3-3 40,1 1 32,0 2-72,-53 36-144,53-33 160,-3 0-48,2 1-48,6-1 72,-1 2 0,8-4-88,2 2 16,1-2-104,5 0 80,-1-1 72,-6-1-64,5 4-16,-3 0-32,2 2 8,-4-1 40,-2 3-24,-64 29-24,63-28 24,-6 2-8,1 3 56,-11 1 0,0 4-24,-2 1-80,-2 1 0,-3 1 24,-40 15 8,39-6 0,1-15 40,-2 8-80,0-1 24,-1-2 24,-4 2-16,-4 0-8,1 9-24,-30 5 40,24-19-8,1 15-32,-6-11 40,-2 11-24,1-1-64,-3-9 56,-9 14-64,14-5 8,-14 1-56,11 1-16,-13-1 48,1 1-56,0-1 32,0 1-16,0 3-8,1-4 88,-6 4 72,3 0-120,1-3 0,-1 3-8,-3 0-57,0 0 81,0 0 0,0 0 8,0 0 40,0 0 56,0 0-48,0 0 8,0 0 16,0 0 0,-2 2-16,1 1 24,-1 1 0,0-1 40,2-3-24,-2 4 0,-1-1-8,-1 1 8,1-1 16,-2 1 8,0-1 0,-1 2 80,1 0-80,5-5-24,-5 6 24,0-3 80,-1 2-88,1-1 56,0 1 40,0 0-48,0 2 25,-1 0-9,1 0-24,0 7 24,0-9 16,-2 2 16,-7 7 0,9-9-32,-11 13 32,9-11 8,7-7-120,-17 17 112,10-10 8,-11 12-80,3-1-48,-1 1 96,0 0-40,1-2 64,-1 1-24,16-18-88,-16 17-24,-3 2 104,0 0-112,0-1 112,0-1-32,1 1-88,3-3 104,-1 1-128,0-2 168,2 0-80,0-7 8,0 10 80,1-12-104,-1 11 72,7-11-64,-11 1 24,18-6-40,-5 5 16,-11-2 72,11-1-32,-9 0 8,9-1 8,-2-1-24,-7 0 32,11-3-16,3 3-64,-6-5 8,-1-9 40,2 9 0,0-11 40,2 2-56,1-2-32,2-3 48,0-3-40,0 22-8,0-28 104,14-5-72,-9-2-8,14-2-24,-3 1 16,-1 3 80,1 1-80,3 1-8,-19 31-8,19-28-16,-1 2-16,1 0 144,4 2-40,-1 3 16,4 2-24,0 1-16,0 4 8,-26 14-56,25-5 104,-3-11-16,1 13-32,0-2 56,-1 0-104,-1 1 24,0 1-24,0-1-8,-21 4 0,23 0 80,-3 0-56,0 0-8,0 4 8,0 3-48,-3 6 32,-1-6-8,-2 11-24,-9-13 16,12 11 16,-12-2 8,11 0 8,-12-1-24,1-6-16,0 11 32,0-11 32,-5-7-48,4 17 64,-1-10-88,-3 11 0,0-11 32,0 10-40,0-10 96,0 10-88,-2-10 0,-1 11 64,3-18-40,-7 7 0,-7 10 72,9-12-64,-11 11-64,11-11 88,-12 11-24,3-11 40,7 0 16,-11 0-64,11 1 32,-14-3-40,6-1 40,-1 0 0,1-2-56,-1 0 24,0 0 88,16 0-88,-15-4 16,-1-1 8,0 0-16,-1-9-64,1 10 112,-1-10-24,-1 11 16,3-11-24,-1 10-88,2-9 152,7 9-47,-10-10-33,12 11-8,-9-11 0,10 10 0,-1-1-65,5 5 65,-5-14-16,1 11-16,1-3 56,1 1 48,2 0-72,0 0-32,0 0 8,0-1-16,0 1 48,3 0-40,1 0-96,-1 1-24,3 1-32,-1-1-96,0 1-48,0 3-88,-5 0 416,6 0-488,-1 0-32,0 0-40,0 0-104,0 1-160,1 1-153,-1 0-183,9 0-296,-11 3-201,2 0-439,1 0-377,8 1-119,-11 8-105,2-9 185,1 2 295,7 7 513,-13-14 1704,4 5-1208,-1 2 303,3 7-127,-3-11-2360,-3-3 3392</inkml:trace>
  <inkml:trace contextRef="#ctx0" brushRef="#br0" timeOffset="1">13 1798 15115,'0'0'0,"-2"-4"1352,0-1-800,1 0-160,-1-1 0,2 6-392,-2-13 424,1 9 169,-1-1 71,2 0 168,0-11-32,3 11-88,1-11-104,1 11-192,-5 5-416,14-19 376,-11 14-31,11-15-73,-9 15-64,11-14-8,-11 14-16,11-14 48,-12 13-8,-4 6-224,13-15 272,-9 10-48,10-11-16,-11 11 8,11-11-104,-10 11 56,11-14 0,-11 13 8,-4 6-176,16-19 184,-11 14-24,10-14-40,-9 14-8,13-16 64,-14 7-8,18-2 40,-4-1-24,-19 17-184,21-21 152,3-2 16,4-1-31,3-4 31,2 2-16,4-2-88,-1 2 88,3 0 0,-39 26-152,40-28 72,1-1 128,3 1-80,1 0 24,2 0 64,0 0-64,-3 2 8,-1 2-56,-3-1-16,-40 25-80,40-22 96,2 1-64,-4 2-32,0 1 32,-1 1 32,-4 3 0,0 0-72,-33 14 8,30-14-8,-4 9-48,-2-11 56,-3 13 32,-2-2-88,-3-1 0,-2 1-64,-9 0 0,14 0-24,-19 5 144,4-6-216,10 3-96,-11 0-48,2-1-48,0 1-97,9-1-111,-14 4-128,4-3-88,-1 3-152,1 0-160,-1 0-153,1 0-247,-1 0-256,1 0-113,-4 0-135,3 0-33,-3 0 2081,0 0-1968,4 0-49,-4 0 273,3 0 288,-3 0-177,0 0-1863,0 0 3496</inkml:trace>
  <inkml:trace contextRef="#ctx0" brushRef="#br0" timeOffset="580">2510 560 9442,'0'0'0,"0"0"0,0 0 1848,-2 0-1288,-3 0-272,0-3-80,-2-1 24,0 1 136,-9-2 801,16 5-1169,-5-14 840,-11 10 80,11-1 32,-11 0-40,11-9-168,-10 11-103,9-3-113,-11-8-40,3 11-64,0-11-32,-2 10-8,1-1 24,-1-9 8,0 11-32,1-2 48,1-1-80,14 6-352,-14-15 377,0 11-17,0-10-96,7 11-56,-8-2-48,9-9 0,1 10 24,0-10-24,5 14-160,-5-3 104,-1-11-24,3 10-16,1-9 16,0 9-32,2-12 32,0 11-40,6-14 88,8 14-8,-14 5-120,3-19 72,13 13 24,-11-13-80,18 14 88,-4-16-8,5 4-40,4-1 48,-2 3-88,-26 15-16,31-16 72,1 2-8,1 9 0,0-14 40,0 14 32,-2-9 40,1 10-72,-3 4-16,-29 0-88,28-3 16,0 3 24,-2 0 64,-2 3-16,-1 4 24,-2 9-72,-2-9-80,-5 10 40,-14-17 0,5 16 24,12 1 24,-13 2-8,-1 1 16,1 2-16,-4-1 40,0 0-24,-2 0-8,2-21-48,-3 21 9,-3-2 15,-1 0 88,-8 0-88,8 0-16,-14 0 0,4 1-72,-4-1 152,0 0-32,-4-2 8,-1 1 0,-2-3-80,1-1 72,-3-7-40,2 7-24,0-10 64,28-4-56,-26 5 8,-3 2 32,1-2 56,0 0-64,0-3 24,4-2 0,-1 0-8,5 0 16,20 0-64,-20-5 56,1-1-40,5-9 40,0 10-88,9-11 88,-9 11-40,11-13-48,-1 13 56,4 5-24,-1-21 8,1 6 16,0-5-16,0 1-16,5 2 0,12-2 24,-12-6 16,18-1-32,-23 26 0,16-24-8,3-2 8,2 1-24,0 1 56,0 0-16,-2 3-8,0 2 0,2 1-8,-4 4-24,0 9 8,-1-12 16,-2 13-32,-9 1 64,14-1-48,-13 1-16,11 3 32,-17 0 0,4 0-64,9 0 32,-9 0-48,10 0-48,-11 2-24,11 1-144,-10 2-16,1 2-169,-5-7 481,5 14-592,9-9-80,-10 2-168,9 9-104,-9-2-265,10 0-327,-11-7-528,13 12-425,-16-19 2489,5 16-2800,16 3-129,-2 2 264,2-1 585,0 0 456,0-1-833,-21-19 2457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5T11:37:02.494"/>
    </inkml:context>
    <inkml:brush xml:id="br0">
      <inkml:brushProperty name="width" value="0.05" units="cm"/>
      <inkml:brushProperty name="height" value="0.05" units="cm"/>
      <inkml:brushProperty name="color" value="#3165BB"/>
    </inkml:brush>
  </inkml:definitions>
  <inkml:trace contextRef="#ctx0" brushRef="#br0">1 569 9530,'0'0'0,"0"0"480,0 0-24,0 0 64,0-3 72,0 0 0,0 3-592,0-4 680,0-1 72,5 0 97,0-1 103,9-9-24,-10 11-16,10-10-72,-11 11-55,-3 3-785,18-14 672,-13 10-104,14-11-72,-3 10-72,1-13-40,2 13-96,4-16-64,-1 7-56,-22 14-168,23-14 168,1 0-24,1 0 0,-3 9-80,3-14-64,-3 14 56,1-11-24,-2 11 40,-21 5-72,21-14 24,-2 10-24,0-9 0,0 9 0,0-1 16,2 0-104,0-1-104,-2 1-176,-19 5 368,19-3-536,1-1-240,-3 1-344,0 3-233,-1 0-231,-2 0-120,0 0-33,-9 2-47,-5-2 1784,16 1-1768,-13 4 143,2 1 113,1-1-2441,-6-5 3953</inkml:trace>
  <inkml:trace contextRef="#ctx0" brushRef="#br0" timeOffset="1966">93 806 8825,'0'0'0,"0"0"1185,0 0-753,0 0-80,0 0 72,0 0 88,0 0 136,0 0 160,5 0 40,9 0 105,-8 0 23,9 0-40,-10-3-32,15-3-88,-5 1-47,6-10-113,-21 15-656,26-16 616,2-2-144,2 1-96,-1 0-8,-1 1-88,0 2 0,-2 9-88,-2-14-80,-1 14-56,-4-9 0,0 10 56,-3 1-72,-2-3 24,0 3-8,-9 3-40,11 0 56,-16 0-72,3 0 24,1 0-16,-1 0-40,1 0 56,-1 0 8,-3 3-16,4 3 32,-4-1-48,0-5 0,3 14 8,-3-9 24,0 12-24,-2-10-24,-1 11 48,-2-4-15,-1 1-1,1 1-24,5-16 8,-14 16-49,7 1 41,-10 0 40,3 3 17,-2-1-65,1 0-25,-1 0-15,0-2 0,16-17 56,-15 18-32,-1-1-16,2 1 16,0-1 0,0-1 72,0-1-48,-1 1-24,1-2 16,0 0 32,0-7 40,0 10-8,7-12-40,-9 2-56,11-1 0,0-1 24,0-2 16,5-3 8,-6 2-16,3 0-8,1 0 16,1-2 16,1 0 40,0 0-64,3 0 40,2-4 32,-5 4-56,5-3 40,11-1 64,-12 1 1,9-3-41,-9 1 48,13 0 32,-11 0-48,13 0 0,-19 5-96,15-6 112,1 1 16,1 0 32,4 0 48,4-9-72,1 14 24,0-5 24,-2 1-16,-24 4-168,25-3 128,2-1-80,0 4 0,-3 0-32,-1 0 56,-3 0-48,-2 0-24,-1 2 0,-1 0-16,-11 1 24,13 1-24,-13-1-8,0-1 48,9-1 8,-11 1 0,3 0-32,-6-2 0,5 2-88,0-1 40,-2 1-8,1 0 0,-1 0 48,1-2-64,-1 0-40,-3 0 32,0 0 0,0 0 8,0 0 24,0 0 0,-1-6 40,-1 1 8,-2-9 24,1 11-40,3 3 16,-4-5-40,1-13 48,-2 13-24,0-12 40,-1 11-8,1-13-56,0 14 72,0-14-16,-1 14-16,1-15 16,0 15-8,2-14 48,-1 14-24,1-14-16,1 14-48,0-15 24,2 20 8,-2-5 16,2-14 32,0 14-16,0-14-64,4 13 40,-1-13 24,3 14 48,7-12 16,-13 17-96,4-6 64,1-11 48,11 12-24,-11-14 40,11 13 16,-11-13-16,14 14 16,-14-14 48,-5 19-192,19-5 256,-13-13-40,15 13 56,-8-11-40,-7 11-48,13-10-16,-14 11-64,14-10 8,-19 14-112,5-3 88,15-3 40,-15 1 9,12 2-57,-12-1-24,11 4-24,-11 0 32,11 0 16,-16 0-80,3 4 48,11 1 40,-10 11 8,10-9 32,-11 14-32,2-2-64,1 5-32,-3 4-16,1 3 104,-4-31-88,0 33 48,0 2 0,-2 0-80,0-4-8,0 2 64,-1-1-8,-1-3-16,1 1-32,3-30 32,-4 29 8,-1 1-32,2-1 0,-1-1 0,1 0-64,-1-2-8,1-1 0,1-1-64,2-24 160,-2 23-256,1-4-17,1-2-55,0-3-32,0 0-72,0-7-176,0 10-128,0-11-176,0 7-192,0-9-281,3 1-463,-3 0-345,4-1-311,-4-1-193,3 1 17,1-2 391,-4-2 2289,3 1-1816,1-1 23,-1 0-1767,-3 0 3560</inkml:trace>
  <inkml:trace contextRef="#ctx0" brushRef="#br0" timeOffset="1967">1214 399 12658,'0'0'0,"0"0"0,0 0 1801,0-4-705,3 1-16,1-2 24,1 0 65,0-1-73,0 1 0,1 0-104,-6 5-992,5-5 872,0 1-95,0 1-193,1 3-96,-3 0-40,1 0-88,-1 0-48,0 3 40,-3-3-352,4 5 320,-4 2 0,3 9-8,-3-11-96,0 13-8,0-4 24,0-1 1,0 3-41,0-16-192,0 16 136,-3 1-56,-2 4-32,0 2 16,-1-1-8,1 3-32,0-1 48,0 6-40,5-30-32,-7 27 40,0 3-48,0 3-8,2-3 8,-1-1-24,1-1 48,0-2-88,0 0-32,5-26 104,-6 25-120,1 1-96,0 0-49,0 0-95,0 0-136,-1 0-88,3 0-88,-1 0-104,4-26 776,-1 27-976,-1-3-209,0-2-295,0-1-336,2 0-145,0-5-95,0-9 7,0 7 185,0-14 1864,4 5-1728,1 0 135,0-1 217,1-3 160,7 1-1593,-13-2 2809</inkml:trace>
  <inkml:trace contextRef="#ctx0" brushRef="#br0" timeOffset="1968">1619 321 10018,'0'0'0,"0"0"1376,4-6-408,-1-9-40,-3 15-928,5-5 993,1-15 39,-1 15 24,0-14 8,0 14-64,1-9-79,-1 10-145,-2-1-144,-3 5-632,4-5 472,-1 0-32,1 0-48,-4 1-48,3 4 0,-3 0-80,0 0 32,-2 2 17,2-2-313,-5 3 256,0 2 8,-2 2-48,0 7 16,-7-8-56,9 11 0,-12-1-112,1 1 8,16-17-72,-16 19 104,1 0-16,-1 0-16,0 1-56,1-3-16,1 2 0,0-1 64,0-1 56,14-17-120,-14 17-8,7 1 24,-10-1 0,11-1-112,-9-1 112,9 1-40,1-2-24,-2 0 88,7-14-40,-5 7 16,0 9-8,3-11-8,0 0 8,1 0 24,1 1 16,0-5-8,0 1-32,3 0-16,-3-2 8,5 0-8,9 0 24,-10 0-56,13-5 32,-12-1 16,14-8-24,-3 11 96,-16 3-80,16-16 24,1 11-40,6-12 56,-1 11-96,5-13 72,2 5 0,-1 9-64,-2-12 88,-2 13-24,-24 4-16,23-5 8,-2 0-16,0 0-32,-4 5-24,1 0 24,-3 0-80,-1 1-112,-9 5-64,-5-6 296,16 5-384,-11 0-96,1 9-64,7-11-89,-13 3-87,6 1-8,-3 6 0,-3-7-8,0 9-16,0-8-33,0 11-31,-2-4 16,-3 1 8,-2 1 48,-8 5 88,8 1 112,7-22 544,-21 25-369,5-1 121,0 1 88,-4-1 96,-1-1 56,-4-1 24,1 1 80,1-1 72,23-22-168,-24 21 336,0 0 209,1 0 135,0 0 112,2-2 8,1-2-64,0 1-56,5-4-80,15-14-600,-7 7 441,0 10-89,2-12-48,3 1-48,2 1 48,0-2 8,3-2-8,3-1 16,-6-2-320,15 2 320,-10-1-16,16-1-8,-5 0-72,3 0 8,0-3-32,4-1-32,1-9 8,-24 13-176,32-6 56,4-18 8,8 3 40,-1-2-79,1 1 15,-6-1-40,-3 2-16,-4 2 24,-31 19-8,28-17-49,-2-1-191,-2 3-232,-1-1-272,0 2-256,-1 0-288,-1-1-257,0 1-31,-21 14 1576,21-16-1616,0 0 79,-2 1 1,0-1-104,0 0-33,0 1 161,-5-1 128,-9-1-2481,-5 17 3865</inkml:trace>
  <inkml:trace contextRef="#ctx0" brushRef="#br0" timeOffset="1969">2195 178 7017,'0'0'0,"0"0"2296,0 0-1479,0 0-73,-1-4-8,-1 1 40,0 0 16,2 3-792,0-4 840,0 1 17,0-3 23,0 1 16,0 0-48,0 0-8,0-1-95,4 1-57,-4 5-688,5-5 592,0 0-48,9 0 0,-11-1-88,13-8-88,-11 11-88,13-2-80,-13 0 8,-5 5-208,19-14 264,-14 10-63,16-1-1,-5 0-40,-1-9-64,1 14 40,-2-5-80,0-1-24,-14 6-32,14-5 48,0 0-8,-9 1 16,14 1-16,-14-1-32,15 1-32,-15 3 8,14-4-16,-19 4 32,5 0-16,12 0-24,-11 0-48,9 0 24,-9 0-16,8 0 16,-11 0-16,11 0-24,-14 0 104,3 2-112,11 0-32,-10 0 23,-1-1-71,2 1-8,1 2-32,-1-1 8,-2 1 56,-3-4 168,0 1-208,4 3 72,-4-1 24,3 1 48,-3-2 40,0 1-24,0 0 0,-1 1 32,1-4 16,-2 3-40,-3 1 40,-1 1-32,1 0-64,-2 1 72,-7 8-8,9-9 32,-2 2 32,7-7-32,-14 14-24,9-7 32,-2 10 24,-7-10-24,9 10 64,-11-1 8,11 1 64,-12 3 32,17-20-176,-7 19 144,-9 0 16,11 2-24,-9-2 64,9 0 24,-2-2-48,0 1-48,0-1-56,2-1 0,5-16-72,-6 16 128,3-3-31,1-6-41,0 11-8,1-13 8,1 11 32,0-13 0,0 2-48,0-5-40,3 6 8,1-1 24,1 0 56,0-3-16,0 0-24,0-1-8,1 1-8,-1-2 8,-5 0-40,5 0 16,0 0-32,9 0-56,-10-3 80,1-3 0,0 1-16,9-11 16,-10 13-64,-4 3 56,5-14-16,9 11-16,-11-11 32,11 8-32,-9-13-48,11 14 48,-12-16-56,9 5 0,-13 16 88,4-15-80,10-1-24,-11 0 16,11 1 32,-10 1-1,1 0-7,0 0 48,9 9-16,-14-14 24,5 15-24,-1-1-16,-1 0 0,1 0-8,-1 1 40,-3 4-32,0 0 16,0 0 32,0 0-16,0 0 8,0 4 16,0 1-16,-2 10 16,-3-9-32,0 9 0,0-8 40,5-7-16,-5 18-40,-9-4 40,8 0 24,-1-1 16,-6 3 16,7 0-40,-1-1-8,-7 1-24,14-16 16,-5 16 32,0-1 8,-2-1-16,0 0-8,0 0-8,0 0 16,0 0 40,0-7-80,7-7 16,-7 17 32,2-11-40,0 8 8,0-11 56,-1 2-32,3 0 24,-1-1-16,3-2 33,1-2-65,-2 0 88,2 0-16,0 0-48,0 0-16,5-4 24,0-1-24,9-9 64,-10 11-40,-4 3-32,14-14 16,-11 8 8,13-11 0,-11 12-16,13-16 16,-5 4 0,1-1-32,0 1 16,-14 17-8,14-18 8,0 1 0,0 0 72,0 1-16,0 2-16,0 0-64,-9 9 0,14-13-8,-19 18 24,5-3-8,9-2 64,-10-1-56,10 1-8,-11 2 8,2-1 16,1 4-8,-1-3-32,-5 3 24,5 0-24,0 0 8,1 0 8,-1 0 48,-2 0-8,1 0-32,-1 2-8,-3-2 8,0 3-16,4 1 0,-4-1 32,3 0-16,-3 1 24,4 1-32,-4 0 16,3 1 0,-3-6-8,0 5 0,0 0 8,4 0-8,-4 0 0,3 1-24,-3 1 64,4 0-56,-4 0 40,0-7-24,3 7 40,-3 0-16,0-1 0,0 1 40,0 7-24,0-8-8,0 9 40,0-8 24,0-7-96,0 18 136,0-11 8,0 12-24,0-4-40,-2 1 64,-1 0-40,1-1 32,0 1-32,2-16-104,-1 16 96,-1-1 80,0 1 8,0 0 8,2-1-32,0-1-24,0 0 8,0 0 48,0-14-192,4 7 160,1 10-8,0-11 16,9 1 72,-10 0-32,10-2 8,-9 0-15,12-1-65,-17-4-136,14 1 216,0-1-8,2 0-40,1-3-88,6-2-32,-1-13 16,1 13 8,1-14 24,-24 19-96,26-16 24,-1 0-16,-1-1-32,1 1 24,-1 2 8,-1 1-48,-1-1-24,1 0-80,-23 14 144,21-14-176,0 0-120,-1 9-128,1-16-33,2 7-223,0 0-176,-1 9-256,-1-14-264,-21 19 1376,23-6-1633,-2-9-407,-1 9-225,1-7-351,0 9-169,0-1 81,0-9 487,0 14 465,-21 0 1752,21-5-1729,-2-9-1807,-19 14 3536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5T06:52:06.0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71 1 4544,'0'0'0,"0"2"241,0-2 63,0 0 120,0 0 200,0 0 168,0 0 136,-3 0 80,3 0-1008,0 0 961,0 0-89,-3 0-144,3 0-160,-2 0-40,-1 0-56,0 3 64,1 0-15,2-3-521,-3 2 536,0 1 8,1 0-80,-1-1-16,0 1-48,0 0 24,1 5-48,-1 0-16,3-8-360,-3 8 360,1 0-80,-1 0 64,0 0-39,1 1-25,-1-1 32,0 0-56,0 0 56,3-8-312,-2 8 272,-1 3-24,0 0 16,1-1-56,2 1 56,0 0-32,0 0-24,0 10 16,0-21-224,0 8 152,0 3 8,0 14 24,0-17-56,0 16 0,0-13 40,0 16-40,0-16-16,0-11-112,0 29 128,0-18-56,0 19 25,0-9 31,0 1 8,0 0-48,0-1 24,0 1-56,0-22-56,0 21 8,0 1 40,5 0-16,-5-1 8,5 1-96,-5-11 32,0 16-56,6-17 32,-6-10 48,0 27 0,0-16 8,5 16-16,-5-19-32,0 17 112,0-17-88,0 16-32,6-16 48,-6-8 0,0 22-112,5-14-8,-5 3-80,0-1-129,0 1-111,5 0-152,-5 0-168,6-3-160,-6-8 920,0 8-1064,5-3-177,-5 1-199,6-1-168,-6-2-305,5 0-159,0-1-41,1-2 185,-6 0 1928,8 0-1424,0 0 471,0-5 281,0-3-2864,-8 8 3536</inkml:trace>
  <inkml:trace contextRef="#ctx0" brushRef="#br0" timeOffset="1">565 28 4945,'0'0'0,"0"0"872,0 0 0,0 0 64,-3 0 80,1-6 129,2 6-1145,-3 0 1272,0-5 56,0 5-8,1-6-119,-1 6-97,0-5-192,1 5-136,-1-5-96,3 5-680,-3 0 529,1 0-9,2 0-24,-3 0-40,0 0 0,0 0-80,1 0 32,-1 0-48,3 0-360,-3 2 384,1 1 0,-1 5-80,0 0 16,1 0-119,-1 0 63,0 0-24,0 3-8,3-11-232,-2 22 232,-1-14-24,0 3 40,1 10-120,-1-13 56,3 3-80,0 11 16,0-14 64,0-8-184,0 22 128,0-14 16,0 16-40,0-13 88,0 16-80,0-16 56,0 18-40,0-18-72,0 19 120,0-30-176,0 11 144,5 16 0,-5-17-40,6 17-136,-1-16 136,-5 16-40,6-16 32,-6 16 80,0-27-176,5 11 16,0 16 64,1-19-24,-1 16 8,3-16 56,0 14-23,0-14-1,1 3 112,-9-11-208,8 21 136,0-15-24,0 2 24,0 3-64,0-3 24,0-3-16,14 1-56,-17-4-16,-5-2-8,6 3 64,2 0-32,0-1-40,0 1 0,0 0-56,0-1 144,0 1-16,0 0-48,-8-3-16,8 0 56,1 0-32,12 0 48,-15 0-32,2 0-32,0-6-48,0 1 24,0 0 8,-8 5 8,8-6-32,0 1-80,14-1-96,-17 1 48,1-3-96,2 0-48,0 0-33,0 0-191,-8 8 528,8-8-528,0-14-176,0 17-168,14-4-184,-17 1-273,1-13-199,2 15-416,0-2-521,-8 8 2465,8-8-3041,0-13-407,0 15 463,0-2 809,0-14 711,14 17-2191,-22 5 3656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5T11:37:05.292"/>
    </inkml:context>
    <inkml:brush xml:id="br0">
      <inkml:brushProperty name="width" value="0.05" units="cm"/>
      <inkml:brushProperty name="height" value="0.05" units="cm"/>
      <inkml:brushProperty name="color" value="#3165BB"/>
    </inkml:brush>
  </inkml:definitions>
  <inkml:trace contextRef="#ctx0" brushRef="#br0">361 280 16491,'0'0'0,"0"0"1616,-2 0-1128,1 0-199,1 0-289,-4-3 184,1-1-48,-1 1 152,2-1 232,1 1 104,-1-1 104,2 1-16,0 0-128,0 3-584,0-6 552,0 1-263,0 0-17,0 0-88,0 1-112,3 1 144,-3-3-136,4 3 40,-4 3-120,0-4 128,3 1-112,-3 0 80,4-1-96,-4 1 0,3-1 64,-3 1-24,4 3 40,-4 0-80,0-4 48,3 4-40,-3-3-24,0 3 32,0-4 32,0 4-16,0 0-8,0 0 0,0 0-24,4 0 0,-4 0-16,0 0 24,0 0 40,0 2 40,0 3-16,0 0-88,0-5 16,0 6 32,0-1 16,0 0 64,0 9 40,0-9 32,-2 2-56,-1 7-32,-1-9 144,4-5-240,-3 14 104,-3-9 88,1 11-72,-9-9 24,9 10 8,-11-10-8,9 11 128,-10-11-96,17-7-176,-16 17 200,-1-10-24,-2 10-48,-6-3 1,1-7-33,1 11 80,3-13-48,-1 11-16,21-16-112,-19 5 160,-1 0-56,3 0 64,1-3-16,2 0 8,7 0-104,-6-2 16,9 0 24,4 0-96,-5-4-16,1-1 152,3-9-168,-1 9 104,2-14-24,0 3-56,3-2 64,3-1-160,11-7 64,-17 26 40,14-33-24,5 0 24,2-2 56,3 2-40,1 2-16,1 3-104,-2 4 88,-24 24 16,28-21-40,-2 2 32,-3 3 72,-2 11-80,-1 0-48,0-1 32,-1 3 0,0 3 24,-2 0 104,-1 0-96,-2 3-8,0 4-24,-9 0-48,11 7 168,-13-9-56,2 13 64,9-11-16,-14 12-104,4-3 56,-1 1-72,-3 0 72,0 1-32,-2-1 24,-1 1 56,-2-1-64,-11 4 48,0 3-88,-4 6-48,-3-1 120,0 1-96,-1-2 96,3-2-80,-2-2-40,-1 1 128,0-3-32,1-1 32,0-3-80,1-3-24,3-8 80,0 9-96,1-13 0,4 3-80,9-3-56,-2-1-24,0 0-64,2-2-64,1 0-193,3 0 97,1-4-80,0 1 32,0-11-8,3 8-128,2-11 88,11 3-88,-11-2 40,13-3-121,-3-5-159,-15 24 872,19-30-1096,4-1-384,1 3-281,4 2-263,-2 3-201,2 4-47,2 2-33,-4 3 329,-26 14 1976,29-5-1632,-1-11-65,-2 13-1863,-26 3 3560</inkml:trace>
  <inkml:trace contextRef="#ctx0" brushRef="#br0" timeOffset="1037">1363 1182 8241,'0'0'0,"-3"0"1513,-2-4-825,-1 1-144,1-1-24,-2 1-32,0-1-72,0 1-32,2-2-16,0-1 0,0 1 72,-1 0 25,1-9-17,3 14 72,2 0-520,0-5 544,0 0-56,0-1 0,0 1-40,0 0-48,4 0 72,1-1-8,0 3-55,-5 3-409,6-3 344,-3-1-8,1 1-48,1-1-72,0 4-32,0-3-104,0 3-56,-1 0 104,1 0-24,0 0-24,1 0 48,-1 0-32,0 0 64,-1 0 16,-1 1-64,0 1 56,-3-2-168,4 2 128,-1 0 56,1-1 32,-1 1-72,1 0-8,-1 0 32,1-1-16,-4 1 8,0-2-160,3 2 136,-3-1-80,4 1 48,-4 0-48,3 0-23,-3-2-106,0 0 33,0 0 40,0 0-144,0 0-24,4 0-176,-4 0-232,0 0-128,0 0-352,0 0-456,0 0-337,0 0 1849,0 0-2136,0 0-121,-2 0 73,0 0-1,-3 0 353,0 0-2105,5 0 3937</inkml:trace>
  <inkml:trace contextRef="#ctx0" brushRef="#br0" timeOffset="1694">156 548 13890,'0'0'0,"0"2"1249,0-2-1249,-4 0 176,-1 0-104,-9 0 8,9-3-80,-2 3-8,0-4 0,0 4-16,2-3 112,5 3-88,-4-4 88,3 1 48,-1-1 56,2 1 0,0-1 72,3 1 16,3-1 8,-1-1 0,-5 5-288,17-14 304,-12 11 0,11-13 16,-2 11-8,2-20-7,3 6-9,3-3 32,3-3-8,-25 25-320,24-24 320,0-2 8,4 1 8,0 3-8,-2 3 16,0 1-48,0 3-16,-1 1 56,-25 14-336,22-4 272,-1-1-16,-2 2-80,-1 3-40,-1 0-8,-1 1 17,-11 4-17,14 9-16,-19-14-112,5 6 152,9 9 0,-10-8 56,1 11-56,-1-4-16,-1 1-16,1 6-32,-1 2-48,-3-23-40,0 26 80,0 2-80,-5 1 72,-2 3 8,-9-3-56,11 1-8,-12-2-56,3-2 16,14-26 24,-7 24-8,-11-1 112,1-1-80,1-1 16,2-2-32,7-3-16,-7-9 56,9 9-48,5-16 0,-7 3 80,-7 2-64,11 1 104,-2-1 112,-2-4-56,0 1 64,0-2-56,0 0 24,7 0-208,-7 0 184,0-5-16,0-9-40,0 11-16,0-15 72,2 4-56,1-3 16,1-1-40,3 18-104,-4-22 24,3-6 176,-1-9-48,2-3-56,0-5 33,3 0-137,3-2 64,-1 3 0,-5 44-56,15-41 16,-9 2 56,11 3 48,-12 1 56,14 4-32,-13 1-112,9 2-48,-10 2 64,-5 26-48,18-21 112,-13 4 80,9 3-88,-10 9-80,1-9 0,9 14 8,-14-5 96,5 1-80,-2 4 32,1 0-16,-1 0-16,1 0 152,-1 0-144,-3 5-32,4 2 16,-4 9-104,0-9 152,0 12 24,0-3-88,-2 3 24,-1 4-64,-3-1 72,1 8-152,-2 5 32,-7 6-136,9 3-144,-11 1-32,11-3-288,0-4-201,0-1-279,3-4-296,0 0-409,2-33 1849,0 29-2624,0 1-689,5-2-432,15-2 33,-7-2 927,5-5 761,-1-5-1921,-17-14 3945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5T11:37:10.031"/>
    </inkml:context>
    <inkml:brush xml:id="br0">
      <inkml:brushProperty name="width" value="0.05" units="cm"/>
      <inkml:brushProperty name="height" value="0.05" units="cm"/>
      <inkml:brushProperty name="color" value="#3165BB"/>
    </inkml:brush>
  </inkml:definitions>
  <inkml:trace contextRef="#ctx0" brushRef="#br0">142 221 8089,'0'0'0,"0"2"912,0-2-560,-4 0-7,-1 0 23,0 0 72,-2-4 104,0 4 88,0-3 80,0-1 0,0 1 40,0 0 25,0-1-33,0 1-8,0-1-16,7 4-720,-5-3 624,0-3 8,0 1-7,-1 0-65,1 0 40,0-1-40,0 1 8,0 0-40,5 5-528,-6-5 512,3 0-128,-1-1 56,1 1 8,1 2-87,0-1 87,1 1-144,-1-1 16,2 4-320,0-3 328,0-1-16,0 4 80,0-3-144,0 3 56,0 0-48,0 3-80,3 3 56,-3-6-232,0 15 168,0-8-24,0 14 32,0-5 8,0 6-64,0 4 8,0 7-56,0 2 41,0-35-113,0 37 112,0-1 16,-1-1-32,-1-2-32,2-1-40,0-3 32,0-1-64,0-2-8,0-2 48,0-24-32,0 23 32,3-2 152,3-4-128,8-3-24,-9 0-16,10-7-104,-9 9 192,-6-16-104,14 5 96,-11 0-40,14 0-40,-11 1-40,9-3 0,-1-1 24,0 0 32,0-2-24,0 0 8,-14 0-16,14-4 0,0-1 0,0-9 32,1 9-48,1-14 40,1 3-80,3-5-104,1-2-88,-21 23 248,20-26-328,1 0-57,0-2-87,0-3-72,-2 2-128,0-1-32,-1 0-64,-1 3-80,-17 27 848,16-28-849,-1 2-103,1-1-16,-2 1-24,0 2-112,-9 0-1,13-1-15,-15 3 96,11-1 136,-11 4 88,3 2 95,-1 1 89,0 11 104,0-13 112,-1 13 104,-1 0 88,-3 5 208,4-14-136,-1 10 64,1 1 64,-4-1 24,3 1 32,-3-1 40,0 1 120,0 0 72,0 3-280,0-4 384,0 4 104,0-3 16,0 3 48,0 0 57,0 0 31,0 0 8,-2 0 96,2 0-744,-1 1 720,-1 1 16,0 0 16,1 1-63,1 2 31,0 1-32,-2 8 48,2-9-8,0-5-728,0 17 672,0-3-31,0 4-73,-2 4 16,0 4-72,-1 7-40,1 0-32,0 4-128,2-37-312,-1 36 352,-1-1-88,0 2 8,2-4-32,0 0 0,0-2-24,0-1-63,0-2 15,0-28-168,0 28 104,0-2-24,0-2 72,0 0-56,0-1-80,0-2 16,4 0-16,-4-4-32,0-17 16,3 18 88,1-3-40,-1-8 8,1 11 8,-1-13-80,0 0 56,1 0-64,-1 0 24,-3-5 0,4 6 56,-1-3-8,1-1-16,1 0 0,0-1-48,1-1 56,-1 0 56,0 0-24,-5 0-72,14 0 24,-11-3-40,3-2 32,8-1-40,-11-9-48,11 10-40,-11-11-88,11 11 0,-14 5 200,4-19-208,11 13-128,-9-13-89,8 5-103,-9-1-72,9-1-16,-11 0-184,13 1-40,-16 15 840,3-16-944,13 0-145,-11 1-119,11-1-248,-11 0-209,11 1-143,-11-1-88,11 0 23,-11 1 17,11-1 7,-11-1 209,17-3 272,-4-4-201,-1-2-1951,-17 26 3520</inkml:trace>
  <inkml:trace contextRef="#ctx0" brushRef="#br0" timeOffset="406">1078 84 10322,'0'0'0,"0"0"1768,-3 1-1008,3-1-760,-6 4 704,-8 3 57,9 7 215,-10-7 176,8 12 104,-13 0-7,3 4-161,-2 5-112,19-28-976,-19 27 768,1-1-112,3 1-56,-1-3-119,2-1-49,7-3-128,-9 0-48,11-5-32,5-15-224,-5 16 144,2-11 8,1 9-72,0-9-24,2 0 32,0 1 24,0-5-16,5 1-16,1-2-32,9 0-8,-10 0 56,15-5-24,-7-12-64,5 11-32,1-18-24,7 1 16,-26 23 32,30-29-48,-1-1-48,-1-3-80,-4 2-8,-3 3 56,-3 2-96,-3 1 0,-1 3-32,-8 3-56,-6 19 312,5-19-320,0 1-73,-2 3-119,-3-1-88,0 2-48,0 9-120,0-13-112,-1 15-72,1 3 952,-5-5-1017,-1 1 33,-1 1 72,-7-1 88,9 4 48,-10 0 95,8 2 73,-11 3 24,11 2 72,-10 9-56,3-9-40,0 14 8,0-4-8,-2 6 39,-1 3 65,-2 5 48,0 4 24,1 1-8,4-1-64,7-3-40,0-3-56,2 1-1193,0-2-1631,5-28 3424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5T11:37:08.314"/>
    </inkml:context>
    <inkml:brush xml:id="br0">
      <inkml:brushProperty name="width" value="0.05" units="cm"/>
      <inkml:brushProperty name="height" value="0.05" units="cm"/>
      <inkml:brushProperty name="color" value="#3165BB"/>
    </inkml:brush>
  </inkml:definitions>
  <inkml:trace contextRef="#ctx0" brushRef="#br0">23 442 5361,'0'0'0,"-2"2"712,1-2-24,1 0-688,-2 0 648,0 0 0,2 0 32,-2 0 57,1-3 119,-1-1 136,0 1 72,0-1 104,2 4-1168,-1-3 1249,-1-1-25,2 1-24,-2-1-184,0 1-111,2-1-89,0 1-24,0-2 0,0 5-792,0-5 704,0-1-64,0 1-47,4 0-1,-1 0 8,3-11-72,9 12-88,-11-11-48,-4 15-392,17-5 336,-12-15 32,20 3-32,-4-4-56,5-1-48,2-3 48,-1 1-63,-1 1-89,-26 23-128,25-21 112,-1 0-72,1 2 0,-3 2 104,-1 0-72,-2 1-56,0 0 48,-1 2-24,-18 14-40,19-5 72,0-12-8,-2 11-96,-1 1 16,-2 0-48,-9 2 88,14 3 24,-13 0-56,13 0 96,-14 1-56,11 4 48,-13 9-32,2-8-40,1 9-24,-1-1 32,0 2-56,-5-16 40,5 21-8,0 1 8,1 6-64,-3 2 152,1 3-40,-1 0-8,1-4-40,-4-1-72,0-28 72,0 26-48,0-1-72,0-1-8,0 1-80,0-1-120,0-2-9,0 1-63,-2 0-80,2-23 480,-2 22-616,0-1-128,1 2-152,-5-1-232,-8-1-177,9 2-367,-10-2-489,8 1-271,7-22 2432,-20 23-2609,5-2 9,-4-2 207,0 0 457,-1 0 400,-2-1-1537,22-18 3073</inkml:trace>
  <inkml:trace contextRef="#ctx0" brushRef="#br0" timeOffset="911">140 606 12170,'0'0'0,"0"0"2961,0 0-1545,-2 0-424,0 0-392,0 0-120,1 0 1,-1-3 127,2 3-608,-2 0 816,0-4 0,2 4-8,0-3-88,0-1-95,4 1-121,-1-1-80,1 1-80,-4 3-344,3-6 224,1 1 72,1-9-64,0 11-24,9-2-72,-10-11-56,1 12 0,0-9-48,-5 13-32,16-4 24,-13-10-80,11 11 40,-10-11-16,10 10 80,-11-10 0,13 11-80,-11-11 8,-5 14 24,16-4-88,-11-1 72,14-9-72,-14 11-16,14-2-32,-5-1-32,0 1 16,0 2-80,-14 3 232,16-4-232,1 1-112,2 3-48,4 0-8,0 0-161,-1 2-87,-1 3-120,0 0-104,-2 2-88,-2 7-233,-11-9-15,13 2-8,-14 7 104,11-9 184,-13 2 31,1 7 1,-4-14 896,3 5-952,1 13 8,-4-11 40,0 10 63,0-10 113,-2 12 88,-3-3 144,-1-1 112,6-15 384,-13 16-272,6 2 128,-13 1 64,3 0 88,-4 2 48,-3 0 48,-1-1 112,-1 0 96,0-1 128,2 0 136,1-3 120,1-1 120,-1-1 73,2-7 103,2 10-8,2-11 16,17-6-1000,-16 14 1041,0-13-9,2 5 32,7-3-96,-8 1-120,11-3-79,-1 1-89,0 0-48,5-2-632,-5 0 576,1 0-128,1 0-72,1 0-64,2 0-32,0-5 24,0-1-32,0 1 0,0 5-272,5-16 336,0 13-39,11-11-1,-11 9 0,14-13-16,-5 13 40,5-14 24,4 3-88,-23 16-256,30-19 184,3-2-96,5 0-24,0 1 48,1 2-40,-5 3-16,-2 1-72,-3 8 0,-29 6 16,26-17-32,-1 14-24,-1-3 48,-1-8-64,-2 11 32,-2-1 48,0-1-72,-4 2-8,1-1-24,-2 1-16,-9-1 80,11 4-32,-11 0 56,11 0-32,-13 0 0,11 0 96,-14 0-56,4 0-40,1 0 16,0 0-32,0 0 24,-1 0 48,-1 0-24,1 2 0,-1 1 8,-3 3-24,4-1 56,-4 0-64,0 9-8,0-9-8,0 11 16,0-9 40,0 12-32,-2-3 16,-3-1-104,0 1 24,-1 1-112,1 1-40,0-1-8,0 1-120,-2-1-1,7-17 369,-7 17-440,2-1-112,-1 0-72,1-2-104,0 0-176,1-7-240,3 8-217,-1-11-159,2-4 1520,-2 5-1504,2 0 103,0-3 73,0 0 32,4-2-9,-1 0-15,2-6 64,1-9 224,-6 15 1032,14-5-848,-11-18-161,13 4-2447,-16 19 3456</inkml:trace>
  <inkml:trace contextRef="#ctx0" brushRef="#br0" timeOffset="912">1055 291 5681,'0'0'0,"0"0"0,0-5 1032,3-9 88,3 0-40,8-2-55,-11-6 47,13-4 56,-11-2 72,14 2 121,-19 26-1321,5-23 1208,14 2-144,-13 2-176,11 3-120,-13 11-63,1-9-33,9 14 0,-14-3-56,0 3-616,5-4 608,0 4-16,0 0-24,1 0-71,-1 4-17,-2 1-64,1 11 24,-1-9-56,-3-7-384,4 21 376,-1-6-104,1 4-24,-4 6-32,3 6-96,-3 4 64,0 7-144,0-1 64,0 3 16,0-44-120,0 43 64,0 1 40,-2-2-64,2-4-16,0-3-8,-1-2 40,-1-2-120,0 0 56,2-31 8,-2 30 8,1 0-40,-1-3 88,0-1-72,-1-1-56,1-1 24,0-1-64,-1-1 24,3-22 88,-4 23-48,1-4-32,-2 0 56,-9-3 48,8 0 8,-7-1-40,7 1 32,-11-9-32,3 12 64,-2-12-56,2 7-32,7-9 48,-8 0-40,10 2 96,-11 0-80,9 0 32,7-7-24,-17 7 24,11 0 72,-9 0 160,8-2-88,-9 1 40,11-1-16,-11 0 113,11 0 15,5-5-320,-14 6 344,9-1-8,0 2-88,-1 0 168,1 0-152,2 0 64,1 6-120,0-7-192,2-6-16,0 7 216,0 7-96,5-9 40,9 10-48,-10-9-88,13 9 88,-3-9-16,4 9 56,2-10-40,1 9 32,5-8-16,2-1 0,2 2-32,1-2-16,-3 0-88,-2-3 0,-26-2 8,24 2 56,1-2-152,-3 0 72,1-4-24,1-1-56,-1-9 48,1 11-120,1-15 16,-25 18 160,24-14-264,0-1-72,1-1 24,1 0-200,3-5-64,1-1-216,-2-3-33,-2 1-159,-26 24 984,26-28-1232,0 2-200,-1 0-545,2-4-631,-2 3-473,-3-5-360,1-4-55,-4-1 767,-19 37 2729,18-40-1936,-1 2 647,-3 0-1639,-14 38 2928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5T11:37:11.422"/>
    </inkml:context>
    <inkml:brush xml:id="br0">
      <inkml:brushProperty name="width" value="0.05" units="cm"/>
      <inkml:brushProperty name="height" value="0.05" units="cm"/>
      <inkml:brushProperty name="color" value="#3165BB"/>
    </inkml:brush>
  </inkml:definitions>
  <inkml:trace contextRef="#ctx0" brushRef="#br0">65 160 14467,'0'0'0,"0"0"0,0 0 3408,0-5-2752,-2-13-239,2 5-57,-1-1 64,1 0 120,-2 0 160,2 0 48,0 14-752,0-5 784,0-14-96,0 13-87,0-9-65,0 11-160,0-1-48,0 0-160,0-1-16,0 6-152,0-3 112,0 3-8,0 0 64,0 0-16,0 2 88,0 3-64,-2 9 40,2-7-48,0-7-168,-2 19 144,2-2 40,-1 3-72,1 6 56,-2 5-56,0 7 48,0 2 16,1 2-40,1-42-136,-2 42 120,0-4-31,0 0 47,1-1-32,-1-4 32,0-2-64,2-1-80,0-1 48,0-29-40,0 28 8,0-2-16,0 0 80,0-1-56,-2-1 24,2-1-40,0-1-8,0 1-56,0-23 64,-1 23-32,-1-6-8,0 2-128,0-1 0,1-1-217,-3 0-119,1-1-240,-2 0-176,1-9-280,1 10-377,1-12-495,0 2-561,0-1-375,1-1-209,1 0 248,0-2 625,0-1 63,0-2 2281,0 2-3920,0-2 3920</inkml:trace>
  <inkml:trace contextRef="#ctx0" brushRef="#br0" timeOffset="1">213 231 12626,'0'0'0,"0"0"0,0 0 2377,0 0-1713,-2-3-160,0-1 56,1 4 64,-1-3 112,0 0 89,1 3-33,1 0-792,0-4 800,0 1-112,0-1-160,0 1-160,3-1-120,0 1-80,3-3 16,9 1-24,-15 5-160,6-5 80,9-11 16,-1 13-56,2-13 8,1 11 24,4-12-104,2 11 8,-1-13 16,-22 19 8,21-5-8,0-14 96,0 14-104,-2-9 16,0 10-48,-1-1-176,-3 0 48,1 0-208,0 1-80,-2 1-40,-9-1-200,10 4-80,-11 0-264,10 0-65,-11 0-47,11 0 48,-14 0 1112,4 0-912,10 2 143,-11 3 177,11 0 96,-10 1-56,1-1-184,9 0-144,-14 0-72,0-5 952,3 5-865,1 1 217,-4 1 184,0 0 208,-2-1 112,-3 1 72,-1 0 48,-7 0 8,13-7 16,-6 7-8,-9 0 40,8 0 24,-12 0 96,3 0 104,0 0 96,-1 7 176,-1-9 104,18-5-632,-17 16 793,-2-11 87,0 11 32,1-11 8,1 11-32,0-11 33,1 11-17,0-11-8,16-5-896,-14 7 840,0 7-64,7-9-64,-8 2-79,11 0-113,-1 0-64,0 0-40,1 0-48,4-7-368,-1 5 360,-1 0-48,0 0 24,2 1-8,0-3-16,0 1-24,0-1-40,5-1-56,-5-2-192,6 2 177,-1-2-9,9 0-96,-11 0 56,11-6-48,-10 1 40,10 0 0,-11 0-96,-3 5-24,14-6 16,-11 1-16,3 0-16,-1 0 72,0 0 0,0-1-32,0 1 40,-1 0-40,-4 5-24,0-5 40,0-1-80,0 1 8,0-9-48,0 11 80,0-2 24,0-1-40,-4-8 24,4 14-8,-5 0-56,0-5 64,0 0 0,0 0-8,-1 0 0,-1-1-32,-6 1 24,7 2-8,6 3 16,-7-4-32,0 1-16,-7 3 32,9 0 64,-2 3-24,-7 2-8,9 11-32,-2-9-8,7-7 24,-14 19 64,9-3 16,-11 5 48,2 3 8,7 2 24,-12 4 56,12-1 16,-7-1-32,14-28-200,-5 28 216,0-2 24,0-2 0,0 1 24,-1-3-96,5 1-8,1-2-24,0 0 0,0-2 16,3-2-32,1-1-16,1-9 32,9 9-16,-14-11-24,14 0-24,-11 0-32,-3-5-40,5 6 112,13-3-16,-13-1 49,12-1-65,-3-1-32,0 0 56,0 0-16,2-5 24,-16 5-112,21-19 48,3 5-8,0-5 16,2 0 32,-3-4-40,0 2-32,-2 2-104,-2 2-32,-19 17 120,17-18-200,-1 3-120,-2-1-105,0 0-143,0 1 8,-9-1-48,14 2-144,-14 0-72,0 9-257,9-11-215,-14 13-264,4-2-313,-1 0-79,-3-1-16,4 3 119,-4 3 217,0 0 160,0 0 1472,0 0-1321,0 2 201,-4 1 192,-1 4 224,-2 7 104,-7-9-473,9 13-2223,5-18 3296</inkml:trace>
  <inkml:trace contextRef="#ctx0" brushRef="#br0" timeOffset="2">373 687 5657,'0'0'0,"0"2"896,-3 2 40,-3 9 32,-9 1 41,9 0-9,-9 2 64,8 1 32,7-17-1096,-18 18 1136,11-1 121,-8 1-17,10-3-8,-1-1-120,1-7-175,2 11-161,1-13-32,2-5-744,0 15 688,0-9-48,5 8-8,9-9-47,-9 2-25,13 0 16,-3-2-8,3 0-56,-18-5-512,22 5 448,1-1-80,-2-2 16,1-2-104,1 0-40,3 0-24,2-6-104,0 1 72,-28 5-184,28-14 161,0 11-25,-2-2-80,-4-11-64,1 12 48,0-11-40,-3 9 16,1-9-136,-21 15 120,19-5-216,1-13-113,-3 13-215,2-14-152,0 14-328,0-16-328,1 7-297,-1-2-599,0 2-433,0 0-399,0 0-257,0 0 520,0-1 521,1-3-1681,-20 18 3977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5T11:37:12.271"/>
    </inkml:context>
    <inkml:brush xml:id="br0">
      <inkml:brushProperty name="width" value="0.05" units="cm"/>
      <inkml:brushProperty name="height" value="0.05" units="cm"/>
      <inkml:brushProperty name="color" value="#3165BB"/>
    </inkml:brush>
  </inkml:definitions>
  <inkml:trace contextRef="#ctx0" brushRef="#br0">319 560 7593,'0'0'0,"0"0"880,-2 0-560,0-3-80,-1 3-64,-1-4 25,4 4-201,-3-3 240,1 0 72,0-1 104,1 1 80,-1-1 72,0 1 0,0-1-24,1 1 16,1 3-560,-2-6 552,2 1 57,0-9 23,0 11 48,0-11 64,0 10 48,0-13 56,0 12-23,0 5-825,0-19 752,0 13-88,3-11-32,1 12-64,-1-11-88,1 11-64,-1-9-112,1 11-16,-1-3-16,1 3-31,-1-1-1,1 4-128,-1 0 32,1 2-8,-1 5-48,2 7 32,-5-14-120,4 14 120,-1 0 16,1 5-32,-1 5-32,2 8-64,1 6-56,-3 2 80,1 2 8,-4-42-40,3 38-8,1 0-8,-1-5-56,1-3-16,-1-2-88,0-4-144,1-1-168,-1-2-201,3-2-127,-6-19 816,14 15-960,-9-8-200,9 11-137,-11-13 9,11 9 40,-10-11 168,1 3 144,9-3 143,-14-3 793,3 4-656,2-3 128,1-1 120,8 0 80,-11 0 24,2-5 80,1-9 24,7 9 40,-13 5 160,4-17-88,1 3 0,0 0 80,9-4 32,-10 1-8,1-6 24,0-5-8,11-5 32,-16 33-64,3-33 112,3-1 32,-1 0 48,9 0 32,-11 1 24,1-2 56,1 2 40,-2 1-8,-3 32-336,4-29 360,-1 1 16,1 2 24,-4 3 16,3 2 1,-3 4 23,0 12 40,0-11 128,0 16-608,0 0 648,0-5 8,0 1-32,0 4-120,0 0-39,-1 0-57,-3 2-64,-1 3-16,5-5-328,-5 18 272,-1-4 8,1 1 0,-9 4-72,9 2 0,-2 2-32,-9 8-16,9 4-24,7-35-136,-19 42 136,12-4-24,-10-3-32,12-4-32,-11-1 0,11-2-96,-11-2 24,11 0 72,5-26-48,-5 24-32,-2 1 72,0-1-64,0-1-64,2-3 80,-1 1-64,1-1 32,0-5 0,5-15 40,-5 7-72,0 7 32,1-10-16,1 1 8,-1-2 0,1 1-16,1-3 32,0 1-32,2-2 64,-2 0-48,1 0-32,-1-5 24,0 0-24,0-13 40,2 13-16,0-14 8,0 5 56,0 14-8,0-17-40,0-1 80,4-3-64,-1-3 0,3-2-16,-1 0 0,0 1 24,0 3-32,-5 22 48,6-21-8,-1 2-16,0 3-16,0 11 80,0-11-72,1 13-48,-1-2 16,9-1-16,-14 6 80,3-5-64,2 0-40,1 1-88,8 1-144,-11 3-208,2-4-233,11 4-191,-13-3-152,-3 3 1120,16 0-1248,-11-3 15,14 3-135,-13-4 8,15 4-40,-6-3-49,3-1 217,1 1-168,-19 3 1400,19-6-3761,-19 6 3761</inkml:trace>
  <inkml:trace contextRef="#ctx0" brushRef="#br0" timeOffset="1440">157 185 7545,'0'0'0,"0"0"856,-4 0-568,-1 0-48,-9 0 32,9 0 73,-11-4 39,11 4 48,-11-3 48,11 3 32,-10-4 88,15 4-600,-6 0 552,-1-3 8,-7 3-48,9-4-56,-2 1 49,0-1-9,0 1 16,0-1-32,7 4-480,-5-3 424,2-1-48,1-1-16,0 0 0,2 0 0,0-1 48,0 1-24,5 0 65,-5 5-449,14-5 424,-8 0-40,9-9-32,-10 10-56,15-1-8,-6 0-24,1-9 16,6 9 0,-21 5-280,21-16 248,3 11 48,1-9-24,-1 10-56,0-1-8,1 0-104,-3 0-8,-1 1-16,-21 4-80,19 0 64,-1 0 0,-3 0 9,1 0-25,-2 4 24,-9 1 0,14 0-8,-15 0 144,-4-5-208,14 5 96,-11 9 48,1-10-56,-1 1-48,1 9 104,-1-9-32,-3 2 16,4 11-48,-4-18-80,0 7 72,3 10 16,-3-10-8,0 9 32,0-11-16,0 10-64,0-9 48,0 9 0,0-9-64,0 1 48,0 6-32,0-9-8,0 1 24,0 2-32,4-2 24,-4 1-64,0-6 24,3 3 8,1 1 24,-1-3-72,1 1 16,1-2-24,0 0-16,9 0 88,-9-5-112,-5 5 88,16-5-128,-11-1-48,11 1-136,-11 0-16,14 0-112,-14-9-136,14 10-105,-13-10-79,-6 14 760,19-3-872,-14-11-248,11 10-209,-11-9-151,11 9-64,-13-10 24,11 11 7,-11-3 9,-3 6 1504,6-5-1544,-3-9 87,1 11 225,-4-1 88,0-1-2545,0 5 3689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5T11:37:14.394"/>
    </inkml:context>
    <inkml:brush xml:id="br0">
      <inkml:brushProperty name="width" value="0.05" units="cm"/>
      <inkml:brushProperty name="height" value="0.05" units="cm"/>
      <inkml:brushProperty name="color" value="#3165BB"/>
    </inkml:brush>
  </inkml:definitions>
  <inkml:trace contextRef="#ctx0" brushRef="#br0">359 117 8865,'0'0'0,"0"2"1265,-5 1-305,-2 4-32,-10 7-48,10-7-56,-11 11 33,4-1 63,-1 2 40,-1 2-24,2 0-80,7 0-71,7-21-785,-17 19 640,11-3-40,1-3-48,2-6-112,1 11 8,0-13-16,2 11-48,0-13-16,0-3-368,4 5 352,1 1-31,11-1 31,-11-2-56,16-1 32,-6-2-56,3 0 16,6-3 48,-24 3-336,28-14 248,7 0 24,1-5-136,4-2-56,-3-2-32,1-1-48,-3-2 56,-4 1-24,-31 25-32,32-22 104,-4-1-56,-1 2-48,-1 0-40,-1 4-24,-3-1 88,-1 3 0,-3 1 16,-18 14-40,15-5 16,-9-14-64,11 13 64,-14-9-8,11 11 16,-10 1-48,1-3-32,0 3 72,-1 0-48,-1 3 80,1 0-32,-1 0-64,-3 0 24,0 0 56,0 1-40,0 4-32,0-5 40,0 6 0,-2 1-64,-1 7 56,-2-9 64,-2 9-88,0-7 24,-7 10-8,9-10 48,-2 14 48,-9-4-80,0 6-8,-3 5 24,-2 3-8,1 2 56,-1-2-56,2 3-16,19-34 8,-20 29-32,3 1 80,0-2-16,1-2-48,-1 0 40,-1 0-96,1 0 96,1-2-16,16-24-8,-16 25-16,1-3 24,1 1-24,7-2 80,-11-2-64,13-2 8,-2 1-24,-7-4 0,14-14 16,-5 14 32,0-7-24,-2 8-16,2-10-32,0 2 40,1 0 16,1 0 40,-1-1-48,4-6-8,-3 5-24,-1-2 32,1 1 0,1-3-8,2 1 0,0 0-16,0 0-8,0-2 24,0 0 32,3 0-48,1 0-40,1-4 104,0 1-48,9-3 72,-10 1-96,10-9 8,-14 14 16,5-3-8,14-11-24,-14 10 64,16-11-72,-7 10 56,0-11-8,0 11 48,3-14-32,-17 19-24,18-6-32,-1-11 24,2 12-16,0-13 32,0 13-24,1-11 8,-3 13-24,0-2 80,-17 5-48,18-14 24,-3 14-32,-1-4-8,0 4-32,-8-3 16,13 3 64,-14 0 8,9 0-24,-14 0-16,3 0 8,1 2-16,1 3 24,-2 0 16,1 0 16,-4 0-80,0 9 48,0-8 40,0-6-56,-2 15 16,-3-9 16,-2 11-32,0-10 0,0 10 16,-7-10 40,9 12-56,-9-5-8,14-14 8,-7 14 72,-10 0-24,3 4 48,0-1-56,0 0-32,0 1 48,7-3-32,-9 1 48,11 0-56,-10-2-40,9 0 32,-1-1 16,0-6 0,2 9-16,2-11-24,-1 11-16,4-16 32,-2 5 40,1 9-72,-1-9-16,0 9 48,0-9-48,2 11 160,0-11-16,0 11-24,0-16-72,0 7 64,0 10-120,0-10-40,0 11-176,0-11-24,0 12-64,0-5-24,0 0-104,0-14 488,0 14-664,0 0-192,0-1-73,0 1-71,0 0-216,0 0-224,0-7-225,4 12-167,-4-19 1832,3 7-1832,1 11-33,-1-11-103,1 10 7,-1-12 313,1 9 72,-1-9-2193,-3-5 3769</inkml:trace>
  <inkml:trace contextRef="#ctx0" brushRef="#br0" timeOffset="317">65 1532 12810,'0'0'0,"0"0"1929,-2-4-1249,-3 4-128,5 0-552,-16-3 456,11 3-96,-9-4-32,9 4-48,0-3 0,0 3 120,1-4 120,2 4 105,2 0-625,-1-3 552,1 3-32,0-4 48,5 1-40,9-1-8,-9 1-64,11 0-24,-2-1 48,-14 4-480,15-5 521,8 0-97,3-9-64,9 10-96,3-11 24,4 1 72,1 8-80,3-14 0,-46 20-280,45-6 160,2-13-16,-2 14-16,0-16-56,-1 4-24,-2 1-88,3 2 88,-3 9 24,-42 5-72,40-19 56,0 13-64,-2-9-96,2 10-136,-2-11-8,-1 11-208,1-11-272,-3 11-168,0-13-417,-2 13-391,0-10-528,-2 9-569,-1-8-376,-1 9-7,3-12 543,-1 3-2288,-31 14 4929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5T11:37:18.202"/>
    </inkml:context>
    <inkml:brush xml:id="br0">
      <inkml:brushProperty name="width" value="0.05" units="cm"/>
      <inkml:brushProperty name="height" value="0.05" units="cm"/>
      <inkml:brushProperty name="color" value="#3165BB"/>
    </inkml:brush>
  </inkml:definitions>
  <inkml:trace contextRef="#ctx0" brushRef="#br0">23 340 11050,'0'0'0,"0"-3"472,0 3 24,0-6 216,-4 1 64,-1 0-103,0-9-105,2 14-96,3 0-472,-4-5 416,2 0 40,2-1-32,0 1-64,4-9 32,1 9-8,11-11 24,-11 11 8,-5 5-416,17-16 473,-1 11-57,1-12-8,8 3-8,3-2-72,5 1-16,1 1-24,0 8-64,-34 6-224,33-3 160,0-1-40,-2 4-56,4 2 24,-2 2-24,2 3-24,3 7-16,0-8 8,-38-6-32,45 20 48,2-13 32,6 12-16,-3-2-72,6-1 48,-1-2-16,3 1-8,1 1 8,4-2-56,-63-14 32,62 16-32,10-2 24,-1-1-40,-3-6-8,5 7 32,-5-8 8,0-1 24,1 2-48,-69-7 40,63 5-72,1 0-48,-1-1 80,0-4-8,3 0-24,-5-4 32,-4-1-24,1-12 32,-58 17 32,53-6 64,1-11-16,-3 3-16,1-2 40,0-1-48,-3 12-24,3-18 0,-5 6-16,-47 17 16,42-16 0,-2-5 48,0 6-8,-5 1-40,0-2 8,-4 2-24,-2-3 32,-1 11 16,-28 6-32,28-22-64,-3 17 48,2-15 24,-7 15-56,0-16 136,-2 16-64,-4-11-104,0 11 176,-9 0-120,11-9 48,-13 14 32,0-3-136,1-1-24,-4 1 8,0-1-136,0 1-24,0 3 256,3-4-400,-3 1-208,0 3-56,0 0-241,0 0-151,-1 0-104,-1 0-128,-3 0-49,-2 0-7,0 0-48,0 0-56,0 1-17,2 5 65,-2-1 160,2 0-2833,5-5 4073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5T11:37:21.089"/>
    </inkml:context>
    <inkml:brush xml:id="br0">
      <inkml:brushProperty name="width" value="0.05" units="cm"/>
      <inkml:brushProperty name="height" value="0.05" units="cm"/>
      <inkml:brushProperty name="color" value="#3165BB"/>
    </inkml:brush>
  </inkml:definitions>
  <inkml:trace contextRef="#ctx0" brushRef="#br0">534 506 10498,'0'0'0,"0"0"800,-1 0-80,-5 0 112,1 2-8,0 3 9,-2 1 127,0-1 72,0 9 48,2-9 16,0 2-135,-1 7-137,1-9-64,5-5-760,-5 14 624,2-7-72,-1 10-48,1-1-96,1 0-79,0 1-25,2 2-32,0-1-8,0 1 40,4 0 8,-1 0-24,2-2 0,9 1-24,-10-3-16,1 1 0,12 0-40,-17-16-208,6 15 240,9-1 8,-10 0 48,16-7-40,-7 11-16,0-13 17,4 2-105,-1-2 112,-17-5-264,17 5 200,1-1 0,3-2 40,-1-1-48,1 1 16,2 0-40,3-2-8,0 0-40,-26 0-120,26 0 136,-1 0-8,-1 1-96,-1 1 32,-1 2 0,-1 1-32,-2 0 96,-3 0-40,-11 2-80,14 7 56,-13-9-64,-1 2 0,9 9 120,-14-9-104,3 12 72,-3-5-56,0-14-32,0 16 8,0 3 24,-2 2-88,-3 1 56,0 4 0,-9 4 16,9-2 136,-13 0-32,18-28-120,-7 26 16,-13 0 0,4 0-96,0 0 32,1 0-104,-1-1-64,0-1-72,2 0-64,14-24 352,-17 23-408,0-2-96,1 0-160,2-4-129,0 1 17,7-5-120,-10-7-160,10 8-32,7-14 1088,-16 1-1241,11 5-79,0-5-88,1 1-169,2 0-63,1-2-16,-1 0 143,0-4 65,2 4 1448,-2-14-1328,1 11 168,-1-14 111,0 3 209,0-4 160,1 1 184,-1-4 192,0 0 136,2 21 168,-3-28-64,-1-5 48,-1-7 8,-2-3 40,-7-3 48,9 1 104,-11 2 144,9 1 120,7 42-448,-21-40 560,8 3 96,6 4 8,-11 0 49,13 2 15,-11 3 8,11 0 16,-2 4-104,7 24-648,-14-23 608,11 6-88,-2-1 9,-1 1 15,1 3 0,0 0 112,0 0 24,1 9 80,4 5-760,-2-16 856,2 13-95,0-2-65,0-1-56,0 1-120,0 2 16,0-1 8,0 1-48,4-1-40,-4 4-456,3-3 425,3-1-9,-1 1 40,10-1-16,-11 1-8,10-1 16,-9 1-88,14-1 0,-19 4-360,16-3 296,0-1-72,3 1 24,0-1-96,3 1 0,1 0-88,0-3 48,-23 6-112,21-3 64,-1-1 16,0 1-40,-1-1-24,0 1-32,0-1 56,0 4 48,0-3-48,0 3 8,-19 0-48,20 0-64,-1 0 16,0 0-24,4 0 16,3 0-96,1 0-128,5 0-200,-1 0-256,-31 0 736,30 0-1032,-1 2-448,-1-1-633,0 5-391,-2-3-433,0 2-200,0 2 209,-1 0 447,-25-7 2481,22 14-4409,-22-14 4409</inkml:trace>
  <inkml:trace contextRef="#ctx0" brushRef="#br0" timeOffset="1245">1382 1016 15251,'0'0'0,"0"0"2280,0 2-775,-4 1-257,-1 4-256,-2 7-96,0-8-8,0 11 65,-7-10-97,14-7-856,-5 17 824,-2-1-136,-8 0-152,9 1-32,-11 2-152,12 0-39,-11-1-1,11-1-48,5-17-264,-16 18 336,11-3-88,-9 1-64,9 0-32,0-3-32,-2 1 24,1-7-8,1 11-88,5-18-48,-5 5 48,1 9 24,3-11-72,1 3 64,0-1-56,0-2-40,0-1 104,5 0-48,-5-2-24,5 1 40,0 1-72,1-2 0,-1 0 16,0 0-96,11-3 8,-13-2-160,11-11-56,-14 16 320,4-5-432,11-11-88,-10 11-57,11-13-191,-11 13-40,11-14-200,-11 5-168,11-2-161,-16 16 1337,5-15-1648,12-6-160,-11-2-121,13 1 17,-14-1 119,14 0 185,-14-1 184,11 0 208,-16 24 1216,5-25-1057,11 3 137,-13-1 152,11 0 152,-10 3 64,1 0-304,0 1-2345,-5 19 3201</inkml:trace>
  <inkml:trace contextRef="#ctx0" brushRef="#br0" timeOffset="1246">1523 757 5753,'0'0'0,"0"0"0,0 0 552,0-4 24,0 1 144,0-2 88,0-9 88,0 10 65,0-1 7,0-10 80,0 15-1048,0-4 1088,0-1 17,0-9 87,0 10 24,-2-1 72,0 0-55,1-9-73,-1 11-160,2 3-1000,-2-6 912,0 1-56,1-9-79,-1 14-1,0-5-192,0 0-24,1 1-32,-1 1-112,2 3-416,-2-4 416,-1 4-168,1 0-48,-2 0 0,1 0 1,0 6 7,-1-1-72,1 10 32,3-15-168,-4 6 128,1 11 32,-1-3 40,1 0-112,-1 0 16,1 0-32,-1 1-16,1 3 88,3-18-144,-4 17 48,2 1 56,1-1-48,-1 0 0,0 1-32,2-1 8,0 1 16,5-1-72,-5-17 24,14 17 32,-10 1-32,13-1-16,-3 1 56,0-3-96,2 1 144,-1-2-96,1-7 88,-2 8 16,-14-15-96,14 6-16,2 8 88,-2-9-72,1 2 80,-1 0-48,-9 0 8,14 7-8,-19-14-32,6 5-8,11 2 56,-12 7-8,9-9 8,-10 2-56,1 7-32,9-9 40,-14 9 16,3-9-16,1 11 32,-4-11-32,0 11-80,0-11 96,0 12 8,-2-10 64,-3 11-64,0-11 8,5-7-32,-6 19-32,-1-5-64,-6 0 16,7 0 32,-8 0-16,7-1 0,-12 1 96,5-7-24,0 11-8,1-11-16,6 7-40,-9-11 72,11 2-16,-11-1 16,11-1-88,-11-1-8,16-2 80,-5 0 40,-2 0-32,-7-3 88,9-3-72,0-9-88,-2 9 32,0-13 48,1 4-88,3-3 8,0-4-16,1-6 8,2-7 176,0-5-96,0-5 32,5-2-80,11 0-48,-16 47 88,5-47-8,12 5-8,-12 4 8,13 3 48,-13 4 56,13 1-80,-13 2 8,16 2-8,-21 26-16,14-24 0,-1-1 104,1 1 48,0 3 24,-8 0 8,11 6-16,-14 1 24,3 8-168,-6 6-24,5-15 96,0 11-88,-1-1-40,-1 0 144,1 0-144,-4-1 48,3 1-8,-3 0-64,0 5 56,0-5 48,0 1 0,-2 1-24,1-1-56,-5 1 0,1-1-24,0 4 32,-2 0-8,7 0 32,-14 0-56,9 0-32,-2 0-56,-7 0-16,9 0-32,-2 0-72,-9 0-32,11 4-112,5-4 408,-7 5-552,-7 0-104,9 0-121,-2 1-47,-7 8-112,10-9-72,-1 2-256,-2 8-425,7-15 1689,-7 6-2048,2 8-393,0-9-303,0 9-41,3-9 136,0 11 529,2-11 432,0 2-2129,0-7 3817</inkml:trace>
  <inkml:trace contextRef="#ctx0" brushRef="#br0" timeOffset="1247">1631 1998 6809,'0'0'0,"0"0"1608,-6 0-663,-7 1-193,-1 5 0,-2-1 56,-1 0 72,-6 0 192,23-5-1072,-28 6 1169,-5-1 55,-5 0-64,-4 0-184,2-1-143,-2-3-145,0 1-64,-1-2-48,43 0-576,-42 0 480,2-5-32,-3-11-24,-1 13 8,2-13-8,-3 11-7,2-14-9,3 3 40,-4-1-80,1-2-56,-1-2-24,2-5-64,-1-1 16,-1 0-24,1-3-112,-4-3-48,47 33-56,-45-33 72,-1-4 32,1-1 80,3-4 0,1 1-48,2-3-32,3 2 80,3 2-48,0-1 80,33 41-216,-28-41 208,2 3-96,1 2 40,3-1-56,3 1-15,1 1 23,4-2 48,7 4-24,7 33-128,-14-31 200,9 1-40,2 1-56,-1 1 40,4 2 16,0 0-16,0 0 8,5 3-96,-5 23-56,16-24-8,-11-1 88,16-1 80,0-3-96,5-1 64,5-3-80,4-5-24,5-1 96,-40 39-120,42-40 56,9-5-8,2-2 0,5 0 112,5-3-48,-1 4 112,4 1 16,4 2-152,-70 43-88,70-44 216,-6 4-240,4 4-48,-4 2 80,1 7-80,2-1 168,0 7-80,-5-2-16,-62 23 0,59-17-16,-5 3-56,-3 11 112,-8-1-40,1 4-24,-9 0 0,5 7 0,-6 10 8,-34-17 16,35 20 24,-3 0-64,-1 3 48,0 3 8,0-2 136,-1 4-40,-2 2-56,1 3 16,-29-33-72,25 38-80,-3 4 56,-1 2 8,0 1-56,-5 2 8,3-2 72,-5 4-72,-9-2 80,-5-47-16,16 47-64,-13-2 16,3-7 8,9 2-8,-15-1 88,5-5-88,-1 1 0,-1-4 24,-3 1 16,0-1 24,0-5-16,-1 2-32,-5 0-40,3 0 136,-2-2-72,-1-2 48,1 1-16,-9-1-96,9-1 144,-9-1-152,7-3 64,-8 0-16,1 1-16,0-1 48,14-19 0,-14 19-72,0 0 0,0-3-32,-3-1 32,1 1 32,0-2-104,1 0 120,-1 0-128,16-14 152,-16 14-248,2-9 32,0 11-272,7-11-8,-10 0 56,12 2-97,-11-2-7,11-1-120,5-4 664,-7 3-864,2-1-48,0 0-104,-1-2-97,1 0-175,0-4-352,3 1-353,0-3-175,2 6 2168,-1-15-2393,1 10 9,0-13 15,0 2 457,3 1 408,1-6 95,1-5-2063,-5 26 3472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5T11:37:22.952"/>
    </inkml:context>
    <inkml:brush xml:id="br0">
      <inkml:brushProperty name="width" value="0.05" units="cm"/>
      <inkml:brushProperty name="height" value="0.05" units="cm"/>
      <inkml:brushProperty name="color" value="#3165BB"/>
    </inkml:brush>
  </inkml:definitions>
  <inkml:trace contextRef="#ctx0" brushRef="#br0">503 743 7937,'0'0'0,"0"0"648,-2 0-88,-1 0 65,-2 0-1,5 0-624,-5 0 728,-1-3 32,1 3 32,0 0 80,0-4-7,-2 4 79,0 0-8,0 0-72,7 0-864,-5-3 800,-1 3-72,1 0-47,0-4-97,0 4-8,-1 0-56,3 0-48,-1 0 40,4 0-512,-3 0 424,0 0-88,-1 0-48,1 0-24,-1 0-23,1 0 7,-1 2 24,1 3 8,3-5-280,-6 7 304,1 9 32,0-9-16,0 12-88,0-3 56,-2 5-24,-7 1 24,8 4 24,6-26-312,-6 27 208,-8-3-8,10 0-72,-1 1 48,0-1-16,-1-1-56,6-1 56,0-1-80,0-21-80,0 19 96,6-1 41,9-3-33,-9 1 24,13-9-8,-5 9-24,3-11 24,4 0-80,-21-5-40,22 5 88,3-1-32,4-3-24,-1-1 80,4 0-64,1-5 24,3-10 16,1 11-16,-37 4-72,36-16 48,-3 13 40,0-14 48,-1 13-64,-3-12 64,-3 13-104,-1-11-40,-4 11-80,-21 3 88,21-6-104,-4 1 8,-1 0-104,-11 1-8,12 1-152,-13-1-72,1 1-81,0-1-103,-5 4 616,5-3-696,-1 3-80,-1-4-144,1 4-80,-4-3-233,3 3-311,-3-3-328,0 3-177,0 0 2049,0-4-2088,0 4 15,0-3 185,-3 3 39,-2-4 185,-1 1 320,1-1-24,0 1-2201,5 3 3569</inkml:trace>
  <inkml:trace contextRef="#ctx0" brushRef="#br0" timeOffset="1304">620 742 8065,'0'0'0,"0"0"920,-2 0-7,0 0 63,-1 0 64,-1 0 112,1 1 185,-1 1 135,1 0 32,1 3-127,-1 0-225,1 1-160,0 7-128,0-7-32,1 1-23,-1 7-89,2-14-720,-2 6 672,2 12-16,0-11-112,0 14-48,4-6-64,1 3-56,0 1 0,13 4-112,-18-23-264,5 26 241,12 5-97,-12 2-64,13-2 40,-15-1-88,11 0 16,-10-3-8,1-1 40,-5-26-80,5 27 72,0-1-24,1-2-32,-1 0-72,0 1 48,0-3 24,0 1-8,1-2-8,-6-21 0,3 21-72,1-2 32,1 0-24,0 0-24,0 0-144,-1 0-145,-1 1-103,1-3-160,-4-17 640,3 17-784,-3 1-288,4-1-344,-1 2-441,-3-1-583,4-1-481,-4 1-368,0-3-39,0-15 3328,0 16-2593,0 0 393,0-3-1913,0-13 4113</inkml:trace>
  <inkml:trace contextRef="#ctx0" brushRef="#br0" timeOffset="1305">966 1504 18900,'0'0'0,"0"0"1944,0 0-848,0 0-200,0 0-896,0 0 665,-2-4-25,1 1 0,-1-1-64,0 1-56,0-1-96,1 1-112,-1-1-112,0 1-104,0-1-56,1 1 16,-1 3-32,0-3-8,0-1 8,1 1-120,-1-1 24,2 4 72,-2-3-136,2-1-200,0 1-184,0-1-224,0-1-208,4 0-201,-1-1-263,2 1-520,-5 5 1936,6-14-2345,8 11-367,-11-11-201,11 10 176,-11-9 433,11 9-2225,-14 4 4529</inkml:trace>
  <inkml:trace contextRef="#ctx0" brushRef="#br0" timeOffset="1306">1264 719 13434,'0'0'0,"0"0"0,0 0 2921,0 0-1433,0-3-143,0-1-121,0-1-56,0 0 40,3-1-63,1 1-97,-4 5-1048,3-14 920,1 14-184,-1-5-152,1 0-168,-1 0 8,0-1-71,1 3-41,-4-1 32,0 4-344,3-3 272,1 3 48,-1 0 48,1 0-40,-1 0-56,1 2-56,-1 5 24,1 7-16,-4-14-224,3 7 232,1 12-16,-1-4-128,-3 3 16,4 6-40,-1 6 32,-3 6-48,4 2 0,-4-38-48,0 42 56,3 0-40,1 2 56,-4-3-80,0-2 8,0-5-56,3-1 24,-3-1 56,0-3-72,0-1 40,0 0-88,4 0-96,-4 0 8,3-2-136,-3-2-80,0 1-128,0-25 528,0 24-664,0 0-120,0 1-144,0-3-121,0 3-231,0-3-296,0 1-521,0-1-663,0-22 2760,0 21-3321,0 0-248,4 0 208,-4-4 873,3 1 688,1-1-2145,-4-17 3945</inkml:trace>
  <inkml:trace contextRef="#ctx0" brushRef="#br0" timeOffset="1307">1211 2092 8105,'0'0'0,"0"2"1112,-5-1-799,-10 3-145,-1-1-8,16-3-160,-18 6 240,-1-1 88,-2-2 88,1 3 88,-1-3-48,0 1-120,0-1-96,2 0-128,19-3-112,-19 4 56,1-1 8,3 1-24,1-1-40,8-1 32,-7 0-24,7 0-16,1-1-24,5-1 32,-5 2-32,1 0-24,3 0-24,-1-1 48,0 1-48,0-2 0,2 0 40,0 0-24,0 0 64,0 0-32,0 0-8,4 0-32,-4 0 16,0 0-64,0 2-16,0 0 8,0-1-16,0-1 144,0 2-72,0 0 48,0-1 40,0 1 24,-2 0 32,-1 0 64,-3-1 88,1 1 136,0 0 104,-2-2 136,-7 2 160,9-2 121,-12 0 119,10 0 64,-11 0-88,3 0-47,-1 0-97,0 0-72,1 0-40,-3 0-64,-3 0-72,-3-4-48,0-1-79,-8-9-33,32 14-424,-33-3 424,-5-11-8,0 8 64,3-7-48,2 7 48,0-13-56,3 3-56,-1 3 8,3-3-72,0-1-32,0-3-32,0-2-31,1-3-33,0-2 80,1-3-32,0-3 0,26 33-224,-24-35 208,0-5-72,3-2 40,0-3-32,5-4 16,11-3 0,-11 0-48,14-2 24,2 54-136,-6-54 72,0-2-8,1 1 16,3-3-8,2 3-16,0-1-8,4-2 64,13-1-88,-17 59-24,4-55 72,13-5 24,-1 5-104,5 3 24,1-2-24,4 0-104,0 1 8,9-2 56,-35 55 48,35-56 8,0 0 8,1 1 32,3 3 0,2 3 16,-1 4-24,2 1 56,-2 8-48,-40 36-48,45-39 32,-1 4-8,5 2-48,-1 6 8,3-1-208,1 5 320,2 4 8,-5 5 48,-49 14-152,50-5 288,-5 0-240,1-1 24,-3 6-112,-1 0 24,1 0 24,-2 4-40,2 11 16,-43-15 16,42 14-8,0 4-16,-2-1 0,-2 6 64,-3 1-8,-1 2-40,1 7-56,-2-5-96,-33-28 160,30 33-88,1 2-8,1 2 32,-5 3 96,-2 0-56,3 3 56,-8-1-112,0 3-40,-20-45 120,20 45-72,-6 2-32,2 0 176,-11 0 24,11-3-104,-16-2 24,5-2-56,9 0 32,-14-40 8,4 40 8,-4-2-40,3 0-16,-3-1 64,0-1-360,0-3 360,0-1-40,0-6-40,0-26 64,0 24 320,-5 2-304,0-3-8,-2 0-16,-7-1 24,9-3-56,-9 0 48,8-3 0,6-16-8,-14 16-32,9-1-8,-14 1 8,12 0 16,-12-2-8,2 0-16,1-1-48,0 1-16,1 0-32,-1 0 48,-1 0-112,-1-9-24,1 11 16,-1-11-144,3 11 48,-1-11-96,16-5 400,-16 7-464,1 7 55,1-10-135,0 1-40,0-2-88,0 1-128,7-1-56,-10 1-145,10-3-119,-9 1-200,11-2-288,-11 0-121,11 0-159,-2 0-105,-7 0-39,9-5-153,5 5 2185,-5-5-1920,-1-1 360,1-7 143,0 9-2103,5 4 3520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5T11:37:25.378"/>
    </inkml:context>
    <inkml:brush xml:id="br0">
      <inkml:brushProperty name="width" value="0.05" units="cm"/>
      <inkml:brushProperty name="height" value="0.05" units="cm"/>
      <inkml:brushProperty name="color" value="#3165BB"/>
    </inkml:brush>
  </inkml:definitions>
  <inkml:trace contextRef="#ctx0" brushRef="#br0">446 989 5153,'0'0'0,"-2"0"440,0 0-248,2 0-64,0 0-32,0-4 0,0 4-24,0-3-24,0 3-16,4 0-24,-4 0 32,3 0-8,-3 0 24,4 0 0,-4 0-16,3 0 16,-3 0-56,0 0 72,4 0 32,-4 0 64,3 0 72,-3 0 104,0 0 88,0 0 88,0 0 40,0 0-560,0-4 537,0 4 15,0-3 24,0 3 8,0-4 16,0 4-16,0-3 24,0 3-8,0-4 33,0 1-9,0-1 8,0 1 64,0 3 24,0-3 48,0-1-8,0 1-55,0 3-705,-1-4 656,-1 1-48,0 3-40,0-4-112,1 4-48,-1 0-8,0 0-72,-1 0 56,-1 0-56,1 0-15,-1 2 7,1 3-64,-1 2 72,1 9-64,-2-9 8,-1 12 24,6-19-296,-5 15 264,0 8-32,-9 5-8,9 5-72,-2 2-8,-7 3 56,10-3-56,-1-2 16,5-33-160,-5 30 128,3-4-32,0 0 80,1-4-64,1-1-8,0-3-16,5-3-32,0-1 144,-5-14-200,16 5 128,-13 9 9,11-12-33,-10 3 24,11-1 96,-9-2-32,11-1 40,-12-1-40,-5 0-192,19 0 152,-3-5 56,0-11-104,5 2 8,3-6-48,2-7 64,5-2 48,-1-2-56,-30 31-120,28-32 152,-4-1-144,-3 2 56,-2-2-16,-1 3 16,-13 2 32,10 2-80,-15 26-16,0-22 80,6-10 16,-3 5-120,-3 0 32,0 3 64,-2 1-72,-3 3 80,-2-1-72,7 21-8,-15-19-24,9-1 72,-13 6-24,12 1-16,-12 7-88,3-8 0,1 11-48,-3-2 64,18 5 64,-19-4-136,0 1-96,2 3-48,-1 0-120,3 0 32,-1 1-96,0 6-112,2 7-129,14-14 705,-14 14-904,0 2-104,9 1-208,-10 2-329,13 2-367,-3 2-240,3 3-217,0 2-72,2 3 81,5 2 104,11-1 399,-11-1-167,16-1-1665,-21-30 3689</inkml:trace>
  <inkml:trace contextRef="#ctx0" brushRef="#br0" timeOffset="1027">917 1457 14227,'0'0'0,"0"0"2656,0 0-807,0 0-97,0 0-120,0 0-1632,0 0 1393,0 0-121,4 0-112,-4 0-96,0 2-160,0-1-151,0 1-129,0 0-80,0 0-48,0-2-496,0 1 432,0 1-72,0 0-208,-2 0 112,-1-1-72,-1 1-56,1 0 40,-1 0-168,4-2-8,-3 0 128,-1 0 8,1 0-56,-1 0-8,1 0-136,-1 0 88,1 0 16,1 0-96,2 0 56,-2 0-40,1-4-72,1 1 24,0-3 72,0 1 8,0-9-32,0 11 8,3-3 32,-3 6 0,4-13-40,1 9-40,0-12-8,0 11-64,1-14 48,-1 14-80,9-14-104,-11 13-64,-3 6 352,5-19-512,1 14 0,7-14-104,-9 14-176,1-13-65,0 13-175,1-11-248,8 13-200,-14 3 1480,0-14-1977,5 11-423,0-11-329,0 10-312,0-1 33,1 0 551,-1 0 425,0 1-2001,-5 4 4033</inkml:trace>
  <inkml:trace contextRef="#ctx0" brushRef="#br0" timeOffset="1028">1231 754 15043,'0'0'0,"0"0"1912,0 0-520,0-5-95,0-1-153,0 1 48,0 0-80,0 2-47,0-1-57,0 1-120,0-1-48,-2 1-120,2-1-119,-2 1-121,0 3 24,1-4-88,-1 4-128,0 0-56,2 0-48,0 0-184,-2 0 168,2 2 128,0 3-88,0 0-16,0 1 8,0 1-160,0 6 152,0-6-88,0-7-104,0 18 72,0-11 48,0 12-72,4-3 64,-4 4-64,3 3 8,1 1-16,-1 6 0,1 1-32,-1 1-24,1-3-48,-4 1 16,3 1 64,-3-1 16,0-1 24,0-1-48,0-28-8,0 28-72,0 0 96,0 0 24,0 0-168,0-2-80,-1-2-256,-1 0-168,0 1-120,0-3-120,1 1-272,-1-2-321,0 0-311,0 0-745,1-1-447,1 1-433,-2-1-224,2-20 3617,0 17-3000,0 0 663,0 1 225,0-4-1601,0-14 3713</inkml:trace>
  <inkml:trace contextRef="#ctx0" brushRef="#br0" timeOffset="1029">996 1788 13530,'0'0'0,"-2"1"1409,-12 1-337,-2 1-56,-6 3 24,-16-1 49,-11 9 23,-3-9-64,52-5-1048,-54 5 928,0 1-88,-2-3-63,2-1-161,2-2 40,3 0-48,4-5-16,45 5-592,-38-16 640,3 11-88,2-18-24,1 2-127,3-2-41,1-1 8,4 0-8,3-4-16,-2-2-40,23 30-304,-19-33 272,-2 0-40,2-5 96,3-2-56,1-4-56,-1-1-72,9-2-144,-12-7 40,19 54-40,-7-52 24,-9-5 48,11 1 40,0 0-8,0 2 112,1 0-112,2 2-8,2 2-24,0 50-72,0-51 16,6 4 152,9-3-79,-1 1-89,2 2 0,0 0 0,3 5 0,2 2 0,-21 40 0,26-40 0,3 2 0,8 1 0,-4 4 0,7 0 0,3-1 0,4-1 0,9 0 0,-56 35 0,59-37 0,14 3 0,6-1 0,6 2 0,0 5 0,-3 4 0,-2 8 0,-2 11 0,-78 5 0,77-6 0,3 6 0,-5 0 0,-7 6 0,-6 11 0,-8 2 0,-5 4 0,0 3 0,-6 3 0,1 1 0,-8 5 0,1 0 0,-6 5 0,-7-2 0,1 0 0,-4-1 0,-21-37 0,17 38 0,0 4 0,-3-2 0,-8 2 0,11 1 0,-14 2 0,1 1 0,-4-1 0,0-45 0,0 45 0,-2-3 0,-3-2 0,-9 2 0,9-1 0,-13-1 0,11-1 0,-12-1 0,19-38 0,-14 38 0,-3-3 0,0 0 0,-6-2 0,2 0 0,-3-2 0,-1 1 0,1-6 0,24-26 0,-26 29 0,-2 1 0,2-2-33,-2-2-39,0-2-16,-1-1-8,1 1 120,-2 1-40,30-25 16,-26 24-16,-2-3-32,2-4-72,2 2 16,-2-1 0,1-3 32,-2 3-56,2-11 16,25-7 112,-22 17-144,-1-12-40,2 9 8,2-8-16,2 1 56,1 6-8,9-11 0,-11 2-24,18-4 168,-5 1-272,0 1 0,0 0-104,0-2 8,-1 2-72,5-1-64,-1-1 23,0 0-23,2 0 504,-2 0-512,2 0-80,0 0-112,0-3-136,0-1-152,0 1-233,4-1-351,-1 1-256,-3 3 1832,6-5-1993,8 0-143,-11-1-41,11 1-47,-9 0 159,14 0 393,-13-1 240,13 1-2161,-19 5 3593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5T06:52:06.7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271 38 4240,'0'0'0,"0"0"176,0 0-64,0 0 8,0 0 65,0 0 119,0 0-304,0-5 384,0 5 160,0-6 112,0 6 32,-3-5 40,0 5-40,3-5-15,0 5-41,0 0-632,0-6 616,0 6-8,0-5 8,-2 5 16,2-6-16,0 6-16,-3 0-23,3 0-9,0 0-568,-3 0 544,3 0-8,0 0-72,-2 0 8,2 0-40,-3 0-8,0 0-16,3 0-24,0 0-384,0 0 329,-3 0-41,1 3 0,-1 0-16,0 2 0,1 3-24,-1 0-8,0 0-16,3-8-224,-2 22 232,-4-14-56,1 3-32,-1 11 24,1-12-40,0 17 16,-4-16 24,1 16-88,8-27-80,-8 11 96,0 21 48,0-7-64,0-1 48,0 0-16,0 1 0,0-1 120,0 0-64,-1 1 24,9-25-192,-8 24 161,0 0-41,0 0 72,0 1-24,0-1 16,0 3-64,0 0-40,0 3 96,8-30-176,-8 29 152,-1 1-56,1 0 40,3-3-72,0 3 8,2-3 88,0 0-32,0 0-64,1 0-40,2 0 56,0 0-32,0-3-32,5 0 56,1-2-40,2-1 40,0 1 48,-8-22-120,8 11 96,13 16-80,-15-16-8,2 13 48,16-16-32,-18 14 56,15-17-24,-15 3-88,-6-8 32,24 8 0,-16 0 56,19 0-88,-19 0-16,16 1-16,-15-1-64,15 0 24,-16 0-56,-8-8 160,24 5-256,-16 1-112,17-1-80,-17-2-152,19-1-161,-19-2-247,22 0-256,-22 0-208,21 0-457,-21 0-407,22 0-473,-22-5-199,22 0 527,-22-1 657,22-2 647,-22 0-2455,-8 8 3632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5T11:37:29.949"/>
    </inkml:context>
    <inkml:brush xml:id="br0">
      <inkml:brushProperty name="width" value="0.05" units="cm"/>
      <inkml:brushProperty name="height" value="0.05" units="cm"/>
      <inkml:brushProperty name="color" value="#3165BB"/>
    </inkml:brush>
  </inkml:definitions>
  <inkml:trace contextRef="#ctx0" brushRef="#br0">559 1170 11186,'0'0'0,"0"0"448,-7 0-56,-16 0 72,-1 2 40,-11 3-56,-5 9-96,40-14-352,-40 5 337,3 12 79,10-11 40,7 7 8,7-7 0,7-1-80,1 0 0,0 0-104,5-5-280,-4 6 272,3-3-8,1 1 8,0-3 120,3 1-24,2-2 9,14 0 15,-5-3-16,4-3-8,1-9-8,5 9-32,13-20 8,10 0 24,10-2 0,4 1 16,2-5-32,-63 32-344,61-28 296,-4 4 16,2 0-80,-3 1-7,3-5-1,-1 2-104,2 0 88,3-4-16,-63 30-192,65-27 144,2-1 16,5 2-40,-4-2-56,8-4 24,-3 3 0,-3-6-40,8 2-8,-78 33-40,71-28 40,8-1 48,-3-1-80,3 0 32,-6 3-40,2-3-136,-4-1 112,0 1-8,-71 30 32,70-31-8,-4 3 104,0 2-16,-5 1-56,-9 1-24,-3 2 24,-9 1-16,2 0 0,-7 2 40,1 3-64,-6 0 16,-6 11 0,-3-12 48,-4 13 16,-1-1-40,-13-11 0,-3 16-24,6 0 32,-1-3 0,-2 3 24,-3-4 8,0 1-56,0 3 40,-1 0 32,-5 0-48,6 0-32,-7 0 40,-10 3-56,1 3-32,-4 7 144,-5-7-88,-11 13 8,-18 0-24,-11 5-40,-4 4 80,-4 2 8,-1-1-64,3-1-40,-4-3 80,2 4 56,2-3 48,0 2 0,71-28-120,-72 31 56,-4-1-40,3 0 8,-11 1 80,6 2-112,-1-2 8,-1 2 72,7 0-104,-3 0 80,4-1 32,3-1-152,-1-1 72,4-2 40,0-2 40,3 0 72,8-4-8,2 3-16,53-25-128,-47 21 112,9-2 40,0-5-32,10 0-40,7-9 8,4 2 32,10-2-8,0 0-48,7-5-64,-5 2 40,1 0-48,2-1 56,2-1 8,4 0 25,1 0-57,9 0-16,-11-3 96,-3 3-104,21-4 48,0-1 64,5-12-80,14-1 0,26-11 72,20-9 0,11-8 8,6 1 24,-103 45-136,103-50 56,-3 3 32,0 1 64,-5-2-128,5 6 72,-1-2-48,3 3 0,-1 1 16,-101 40-64,96-44-16,1 8-80,-4-1 32,-1 0 96,-5 3-16,-5-1 16,-4 2 16,-10 2-88,-68 31 40,68-27 40,-9 1 88,-7 4-136,0 1-8,-10 2 24,-5 3-72,-6 11 32,-5-11 0,-26 16 32,17-3-104,1-3 64,-13 1 144,0 0-104,0 5 32,-1-4-96,-4 4-56,0 0 112,0 0 8,-4 4-8,-1 1 32,-9 0 8,9 1 16,-12 1-48,-2 8 0,-8-1-16,-13 7 24,-26 10 24,-17 9 56,-13 6-16,-3-1-72,7 0 16,1-5-64,2-2 48,2-1 40,87-37-40,-88 33 72,-5 7 8,3-3 16,-4 1-8,-2 0-56,2 2 0,2-2-56,5 1 8,87-39 16,-90 40 0,3-4-56,1 3 48,1-5-40,2-1 16,4 2 56,4-5-8,6-1 8,69-29-24,-65 30 0,3-4 48,1 0-32,9-7 32,5 1-16,7-5-32,10 1 40,1-11-16,29-5-24,-18 16 64,2-15-64,11 3-80,0-2 160,2-1-64,1-1 48,2 0 0,5 0-80,-5 0 16,14-3 24,-11-1-40,3 4 80,11-5-48,0-9 0,8 9 48,3-18 32,20-6-48,-48 29-48,75-44 0,14-6-24,10-6-56,-1 2 120,-3-1-16,1 1 64,1 1 32,-6 5-40,-91 48-80,90-47 192,3-2-96,-1-1-8,2 8-64,5-3-72,-7 5 40,2 0-80,-3 1 104,-91 39-16,88-35-8,-1 1-32,-1 2 48,-4 3-104,-6 3 72,-5 0 16,-6 6 56,-11 1 16,-54 19-64,50-15-16,-6-3 8,-4 13-16,-4-11 8,-3 16 0,-7-5-16,-6 0-16,-3 0-32,-14 1 96,3 4 0,-3 0-64,-3 0 72,0 0-32,-3 0 64,-3 2-80,0 0 40,6-2-16,-14 5-48,0 0-16,-5 2 176,-8 9-160,-14 1 56,-25 7 0,-20 11-40,-11 4 72,97-39-40,-99 40 16,5-4-8,-2 1-24,4-4 144,3 2-128,-1-4 72,-1 4-56,-1-1-32,92-34 16,-96 37 112,2-2-64,0 1 16,2-1-104,-2 5-16,0 0-16,2 4 56,1-4 64,91-40-48,-87 35-40,0-1 64,2-1-40,5-1 72,0-1 8,5-5-80,4 0 0,1 2-56,70-28 72,-57 19 16,6 4-32,6-9 0,3 1-48,7-1 8,1-7 136,8 7-64,8-9 24,-1 1-8,12-1-152,0-2 168,2-1-72,3-2 32,2 0 96,4 0-112,1-3 96,-5 3-88,14-4-8,-9 1-32,16-3 64,0-7 8,7 7 88,17-22-16,26-5-48,21-10-72,-92 43 16,103-51 8,3 3-16,2-3 16,-2 3 0,0 2-32,-5-2 40,-7 4 40,2-3 32,3 4-24,-99 43-64,96-40 64,0 0-16,-2 3-32,-4 0 40,6 3-48,-4 1-72,0 1 32,-5 3-40,-87 29 72,80-28-48,-5 0 16,-5 2 40,-6 7 24,4-2-32,-11 3-64,-6 1-48,-4 3 40,-47 14 72,38-5-16,-3-11 120,-6 13-104,-4-2 32,-4-1-32,-4 3-112,-12-1 88,9 4 40,-14 0-16,0 0-48,0 0 224,0 0-168,0 2-16,-5 0 8,0 3-192,-9 0 216,7 2-24,7-7 0,-23 14 56,1-7-48,-15 14-16,-22 7-64,-23 7 96,-10 5 16,-7 0-16,1 0 24,98-40-48,-92 36 0,5 1 136,0-2-40,0 3-88,-5-2 16,0 6-96,-1-7 160,3 0-64,90-35-24,-89 36-8,2 1-16,0 3-136,-2-2 200,4-3-56,3 2-32,1-4 40,4 0 8,77-33 0,-71 31 40,-2-8 72,10 4-88,0 0-32,4-5 16,7 3 24,5-8 24,7 2-72,40-19 16,-38 7-64,10 10-8,5-11 48,6 8 32,10-13 72,-7 5-80,12-5 8,0-1 24,2 0-32,0 0 24,0 0-56,14-3 40,-10-1 48,1 1-56,14-1 112,0-10-72,6 9-80,9-17 120,29-10-80,26-11 80,15-8-40,8-3-96,-3 4 16,-3-2 40,-3 5 32,0 0-40,-2-2 96,3 5-24,-5-2 0,-1 4 24,1-2-64,-2 6-48,4 1 32,-101 37-8,96-33 48,-2 0-80,-9 0-16,2 4-32,-3-1 24,-6 4 40,-3 0 32,-9 0-40,-66 26 24,59-18-72,-7-3 72,-6 6 56,-5-1-80,-6 0 48,-4 11-24,-6-9-56,-8 11 112,-17 3-56,18-4 0,-13 1-16,0 3 24,-1 0-8,-1 0 0,-3 0-8,-2 0-32,-5 2 40,7-2 0,-14 3 72,11 1-80,-14 1 8,-3 9 0,-6-7-136,-10 14 216,-27 6-96,-19 10-48,-8 5 48,-6 1-48,2-1 184,5-2 40,1 0-56,1 0-72,-2-2-80,0 4-16,89-42 64,-90 40 56,-3 2-8,1-2-96,2-2 160,3 7-184,-2-5 24,0 1 24,2-3-88,2 0 144,3 0 16,4-3 16,1 0-24,6-4-64,-2 2-32,5-5 32,2 0 72,5-2-40,9-7 8,8 6-72,6-8-32,5-3 104,7 0-32,8-9 120,12 9-64,6-14-40,-14 3 0,12 1 40,-2-2-88,3-1 88,1-1-64,15 0 72,-9 0 8,11-3-16,-17 3-40,5 0 40,19-5-112,1-9 88,10 0-40,27-16 24,34-13 56,22-8-112,4 1 72,-122 50-16,115-51-40,-7 1 0,-4 5 16,1-4 48,-3 7 112,3-6-56,-1 1 40,-1-2-112,-103 49-8,106-47-56,-2 3 48,1 1-24,-4 5 16,-4-1-80,-1 3 0,-6 3 72,-3-2-72,-87 35 96,84-33 88,-8 3-64,-6 1 8,-2 4 8,-7 1-64,-5 3-24,-6 4-16,-5 3 80,-8 8-32,-4-11 56,-9 14-56,-8-1-24,-11 4 80,11 0-48,-16 0 32,-2 0-48,-3 0-72,-2 2 112,-11 5-8,11 0 32,-8-2-32,-3 9-48,-6 0 48,-11 3-8,-29 16 40,64-33-40,-91 46 8,-18 2-104,-11 4 32,-2-1 32,5-2 128,8-6-96,-1 2 96,4 1-56,106-46-40,-113 47 64,0 0 104,-4 1-152,2 1-24,0 0-40,1-2 80,2 1 8,-1-2 16,113-46-56,-108 43-32,5-1 56,4 0 32,4-6-39,4 1-17,4 1 0,12-5 0,7 0 0,68-33 0,-60 26 0,4 0 0,9-3-169,2-6 153,12 3 16,5-13 88,7 8-56,16-10-72,5-5 40,-16 2 32,16 0-24,-2-2-56,2 0 24,4 0-64,1-4 88,12 1 8,-11-2 112,11 0-23,-3-1-97,7-13 0,5 4 0,19-13 0,32-18 0,17-8 0,10-3 0,-104 57 0,106-54 0,-5 0 0,-2 5 0,2-1 0,-5 5 0,5-4 0,-4 4 0,4 1 0,0-3 0,-2-1 0,2 1 0,-2-2 0,1 7 0,-3 6 0,-3-3 0,2 6 0,-96 33 0,87-33 0,-4 4 0,-6 1 0,-2-2 0,-2 6 0,-5-1 0,-7 3 0,-8 1 0,-53 21 0,51-19 0,-2 3 0,-4 2 0,-5 9 0,-5-9 0,-4 11-33,-3-1 9,0-1-40,-28 5 64,19-4-88,-5 1 24,-11 3 8,1 0 24,1 0 8,-2 0-8,-3 0-32,0 2 24,0-2 40,-3 3-8,-2 2-16,0 1-8,-1-1-24,-11 2 24,1 8-40,-3-9 16,-7 13 56,26-19 0,-38 17-80,-16 4 152,-7 3-96,-5-1-32,0-2-8,1 0-16,1-2 72,-2 0 16,66-19-8,-63 19 0,-3 2 32,0 2 16,0-1 104,-2-1-16,2 2-120,-2-2 8,0 3-56,68-24 32,-68 24-8,0-1 48,-1-2-80,6-2 16,0 4-8,2-2 0,4 1 80,3-1-48,54-21 0,-54 21 32,0 2-88,4-6 48,-1 0 32,8-3-48,1 0 56,5 0-144,4-9 160,33-5-48,-27 18-32,2-16 40,8 5 24,1-2-80,9 0 80,-7-2-16,13-1 16,-3-2-80,4 0 48,-2 0 8,2 0-64,0 0-8,0 0 24,4 0-8,1-3 8,9-3 56,-9 1-48,-5 5 32,23-14-208,-8 11-160,5-2-128,2-11-112,8 11-136,8-14-160,6 3-225,1 0-63,-45 16 1192,49-15-1464,-1-1-185,3 0-503,-3 1-481,3 9-199,-2-13-137,1 14 209,2-14 543,-52 19 2217,54-17-1560,0-1 472,7-5 423,-2-3-431,2-3-1896,-61 29 2992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5T11:33:51.856"/>
    </inkml:context>
    <inkml:brush xml:id="br0">
      <inkml:brushProperty name="width" value="0.05" units="cm"/>
      <inkml:brushProperty name="height" value="0.05" units="cm"/>
      <inkml:brushProperty name="color" value="#3165BB"/>
    </inkml:brush>
  </inkml:definitions>
  <inkml:trace contextRef="#ctx0" brushRef="#br0">729 1620 7553,'0'0'0,"0"0"792,0 0-216,0 0-71,-1 0-73,-3 0 48,4 0-480,-3-3 504,-1 3 40,1-4 96,-3 4 104,1-3 0,0 3 49,0-4-1,0 4-40,5 0-752,-6-3 776,1-1 0,0 1-56,0-1-15,-1 1-9,1-1-64,0 1-32,0 0-96,0 3-64,1-4-32,-1 1-24,1-1-48,1 4-48,-1-3-24,1 3-31,-1-4 23,4 4-256,-3 0 240,0-3-56,-1 3-16,1 0 8,-1 0-8,1 0-8,-1 0 16,-1 0-32,0 0 24,-1 1 48,1 5-56,0-1 24,0 0-48,-2 0 32,-7 0 16,9 2-48,5-7-136,-7 14 120,-7-8-64,9 9 32,-2-8 40,-7 11 0,8-11-32,0 10 0,-8-3-24,14-14-72,-6 14 144,1 1-56,-2 1-8,0 0-24,0-1-24,0 1 72,2 0-16,0-1-80,5-15-8,-5 16 16,-1 0-32,5-2-8,-1 0 56,0 0-56,2-1 40,0 1-16,5 0 40,-5-14-40,16 14 41,-11 0-25,18 2-24,-4-2 16,2 0 8,5-7-16,0 10 16,4-12-48,-30-5 32,28 5 16,-1 1 16,1-1-24,-2 0 40,-1-1-16,-1-1-8,-1 1 8,-2-1 16,-21-3-48,19 4 16,0-1 8,-2 0 64,-1 1-48,-2-1 8,-9 3-8,9-3-40,-14 2 80,0-5-80,5 6 88,-1-1-16,-1 0-16,1 2-32,-4 0 48,0 0 24,0 7-48,-2-9 16,2-5-64,-5 14-32,-9-9 56,9 14 24,-15-5-24,1 4 32,-3 3-48,-4-1 16,-6 6 40,32-26-64,-29 27-8,-4-3-56,1-3 8,4-2-32,2 0 48,2-1 8,1-3-112,1-1-64,22-14 208,-21 14-272,2-7-48,1 9-41,3-11-167,1 2-64,9 0-160,-11-2-184,12 0-184,4-5 1120,-5 4-1433,3-3-367,1 1-257,-1 0-231,2 0-153,0-1 9,3-1 39,3 0 417,-6 0 1976,15 0-2320,-9-3-1497,-6 3 3817</inkml:trace>
  <inkml:trace contextRef="#ctx0" brushRef="#br0" timeOffset="1446">1572 5656 7561,'0'0'0,"0"0"1256,0 0-455,-2 0-193,0 0-32,0-4-16,1 4 96,-1-3 96,0-1 48,0 1 121,1-3 79,-1 1 56,0 0 0,0 0-72,1 0-103,1 5-881,-2-16 728,-2 12-88,1-9-88,-1 9-32,1-1-64,0 0-8,-1-9-24,1 10 25,3 4-449,-2-5 416,-2 0-64,1-9 16,-1 14-16,1-5-16,-2-1 24,-1 1-40,1 2-64,5 3-256,-5-4 296,-9 1-56,9-1-56,-2 4 8,-7 0-40,9 0 80,-9 4-64,7 1-48,7-5-120,-18 5 137,12 9-105,-12-9 128,11 11 16,-14 0-80,6 3-16,-3 3-40,-1 5-32,19-27-8,-17 29 128,-1 2-32,4 2-16,7 2-16,-8-2-32,10-1-24,-1-1 72,1-1-8,5-30-72,-5 27 152,1 1 72,3-2-128,1-1-72,0 1-32,5-4-48,9-1 104,-11-2-32,-3-19-16,14 18-96,-9-4 192,13 0-32,-13-9-40,11 9 24,-2-11-168,0 3 32,1-3 192,3-1-40,-18-2-64,17 2 80,-1-2-88,3 0-32,0-6 40,0-8 88,0 11-80,0-15 16,1 13 56,-20 5-80,20-22 32,0 4 120,-1-3-120,-2 2-32,-1 0 72,-11 2 24,9-1 56,-14 1-80,0 17-72,5-21 88,0 2-40,-1 0-24,-1 1 128,1 1-144,-4 0 8,0-1 80,3 2-32,-3 16-64,0-15 112,0-1-24,0 0-16,0 3 16,0 7-32,0-11 56,0 13-32,0-1 16,0 5-96,4-5-16,-4 0 80,3 1-24,-3 1-24,4 3 64,-4-4-72,3 4 112,1 0-56,-4 0-64,3 2 72,1 2-40,1 1-96,0 9 88,9-9 0,-11 2 0,3 7 0,8-7-16,-14-7-8,3 17 48,11-10 0,-11 11 96,13-12-87,-11 12-57,11-11 0,-11 9 0,11-11 0,-11 10 0,11-9 0,-11 9 0,11-10 0,-11 11 0,9-11 0,-11 11 0,11-11 0,-14-5 0,4 7 0,10 7 0,-9-10-137,10 1 41,-9 0-184,9 0 64,-9-1-176,9-1-144,-15-3 536,5 2-624,15 0-72,-15-1-200,14-1-249,-14 0-183,14 0-328,-13-3-265,13-1-535,-19 4 2456,5-3-2817,14-2-351,-14 0-137,14-1 624,-13 1 545,13 0-177,-14 0-1255,-5 5 3568</inkml:trace>
  <inkml:trace contextRef="#ctx0" brushRef="#br0" timeOffset="9483">14 2638 9313,'0'0'0,"-2"0"857,1-3-481,-1 3 0,0-4 8,0 4 16,1-3 40,-1 3 56,0-4 104,2 4 128,0 0 129,0 0-1,0 0-8,0 0-848,0 0 792,0 0-128,0 0-48,0 0-119,0 0-81,0 0 24,5 0-32,1 0 24,9 0-24,-9 0 8,9 0-48,-1 0-56,0 0 48,7 0-96,3 2 24,6 0-7,-30-2-281,33 0 256,3 0-8,1 0 0,1 0-48,1 0-56,2 0 64,1 0-48,2 0 16,-44 0-176,41 2 136,-1-2-56,-1 0 88,-3 0-32,1 0-16,-2 0 0,-1 0-96,3 0 48,-37 0-72,35 0 72,0-4 8,-1 1-32,-2 3 24,1-4 0,-2 1-48,-1-1 80,-1 1-48,-29 3-56,30-4 32,-2 1 96,-1-1-16,-2 1 16,-4 3 0,-4-4-72,-1 4 8,-2 0-16,-14 0-48,14 0 56,-9-3-56,10 3 0,-11 0 24,1 0 72,-1 0-48,1 0-16,-2 0-32,-3 0 0,4 0 16,-4 0 80,0 0-32,0 0 8,0 0-32,0 0 40,-2 0 24,-1 0-64,3 0-40,-6 0 24,1 0-24,-9 0 8,9 0 57,-12 0-65,3 0 8,-2 0-25,-1 0 34,17 0-17,-19 0-65,-6 2 41,-6-1 72,-2 3-72,-2-1 81,-3 1-114,-1-1-47,3 1 8,1-1 72,2 1 24,2-1 24,-1 1 24,-1-1-24,0 1 56,0-3-96,2 1 48,31-2-32,-30 2 0,4-2-24,0 0 64,2 0-16,1 0 16,2 0-48,0-4 41,4-1-25,17 5-8,-17-5 56,1 0-8,9-1-64,-11 3 24,12-1 8,-8 1 0,8-1 40,-1 1 40,7 3-96,-13-3 40,9-1 64,-1 1 32,0-1-104,-1 1 88,3-1-24,1 1-80,2-1 128,0 4-144,0 0 112,0-3-24,0 3 56,4-4-72,-1 4 40,1 0-48,1 0 48,0 0 16,-5 0-128,14 0 40,-11 0 144,11 0-104,-10 0 24,13 4 24,-12 1-24,18 0 24,-6 0 64,4 1-72,5-1-48,1 2 40,4 0-64,2 0 16,-3 0 40,3-2 8,0 0 16,-33-5-128,34 5 120,3 1 0,-2-1-48,-2-4-8,2 1 32,1 0-144,1 0 72,5-2 24,-42 0-48,38 0 72,0 0 104,-1 0 16,-1 0-24,1-4-127,-2 1-41,-4-1 0,-2 1 0,1 3 0,-30 0 0,24-4 0,1 4 0,-1 0 0,-1 0 0,-4 0 0,-2 0 0,-1 0 0,0 0 0,-16 0 0,5 0 0,14 2 0,-16 0 0,13 0 0,-12 1 0,9 0 0,-13 1 0,6-2 0,-6-2 0,14 3 0,-14 1 0,3-1 0,1-1-65,-1 0-79,1-1 24,-4 3-56,3-1 8,-3-3 168,0 2-304,3 0-8,-3 1-64,0-1-24,0 2 48,0-1-112,0-1-128,0-1 56,0-1 536,0 2-689,0 0-79,0 0-8,0-1-136,-1 1-24,1 0-104,0 0-193,0-1-279,0-1 1512,0 2-1824,0 0-193,0 0-143,0-1 15,0 1 73,0 0-9,0 0 385,0-2 296,0 0 1400,0 0-1673,3 0-1679,-3 0 3352</inkml:trace>
  <inkml:trace contextRef="#ctx0" brushRef="#br0" timeOffset="10296">1190 6588 9762,'0'0'0,"0"0"1840,-3 0-1016,-2 0-160,-9 0 48,9-3-7,5 3-705,-14 0 776,8-4 56,-7 4 24,7-3 184,-1 3-143,-7-4-17,9 4-80,-2-3-128,7 3-672,-7 0 640,2-4-40,0 4-112,0-3-208,1 3 1,1-4-41,1 4 32,2-3-56,0 3-216,0 0 336,0 0-48,3 0 8,3 0 112,-1 0-136,11 0-16,-11 0-40,10 0 0,-1 0 104,2-3-112,0 3 40,5-4 56,3 4-176,2-3 152,4-1-151,1 1-65,4-1 136,0 1-80,-1-1 144,3 1-112,-1-1-80,-1 1 16,2-3-16,-1 1 72,-36 5-144,35-5 72,2 0-24,-1 0-56,-1-1 96,0 1 32,0-9-96,-1 14-40,1-3-72,-35 3 88,33-4-112,-1-1 136,-3 0 8,1 0-32,-2-1 24,-2 1 32,-4 0-16,-3 0-48,-19 5 8,20-4 8,-5 4-40,1-3 168,-11 3-24,11-4-72,-13 4-120,2-3-152,1 3 48,-6 0 184,14 0-352,-14 0-96,3 0-177,1 0-183,-1 0-104,-3-4-200,4 4-328,-4-3-273,0 3 1713,3 0-2208,-3 0-465,4-4-327,-4 4-361,3-3 504,-3-1 561,0 1-2209,0 3 4505</inkml:trace>
  <inkml:trace contextRef="#ctx0" brushRef="#br0" timeOffset="203171">3320 3580 21044,'0'0'0,"0"0"1656,-3 0-1424,-2-6-64,-1 1-104,-1 0 32,1 0-32,0 0-64,6 5 0,-5-6 81,0 1-49,0 0 88,-1 0 88,1 1 16,0 1 32,0-1-56,0 1-16,-1-1-88,3 1-72,-1-1 16,1 1-32,-1-1 16,1 1-88,-1-1 8,1-1-120,3 5 176,-2-5-208,0 0-48,1 0-168,1-1-193,0-8-207,0 11-344,5-11-624,0 9-489,-5 5 2281,14-19-2880,-10 5-313,15-7 304,0-7-39,5-7-1713,-24 35 4641</inkml:trace>
  <inkml:trace contextRef="#ctx0" brushRef="#br0" timeOffset="203497">4554 519 24269,'0'0'0,"0"-5"336,-3-11-152,-3 2-104,-1-2-64,-6 2-8,13 14-8,-6-14 24,1 9-8,0-10 8,0 11 0,-1-10 0,1 11-56,0-2 80,1-1-32,4 6-16,-3-14-8,1 11 16,1-1-104,-1-1-64,2-9-72,0 14-160,0-5-120,3 0-193,-3 5 705,5-5-872,1-1-136,-1 1-320,11 0-113,-13 0-159,11 0-128,-9-1 15,14 1-63,-3 0-96,1 0 47,6-9 1,5 10-2393,-28 4 4217</inkml:trace>
  <inkml:trace contextRef="#ctx0" brushRef="#br0" timeOffset="-207346.73">881 3421 9345,'0'0'0,"-2"0"369,2 0-369,-2-3 96,-1-15-64,-2 3 24,-1-1 8,1 0 8,0 1 24,0-1 8,-1 0 24,6 16-128,-5-15 152,0-1 8,0 0-48,0-3 112,-2 0-72,0 0 64,7 19-216,-14-17 264,8-1 320,0 13-264,-8-12 8,10 13-8,-3 1-56,-7-1-32,9 4-32,5 0-200,-7 0 225,-7 0 7,9 2-16,-2 3 32,-7 9-16,9-9 0,0 13 40,-2-4-24,0 1 24,0 4 48,-7 6-80,9 3 32,-2 5-40,0 1-48,1 3 64,1 0 56,5-37-304,-2 33 264,1 3 48,-1-1-31,2-2-41,0 2 40,3-2-16,-3 0 0,4 2-16,-4-35-248,0 36 216,0 1 0,3 5 16,-3-1-48,0 5-8,0-1-48,0-2 24,4 3-48,-4-46-104,0 43 128,0 4 16,3 2-32,-3-2 80,0 0-48,0 3-40,0 1-24,0-1 40,4 6-16,-1-2-8,1 1-8,-4-2-96,0-1 64,3-2 56,-3-3-16,4 2-16,-4-49-80,3 49 32,1 0-8,-1 3 8,11 0 72,-14-2-120,4-1 0,1 0 0,-2-2-8,-3-47 24,4 43 0,-1 1-48,-3-2-8,6-2 24,-3-6 56,0 3 0,-3-1 8,0-2-64,0-34 32,4 33-24,-1 0 40,-3-4-24,4-3 24,-4-5 16,3 0-48,1-3 16,-4-1-16,0-3-56,3 0-8,-3-9-80,4 11-80,-4-11-96,3 0-184,-3 2-160,4 0-200,-4-7 880,0 5-984,3 0-145,-3-1-119,4-1-80,-4-1-89,3 0-79,-3-2-56,4 0-129,-1 0 113,-3 0 1568,0 0-3753,0 0 3753</inkml:trace>
  <inkml:trace contextRef="#ctx0" brushRef="#br0" timeOffset="-206755.73">1500 2859 6481,'0'0'0,"0"0"472,-2-3-240,-1-2 64,-2-9 64,0 10-8,5 4-352,-7-14 360,0 11-32,0-11-8,0 10 9,0-10-1,0 11 24,0-2 24,0-9 8,7 14-384,-7-4 384,0-1 0,2 0-24,-1 0-8,1-1-8,0 1-56,2 2-24,-1-1-40,4 4-224,-3 0 184,1-3 16,0 3-7,0 0 23,2 0 8,0 0 32,4 0 16,-1 2 8,-3-2-280,4 1 232,1 1-16,0 0-8,11-1 56,-11 1 24,13 0 0,-5 0 24,3-1-24,-16-1-288,16 2 336,5 0-24,3 3-40,0 2 24,3 0-23,-3 0-33,0 7 32,1-9-56,-25-5-216,27 18 176,1-3 32,0 3-40,-2 1-16,0 2 0,0-2 0,1 0 32,2 4-8,-1-1 24,-28-22-200,31 23 176,2-2-16,2 0 24,5 1-64,2 3-16,1-1 32,3-1-48,1 3 24,-47-26-112,45 24 88,0 2-64,2-2 24,-2 3-56,-3-1 40,0-2-8,-4 0-24,0-1 8,1 0-24,-1 3 56,0-4-8,1 4 0,-3-3 8,-3 0-8,0-2-32,-3-1 88,-30-20-88,31 20 40,-1-1 0,-1-2 56,-3-1-80,-1-1 72,1-1-32,-3 0-56,-1 0 0,-22-14 0,21 7 0,-4 11 56,3-13-24,-1 10 24,-5-9-56,1-1-56,-10 2 112,13 0-56,-18-7 0,3 7 40,11-2-72,-10 0 8,10 0 24,-14-1-64,5-1-72,0 1-184,0-1-104,-5-3 424,4 4-608,-4-1-136,3 1-248,-3-1-264,0 1-121,0-1-95,0 1-24,0-1-33,0-3 1529,0 4-1584,-1-1-104,-3 1 119,-1-1-175,0 1-2233,5-4 3977</inkml:trace>
  <inkml:trace contextRef="#ctx0" brushRef="#br0" timeOffset="-205578.73">1666 1446 7817,'0'0'0,"0"-3"808,0 3-704,0 0-104,-2-4 56,-2 4-24,-1-3-16,0 3 8,0-4-32,-1 4 32,1-3 8,2 3-32,3 0 0,-4-4 24,1 4 0,-1-3 24,1 3 24,-1-4 72,1 4 49,-1-3 55,1 3 48,-1-4 40,1 4-16,-1-3 48,-1 3 0,0-3-24,0 3-8,0-4-32,-1 4-24,6 0-280,-5-3 288,-2-1 8,2 1-8,0-1-8,-1 1-24,1-1-7,4 1-17,-1-1 8,2 4-240,0-3 240,0-3 0,14 1 24,-9-10-16,14 9-64,-3-9-8,8-3-16,11-4 8,-35 22-168,45-26 152,9 0 8,5-4-72,4 2-24,1 0 32,1-1-40,-1 1-8,4-2-8,-68 30-40,73-33 56,-3 0 56,-1-2 32,-1 1 48,3 0-24,-3-4 0,7 2 96,-2 3 8,-73 33-272,75-35 281,-4-2 15,2 1-72,-3-6 24,-2 4 8,2-1-56,-3 1-24,3 2-16,-70 36-160,70-37 184,-8 4 16,3 2-56,-8-1-32,-7 4-56,-1 2-8,-7 5 16,-2-1-64,-40 22 0,38-19 40,-3-2-56,-5 2 72,3-2-48,-5 2-16,-1 1 16,1-1-32,-7 3 80,-21 16-56,21-13 16,-4-3 32,-3 11-32,0-13 0,-10 13 0,10-11 16,-11 13-8,1-2-16,-4 5-8,3-6 40,-3 1-56,0 2 48,0-1-8,-2 4-48,1 0 48,-5 0-48,-9 0 48,15 0-24,-14 0 32,-4 4-48,-4 1 72,-4 11-24,-18-1 0,-15 6 8,-11 5-72,-4 2 24,74-28 8,-75 30 24,5-1-16,8-1 8,-3-2-8,3-1-16,-1-1 24,0 0 8,1-1 0,62-23-24,-60 24 0,1 2 64,0-1-64,3-1 48,1 2-48,-3-1-56,1 1 80,-1 3-16,1-3 64,3 2-16,-2 0-48,2 2-32,4-3 24,-4 0 0,5-1 24,-1 0-8,-2 0 32,52-26-48,-49 28 56,0-4 32,4 2-40,1-3 56,8 1-16,-1-1 32,6-1-16,0-1-96,31-21-8,-28 21 48,0 0-8,7-2 40,2 0-40,2-1-48,3-3-8,8-8 0,-7 11 72,13-18-56,-4 7 48,-1 7-48,3-9 24,0 0-40,2 0 40,0-1 0,0-1-40,0 1 48,0-4-32,0 1-16,6 1 64,-1 0 8,9-2-32,-9 0 56,18-4-80,-4-1 24,3-10 24,8 9-64,15-21 88,14-1-96,7-5 40,4 0 32,1-2-64,1 2 89,-8 0-33,-64 33-40,65-30 48,-5-1-8,1 3 0,-3 2-40,1-2 24,0 4-8,-3-1-16,1-1 8,-57 26-8,52-23-24,-3 1 16,0-1 16,-4 2-16,-10 2-32,0 2 40,-6-1-72,-1 13 32,-28 5 40,28-21-56,0 16-57,-6-14 81,1 14-16,-4-11 48,-3 13-48,1-11-48,1 10 48,-18 4 48,15-5-80,-1 0 80,-9 0 0,13-1-16,-15 1 16,11 2-24,-9-1 8,1 1-56,-6 3 72,14-4-64,-14 1 32,5-1 32,-2 1 8,1 3-32,-1-4-16,-3 4-16,0 0 0,0 0 48,0 0-24,0 0-40,-1 0-16,-1 0 32,-3 0-40,-1 0-32,1 0-40,5 0 168,-14 0-264,9 2 32,-12 3-24,3 0 24,-4 2 16,-1 7-32,-10-8 56,-10 16 0,39-22 192,-43 18-160,-2 2 32,-2 3 16,-2-2 64,0 0 32,0 0-32,2 0 8,-3 3 24,50-24 16,-49 23-8,0-1 16,1-1-32,-3-2 0,6-1-8,2 1 8,-1-2 16,2 1-8,42-18 16,-41 17-32,-1 0 0,2 1 32,1-1-24,-2 1-8,2-1-24,1 0 8,0-1 8,38-16 40,-38 14-8,1 0 16,0 0 16,3-7-16,1 10 24,5-12 16,0 11-56,4-11 24,24-5-16,-25 16 24,-1-11-16,3 11 32,3-14-48,0 3 0,3 0 48,3 0 8,0-1 24,9-1 0,-11-1-24,13 0 48,-2-1 8,-1 1-40,3 0 48,1 0-64,0-2 8,2 0-56,-1 0 96,1 0-40,0 0 0,0-4-16,5 1-24,0-3 40,11-8-16,-11 11 0,-5 3-40,17-14 24,-11 9 8,16-13 80,-1 3 8,7-3-32,5-6-24,5 0-40,2-2-8,-40 26-16,44-25 48,-1-1-24,4 0-8,0 0 32,4 2 16,1-4 8,2 2-24,2 0-8,-56 26-40,55-27 48,1 1 8,5-5 24,-4 3-56,4 0-40,0 2-16,2 2-16,-2-1-32,-61 25 80,61-22-216,-6 1-144,1 4-136,-2-1-184,-2 1-96,-3-1-121,-4 13-87,-1-14-16,-44 19 1000,43-5-1024,-3-11-17,-3 11 1,-1-11 8,-1 11 16,-5-11 0,1 11 31,2-11 89,-33 16 896,26-3-832,2-11-1192,-4 9-1313,-24 5 3337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5T11:37:36.562"/>
    </inkml:context>
    <inkml:brush xml:id="br0">
      <inkml:brushProperty name="width" value="0.05" units="cm"/>
      <inkml:brushProperty name="height" value="0.05" units="cm"/>
      <inkml:brushProperty name="color" value="#3165BB"/>
    </inkml:brush>
  </inkml:definitions>
  <inkml:trace contextRef="#ctx0" brushRef="#br0">813 270 14971,'0'0'0,"0"0"552,0 0-432,0-14-40,0 11-56,0-11 0,0 10-56,0-1-8,0 5 40,0-5-32,0 2 0,0-1 40,0 1 0,0 3-32,3 0-8,-3 0 56,0 0-24,0 0 24,0 1-8,0 5-24,-1-1 24,-4 0 0,-11 2 16,11 7-48,-14-9 16,3 2 8,-5 9 16,-3-9 24,-8 12-32,-1-4-8,0-1 16,-2 2 32,35-16-56,-34 14 88,0-7 32,3 9 40,2-11 32,-3 9 24,3-9 40,-4 0 48,1 0-16,32-5-288,-31 6 320,1-1 72,1-2-80,3-1 57,0 0-57,3-2-40,4 0 32,0 0-72,19 0-232,-18 0 264,1 0-80,3 0 16,7-4-24,-10 1-64,11-1 40,-1 1-64,2-2-8,5 5-80,-7-6 88,2 3-56,0-2 0,0 0-8,1-1 24,2-9-16,2 11 24,0-10-56,0 14 0,0-3 0,4-11 24,1 9-40,9-11 32,-9 11-16,11-13-16,-2 13 24,0-14 8,3 5-16,4-2 16,7-1 16,3-2-40,6 0 32,-2 1-48,3 3-8,-2 1 24,-36 14 8,33-5 0,0-11 32,-3 12-48,-2-1 0,-2 0 0,-2 1-32,-1 4 48,-2 0-24,0 0 16,-4 0 24,1 4 24,-5 1-16,1 0-40,-8 2 8,9 9 0,-10-9 40,-5-7-32,16 19 32,-11-5 8,1 0-24,-1 2 8,0-1 56,-2 3-40,1-1 8,-1 4 16,-3-21-64,0 21 24,0-2 40,0 4-16,-1-3-40,-3 3 16,-1-2-8,-9 0 32,0 0-24,14-21-24,-14 19 96,-3 0-24,-2 0 64,-4 0 48,-1-1-32,-1-4 40,-1-7-40,0 6 16,26-13-168,-26 6 169,0-1 7,0 2 8,1-4-24,3-1 32,-1-2-32,2 0-8,2 0-48,19 0-104,-17-3 32,1-1 24,9 1 24,-8-3 40,9 1-56,-9-9 8,9 11-56,-7-15-16,13 18 0,-4-5 72,-1-14-72,1 14 32,1-14 0,-1 5-56,3-2 72,1-3-56,0-4 24,0 23-16,3-26 40,2-2-16,11 1 40,-11-1-64,14 0 8,-13 0-16,16 0 8,-4 2 8,-18 26-8,19-26-16,2 2 24,3-1-8,0 4 8,2 1-8,-1 0-8,-1 3-8,-1 1 0,-2 11 48,-21 5-32,22-17 16,1 11-48,-2 1 32,1 0-32,-2 2-8,-1 3 32,-2 0-24,1 0 0,-18 0 32,17 0-16,-1 1 24,-3 1 24,1 3-40,0 9-8,-8-9 8,9 11-40,-10-11 64,-5-5-16,16 16-40,-11-2-8,1 0 48,7 0-24,-13 1 32,0 1-8,0 0-40,0 3 40,0-19 0,0 21-48,0-2 40,-1 2 0,-13 5-32,9 0 48,-15 2-64,7 0 8,-1 3-72,14-31 120,-16 30-152,0-1-120,1 1-32,-1-1-128,-1 4-145,-3 0-71,1 0-304,2 1-208,17-34 1160,-18 33-1360,3 3-209,8-1-39,-12 0-16,5 3-73,7 2-55,-11 0 7,13 2 73,5-42 1672,-15 40-4049,15-40 4049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5T11:37:38.040"/>
    </inkml:context>
    <inkml:brush xml:id="br0">
      <inkml:brushProperty name="width" value="0.05" units="cm"/>
      <inkml:brushProperty name="height" value="0.05" units="cm"/>
      <inkml:brushProperty name="color" value="#3165BB"/>
    </inkml:brush>
  </inkml:definitions>
  <inkml:trace contextRef="#ctx0" brushRef="#br0">396 1005 6153,'0'0'0,"0"0"288,-5 0 64,-9 0 64,14 0-416,-7 0 440,-14 2-24,4-1-24,-3 1 16,-4 0 0,-2 1 1,2 1 23,1-1-56,23-3-376,-23 2 360,3 0 0,0 0-56,1-1 48,2-1-16,1 0-32,1 0 16,1 0-88,14 0-232,-7 0 240,-9 0-8,11 0 0,0-3 40,-2 3-31,0-4-17,0 4-8,1-3 0,6 3-216,-5-4 216,3 1 40,1-1 0,-1 1 8,2 0 40,0-1-16,3 1 16,1-3 32,-4 6-336,5-5 296,11-9 64,-11 11 32,12-11-72,-3 9 57,4-15-97,4 5-24,8-8 24,5-3-56,5-4 8,5 3-40,4-3 8,3 2-8,5-1-24,3-1-32,-3 2-40,2 0 0,0 1-16,4 0-16,7 0-40,-1 0 0,1 0 56,1 4 56,-5-1 56,-66 24-192,72-25 80,-3 4-64,-1-1 8,-4 3-80,6-1 56,-7 1 0,-2 2 24,-6-2 8,-55 19-32,54-16 40,-3-1-8,-3-2-64,-6 1-8,0 4 8,-4 0 32,1 9-16,-3-14 8,-36 19 8,31-5 0,-1-11 40,-4 11-8,-3-9-48,-1 14-24,-3-5-32,-1 1 48,-4 4 64,-14 0-40,5-3 24,9 3-48,-14 0 40,3 0-8,1 2-8,-4 1 32,3 0-56,-3 3 56,0-6-32,0 5 40,0 0-16,0 2-24,-5 7-24,-9-9 112,0 11-56,-3-9 32,-6 10-24,-13 2-96,-11 4 104,-4 1-24,-1 1 56,0-3-32,0-1-24,-1 0 24,-2-2 16,55-19-64,-58 19 48,3 2 32,-5-3-96,3 1 32,-4 0 40,-1-2-8,1 1 72,0-1-56,61-17-64,-61 19 48,0 2 64,-2-3-32,4-1 72,-4 0-23,4-1-9,2 3 64,-1-1-88,58-18-96,-52 15 168,-2 1-40,6 0-16,8-1 48,-4-8-56,8 11-8,-1-11-16,4 8-8,2-10 24,31-5-96,-27 7 56,7 7-24,2-12 16,4 2-16,9-1 48,-2-1 0,2 0-80,3-1-24,2-1 24,0 2 0,0 0 0,0 0 48,5-2 0,9 0-40,-9 0 64,18-4-16,-4-1-16,-19 5-40,23-16 16,10 2-32,14-5-16,12-7 32,5-2 56,4-3-64,-3 1-8,-1 2 40,-64 28-24,63-26-16,-4 2 80,4 0 88,-3-1-56,3 3 16,-2-3-8,2 3-88,-6-5 16,4 3 16,0 3-56,-4 2 24,6-2 0,-2 0-56,-7 2 48,1 0-8,-4 0 16,-51 19-16,50-17 24,-1-1-64,-2 2 56,0 1 8,-3 1-8,1-2-24,-2 2-72,1 0 16,-44 14 64,38-14-48,2 9 56,-5-14 0,-2 5-24,-2 9 16,1-11 0,-6 11-24,2-9-48,-28 14 72,24 0-128,0-5-56,-3-9 64,-2 11-112,-1-3-24,-3 1-48,-9 0-112,13 1-24,-14 1-137,11-1-143,-13 1-112,2 3-176,1 0-136,-1 0-81,0 0-135,-1 0-24,-4 0 1384,3 0-1433,0 0-63,-3 0 24,4 0-8,-4 2 55,3 3 233,-3 0-96,0 0-2425,0-5 3713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5T11:37:39.784"/>
    </inkml:context>
    <inkml:brush xml:id="br0">
      <inkml:brushProperty name="width" value="0.05" units="cm"/>
      <inkml:brushProperty name="height" value="0.05" units="cm"/>
      <inkml:brushProperty name="color" value="#3165BB"/>
    </inkml:brush>
  </inkml:definitions>
  <inkml:trace contextRef="#ctx0" brushRef="#br0">367 681 11562,'0'0'0,"0"0"1056,-1 0-752,-1-15 32,0 9 88,-1-11 25,-1 12-89,4 5-360,-3-16 248,-1 13-112,1-11-24,1 10-56,0-1-48,1 2-40,1-1 8,0 1 16,0 3 8,3-4 80,2 4-48,9-3-56,-9 3-8,11-4 8,-11 4 64,14 0 0,-3 0 16,5 0 0,-21 0-56,24 0 96,6 0 80,1 0-24,-1 0 24,3 0 0,0 0 120,3-3 40,-1 3 56,-35 0-392,35 0 352,3 0-88,1 0 80,1 0-24,1 1-40,3 1-7,3 3-57,0 1-32,-47-6-184,45 5 184,4 2-24,0 0-32,3 0 32,0-2 32,7 0-32,0 0 0,7 1-112,2-1 88,2-3 16,0-1 40,1 1-104,0 0-88,4 0 104,-2-1-64,7-1 64,-80 0-104,78 0 128,1 0-160,-1 0 24,-3-3 88,-2-1-72,2 1-56,-6-1 8,3-11 88,-3 11-64,-1-13 120,0 12-72,-7-1-40,-4-11 72,3 14 8,-5-13 40,3 12-128,-58 4 16,59-15 32,-7 10 16,4-18 56,-4 9 8,-5 9 16,0-9-24,-5 9-24,1-9 104,-43 14-184,40-4 112,0-10-48,-5 11 16,0-1-16,-7-1 24,1 0 16,-4 1-56,1 1-40,-26 3-8,21-4 16,-6 1 8,-1 3 24,-9 0-32,9 0-8,-14 0 16,6 0-24,-3 0 48,-3 0-48,0 0 64,0 0-48,0 0 65,0 2 7,0-1-72,-5 1 32,-13 2-56,1 1 48,17-5-40,-21 5 72,-3 0-24,-4 1 24,-14 0-72,-17 10 24,-12-9 40,-8 11-40,-1-12 16,80-6-40,-83 16 32,-1-11-8,-1 2 80,0 7-8,-2-9-96,0 2-48,-4 0 0,-1 0 16,92-7 32,-89 4 16,-3 1 32,5 0-40,-2-3 16,1 0 72,-1-1-56,2 1-40,-4 0 56,91-2-56,-87 3-16,-1 1 104,-1 1-64,2 9-80,2-9 0,-2 1-16,1-1 168,4 9 8,82-14-104,-76 7 40,-1 7-64,6-9-16,7 0 112,-4 2-88,9 0 32,-1 0-64,5-2-48,55-5 96,-49 5 80,4 1-24,5 7-16,5-7-48,2-1 128,3 0-104,4-3 144,-2 3-16,28-5-144,-21 5 24,4-3 184,3 0-176,9-1 32,0 1-16,-1 0-80,5 0 152,1-2-96,0 0-24,0 1 40,0 1 64,3 0-128,11 0 160,2-2-16,3 0-64,5 0 40,4 0-184,-28 0 88,40-4-56,25-10 64,16 9-24,15-14 88,3 14 40,0-20-8,-6 11 24,-5 0 56,-88 14-184,87-5-8,4-14 96,-1 2 40,4-1 8,-1 13 32,-1-11-120,-7 11-96,4-10 40,-89 15 8,90-16 32,1 11-56,-1-11 8,1 11 8,-8-11 16,1 11 120,-2-12-136,-4 13-64,-78 4 72,78-19 0,0 14 8,-3-13 128,0 13-80,-7-11-24,2 11-56,-4-14 96,-2 14 48,-64 5-120,65-19 112,-5 13-56,-4 1-32,3-12 96,-8 12-64,-1-9-16,-5 10-16,-3 1-48,-42 3 24,40-14 96,-2 10 32,-4-1-71,-7 0-41,1 0-40,-5-1 112,1 3-24,-5-1 16,-19 4-80,14-3 16,0 0-24,-10-1 104,1 1-88,0-1 80,0 4-24,-1-3-32,-1-1 72,-3 1-40,0-1-56,0 1-80,0 3 160,-3-4-48,-11 4 24,0-3 16,-3 3-192,17 0 112,-21 0 32,-4 0-32,-13 1 40,-18 3-72,-10 3-24,-9 7 88,-1-11 64,-4 3 24,0-1-136,80-5 16,-80 5-24,-2 2-40,-2 7 104,-1-11-40,0 4-40,1 7 48,3-12-104,1 0 112,-2 3 0,2 0-96,1 0 64,-1 1 32,4-3 96,-4 1-72,-4-1-40,4 2 16,80-5-16,-80 14-80,0-10 176,5 3-40,-7 12-88,2-14-32,-1 9-64,-1-9 176,2 2-88,80-7 40,-80 16 56,1-9-40,1 7-16,0-9 88,0 12-48,-1 1 8,1-1-56,1-3 192,77-14-184,-73 16 56,4-2-72,1 1-56,-2 1 40,8 3 24,-3-3 104,11-1-96,4 3-120,50-18 120,-47 15-104,7-9 24,1 11 184,8-10-88,3 10 32,7-10 144,6 9-64,-3-13 24,18-3-152,-5 6 200,-2 1-200,2-2 40,3-2-16,2 1 24,0-1-128,4 1 0,-1-1 40,-3-3 40,5 2-72,9 0 152,-8-1-72,13-1-64,0 0 80,5-3-256,8-11 104,23 0 8,-55 14 120,79-21-272,11-3 280,7-7 104,-4 1 32,-6 2 32,-2 6-64,-2-1-64,1 0 8,-84 23-56,85-22 16,1 3-48,-6 1-112,5 4-16,-3-3 104,-1-2 32,5 1 120,-3 1-8,-1 1-96,3 1 88,-5-6-56,4 5-72,-6 0 40,4 1-56,0 1 48,3-2 56,-85 16-40,85-14-56,0 0 24,-3-1-72,2-1 104,1 11 64,-1-16-8,-3 16-32,-2-11 8,-79 16-32,75-5 56,-1-9-8,1 14-40,0-4-64,0-1 16,-2 2 64,-2-1 8,-6 1 24,-3-1-96,-3 1-88,2 3 32,-5-4 8,0 4 88,-2-3 8,-2 3 104,-7 0 0,-45 0-112,45 0 88,-5 0-40,-1 0-168,-1 0 72,-3 0 24,0 0 72,-1 0 0,-6-4 48,-28 4-96,31 0 32,-4-3-32,-3 3 32,-1 0-88,-1 0 40,-3 0-48,0 0 144,-3 0 24,0-4-120,-11 4 56,14 0-72,-14-3 16,13 3 48,-15 0 8,2 0-48,1 0 0,-6 0 8,5 0 72,-2 0-56,1 0-8,-1 0-24,-3 0 0,4 0 96,-4 0-88,0 0 32,0 0-48,0 0 16,0 0 160,0 0-128,0 0 8,0 0-80,0 0 8,0 0 128,0 0-88,-2 0 56,-1 0-8,-1 0-16,1 0-24,-1 0 72,1 0-72,-1 0-8,1 0-64,-1-4 80,1 4 88,-1-3-56,1 3 24,-1-4-128,-1 4 72,0-3 40,0 3-80,5 0 24,-6-4 8,1 1-24,0-1 56,0 1 64,0 0-56,1-1-88,1 1-8,-1-1 8,4 4 40,-3-3 0,-1-1 32,1 1-40,-1-1 24,1 1-8,1-1 32,0 1-104,1-1 0,1 4 64,-2-3 56,0-1-56,0 1 120,1-1-120,-1 4-56,0-3 64,0 3-8,1-4 24,-1 4-56,0-3 8,0 3 24,1 0 16,-1-4 40,0 4-64,2-3-32,0 3 32,0 0 8,-2 0 56,1 0-16,-1 0-72,0 2-16,0-2-56,1 0 120,-1 0 104,0 0-128,0 0-48,2 0 56,-1 0-88,-1 1 0,0-1 120,1 0 40,-1 0-40,0 0-48,0 0 112,1 0-104,1 0 8,-2 0-32,0 0-40,0 0-32,1 0 152,-1 0-48,0 0-8,0 0-136,1 0 48,1 0 96,-2 0-72,0 0-32,0 0 64,1 0-176,-1 0 104,0 0 0,0 0-88,1 0-32,-1 0-136,0 0 136,1 0 48,1 0-32,0 0-33,0 0-87,0 0 0,0 0 56,0 0 280,-2 0-232,2 0-88,-2 0 48,2 0 104,0 0-128,-2-3 104,2 3-88,0-4 24,0 4 256,-1 0-176,1 0-40,-2-3 96,0 3-120,2-4 64,-2 4 32,1-3 24,-1 3-120,2 0 240,-2 0-225,0 0-87,1 0-32,-1 0-72,-2 0-136,1 0-216,-1 0-256,1 0-56,3 0 1080,-4 0-1129,1 0-7,-2 0 8,0 0 64,-1 3-73,1 3 25,0-1-16,0 0 0,5-5 1128,-6 7-1129,1 7 25,0-9 120,0 2 160,0 7-24,-1-9-2585,6-5 3433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5T11:37:41.420"/>
    </inkml:context>
    <inkml:brush xml:id="br0">
      <inkml:brushProperty name="width" value="0.05" units="cm"/>
      <inkml:brushProperty name="height" value="0.05" units="cm"/>
      <inkml:brushProperty name="color" value="#3165BB"/>
    </inkml:brush>
  </inkml:definitions>
  <inkml:trace contextRef="#ctx0" brushRef="#br0">94 746 13882,'0'0'0,"-3"0"1049,-1-4-657,-1 1 8,5 3-400,-5-5 384,0-9-40,-1 10 56,1-1 208,0 0 136,0-9 161,0 10 15,-1-1-184,6 5-736,-5-5 616,0-9-112,0 14-40,0-5-128,1 1-120,1 1-40,-1-1-112,2 1 56,2 3-120,-1 0 88,-1-4-31,0 4 39,0 0 24,2 0 72,0 0-88,0 2 8,0 2 8,0-4-120,0 5 48,4 0 208,-1 9-168,3-9 16,-1 2 16,0 7-112,9-9 160,-11 13-88,3-11 40,-6-7-120,14 17 104,-11-1 56,11-1-56,-9 1 80,11 0 0,-11-1-56,11 3 96,-11-1-88,-5-17-136,17 17 184,-11-1-40,14 2-8,-6-1 16,4 2-16,-1 2 24,4 0-56,2 0 16,-23-21-120,21 21 104,-1-2-40,1 0 16,0-2-48,2 1 32,-2-3 64,0-1-112,-1 0 40,-20-14-56,20 7 0,-1 11 0,0-13 89,0 10-33,-2-9-24,-1-3-32,-2 1 40,0-3-8,-14-1-32,5 0 96,14 0-40,-14 0 24,11 0 0,-12 0-8,1-3 48,9-2-56,-14 5-64,0-6 96,5-7 16,0 7 24,-1-9-16,-1 1-64,1-2 8,-4-5-32,0-1 96,0-6-48,0 28-80,-2-32 88,-2-2-8,1-5-120,-2-1 128,1 0-104,1-1 64,-2-1 16,-1 2-64,3-2 112,-1 2-136,3 2 72,-1 1-56,0 2-48,2-1 160,0 3-112,0 1-8,0 32 16,0-31-40,0 1 16,5 3-16,-1 4 48,1 0 8,0-1-48,1 1 112,-1 4-80,-5 19 0,14-17 24,-11 1-24,2 1-48,1-1 136,7 11-48,-9-14-64,-1 13-8,3-9-40,-1 11 72,0-10-16,0 11 56,9-1-56,-10 1-16,-1-1 40,2 1-40,1-1 56,-6 4-24,5-3-8,-2 3 56,1 0-112,-1 0 104,1 0-72,-1 2 8,1 1 160,-4 2-168,0-5 32,3 14 112,-3-9-144,0 15-32,0-6 96,-2 3-120,-1 2 120,-2 12 0,-9 9-56,14-40 24,-7 49 96,-10 2-32,1 3 16,2-1-80,7 3 24,-12-4 32,5 4-96,7-4 96,7-52-56,-17 54 0,10-2 8,-11-1 8,13-2 0,-11-6-16,11-1-80,-11-4 120,11-1-16,5-37-24,-15 34 32,9-2-16,-1 1-32,-7-5-48,9-2 32,0-2 88,-2-3-32,0 0 8,7-21-32,-5 16-24,-2-1 0,0-1 96,2-7-88,-2 9 80,2-11-88,-1 2-8,1 0 128,5-7-96,-3 5 0,-1 0 64,1 1-104,-1-3 48,1-1 128,-1-2-104,1 0-24,-2 0-80,5 0 72,-6-4-72,1-1 64,0-9 64,0 11 0,-2-13-120,0 11 96,0-14-24,-7 3 48,14 16-56,-5-16 32,-15-6-56,5-4 8,-3-6 32,-1-2 48,0-3-32,2 2 8,-1 0-40,1 4 8,1 0 40,2 1-56,7 2 16,-10 4 16,10 0 8,-9 1 24,11 0-32,5 23-24,-14-19 16,9 2 48,-2 3-40,0 9 0,2-11 8,0 13 16,-1-3 24,1 1 56,5 5-128,-5-5 56,1 0-104,1 1 8,0 1-24,-1-1 96,1 4-32,-1 0 24,1 0 64,3 0-88,-4 0-72,1 0 152,-1 0-88,1 0 0,-1 2 96,1 3-88,1 0 8,0 9-24,2-14 16,0 6 0,-1 0-32,1 10 128,0-9-72,0 11-72,0-12 48,3 14-56,0-6 80,-3-14-24,6 15 40,-1 1 0,9 0 16,-11 1-72,13 2 72,-2 2-88,2 2 56,4 4 32,3 1-104,-23-28 48,26 28 40,-3-2-72,-1 0-8,-1-3 64,0 0-64,0-1 56,0 1-8,0-2 40,-21-21-48,21 21 0,0 1 0,-2-1 8,0 0 40,-2-2 8,-1 0-104,1 0 24,-1-1-112,-16-18 136,17 15 64,-1 1-32,0-2-64,-1 0 88,-1-7-152,0 9 112,-9-11 16,15 2-80,-20-7 48,5 7 40,12 0-72,-12-2 128,11-2-64,-12-1-16,1-2 16,9 0-16,-14 0 96,0 0-112,5 0 96,9 0-64,-14-5-56,5 0 72,0-11 16,-1 11 72,-1-16-56,1 3-48,-1-1 40,1-7-96,-1-3 96,-3-8-88,0-3 16,0-3 33,0-4-33,0-2 0,0 49 0,0-54 0,-2 0 0,1-2 0,-5-1 0,1-2 0,2 0 0,-1-4 0,3 2 0,1 61 0,-2-63 0,0 4 0,0 2 0,1 3 0,1 3 0,0 4 0,0 4 0,3 1 0,-3 42 0,5-35 0,0 4 0,-1 3 0,1 4 0,0 3 0,-1 2 0,1 3 0,0 0 0,-5 16 0,6-5 0,-1-14 0,-2 14 0,2-11 0,1 13 0,-3-2 0,2-1 0,-1-8 0,-4 14 0,5 0 0,-1-3 0,-1-1 0,1 1 0,-1-1 0,2 4 0,0-3 0,1 3 0,-1 0 0,0 0 0,0 0 0,-1 0 0,-1 2 0,1-1 0,-1 5 0,1-1 0,-4-5 0,3 16 0,1-11 0,-1 14 0,1-2 0,-1 8 0,-3 13 0,4 12 0,-4 8 0,0-58 0,0 64 0,0 2 0,-4-3 0,1 0 0,-4-2 0,0-1 0,0 3 0,-7-2 0,14-61 0,-5 61 0,-1 0 0,-1-4 0,2-1 0,-2-4 0,2-3 0,0-2 0,0-2 0,5-45 0,-4 42 0,1-2 0,1-4 0,0-1 0,-3-3 0,1 1 0,3-7 0,-1 0 0,2-26 0,-2 21 0,2 0 0,-1-2 0,1-2 0,0-3 0,0 0 0,0-9 0,-2 2 0,2-7 0,-2 7 0,0-2 0,1 1 0,-1-3 0,0-1 0,0 1 0,1-1 0,-1 0 0,2-2 0,-2 0 0,0 0 0,1 0 0,-1-4 0,-2-1 0,1-9 0,-1 9 0,1-11 0,3 16 0,-4-5 0,1-16 0,0 5 0,-1 1 0,-1-4 0,0-4 0,-1-1 0,1-1 0,5 25 0,-5-24-65,1-4 17,-1-3-120,0-1-56,0 3 56,0 1-128,1 2 16,1 0-144,3 26 424,-4-25-512,1 3 0,1-1-120,0 2-48,2 0-169,0 2-207,0 0-184,0 2-328,0 17 1568,0-16-2209,4 0-687,1 1-569,0 1-248,9 9 648,-10-15 857,1 7 824,0-1 607,-5 14 777,5-14-1008,0 0-2304,-5 14 3312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5T11:37:47.163"/>
    </inkml:context>
    <inkml:brush xml:id="br0">
      <inkml:brushProperty name="width" value="0.05" units="cm"/>
      <inkml:brushProperty name="height" value="0.05" units="cm"/>
      <inkml:brushProperty name="color" value="#3165BB"/>
    </inkml:brush>
  </inkml:definitions>
  <inkml:trace contextRef="#ctx0" brushRef="#br0">11497 202 16707,'0'0'0,"-2"0"432,-3-16-464,-2 2 0,7 14 32,-16-15-8,11-1 40,-10-1-40,9 1-48,-1 11-32,2-14 0,0 15-8,1-10 48,4 14 48,-1-3-80,1-11-40,0 10 72,0-1 56,3-9 8,1 11 16,-4 3-32,3-6 24,1 1 40,-1 0-16,2 1 0,1 1 0,-1 3 16,0 0-8,0 0 72,-5 0-128,5 3 168,1 3 96,8 8 80,-11-9 72,2 12 80,9-1-55,-10 1 31,10 8-8,-14-25-464,5 29 496,11 11 96,-11 7 0,9 5-64,-11 1-96,11 4-56,-10 6-23,1 3-17,-5-66-336,14 69 384,-11 5-128,11 2 0,-9-1-16,11-2-128,-13-2 24,11 2-24,-8 4-40,-6-77-72,14 82 184,-9-2 32,12 3-56,-13-1 16,13 0-56,-12 3-24,13 2 0,-13-2-8,-5-85-88,17 91 72,-12-2-48,11 1 48,-12-3 32,10 2-88,-11-2 24,2 3 96,11-1-16,-16-89-120,3 87 144,1-2 0,12-1-120,-11 8 0,12-1 80,1 1 48,-15 0-72,11-7 72,-14-85-152,3 86 144,3-3 17,11-1-9,-12 2-128,9-6 240,0-5-104,-9 0 88,9-3 80,-14-70-328,4 71-24,1-3 64,11-2 56,-13-2-40,2 2-40,9 2-8,-14-3 32,4-1 0,-1 0 80,-3-64-120,4 61 240,-1 5-272,1-3-72,-1-5-8,1-3-136,-1-1 184,1-3 96,-1-1 120,-3-50-152,4 45 24,-4 1-112,0-5-120,0 5 160,3 2 176,-3 1 88,0 1-256,0-1-104,0-49 144,0 42-136,0-2 168,0 0 232,0 0-272,0-5-8,-2 0-16,1-6 40,1 3 80,0-32-88,-2 29-48,0 1-160,0-4 160,-1-2 272,-1-1-64,-1 1-184,0 1-96,1-3-24,4-22 144,-1 19-184,-1-1 240,0-3-88,0 1-120,-1-9 152,-1 10-72,1-10 88,0 12-16,3-19 0,-4 6-32,2 8 8,-1-11 64,-1 2-48,1 2 64,-1 0-48,1 0-48,-2-2 72,-2 1-16,0-1 16,-9 0 8,11 0-48,-13 1 8,13-1 40,-14 0 0,2-2-16,17-3-24,-19 4-8,-4-1 24,-3 1-16,-5 1 24,-3 0-88,-2 1 112,-1 1-48,-3 6 8,40-13-8,-41 6 96,-3 11-152,1-3 104,-3-7-32,1 14 0,2-6 56,-3 1-120,-2 0 32,48-16 16,-51 14 72,1 1-48,-1 6 0,-1-2 72,-2 1-144,-2-1 80,-1-2 104,-2 0-168,59-17 32,-59 16 32,-2 0-80,3 3-40,-1-3 136,0 1-40,-2-3-40,-7-7-16,2 10 48,0-11 0,2 11-8,-8-10 0,8 9-88,-2-3 112,-4-6 16,2 9 32,-3-11-48,71-5-16,-75 7 0,-1 12 40,-1-5-32,-3 4 24,3-3-88,-3 1 0,-7-2 96,0 3 16,87-17-56,-92 20 72,-2-3-88,0 2-16,0 0 32,-3-1 16,-4 1 32,-5 0 16,1 0-16,105-19-48,-108 17 80,4 3 16,-4-3-80,-2-3-8,-1 2 24,0-3 112,1 3 40,-1-11 56,111-5-240,-110 14 208,-3-9-176,2 1-24,-1-1-104,3-2-8,-1 1 152,0-2-168,4-1 184,106-1-64,-104 0-32,-4 0 72,4-3 216,-1-2-320,1-1 80,8 1-168,-1 0-88,-3 0 192,100 5 48,-97-14 0,-6 14 32,4-4 112,-2 4-64,2 0-48,0 0 32,-4 0 0,2 2 48,-1 5 112,-1 0 72,0-2 32,-1 11-104,-2 0-176,-4 1-88,0 7 88,-4 1 88,114-25-136,-114 28 80,-2-1-40,3 3-24,3-4 80,-1 4 8,-1-2 9,4 3-242,-3-2 73,111-29 56,-106 28 64,0-3 40,1-1-87,6-1-17,2-3 0,8 1 0,0-3 0,8-4 0,81-14 0,-81 5 0,5 2 0,8-2 0,0 0 0,7-5 0,2 0 0,0 0 0,7-5 0,52 5 0,-52-21 0,-2 7 0,8-5 0,3 0 0,-1 0 0,6-2 0,-2 0 0,3-2 0,37 23 0,-38-20 0,2-5 0,4 1 0,1 0 0,1 1 0,6 2 0,-5-2 0,2 3 0,27 20 0,-27-21 0,0 1 0,1 3 0,2-2 0,0 2 0,3 3 0,-5 0 0,0 0 0,26 14 0,-25-5 0,-1-15 0,2 15 0,-1-10 0,-1 11 0,-2-1 0,1 0 0,-1-1 0,0 1 0,28 5 0,-30-14 0,2 11 0,-1-2 0,-1-11 0,2 12 0,2 1 0,0-2 0,2 1 0,24 4 0,-23-3 0,4-1 0,0 1 0,0-1 0,3-1 0,1 0 0,-1 0 0,9-1 0,7 6 0,-17-5 0,10-9 0,-7 11 0,8-1 0,1-1 0,0-9 0,0 11 0,0-3 0,5 6 0,-6-5 0,1-9 0,0 11 0,1-2 0,3-1 0,1-7 0,0 9 0,0-1 0,0 5 0,0-5 0,0-1 0,0 1 0,3 0 0,-3 0 0,0-1 0,4 3 0,-4 0 0,0 3 0,3 0 0,-3-4 0,4 4 0,-1 0 0,1 0 0,-4 0 0,3 0 0,-3 2 0,3 0-137,-3-1-103,4 1 8,-4 0 64,3-1-160,1 3 48,1-1-64,0-1-16,1 2-8,9-1-104,-11 1-88,10 1-24,-9 0-89,14 0-103,-19-5 776,16 6-888,-1-3-248,6 0-176,5 1-297,6 1-519,1-1-305,3-3-335,3 1 23,-39-2 2745,40 0-2504,0 0 407,-2-5 585,2-14 312,-4 5 247,-1-4-2575,-35 18 3528</inkml:trace>
  <inkml:trace contextRef="#ctx0" brushRef="#br0" timeOffset="1411">169 5936 11090,'0'0'0,"0"0"968,-5-4-856,-9-1-16,0 0-56,-2-9-32,16 14-8,-14 0 32,0-6 0,0 3 24,1 3-40,6 0-40,-11 0-40,13 2 56,-2-1 16,7-1-8,-7 4-16,2-1 24,0 3 0,1-1-24,1 0 40,1 0-8,0 1-80,2-1 40,0-5 24,0 5-40,0 2 8,0 0 40,4 0 32,1 0-48,0 0 8,0 0 40,0 0-32,-5-7-8,14 7 40,-10 0-8,10 0 48,-11 0 56,11-2 80,-10 2 88,11 0-8,-9 0 32,-6-7-328,15 7 377,-10 0-17,11 0 40,-11-1 8,11 1 0,-11 0 24,13 0-56,-4 0 0,1 0-16,3 0-48,4 7 128,4-9-64,7 2-88,2 7-23,2-9-65,1 2-88,-38-7-112,40 7 208,0-1-32,4-3-128,-1-1 160,4 0-144,2-1 24,1-1 8,4 0-88,-54 0-8,56 0 88,1 0-48,4 0-16,-3-3 24,4-1-24,-3-11 40,6 11 0,-1-1-56,-64 5-8,66-5 72,0-9-8,4 10 16,0-1 40,-1 0-72,-3 0-32,0-11 40,1 13-8,-67 3-48,73-4 32,0 1 32,-5-1-88,1 1 40,-1-3 56,-2 3-8,2-1 56,-4 1-96,3 3-64,0-5 0,3 5 96,0 0 48,-2 0-40,-2 0 56,2 0-48,1 0 40,-69 0-112,77 0 200,3 0-40,-2-4-24,2 4-56,-3 0-8,1 0-32,6 0-72,-3 0 80,-81 0-48,89 2-8,-4 0 24,1 0-56,-5 3-56,3-4 56,-1 3-24,3-2 64,2-1 24,-88-1-24,86 2-48,1-2 40,-4 0-8,1 0-16,-1 2-48,-3 0-56,0-2 32,0 0 80,-80 0 24,79 0 24,3 0 8,-1 0-16,3 0-32,-1 0 56,4 0 56,-3 0 0,-1 0-88,-83 0-8,86-4 8,-1 4-40,4-3 0,-1 3 80,-2-4-56,1 4 104,0-3 40,0 3 8,-87 0-144,88-4 144,6 1-72,-3-1 16,-1 1-16,-1-1 24,-2 1-16,-3 3-56,4 0 48,-88 0-72,89-4 152,-5 4-7,1 0-25,-5-3-48,2 3-8,1 0 0,3 0 56,-1 0-72,-85 0-48,83 0-16,-1 0 24,2 0 56,1 0-40,0 0 48,0 0 16,1 0-56,-4 0 104,-82 0-136,83 0 80,1 0-40,3 2-24,0-2 16,-2 0 88,4 0-80,-6 0-48,2 0-16,-85 0 24,82 0-88,0 0 120,1 0 40,1 0-64,-2-4-16,-4 1 72,-5-1-16,2 1 32,-75 3-80,78-4 48,1 1-104,-1-2 80,-2-9 40,-1 14-8,-5-14 32,1 10-64,2-1-64,-73 5 40,72-14 72,1 11-24,-7-3 16,2-8 64,-9 11-16,5-2 8,-3 0-8,0-1-104,-61 6-8,63-15 8,-6 15 40,-1-4 24,3 1 48,-9-1-56,3 1-72,1-2 56,-9 1 24,-45 4-72,49-3 72,-4-1-8,0 1-16,2-1-32,-3 1 48,1 3-40,-2-4-72,-6 1 24,3-1 0,-40 4 24,35-3 96,-1 3-32,5 0-56,-8-4-8,0-1-80,-3 2 80,0-1 80,2 4-96,-30 0 16,24 0 8,0-3 48,-3-1-56,2 4 32,-6-3 0,1 3-96,1 0 40,-3-4 48,-16 4-24,15 0 16,-10 0-8,15-3 184,-17-1-192,11 4-16,-11-3 16,11 3-40,-10-4 16,-4 4 24,5 0-16,0 0 64,9-3-184,-14 3 160,5-4 176,-1 4-184,-1-3-24,1 3-104,-4 0 112,3-4-216,1 4 224,-1-3-56,-3 3-88,4-4-96,-4 4-96,3-3 64,-3-1-72,0 4 336,0-3-592,0-1-344,0 1-113,-1-1 65,-1 1-232,-2 3-200,-1-4-569,0 1-351,5 3 2336,-14 0-2441,9-3-47,-13 3 119,11-4 441,-12 4 423,4-3 41,-1 3-984,16 0 2448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5T11:37:51.185"/>
    </inkml:context>
    <inkml:brush xml:id="br0">
      <inkml:brushProperty name="width" value="0.05" units="cm"/>
      <inkml:brushProperty name="height" value="0.05" units="cm"/>
      <inkml:brushProperty name="color" value="#3165BB"/>
    </inkml:brush>
  </inkml:definitions>
  <inkml:trace contextRef="#ctx0" brushRef="#br0">791 987 7833,'0'0'0,"0"0"1104,0 0-928,0 0 81,-2 0 135,-2 0 128,-1 1 56,5-1-576,-5 2 584,0 3-56,0 1-32,-1-1-72,-1 0-48,-7 0 48,9 1-15,-2-1 55,7-5-464,-14 7 488,9 0-64,-9 0 24,9 0-32,-12 0-72,10 0 0,-11 0 0,11-1-96,7-6-248,-17 7 280,10 0-24,-10 0 0,10 0 24,-11-1-23,11-1-1,-8 0-56,8 0 24,7-5-224,-18 5 192,11 1 16,-10-3 56,10 1-40,-12-1 32,3-1-56,0 0 24,1-1 32,15-1-256,-16 2 224,-1-2 56,-4 0-72,0-3-8,-3-1 48,-1-10-8,-1 9 24,0-14-96,26 19-168,-24-16 121,-1-1 23,1-2-48,1-2 80,1-5-40,1-1-16,2-2 32,0-1-56,19 30-96,-18-31 160,2-2-8,1-2-32,8 2 0,0 2-24,2-2-16,-1 0 8,5 0-24,1 33-64,0-33 72,0 1-24,5-4-8,11 1 32,-11 2-32,17 0 48,-2 1-24,-1-1 16,5 2-40,2-2-8,2 2 32,5-1 0,2 1 72,5 0 0,2 1 24,-2 1-24,-40 29-136,41-28 96,-1 2-8,0 5-72,-1 2 32,-1 1-8,-3 4 8,3 9 0,-3-9-64,-35 14 16,33 0 16,-2 0-24,-1 0-24,-2 0 88,1 4-56,-1 3 48,-2 10 24,-1-3-48,-1 5 0,-1 2 0,-4 1-24,0 6 40,0 2-16,-5 3-80,2 0 16,-2 4-16,-14-37 56,5 36 40,10 2-24,-11-1 0,1-1-24,-1-1-64,-1 4 88,-3-5-8,0-2-8,0-32 0,-2 31-8,-1-1-16,-4 1 16,-9-2 8,9 1 16,-10 0-24,1-1 16,1 1 72,15-30-80,-20 28 40,0-2 56,-3 0-88,2 0-16,0 0 24,-1-5-64,1 2 64,1-4-16,20-19 0,-20 19 16,-1-2 32,2-1 0,-1-9 32,1 12-48,0-12 24,2 9 0,-1-11 16,18-5-72,-19 16 32,0-11 8,2 2-8,1 0 8,0-2 8,1-2-56,-1 1 0,0-2 40,16-2-32,-15 0 64,-1 0 0,0 0-32,-1 0-112,1 0 64,1-6 8,-1 1 48,2 0-16,0-11-32,14 16 8,-14-3 16,0-11-8,0 10 32,7-10-96,-8 11 16,11-11-16,-1 11-16,-9-3 56,14 6 16,-3-14-88,-3 11 32,0-2-40,-1-9 32,1 10 24,1-1-112,3 0 40,1 0-80,1 5 192,-2-6-208,0 1-32,0 0-40,2 0-24,0 1-24,0 1-8,0-1-104,0 1-96,0 3 536,4 0-632,-1-4-105,1 4-103,-1-3-200,3 3-152,-1 0-129,9 0 9,-11 0 64,-3 0 1248,14 0-1280,-9 2-1,14-1-47,-13 1-56,13 0-49,-5 0 137,1-1-632,1 1-1617,-16-2 3545</inkml:trace>
  <inkml:trace contextRef="#ctx0" brushRef="#br0" timeOffset="700">812 1182 5993,'0'0'0,"0"1"1728,-4 1-1640,-1-2-64,-9 0 16,9 0 40,-9 0 64,14 0-144,-5 0 248,-11 0 48,11 0-8,-11 0 32,11 0-47,-13 0 23,11 0-16,-10 0-16,17 0-264,-14 0 312,-2 0 40,1 0 64,-4 0 8,0-3-48,-2-1-32,0 1 8,0-1-24,21 4-328,-23-5 304,1 0 8,-1 0-39,-1-9 31,1 10 48,0-10-24,-1 9 16,0-11 40,24 16-384,-28-5 376,0-17 40,2 6 48,0-2-16,0-1 16,1-2 0,3-1-55,1-3-65,0-1-56,2 0-40,1 2-24,5 0 0,6 1 0,-11-1-32,13-1 0,-11 1 0,16 24-192,-3-25 176,-2 1 0,-1 0-64,5-1 48,-1 1-8,2 0 16,0-4 0,0 0-48,5 0 24,12-1 8,-11-1 32,16-3-32,-4 0 8,3 0-32,-1 0 0,7 0 49,-27 33-177,27-33 96,3 0 16,1 1-48,2 3 16,-1 1 0,-1 2-8,-1 1 8,-3 6-88,-27 19 8,25-16 80,-1 1-48,-1 10-8,-1-13-24,-1 15 0,2-11 16,-2 14-16,0-5 104,-21 5-104,19-4-32,0 4 24,-2 0 40,1 2-72,-1 1 48,1 3-32,-1 9-8,-1-8 48,-1 14 8,1-4-40,1 3-40,-3-1 16,0 3 24,2 1 8,0 3 24,1 0-40,-17-26 24,16 30 16,-1-2-16,1-2 32,0 0-56,-2-2 0,-9 1 24,10-1 0,-11-1 56,-4-23-56,5 22-32,-1 1 24,1 1 8,-5 0-24,0-1 56,0 0-32,0-1 16,-2 1 16,2-23-32,-5 23 16,-11-1 8,11 1 8,-11 1-40,9-1-8,-14-1 40,6 1-48,-4 0 16,19-23 8,-18 22 24,1-1-16,-1 0 32,-1-2-16,0 0-8,2-1 8,-1-3 8,-1 3 24,19-18-56,-19 15 24,0 1-16,2-2 8,-1-7 24,1 10 40,1-11-16,0 9-32,1-9-40,15-6 8,-16 5-16,-1 2 40,1-2-40,0 0 56,1-1-16,-1-1-64,0 1 48,2-3-104,14-1 96,-15 2-128,1 0 40,-2 0-32,2-2 0,0 0-16,0 0-40,1-4-80,-3-1 15,16 5 241,-14-5-280,0-1-48,0 1-48,0 0-56,0 0-32,0-9-72,7 10 0,-10-1-64,17 5 600,-5-5-632,-2-9 31,0 10 17,0-1-8,2 0 8,1-9-8,1 9-80,1-9-40,2 14 712,0-3-768,0-11-145,3 10-15,3-10-104,8 11-96,-9-11-65,10 10 49,-1-10-784,-14 14 1928,14-3-3489,-14 3 3489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5T11:37:52.974"/>
    </inkml:context>
    <inkml:brush xml:id="br0">
      <inkml:brushProperty name="width" value="0.05" units="cm"/>
      <inkml:brushProperty name="height" value="0.05" units="cm"/>
      <inkml:brushProperty name="color" value="#3165BB"/>
    </inkml:brush>
  </inkml:definitions>
  <inkml:trace contextRef="#ctx0" brushRef="#br0">1232 222 8649,'0'0'0,"0"0"360,-3 0-288,-2 0 16,-1-4 80,6 4-168,-7-3 273,0-1 127,1 1 16,0-1-8,1 1-40,0-1 24,0-1-16,-1 0 40,6 5-416,-5-4 400,0 1 0,0-1 32,1 1-16,1-1 17,-1 1-17,1-1-24,-1 1-48,4 3-344,-3-3 280,-1 3-56,1-4-32,-1 4 0,1 0 0,1 0 32,-1 0 24,1 0-40,2 0-208,-3 0 232,-1 0 0,2 0-8,1 2 40,-1 0 40,0-1-47,0 3 47,2-1 16,0-3-320,0 2 320,0 0 64,0-1-8,0 1-24,4 0 8,-1 0-56,3-1 24,7 1 0,-13-2-328,4 2 280,10-2 16,-9 0-16,14 0-8,-14 0 33,18 0-17,-7 0-32,5-4 0,-21 4-256,24-5 216,2 0-8,0 0 48,5-11-80,1 13 0,3-15 0,-1 13-48,-2-12 80,-32 17-208,29-6 152,-1-9-32,-4 11-24,1-10-24,-3 11-16,-1-2-24,-1-1 8,-1 1-64,-19 5 24,17-5 96,-1 0-56,-1-1-8,-9 1 24,13 0-88,-14 2 80,12-1-8,-13 1-56,-4 3 16,5 0 32,9-4-40,-11 4 24,3-3 0,-1 3-16,9 0-24,-11 0-64,1 0 128,1 0-40,-5 0 0,3 0 48,1 0-32,-1 0-24,1 0 8,-4 1-24,3 3 32,-3-1-16,0-3 8,0 4-40,0-1 16,0 3 48,0-1-64,-1 0-16,-3 0-72,-1 0 0,0 1-56,0-1 0,5-5 184,-6 5-152,1 0-104,0 1 64,0-1-64,-1 0-56,1-2 8,0 1-72,0-1 32,0 1-56,-1-1-65,1-1-103,0 0-120,0 0-72,1-1-112,1 1-56,-1 0-49,1-2-23,-1 0-24,3 0-48,-1 0-121,0 0-63,0 0-104,1 0-48,1 0 111,0 0 1297,0 0-1424,0-5-2249,0 5 3673</inkml:trace>
  <inkml:trace contextRef="#ctx0" brushRef="#br0" timeOffset="2667">21 1135 8025,'0'0'0,"-2"0"320,1 0-224,-3-3 48,1-1 88,-1-1 152,3 0 81,-1 0 15,2 5-480,-2-6 504,0 1-8,2-9 24,0 11 32,0-2-32,0-1-24,6-8-24,-1 11 9,-5 3-481,5-5 464,0-9 344,9 10-472,-10-1 24,1 0-24,10-9-40,-11 10 0,10-1-88,-11 0 72,13 0-88,-11 0-32,11-1 24,-11 1-80,11 0 64,-11 0-32,11-1-32,-16 6-104,5-3 80,12-1-23,-11 1 23,13 3 8,-14-3-16,14 3-32,-14 0 0,14 0-8,-19 0-32,6 0 40,13 0 0,-14 1-40,14 1 8,-14 0-8,13 1 0,-13 1-8,11-1-32,-16-3 40,5 4-16,9-1 16,-11 2 24,11 1 16,-10-1-48,1 2 8,9 0 0,-14 0 32,0-7-32,3 7 0,1 0-32,-4 7 32,3-9-64,-3 10-72,0-9-120,0 9-193,-2-8-119,2-7 568,-1 18-680,-4-11-112,-1 12-144,1-5-128,0-7-81,0 12-63,-1-5-80,1 0-57,5-14 1345,-5 14-1240,0-1-2617,5-13 3857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5T11:37:56.928"/>
    </inkml:context>
    <inkml:brush xml:id="br0">
      <inkml:brushProperty name="width" value="0.05" units="cm"/>
      <inkml:brushProperty name="height" value="0.05" units="cm"/>
      <inkml:brushProperty name="color" value="#3165BB"/>
    </inkml:brush>
  </inkml:definitions>
  <inkml:trace contextRef="#ctx0" brushRef="#br0">338 648 9634,'0'0'0,"0"0"200,0-4-128,-2 4 32,2 0-104,-2-3 184,2-1 56,-1 1 120,1-1 24,0 1-24,0 3 32,0-3-64,0 3-8,0 0-320,0-4 352,0 4 8,0-3-24,0 3 0,0-4-47,0 4-41,0-3-72,0 3-16,0-4-72,3 4 0,1-3 72,-1 3-72,1-4 0,1 4-48,0-3-64,0 3 56,-5 0-32,5-4 24,9 4 16,-10-3-16,10 3-24,-11-4 16,2 4 0,9 0 0,-10 0-32,-4 0 16,14 0 8,-11 0 0,11 0 0,-10-3 8,10 3-32,-11 0 16,11 0-16,-11 0 16,11-4-40,-10 4-24,10 0-32,-11 0-56,3 0-72,7 0-152,-9 0-120,1 0-65,-5 0 561,5 0-624,1 0 24,-3 0 16,1 4 16,-1 1 56,-3 0 24,0 0 32,0 1 47,0-1 49,0 0 40,-2 0 64,-3 9 40,0-9 24,-2 2 56,-7 7 40,9-8 40,5-6 56,-7 7-64,-7 6 32,9-9-8,-2 1 8,-9 9 48,9-10 0,-10 1 24,10 2 0,-11 0 48,11 0 48,-8 0 56,9-2 80,-9 0 16,10 0 56,-11 0 24,11 1 9,-2-1 23,-7-2 16,10 1 0,-1-1 56,0-1-48,1 0-8,1 0-8,-1-2-24,4 0-384,-1 0 376,1 0-48,0 0-8,0-4 17,0 1-17,3-1 32,1-1-16,1 0-56,-5 5-280,16-6 296,-11 1-48,10-10 8,-9 11 32,11-10-56,-12 11 8,14-11-64,-5 10-48,-14 4-128,16-14 128,0 11-48,-1-11 8,1 11 8,0-11-32,1 10-16,2-10-24,0 11-32,-19 3 8,18-6 24,-1-7 0,1 13-24,-3-6 8,1 1-32,0 2 16,-1-1 24,-1 1-8,0 3-24,-14 0 16,5-4-48,13 4 32,-13 0-32,11 0 32,-11 0-40,9 0-16,-14 0 32,5 2 16,-5-2 24,5 2-32,0 1-16,1 1-24,-1-3-56,0 3 40,-2-2-40,-3-1-64,4 1 8,-4-2 184,0 2-176,3 0-32,-3-1-24,4 1 0,-4 0-48,3 0 32,-3-1 0,4 1-72,-4-2 320,0 2-352,3-2-64,-3 0-9,4 0-31,-1 0-40,1 0-24,-1 0 8,1-4 8,-4 4 504,3-3-520,1-1-16,-1-1-56,1 0 15,1-9 25,0 10 72,0-9 104,1 7 80,-6 6 296,5-15-192,0 9 16,0-13-72,0 14-8,1-12-56,-1 11-144,0-11 40,0 12-24,-5 5 440,6-19-385,-1 13 177,0-13 96,0 14 120,0-14 88,1 14 168,-3-11 161,1 11 119,-4 5-544,3-16 576,1 11-64,-1-11-144,1 11-96,-1-9 0,0 11 48,1-11 40,-1 10 40,-3 4-400,4-14 392,-1 11 24,1-2-7,-1-1-9,1-7 0,-1 9-48,1 1 40,-1-3 48,1 1 16,-1 2-16,1-1-8,-1 4-32,1 0 0,-1 0 41,1 0 15,1 0 0,-5 0-456,5 4 496,-1 1 0,1 9-56,0-9-24,0 12-40,0-1-40,1 1 16,-1 6-72,-5-23-280,3 26 232,1 2-15,-1-2-81,1 4 16,-4-1-56,0 1-48,0-2-16,-2-2 0,2-26-32,-2 26 32,-1-2 16,-1 1-24,-1-1-40,0 0 32,0 1-16,-1-1-24,3 0 0,3-24 24,-5 25-112,-2-1-152,0 2-113,0-1-167,-7 3-80,7-1 96,-10-1 56,10-1 80,7-25 392,-19 19-480,5-2-168,7-3-40,-11 0-9,13-9 145,-12 11 128,10-11 32,-11 2 32,18-7 360,-7 7-360,-10 0 0,12-2 48,-11-1 40,11-2 32,-2-1 64,-7 1 32,9-2 32,5 0 112,-7 0-80,-7 0 24,9-3 40,-2-3 16,-7 1 0,8 0 16,0 0 24,-8 0 40,14 5-80,-4-6 160,-1 1 96,-2 0 64,2 0 112,-1-1 96,1 1 16,0 0 64,2 1-32,3 4-576,-2-3 552,0 0 57,0-1-17,1 4 24,-1 0 24,2 0-16,0 0 24,0 2 16,0-2-664,0 2 649,0 3-65,0 0-64,0 0 0,0 2-24,0 7-40,0-9 16,3 2-80,-3-7-392,4 14 400,-1-9 48,1 2-47,-1 7 15,1-9-80,-1 2-40,2 7-48,1-8 16,8 1-64,-11 6-32,2-7 8,1 1-72,9 7 16,-11-11-40,11 2-24,-9 2-16,-6-7-40,15 7 32,-10 0-48,11-2 16,-11 1-48,13-1 56,-13-2 48,16 1-72,-7-2-48,0-1 32,0 1-80,-1-2-24,1 0-16,4 0-208,-3 0-136,3 0-104,-1-3-209,-17 3 809,16-4-984,1 1-392,1-1-304,-3 1 31,1 3 25,0-4 264,-1 4-17,1-3-207,-16 3 1584,17-6-1808,1-7 79,1 7-1023,0-9-1105,-19 15 3857</inkml:trace>
  <inkml:trace contextRef="#ctx0" brushRef="#br0" timeOffset="1">825 651 9450,'0'0'0,"0"0"304,-2 0 24,-1 0 184,-2-3 176,-1-1 80,1 1 32,0-1-16,0 1-7,0-1-9,-1 1 8,1 0-40,0-1 16,0 1-8,1-1 1,1 1-17,-1-1-136,1 1-96,3 3-496,-2-4 368,0 1-64,1-1-24,-1 1-72,0-1-40,0 4-32,1-3-8,-1 3 0,2 0-128,0 0 120,0 0 0,0 0 8,0 3 0,0 2-8,3 2-64,-3 7-16,0-8-8,0-6-32,0 15 40,0-8 24,0 11-56,0-11 0,0 12 0,0-4 0,0 1 0,0 0-16,0-16 8,0 15 0,0 3-32,0-1-16,0 2-24,-1-1-88,-1-1-40,0 0-192,2 1-168,0-18 560,0 17-856,0 1-272,0-1-121,0 0-87,0 1-48,0-2-56,0-1-113,4 1-175,-4-16 1728,5 14-1744,9 0-49,-11 0-2328,-3-14 4121</inkml:trace>
  <inkml:trace contextRef="#ctx0" brushRef="#br0" timeOffset="781">1027 1586 4360,'0'0'0,"0"0"929,-4 0-689,-9 2-24,13-2-216,-7 1 192,-14 3-24,5-1 24,-3 2 48,-5 1 56,-8-1 40,-4 0-16,-6 0 8,0-1 16,42-4-344,-38 2 400,-2-1 32,2 1 1,-1-2 15,3 0-8,1 0 80,2-5-16,2 0 32,31 5-536,-32-18 528,3 13-32,-1-16 0,1 5-40,-1-4-7,2-1-89,-2-7 0,3 2 8,27 26-368,-28-30 360,0 1 56,4-3 24,-2-1-24,3-3 8,2-1 0,4 4-72,-1-5-16,18 38-336,-15-35 305,-1 0-9,11 0 48,-11 1 0,14-3-96,-3 2-24,3 0 24,2 1-48,0 34-200,0-35 328,0 0-72,4-5-24,1 2 64,11-1-104,-11 3 40,16-1-88,-6 1 0,-15 36-144,20-37 232,0 1-32,5-1-16,4 1-32,1-1-55,3-1 55,2 1-24,0-1-40,-35 38-88,34-37 48,5 1 8,-3 1 48,6 2-40,2 2-48,1 3-40,2 5 0,3-1 88,-50 24-64,49-21 64,3 4-32,0 1-8,1 11-32,-6-11 32,-4 16-16,1-3 8,-3 3-56,-41 0 40,42 3 16,-2 13 80,-2-1-80,1 5 24,-5 4-24,-4 2-56,0 4 96,-6 3-88,-24-33 32,28 38-72,-4 0 24,2 6-32,-3 3 88,0 1 0,-4 1-56,0 2 32,-5-3-24,-14-48 40,15 49 0,1 0-24,-11-4 8,16-3-16,-16-2-16,1-4 72,8-1-56,-14-2 8,0-33 24,0 32 0,0-3 0,0 1 56,0-4 64,0 2-8,-4-1-24,-1 1 8,-11 0-40,16-28-56,-5 26 104,-12-3-16,3-1-32,-2 1 8,2 0-64,-2-1 64,-1-1-24,0-2 0,17-19-40,-20 20 56,1-3 0,2 0-40,-1 1 0,-1-3-8,2-1-32,0-7 64,1 11-56,16-18 16,-14 7 0,-2 7 24,2-9-24,0 0 64,1 2-8,6-2-16,-9 0-48,11-1 32,5-4-24,-7 3 24,0-1-40,0 0 48,0 0-40,2-2 56,1 0 8,1 0-32,1 0-48,2 0 24,-2-6-32,0 1 40,1 0 56,1 0-32,0-1-24,0-7-8,3 9-32,1-10 112,-4 14-80,3-3 0,2-11-8,-1 10 8,-1-1 0,3 0 16,-1-9 32,0 10-40,0-1-32,-5 5 24,5-5 16,1 0 0,-1 0-16,0-1 8,0 3 48,1-1-48,-3 1-8,0-1 24,-3 4-24,4 0-24,-1-3 8,1 3 72,-1-4 24,1 4-80,-1 0 32,1 0-24,-1 2-64,-3-2 56,4 2 0,-1 0 8,1 1-24,-1 1 16,1 1-16,-1 0-64,-3 0-96,4 0-144,-4-5 320,3 4-488,1 1-184,-1 0-241,1-1-287,-1-1-440,1 1-297,1-1-191,0 1-193,-5-4 2321,16 3-2312,-11-1 31,14 0 257,-3-2-1881,-16 0 3905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5T06:52:10.0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281 289 4072,'0'0'0,"0"0"272,0 0-272,0 0 112,-3 0 56,1 0 97,-1 0 151,0 0 160,1 0 104,-1 0 64,3 0 24,0-5-32,0 5-736,-3 0 713,0 0-1,1 0-56,-1 0 32,0 0-48,1 0 0,-1 0-32,0 0-56,3 0-552,-3 0 561,1 0-57,-1 0-16,0 0-32,1 0-80,-1 0-24,-2 0 32,-1 0-16,6 0-368,-5 0 392,-1 0-8,1 3-56,0-1-23,-1 1 39,1 0-72,-3-1 8,0 1 8,8-3-288,-9 3 184,1-1 72,0 4-32,0-1-96,0 3 64,-3 0-48,0 1 64,3-1-16,8-8-192,-8 8 168,0 0-16,0 3-16,0 10-8,0-13 8,0 3-32,0 11-32,0-14 80,8-8-152,-6 11 120,1 10-24,-1-13-32,1 3 0,0 11-16,2-14 32,0 3 8,3 10-48,0-13 0,0 3-8,0 11 41,0-14-25,0 0-32,6 3 80,-1 0-56,0-1 56,-5-10-96,6 11 128,-1-3-104,1 0 16,-1 0 48,3-2-64,0-1 32,0-2 0,0 0-24,-8-3-32,8 2 56,1 1 0,-1-3-48,0 0 40,13 0 0,-15 0-16,15-5 48,-15-1-136,-6 6 56,21-5 32,-15-1-40,2-2 0,0 0 88,14 0-96,-22-13 32,8 15 0,0-2 16,-8 8-32,8-8 8,0 0-16,0-14 16,-2 17-24,-1-1 96,-5-2-40,5-13 8,-5 15-40,0 6-8,6-8-40,-6 0 72,5-13-72,-5 15 48,5-2 40,-5 0-24,0-14 40,0 17 24,0 5-88,0-24 0,0 16-16,0-14 48,0 17 16,0-17-8,0 17-16,0-17-16,-2 17 16,2 5-24,-3-22 32,0 17 80,3-4-152,-2 1 96,2 0 0,0 0-16,-3 0 80,0 3-80,3 5-40,-2-6 56,-1 1-64,0-1 152,3 6-120,0 0-8,0 0 64,0 0-40,0 0-8,0 0-32,0 0 72,0 3-56,0 0-72,0 0 104,0 2 0,0 3-24,6 0 8,-1 0 48,0 0-24,1 0 16,-1 1 24,1-1-64,-1 0-8,0 0 120,1 0-96,-1 0 0,1 0 32,-1 3-72,0 0 80,4 0-8,-1-1 24,0-2-64,0 1-8,0 1 24,0-2-8,-3 3 0,1 0-8,2-3-48,-3 3-24,1 0 16,-1-3-8,1 3-32,-1-1 48,0 1-16,1 0 8,-1-3-56,1 0-72,-1 0-80,0 3-56,1-3-120,-1 0-176,-5-8 576,5 8-656,1 1-248,-1-1-81,1 0-159,-1 0-304,1 0-425,-1-3-535,0 1-617,-5-6 3025,6 5-3312,-1-2 623,1 0 713,-1-1-1537,-5-2 3513</inkml:trace>
  <inkml:trace contextRef="#ctx0" brushRef="#br0" timeOffset="883">689 173 3648,'0'0'0,"0"0"1473,0 0-921,0 0 200,-3 0 168,3 0 216,0 0 161,0 0 23,-3 0 32,1 0-88,2 0-1264,-3 0 1121,0 0-97,3 0-128,0 0-96,0 0-40,0 0-63,0 0-25,0 0-72,0 0-600,0 0 528,0 0-8,0 5-104,0 4-8,0-1-16,0 0-136,0 0 56,0 14-64,0-14-87,6 2 39,-6 15-48,5-17 48,-5 19 8,5-16-32,-5 16-40,6-17-56,-6-10-80,0 30 80,5-6-8,-5 1 24,0-1-80,6-2 16,-6-1-16,0 1-16,5 2 80,-5-24-80,5 22-16,1-1 32,-1 1-48,1 0 32,-6-1 40,5-10 0,-5 16-16,5-16 0,-5-11-24,6 27 88,-1-16-168,-5 16-24,6-17-120,-6 17-56,5-16 16,-5 16-136,0-19-129,0-8 529,0 25-696,5-17-48,-5 13-56,6-15-24,-6 2-208,5 0-289,1 0-375,-1 0-520,-5-8 2216,5 8-2697,-5 0-64,6 0 505,-1-5 672,1 0-2417,-6-3 4001</inkml:trace>
  <inkml:trace contextRef="#ctx0" brushRef="#br0" timeOffset="884">1304 249 6273,'0'0'0,"0"0"0,0 0 976,0 0-64,0 0 48,0 0 17,0 0 47,0 0-32,0-6-56,0 6-96,0 0-840,0 0 745,-2 0-137,-1 0-96,0 0-96,1 0-96,-1 0-16,0 0-56,0 0 32,3 0-280,-2 0 296,-1 0 0,-2 0-32,-1 0-32,1 3-8,-1 0 1,1 2 23,-3 1-48,0-1-16,0 0-8,0 1 0,0-1-8,-1 1 16,1-1-24,0 0-8,0 3 48,8-8-200,-8 9 208,0 1 8,0-2-16,0 3-16,0 0 40,2 0-24,1 0 0,-1-3 8,6-8-208,-5 8 88,0 0 48,-1 0-32,4 0-32,-1 0 16,0 0-24,0 0 32,1 1-16,2-9-80,0 8 56,0 0 56,0 0-24,0 0 57,0 0 23,0 0-80,5 0-32,1 0-16,-6-8-40,8 8 48,0 1 32,0-4 40,0 0 48,0 1-24,0-1-32,0 1 16,0-1-80,-8-5-48,8 5 64,1 1 8,-1-1-16,0 1 16,0-1-32,0 0-16,-3 1 0,1-1 0,-6-5-24,5 6 56,1-1-48,-1 3 0,0 0 56,-5 0-72,6 0-8,-6 0 16,0 1-32,0-9 32,0 8 24,0 0 72,0 0-168,0 0 64,0 0-56,0 0-16,0 0 112,0 0-192,0-8 160,0 8-152,-3 3-144,0 0-128,-2 0 24,-3 0-153,0-1-47,0-1-72,0-1-104,8-8 776,-9 8-848,4 0-216,-3 0-369,3 0-351,-4 0-457,4 0-367,0-2 15,-3-1 489,8-5 2104,-9 5-1456,4-2 527,0 0-2631,5-3 3560</inkml:trace>
  <inkml:trace contextRef="#ctx0" brushRef="#br0" timeOffset="1290">1580 16 3840,'0'0'0,"0"0"360,0 0-360,0 0 112,0 0-8,0 0-8,0 0 64,0 0 97,0-5 119,0 5 168,0-5 120,0 5-664,0 0 704,0 0 24,0 0 24,5-6 49,-5 6 71,0 0 40,6 0 16,-6 0-16,0 0-912,0 0 929,5 0-41,-5 0-32,5 0-48,-5 0-56,6 0 0,-6 0-23,5 0-89,1 0-40,-1 0-40,0 3 8,1 0 0,-1-1-32,3 4 8,-2 2-56,-1 0-23,-5-8-465,8 8 456,0 0-72,0 0-80,-2 14 8,-1-14-64,1 3 48,-1 10-32,0-12-104,1 12 40,-1-13-104,1 19 56,-1-16-24,0 16 0,1-16-8,-6 16-16,5-16-8,-5 16-104,6-17 8,-6 20 0,5-8 0,-5-1 96,0 1-64,0 0-40,0-12 16,0-10-8,0 30-48,0-19 32,0 16 40,0-6-40,0 1 0,-3 0 40,1-1-64,-1-10 48,3-11-8,-6 27-40,1-16-16,-3 16 24,0-16-112,0 16 16,0-17-168,0 17-104,-1-16-88,9-11 488,-8 27-688,0-19-136,0 17-161,0-17-79,0 16-200,0-16-104,0 16-369,0-15-367,8-9 2104,-8 21-2545,-1-13-319,1 3 263,3 0 593,0 0 719,2-1-2495,3-10 3784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5T11:37:59.662"/>
    </inkml:context>
    <inkml:brush xml:id="br0">
      <inkml:brushProperty name="width" value="0.05" units="cm"/>
      <inkml:brushProperty name="height" value="0.05" units="cm"/>
      <inkml:brushProperty name="color" value="#3165BB"/>
    </inkml:brush>
  </inkml:definitions>
  <inkml:trace contextRef="#ctx0" brushRef="#br0">56 187 6273,'0'0'0,"0"2"208,0-2-48,0 0 96,-2 0 88,0 0 80,1 0 80,-1-4 24,0 4 72,0 0 17,1-3 7,-1 3 0,0-4-8,0 4 16,1-3 8,-1 3-8,0-4-31,0 4 15,1-3-32,1 3 48,0-4-32,0 4-16,0-3 32,0 3-616,0-3 552,0-1 9,0 1-81,3-1-48,1 1 8,-1-1-24,2 4-32,1-3-24,-6 3-360,15-4 288,-11 1-16,11-1 16,-9 1-48,13-1-24,-5 1-32,1-1-48,3 1 8,-18 3-144,17-4 97,4 1-41,0-1-8,0-1-56,0 2 40,1-1 8,-1 1-24,0-1-24,-21 4 8,19-3 16,0-1-48,0 1 24,-1-1-16,-1 1-72,-1-1-9,0 1-87,-3 3-80,-13 0 272,14-4-392,-8 4-136,9 0-80,-11 0-128,1 0-112,0 0-80,0 0-41,-1 0 41,-4 0 928,3 0-856,-3 0 16,0 0-16,0 2-1,0 0-7,-1 0 64,-5-1 32,1 1 48,5-2 720,-5 2-640,-9 0 31,9-1 65,-2 1 64,-7 0 64,9 0 104,-2-2 80,-7 0 64,14 0 168,-5 0-112,-2 0 40,-7 0 24,9 0 32,-2 0 24,-7 0-16,8 0 16,-1 0 16,7 0-24,-13 0 64,7 0 32,-1 1 104,-7 1 88,9 0 112,-2-1 104,-7 1 32,9 3 41,5-5-577,-14 6 584,9 1 56,-11 7 64,11-9 16,-9 2 0,9 7-24,-2-7-31,-7 10 55,9-10-8,-2 10 16,-7-1-48,9 0-32,-9 3-16,9 0-71,-9 4-49,8 1-80,6-24-432,-13 23 368,9-1-40,-1-1-16,0 0-48,-1-2-48,1-1-56,3-3-64,1 1 8,1-16-104,0 14 40,0-7 0,0 8 48,3-9-32,2 1 16,1 6-40,-1-11-40,11 3 16,-16-5-8,3 6 8,11-3 56,-11-1-24,13 0-32,-11-1 48,14-1-32,-13 0-16,13 0 24,-19 0-32,5-5-32,16 0 16,-7-9 32,-9 11-8,16-11-8,-7 8-40,0-11-24,0 12 24,-14 5 40,14-21-72,-1 7 16,1-3-48,0-1-8,0-1 40,-9-2-32,13 2 16,-13 0-88,-5 19 176,14-18-176,-10 1 8,-1 1 16,0 2-24,1 1 56,-1-1 32,1 8 16,-4-13 80,0 19-8,3-5-64,-3-11 8,0 13 16,0-2 56,0-1-40,0 1 8,0 2-40,-1 3-8,1 0 64,-4 0 8,-1 0-16,0 1 8,0 5 0,-1-1 0,1 9 8,0-9 48,-2 11-40,7-16-16,-7 14 8,0 0 56,0 1-16,-7 3-16,9-1 8,-13 6-8,11-1 16,-10 1-40,12 0 40,-13-1-48,5-1-32,-1 0 48,0 0-8,7 0-8,-11-2-16,11 0-16,7-19 32,-15 19-24,9 0-8,-9 0 8,10 1-16,-13-1-64,11 0-8,-10-2-40,10 1-24,7-18 176,-17 15-240,10 1-16,-11-2 8,11 0 56,-10-9 95,12 2-31,-11-2 56,11 0 40,-1-1 8,6-4 24,-7 2 0,1-1 0,-1 1-40,0-2 32,0 0 24,1 0 0,1-3 0,0-3 8,5 6-24,-5-5 72,0 0-8,3 0 40,0-9-31,2 10 39,0-10 96,0 11 80,4-11 56,-4 14-344,3-3 360,2-11-48,9 10 8,-10-10-8,10 11 16,-11-11-16,11 10-48,-9-10-8,-5 14-256,19-3 272,-13-11 0,13 11-56,-5-11 16,1 8 0,1-9 41,1 10 15,2-13-80,-19 18-208,23-5 184,0-14-48,-1 14-56,1-13 32,-2 15-88,-2-11-8,0 10 16,-1-1 32,-18 5-64,15-5 24,1 0 0,-2 1 8,0 1-32,-9-1 32,14 1-40,-14 3-32,13-4 40,-18 4 0,5 0 16,11 0-8,-11 0-16,0 0-64,11 0 40,-13 0 8,2 0 8,1 0 16,-1 0-56,0 0 0,0 0 16,0 0-80,1 0-16,-1 0 32,0 0-48,-1 0 48,-4 0 104,3 0-168,-3 0-64,4 0 63,-1 0-39,-3 0 64,4 2-16,-4 0-96,3-2 72,-3 0 184,0 1-184,3 1 64,-3 0 40,0 1 16,0 1-8,0 1 24,0 0 24,0 0 8,0-5 16,-1 6-32,-3 1-16,-1 0 48,0 7-24,0-9 40,-1 2-24,1 8-8,0-9 8,5-6 8,-7 15 0,0-9 16,-7 9-8,9-10 0,-2 11 16,-7-11 16,9 11-32,-2-11 8,7-5-16,-14 16 24,9-11 8,-2 11 128,-7-11-32,9 11-8,-2-11 24,-7 10-48,8-9 40,6-6-136,-6 7 120,-8 8 8,8-9 0,-1 0 0,0 8 32,0-8-39,1 1-1,-1 6 8,1-7-24,1 1 40,0 0-32,0 0-8,1 0 32,1 0 0,-1-1-24,3 0 8,1-6-120,0 5 80,0 0 8,0 0 32,0-1 8,0-1-8,0 1-32,3-2 24,2-1 8,0 1 8,1 0-40,8-2 8,-11 0-16,2 0 16,11-4 24,-13 1-56,11-1-88,-14 4 24,4-5-32,10 0 16,-9 0 16,11-1 8,-11 1 8,11 0-24,-11 0 32,14-9 40,-19 14-64,5-4 24,14-1 16,-14 0-96,13-9 56,-13 11 16,12-1-32,-11-1 72,9 0-72,-15 5 16,6-6 32,9 1-32,-10 0-24,11 0-24,-11 0-24,11-1 80,-11 3 16,9-1 24,-14 4-48,4-3 64,10-1-80,-11 1 8,2-1-8,9 4-8,-10-3-8,1 3 0,0 0 40,0 0-24,-1 0 16,-1 0-24,1 0 0,-1 0 56,-3 0-16,4 0-64,-4 0 48,0 0-8,3 2-24,-3-1 32,0 3 64,0 1-72,-2 0 16,1 1-16,-5-1-8,6-5 16,-5 5-24,0 2 0,0 0 32,0 0-24,-1 0 56,-8 0-16,9 0 8,-2 0-16,7-7-16,-14 7-8,9 0-32,-2 0 0,-7 0 56,9 0-40,-2-2 72,-7 2-56,9-2 24,5-5-16,-7 7 8,-7 0-24,9-2 56,-2 0-24,-7 1-16,10 0-48,-1 0 16,-2-1 24,0 2 80,7-7-72,-7 5 80,2 2-40,0 0-32,0-2-16,-1 0 16,1 1 128,0-1-64,2 0 32,3-5-104,-4 5 144,1 1-144,1-1 24,2 0-80,0 0 40,0 0 32,0 1 0,3-3 32,-3-3-48,4 4-48,-1-1 0,1 1 48,1-1 16,0-1-16,0 0 8,1-1 24,8 1-32,-14-2 0,3 0 56,11 0-112,-11 0-40,11 0 64,-10 0-176,10 0 24,-9-3-88,11 3-104,-16 0 376,5-4-336,12 4-96,-11-3-120,13-1-112,-5 1-81,-1-1-87,1 1-56,0-1-112,-14 4 1000,14-3-1120,0-1-17,2 1-7,0-1 24,-1-1-16,1 0-153,-1 0-87,1-1-160,-16 6 1536,16-5-1609,-1 0 209,1 0-96,0 1-2289,-16 4 3785</inkml:trace>
  <inkml:trace contextRef="#ctx0" brushRef="#br0" timeOffset="696">353 878 8577,'0'0'0,"0"0"640,-3 0-528,-2 0 9,-11-4 127,9 1 112,-10 0 152,10-1 104,7 4-616,-18-3 656,13-1 48,-11 4 32,11-3-40,-11 3-23,11-4 23,-10 4 40,9-3 96,6 3-832,-14 0 872,9-4-40,0 4-127,-2 0-105,0 0-80,2 0-72,1 0-48,1 0-40,3 0-360,-2 0 296,2 0 8,0 0 40,4 0-56,1 0 56,9 0-31,-9 0-9,14 0 48,-19 0-352,16 0 272,1 0-16,6 0 8,5 0-56,6 0 56,3-3 0,1-1-160,1-1 32,-39 5-136,34-14 112,3 11-48,-2-13 96,-2 11-112,-2-11-8,0 11 16,1-13-24,-3 13 8,-29 5-40,28-15-8,0 9-8,-2-8 8,-2 11 48,-1-2-48,-2-9 0,-4 14 8,1-5-40,-18 5 40,17-6-24,-12 3-48,16-1-80,-15 1-40,13 3-80,-16-4-64,11 4-72,-10 0-48,-4 0 456,3 0-408,2 0-24,-1 0 31,-1 0 9,1 0-56,-1 0 48,-3 0-56,0 0 8,0 0 448,0 0-496,-2 0-24,-3 2 0,0 0 64,0 1 48,-9 1 15,9 1 81,-11 0-32,11 0 208,5-5 136,-18 6-64,11 1 16,-10 7 48,1-9-24,1 2 64,-1 8-8,0-8 16,-1 11-32,17-18-16,-17 7 80,1 10 120,0-3 136,-1 0 80,1 2 41,-1 3 71,-1 0 48,3 2 32,15-21-608,-16 21 688,0-2-8,2 0-40,7-2 1,-8 1-97,10-1-72,-1-1-80,6-16-392,-5 16 352,0-3-56,0-6 0,3 11 40,0-13-64,2 11 24,0-11 0,0 2-88,0 7 16,0-14-224,5 3 136,1 2 64,-1 1-40,0-1-8,0-3-7,1-1-89,9 1 72,-11 0-64,-4-2-64,14 0 32,-9 0 48,14 0-104,-5-4 88,2-1-40,-1 0-64,3 0-64,1 0-56,-19 5 160,22-18-152,1 13-97,0-11-87,-1 11-216,1-11-192,1 11-192,1-11-144,2 11-201,1-14-367,2 14-344,1-14-337,1 5-199,-3 9 23,2-15 57,4 15 431,0-14 49,0 5-2033,-35 14 4001</inkml:trace>
  <inkml:trace contextRef="#ctx0" brushRef="#br0" timeOffset="1211">2187 72 7625,'0'0'0,"0"0"2641,-1 0-2449,-1 0-104,2 0-88,-2-5 64,0 0 16,1 0 88,-1-1 120,0 1 128,2 0 32,0 0 72,0 0-16,0 5-504,0-6 504,0 3 33,0-1-17,0 1 64,0-1 40,0 1 0,4 3 48,-4-4-48,0 4-624,0 0 576,0-3 33,0 3-105,0 0-32,3 0-40,-3 3-80,0 3 0,0-1 24,0-5-376,0 5 296,4 9 0,-4-9 0,0 2-40,3 7 72,-3-7-40,0 10-39,0-10 23,0 11-56,0-4 64,4 0-80,-4 1 0,0 1-32,0 0 16,0-1 48,0 1-88,0-16-144,0 16 184,0-2-8,3-1-16,-3 1 8,4-7 0,-4 11-40,3-11-8,-3 8 80,0-15-200,4 6 144,-4 1 16,3 0 0,-3-1-48,3 0 80,3-3-56,-1 1-56,9-3-16,-14-1-64,3 0 72,13 0 8,-11 0 24,14-3-32,-13-1-88,16-1 64,-4-10 0,2 9-7,-20 6-41,27-21 40,-1 6-88,-2-1-9,0 2-15,-1 9 8,-2-14-136,-2 14-88,0-13-48,-19 18 336,18-5-464,-1-9-40,-1 11-120,-1-11-168,1 10-144,-2-1-137,0 0-207,0 0-160,-9-1-97,11 1 25,-13 2 96,2-1 24,1 1 63,7-1-7,-13 1 8,6-1 55,-6 4 1273,3 0-1104,1 0 16,-1 0-2545,-3 0 3633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5T11:38:02.672"/>
    </inkml:context>
    <inkml:brush xml:id="br0">
      <inkml:brushProperty name="width" value="0.05" units="cm"/>
      <inkml:brushProperty name="height" value="0.05" units="cm"/>
      <inkml:brushProperty name="color" value="#3165BB"/>
    </inkml:brush>
  </inkml:definitions>
  <inkml:trace contextRef="#ctx0" brushRef="#br0">6464 100 7641,'0'0'0,"0"0"1528,0 0-967,0 0 63,-2 0 136,0-3 120,-1 3 24,3 0-904,-2-4 992,-1 4-71,-1 0-33,1 0-16,-1 0-24,1 0 72,-1 0-23,1 0 7,3 0-904,-4 0 824,1 4-80,-1 1 16,1 0-128,-1 0-63,1 0-41,-1 2-112,1 7 48,3-14-464,-2 6 432,0 7-96,1-6-48,-1 11-16,0-11-16,0 10-32,1-3 48,-1 2-112,2-16-160,-2 15 184,0 3 24,1-1-56,-3 2 48,2 0-111,1 1 31,-1-1 32,0 0-8,0 0 8,1-2-88,-1 1 16,0-1-16,1 1-16,1-3 40,0 1-64,0 0-16,0-16-8,0 14 56,0-1 8,0 1-56,0-7-8,0 11 16,3-11-16,-3 8 72,3-9-56,-3-6-16,0 14 32,4-11 0,-4 2-40,3 0 80,1 1-88,-1-3-32,1-1 72,1 0-24,-5-2 0,5 0 40,1 0-24,-1 0 0,9 0-72,-11-6 48,11 1 48,-10 0-96,9-11 0,-13 16 56,6-5-56,11-12-32,-12 3 8,16-4-64,-5-1-112,3-7-40,4-2-113,-2 0-31,-21 28 440,20-26-552,0 2-88,-3 1-40,0 2-80,1 2-48,-3 2-153,3 1-175,-3 2-216,-15 14 1352,14-5-1520,0-14-89,-8 15-71,11-1 16,-12 2 23,14-1-39,-13 4 23,11 0 209,-17 0 1448,5 0-1440,11 0-2377,-16 0 3817</inkml:trace>
  <inkml:trace contextRef="#ctx0" brushRef="#br0" timeOffset="1">6860 358 11458,'0'0'0,"0"0"0,0 0 1200,-1 0-856,-5 0 96,1 0 177,-2 0 167,0 0 72,0 0 48,0 0 0,7 0-904,-7 0 864,1 0-47,-1 1-89,0 1-48,0 0-40,0 0-32,1-1-32,1 1-48,5-2-528,-5 2 457,0-1-73,0 1-80,-1 0-64,1-2-32,0 0-88,1 0-16,3 0-56,1 0-48,0 0 32,0 0 48,0 0-8,0 0-16,0-4-8,5 1-8,0-2-16,9 0 16,-14 5-40,4-14 24,9 10-32,-9-1 64,12 0-8,-11-11 0,10 13-8,-11-3-88,10-8 0,-14 14 48,3-3-72,11-2-88,-10-1-32,1-7-80,9 9-88,-11-1-48,3 0-137,-1-1-223,-5 6 768,5-5-1016,-1 0-216,-4 2-120,0-1-25,0 1 81,0-1 96,-2 4 23,-2-3 25,4 3 1152,-5 0-1136,0 0-16,0 0 47,-1 0 65,1 0 128,0 0 0,0 0-2673,5 0 3585</inkml:trace>
  <inkml:trace contextRef="#ctx0" brushRef="#br0" timeOffset="2">7113 88 12130,'0'0'0,"0"0"664,0 0-224,0-5 200,0-1 257,0 1 263,0 0 56,0 5-1216,0-5 1176,0-1-71,0 1-209,0 0-80,3 2-96,-3-1-168,0 4 64,0 0-87,0 0-25,4 2 64,-4 3-112,0 0-72,0 9-80,0-9-72,0 13-24,0-4-80,0 1 8,0 6-56,-2 5-64,-3 6 104,0 1-120,-1 2 16,1-2-8,0-4-64,5-29 56,-4 30 48,1-2-64,-1-1 0,-1 1-16,3-2-16,-1-1 64,1-1-72,1-1-8,1-23 64,-2 22-128,2 1-8,0-2-56,3 0-80,1-2-168,-1 0-192,1 0-72,-1 2-201,-3-21 905,4 21-1192,-1 0-192,1 0-56,-4 0 63,3-2 65,1-5-128,-1 0-305,1-9-255,-4-5 2000,5 14-2033,0-11 225,11 2-2505,-16-5 4313</inkml:trace>
  <inkml:trace contextRef="#ctx0" brushRef="#br0" timeOffset="3">7275 234 10450,'0'0'0,"0"0"0,0-3 3593,-2-3-3313,0 1-128,0-9 16,1 11 72,-1-11 144,0 10 104,2-1 136,0 5-624,0-14 624,0 11-8,4-3-64,-1 1-40,1 0-23,-1-9-17,1 14-16,1-5-72,0 0-24,0-1-64,0 1-96,9 0-40,-10-9-72,10 14-48,-11-5 16,15 0-40,-18 5-16,5-6 16,14 1-32,-14 0 0,14 0 64,-13-1-24,14 1 8,-14 0-8,13 0-40,-19 5 16,5-5 0,16-1 24,-7 1-48,0 0-16,0 0 8,-9 1-8,14 1 24,-14 3 8,-5 0 8,19-4-80,-5 4-56,-8-3-80,13 3-192,-14 0-200,12 0-248,-11 0-161,7 0-15,-13 0 1032,0 2-1024,6 3 112,-3 0 96,-3 0 47,0 0 41,0 1 48,-2-1 40,-3 0 72,5-5 568,-5 5-480,-2 1 56,-7-1 64,9 0 80,-9 0 64,9 0 63,-11 1 65,9-1 32,7-5 56,-17 3-32,10 1 32,-11-1 24,13 1 24,-11-1 40,11 1 57,-12-1 55,12 1 104,5-4-304,-18 3 384,11 1 40,-10-1 56,10 1 48,-9 1 16,11 0 0,-11 0 0,11 1-24,5-6-520,-16 5 489,11 0 31,-9 0 8,9 0-56,-2 1 56,0-3-16,0 1-16,2-1 32,0 1-24,5-4-504,-4 3 465,3 0 15,-1 1 0,2-1-96,0 1-8,0-1-56,0 1-112,0-4-208,0 3 264,0-1-80,0 0-24,0 0 24,0-1-112,0 1 48,3 0-24,-3 0-8,4-1-32,-4-1-56,0 2 56,3 0 0,1 0-56,-1-1 40,1 1-80,-4 0 0,3-1 64,-3 3-8,0-4-16,4 3 40,-1 1-16,1-1-8,-1 1-32,1 1 16,-1 0-40,1 1-40,-4-1 72,0-5 8,3 5-32,-3 2 32,4 0-40,-1 0-56,0 0-32,1-2-16,-1 0 24,1 0-8,-1 1-16,1-1-24,-1 0 40,1 0-56,-1-1 32,1-1 24,-1-1-40,1 0 104,-4-2 64,3 2-104,1-1-24,1-1 24,0 0-32,0 0 32,1-3 16,-1-1-72,-2 1-24,3-1 40,-1 1-24,0-2 56,0-1-40,0 1-32,1 0 31,-1 0 1,9 0 72,-14 5 80,3-6-136,2 1-8,1 0 24,8 0-56,-11-1 24,2 1-104,1 2-72,7-1-16,-13 1 0,6-1 32,-1 1 16,0 3-16,-1-4-8,-1 4 56,1 0-40,-1 0 40,-3 0 264,4 0-248,-4 0 7,3 0 49,-3 0-16,0 0-8,0 4 16,0 1 16,0 0 64,0-5 120,-2 5-120,-1 1 8,-2-1 40,-2 2-8,-7 0 48,8 0-16,-1 7-16,-6-9-16,13-5 80,-6 7-56,-8 7 16,9-9-8,-10 2 24,9 9-24,-11-11 24,10 11 8,-10-11-16,17-5 32,-7 15-16,-13-9 0,14 9 0,-12-9 8,4 9 0,0-10-24,0 11 16,0-11 16,14-5 0,-13 16 32,-1-11-24,0 11 0,7-11 32,-11 11 8,11-11 72,-10 9 32,10-9 48,-9 2 80,11 7 24,-11-9 48,11 2 24,-2 7 1,0-9 47,0 1 16,2 0-16,0 1-8,1 0 0,3 0 40,1-1 40,0-1 56,0 0 32,5-3-63,0 0 7,-5-2-528,14 1 504,-10-1-88,11 0-48,-10 0-40,13 0-96,-4-3-16,1-1-40,3-1-112,-18 5-64,21-5 48,1-13-8,1 13-16,1-12 32,6 3-48,-1 0-48,-1 0-16,0 0-56,-28 14 112,26-14-240,0 0-216,-1 9-344,-1-14-312,0 14-257,-1-11-247,0 13-168,-1-3-65,-1 1-79,-2 2 135,-1-1 81,-1 4-2401,-17 0 4113</inkml:trace>
  <inkml:trace contextRef="#ctx0" brushRef="#br0" timeOffset="4">7978 690 13642,'0'0'0,"0"0"1177,0 0-1065,0 0-96,-2-4-88,2 1-32,0 3 16,0-4-72,0 1-24,0 0-137,0-1-247,0 1-176,0-1-168,3 1-32,-3 3 944,4-4-976,1 1-81,0-1-31,9 1-448,-10-3-2353,-4 6 3889</inkml:trace>
  <inkml:trace contextRef="#ctx0" brushRef="#br0" timeOffset="5">8608 535 9986,'0'0'0,"0"0"360,0 0-416,-2 0-144,0 0-48,2 0 248,0-3-344,0 3-89,0-4-87,0 4-152,0-3 0,0 3-296,0-4-2673,0 4 3641</inkml:trace>
  <inkml:trace contextRef="#ctx0" brushRef="#br0" timeOffset="6">9018 422 10306,'0'0'0,"0"2"568,0-2-392,0 0-40,0 0 8,0 0-32,0-4-32,0 4-48,0 0-24,4 0-16,-4 0-40,3 0-40,1 0-104,-1 0-184,1-3-240,-4 3 616,3 0-945,1-4-183,1 4-512,0-3-2409,-5 3 4049</inkml:trace>
  <inkml:trace contextRef="#ctx0" brushRef="#br0" timeOffset="582">1087 1727 14795,'0'0'0,"0"0"4041,-5 0-4073,-16 0-193,0-3 233,-4-1-8,-1 4-24,0 0-16,26 0 40,-24 0-16,3 0-24,4 4-8,10-1 56,-9 0-80,12 1 72,-1-1-24,2 1 8,3-4 16,-2 2 16,2-1 8,0 1 24,0 0 48,5 0 24,13-2 17,-13 0 71,17 0 40,-22 0-248,16 0 296,3 0 16,2 0 56,12-6-16,9-9 8,8 10 24,4-11-16,4 12-32,-58 4-336,59-14 336,-2 11 0,3-2 0,-3 0 89,0-9-9,6 10-24,5-15-8,3 14-16,-71 5-368,77-16 312,-1 11-40,1-14-24,3 3-80,2-1-16,5 3 0,-2-2-32,6-3-32,-91 19-88,94-16 88,-1-1 24,0 0-32,4-1 16,4 1-56,3-1-40,4 1 32,-1 1-24,2 1-8,-1-1 40,2 0-16,1 11 16,-1-14 40,-4 14-56,7-11-16,-7 11 8,4-11-8,3 13-24,-7-13-24,5 11-24,-5-11 32,-1 11 8,-4-9 24,-6 10-24,1-11-8,2 10 72,-1-15-8,-1 7 80,0-1 40,-1 0-24,-6 0 32,5 0 0,-94 14-160,96-14 88,-4 0 56,5-2-31,-4 1 55,0 1 40,3-2-120,-4 2-8,-3 0-144,2 9 64,-4-12 48,-7 11-56,5-7 64,-7 9-48,4-1-8,2-9 72,-10 14 32,-74 0-104,77-5 24,-7-9 56,3 10-24,-2-1 32,4-11 40,-2 13-112,3-1 32,-4 1 8,-72 3-56,71-4 40,1-1 40,-8 0-40,4 0 8,1 0 56,-1-1 32,0 3 64,-5-2-136,-63 5-64,61-6 88,-2-7 64,-2 9-16,1 1 80,1-3-112,0-8-40,0 11-8,-1-2 32,2 0-40,-6-1-40,-1-8 0,2 11-16,-6-2 48,5-1-16,-2-9-24,0 11-32,-3-1 80,-49 5-48,52-16 80,-8 13-24,-1-1-64,-4-9 56,-5 9-48,5 1 32,-3-3 8,-3 1-72,-33 5 32,39-5 8,-5 0 8,-4 1 72,0 1-88,-6-1-24,0-1 24,-3 2-48,2-3 144,-2 3-16,0-1-56,-4 1 8,0-1-32,-1 1 64,1-1-8,-1 1 0,0-1-16,-16 4-40,5-3 64,12 0-24,-13 3-16,1-4-16,9 1-8,-11-1 16,3 1 32,-1 3 8,-5 0-56,14-4-32,-11 1 40,1-1-56,-1 1 8,1-1 48,-4 1-56,3-1 40,-3 1-48,0 3 56,4-4-136,-4 4-64,3-3-72,-3-1-88,0 1-40,0-1-48,0 1-144,0 3-104,0-4-105,0 1-47,0-1-64,-2 1-40,1-1-48,-1 1-177,0 0-135,0-1-208,2 4 1520,-1-3-1673,-1-1-55,0 1 32,1-1 23,-1 1 25,0 3 16,0 0 47,1 0 297,1 0 1288,-2 0-1240,2 0-2417,0 0 3657</inkml:trace>
  <inkml:trace contextRef="#ctx0" brushRef="#br0" timeOffset="971">10161 500 11378,'0'0'0,"0"0"1984,0 0-1464,0 0-520,0 0 369,0 0 23,-1 0 24,-3 0-72,1 0-32,-1 2-48,1 1-32,-1 1-32,4-4-200,-3 3 136,-1 1 40,1 1 24,-1 0 48,1-1 32,-1-1 8,1 1 40,-1-1-64,4-3-264,-3 4 280,1-1-119,1 1-81,-1-1 32,0 1-40,0-3 8,1 1-8,-1 0-32,2-2-40,-2 2 64,0-1 24,1 1-48,-1 0 24,2 0-24,0-1-56,0-1 56,0 0-112,0 0-72,0 0-64,0 0-152,3 0-137,1 0-175,1 0-152,0 0-128,0 0-112,1-3-145,9 3-135,-11-4-160,1 4-121,9-3 105,-11 3-2809,-3 0 4329</inkml:trace>
  <inkml:trace contextRef="#ctx0" brushRef="#br0" timeOffset="1680">596 1452 10034,'0'0'0,"0"0"1768,0-3-1472,-2-3-96,1-8 32,-1 11-8,2 3-224,-2-14 136,0 11-40,1-11-56,1 10 32,0-1-8,0 0 16,0 0 72,0-1 32,0 1 128,-2 2 41,2-1-1,-2 4 32,0-3-16,1 3 24,-1 0 48,0 0-56,-1 0 0,3 0-384,-4 0 392,1 1-48,-2 5 24,-2-1-24,0 2-32,0 7-31,0-9 15,7-5-296,-7 7 304,-7 7-48,9-9 32,-2 12-40,-7-10-56,8 11 88,-1-11-80,-6 10-8,9-3 48,4-14-240,-5 14 216,-2 0 16,2 2-8,-1-1-64,1 1-32,0 0 0,2-1-16,-1 1 0,4-16-112,-2 16 96,1-1 8,1 1 16,0 0-8,0-1-16,0 1-32,3 1 1,2 1 39,-5-18-104,6 17 88,-1 6 0,0-1-24,0 1-48,0 1 56,1 1-16,-1 4 40,9 3-8,-14-32-88,3 33 80,2 1 8,1 5-64,-3-3 24,1 4-8,1-1 0,-2-1-48,3 4 48,-6-42-40,3 38 88,1 0-32,1-1 120,-2-3-112,1 3-32,-4 0 48,3-3-56,1 3 32,-4-37-56,3 36 24,1 1 112,-1 1-80,1-1 80,-1-1 8,1 3-80,-1-3 112,1-1-88,-4-35-88,3 31 56,0-1 8,1 1-32,1 1 88,-1-1-48,1-2 8,0 1-24,0 0-40,-1-1 40,-1-1-56,-3 0-8,4-2 8,-4 0 48,0 0-24,0-1 48,0-5-80,0 3-24,0-4 48,-2 2-64,0 0-8,1-2-96,-1-3-96,2-1 8,0-8-216,0-7 456,0 18-504,0-11-264,0 8-233,0-9-95,0 1-272,0 6-256,0-9-217,0 1-87,0-5 1928,0 7-1921,0 0 161,-2-2 56,-1 1 31,-1-5 177,-1 1 240,-2 0-2617,7-2 3873</inkml:trace>
  <inkml:trace contextRef="#ctx0" brushRef="#br0" timeOffset="2148">15 3420 10818,'0'0'0,"0"2"816,0-2-248,-2 0 8,0 0-80,1 0-120,-1 0 105,0-4 111,0 4 104,1-3 128,-1-1-48,2 1-80,0-1 16,0 1-55,3 0-25,3-3-16,-1-8-40,12 11-88,-17 3-488,5-5 488,11-1 8,-11-7-64,11 9 16,-11-1-111,13 0-25,-13-1-72,12 1-88,-12 0 48,15 1-96,-15 1 32,14 3-56,-14 0 56,14 3-8,-13 3-32,14 9 80,-6-8-104,2 11 80,0-3 32,1 5-24,-1-1 72,1 5-120,-1 0-24,-1 1-48,-15-25-40,14 24-8,0 0 72,0-1-56,-9 0 56,16-2-48,-15-1 8,14 1 64,-6 0-88,-14-21 0,6 21 56,14-2-56,-6 0 16,2 2 64,0-2-24,-1-1 0,1-3-32,-2-8 64,-14-7-88,14 14 8,-9-10 32,14-1-48,-14-1 72,15 0 64,-15-2 0,16 0 72,-7-4-120,-14 4-80,14-5 64,1-11 8,1 11-8,3-19 0,2 1-40,0-1 40,3-9-32,0-4-7,-24 37-25,25-36 40,-1-4-40,-1-2 16,-1 0-97,1 2 49,-2-2-56,0 2-32,-2-1 32,-3 1-160,-1 3-56,-9 2-200,11 0-104,-12 2-152,0 4-216,11 1-161,-13 2-247,11 1-368,-14 25 1752,4-22-2033,-1 3-295,1 0-169,-1 3-55,3 2 143,-1 9 385,9-14-1633,-14 19 3657</inkml:trace>
  <inkml:trace contextRef="#ctx0" brushRef="#br0" timeOffset="2407">2105 3984 21804,'0'0'0,"0"0"632,-4 0-560,-1-4-120,0-1-232,-2 2-248,2-1-144,-1 1 16,3 3 80,1 0 184,2 0 112,0 0 280,0 0-232,4 0 55,1 0-87,9 0-152,-11 0-216,3 0-176,-1 0-200,9 0-88,-14 0 1096,3-4-1121,2 4 1,1 0 96,-1 0 144,0 0 128,-2 0 135,1 0 129,-1 0 32,-3 0 456,4 0-480,-4 0-112,0 0-136,0 0-8,0 0-2705,0 0 3441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5T11:38:06.906"/>
    </inkml:context>
    <inkml:brush xml:id="br0">
      <inkml:brushProperty name="width" value="0.05" units="cm"/>
      <inkml:brushProperty name="height" value="0.05" units="cm"/>
      <inkml:brushProperty name="color" value="#3165BB"/>
    </inkml:brush>
  </inkml:definitions>
  <inkml:trace contextRef="#ctx0" brushRef="#br0">243 720 23148,'0'0'0,"-4"-4"473,-1-12-241,0-1-16,-2-6-8,-7-1-8,9 1-8,-1 6-56,1 3-80,0 9-32,3-9-80,0 14 40,2-5 64,0 5-48,0-4 0,6 4 40,-1 0-40,9 0-64,-11 4 72,2 1-32,11 2-8,-12 9-8,-4-16 40,5 7 8,0 12 0,11-2-32,-13 6 80,13 3-72,-11 5 8,18 2 32,-8 4-40,-15-37 16,18 35 0,-3-1-48,1 5 48,3-5 72,0 3-16,0-2 24,1-2 24,-1 3-32,-19-36-72,17 35 48,2 0 40,-1 0-40,-1 0-24,0-2 120,1 0 0,5 0 24,-3-4 24,0-1-40,-1-2 16,-2 0 8,0-5 8,3 0-16,-3-5 16,2 0 32,-1-3-32,-18-13-184,17 7 176,0 11-72,1-11-24,-3 7-48,-1-9-8,0 9 80,0-11-48,0 3 57,0-1-33,-9-2-16,13 1 8,-13-3-8,12-1 8,-11 0-32,9 0 32,-10-3 8,13-2-40,-18 5-40,5-14 64,14 9 24,-14-16-72,13 5 72,-13-5-24,14-3-96,-14-4 128,9-2-40,-14 30-56,4-33 0,1-1 80,9-6-96,-11 0 16,1-4 88,-1 1-64,-3-1 104,4 2-80,-4 42-48,3-45 48,3 3-136,-3 4-72,0 0 72,1 1-16,-1-1 160,1 3-32,1 0-16,-5 35-8,14-33-40,-10 2 24,1 1 40,0 6 56,0 0-32,0-1-40,1 1-32,-1 1-8,-5 23 32,5-19 24,0 0 0,1 2 24,-1 1-56,0 0 24,0 1-8,-1-1-8,-1 11 56,-3-14-32,4 15 0,-4-10 16,0 11-104,3-3 64,-3-8 24,0 14-32,0-3 120,0 0-96,0 3-32,0 0 40,-2 0-112,-1 0 72,-2 1-32,-1 4 32,1 2 56,5-7-40,-14 18 0,9-11 48,-2 15-32,-9-2-80,-1 11 112,-9 12-72,-2 10-8,0 4 40,28-57-8,-26 57-56,2 1 32,1 1 24,2-2 24,0 3-16,2-5 56,0 3-40,-2-6 80,21-52-104,-19 54 40,2-4 0,-1 1-32,3-2-72,-3-4 152,1-2-112,3-1 40,0-7-32,14-35 16,-7 33-72,-10-5 56,3 1 56,0-4-48,-2-1-24,0-1 96,1-2-96,-1-2 80,2 0-24,7-4-88,-8 1 120,9-9-48,-11 11 104,10-12-48,-10 8-56,10-8 72,7-6-80,-16 5-32,11 0 112,-11 0-32,11-1-64,-9-2 72,9-1-48,-2-1 72,-7 0-72,14 0-8,-5 0 40,-2-3 48,-9-1-56,11-10 32,-11 9-56,11-14 48,-12 3-88,3-5 96,14 21-64,-16-24 8,0-4-96,-1-3 152,-2-4-64,0-1 88,-4-3-16,0-1-72,-1-1 16,0 0-32,1 0 80,0-1-72,1-2 64,1 4-24,2 2-40,1 3 104,1 4-56,17 31-40,-16-30 16,2 3 24,7 2 32,-10 1 40,12 3 64,0 5-152,-1 1-56,1 1 24,5 14 8,-2-5-72,1-13 144,1 13 24,0-12-104,0 13 64,0-10 0,0 14-40,3-5 0,-3 5-16,5-5 16,1-1 24,-1 3-32,0 0 48,11-1-56,-13 1-8,11 3 72,-9 0-24,-5 0-40,18 0 24,-13 0 16,18 0-40,-8 0 24,3 1 48,2 5-56,5 0-32,4 8 104,-29-14-88,32 7 8,-1 12 40,0-1-24,-1-2 16,1-1 88,-1 1-40,1 3 88,-1 2-160,-30-21-16,29 21 16,-1 0 0,-2 1-64,0 1 176,1 0-136,0 1 48,-1-1 24,-1 3-88,-25-26 24,24 24 49,1 0-49,-1-1 0,2 0 0,-3-1 0,-1-1 0,1 0 0,-1-2 0,-22-19 0,23 17 0,-2-1 0,0-2 0,2 0-25,-4-9 9,2 11 8,-4-11 57,-3 0-49,-14-5 0,14 6 0,0-3 0,-9-1 0,16 0 0,-7-2 0,0 0 0,1 0 0,-1-4 0,-14 4 0,16-14 0,0 11 0,-3-15 0,3 4 0,-2-1 0,2-5 0,-1-2 0,3-2 0,-18 24 0,19-30 0,0-3 0,2-4 0,0-1 0,1-4 0,1-5 0,0-1 0,-1-3 0,3 1 0,-1-3 0,0 0 0,-1-5 0,1 2 0,-4 2 0,-1 2 0,-4 2 0,-9 3 0,-6 47 0,19-47 0,-16 3 0,2 3 0,1 1 0,-1 0-105,0 3-103,0 2-72,-1 6 16,-1-1-64,1 0-32,-4 4 40,0 2-144,0 1-104,0 2-112,3 4-72,-3 0-113,0 17 865,0-14-1032,0 9-224,0-11-304,0 12-385,4-1-455,-4 0-241,3 1-152,1 1 97,-4 3 2696,3 0-2345,1 0 537,1 0 400,9 0 55,-11 3-2111,-3-3 3464</inkml:trace>
  <inkml:trace contextRef="#ctx0" brushRef="#br0" timeOffset="376">2312 1263 20996,'0'0'0,"-2"0"800,0 0-336,2 0-24,0 0-8,0 0-143,0 1-41,0 3-40,0 1-40,0 2 64,0 0-88,4 0-40,1 0-64,0 0 8,-5-7-48,5 7 56,0 0-56,1 0 48,-3-2-24,1 0 24,-1 0 16,1 1-48,-4-5-40,0-1 24,0 2-40,0-2 8,0 0-56,0 0 8,-2-3-56,-3-1-48,-1-1 8,-1-9-64,7 14 240,-7-4-304,0-1-73,2-9-39,-2 11-88,0-11-96,0 10-80,0-9-120,2 9-120,0-12-121,0 11-63,0-11-48,-1 13-32,1-11-9,0 9-103,0-9-96,1 9-128,4 5 1520,-3-14-1577,1 9 201,2-9-809,0 8-1623,0 6 3808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5T11:38:09.123"/>
    </inkml:context>
    <inkml:brush xml:id="br0">
      <inkml:brushProperty name="width" value="0.05" units="cm"/>
      <inkml:brushProperty name="height" value="0.05" units="cm"/>
      <inkml:brushProperty name="color" value="#3165BB"/>
    </inkml:brush>
  </inkml:definitions>
  <inkml:trace contextRef="#ctx0" brushRef="#br0">13119 888 8161,'0'0'0,"0"0"752,-2-5-1016,-11-23 104,-3-8 144,-5-8 40,0-1-24,2 3 16,19 42-16,-17-36-24,3 4 0,7 3 8,-9 3-16,11 0-64,-2 1-80,-7 4-40,10 1-72,4 20 288,-5-20-304,0 1 48,0 0 32,0 0 72,-1 2 56,1-1 32,-2 2 24,2 3 0,5 13 40,-5-14-16,0 0 0,-1 0-8,-1 0-16,0 9 32,-7-13 0,11 13 24,-4-11-8,7 16-8,-14-3 16,9-2 32,-9-9 40,9 10 64,-13-1 48,11 0 72,-14-11 64,6 13 56,15 3-392,-16-14 424,1 10 0,-3-10 8,2 11-7,1-11 15,-1 10-16,2-11-16,0 10-16,14 5-392,-14-16 384,0 11 0,1-9-48,6 10 8,-9-10-64,11 11-32,-9-2-16,10-9-48,4 14-184,-5-4 184,0 1-24,3-1 1,0 1-17,2-1 8,0 1-48,0-1-8,0 4-8,0 0-88,0-3 104,6 3 24,-1 0 8,9 0 40,-11 0-8,11 0 32,-10 0 24,10 0-40,-9 0-8,14 0 16,-14 2-16,14 1 0,-14 2 40,11 1-8,-11 1 32,11 6-16,-16-13-224,5 7 224,11 11-48,-11-1 16,9 2 24,-10 6-8,1 1 25,-2 0-33,1 4-40,-4 1 0,0 2 0,0 0-32,-2 4 8,-3-1-16,0-1 16,-1 3-16,1 0-24,5-38-96,-5 42 88,0-2-72,-1 4 112,-1 1 80,2-2-48,-2 3 40,2 4-64,0 4-32,3 5 40,0 2-8,1 4-80,-1-1 8,2 4 16,0 1-40,0 5 48,3 0-24,-3-74-64,0 80 16,4 6 112,1 2 16,0 1 48,9-2 16,-14 5-72,4 1-24,10 6-80,-14-99-32,3 95 56,2 6-32,18-3-40,-18 1 56,11 0-24,-11 2 24,0-3 96,11 1-31,-16-99-105,5 95 88,11 3 8,-13 5-120,2 3 8,9 0 48,-14 2-24,14-2 80,-14 0 8,0-106-96,4 110 64,-1-4 48,3-2 24,-3 1 56,2-1-32,0-1-88,11-1-40,-11-2 0,-5-100-32,6 97 64,9-5-24,-11 4-8,1-4-32,11 0 24,-11-5 56,14 0-8,-14-3 56,14 3-72,-14 2-24,13-1 32,-13 1-8,19 0 8,-10-2 32,0 0-8,2 2-16,-16-89-72,19 87 136,-3 1 104,-1-1-56,3-3 56,-1 1-56,4 1-40,2 2-24,-4 3-56,-19-91-64,23 90 104,-1 1-24,-3-1 120,0 8-104,2 1-40,-2 4 136,4-6-56,-2-5 144,-2-7-127,-19-85-153,19 87 0,0-1-16,1-10-8,-1 4 16,-2-5 8,-1 2 0,-1-6-57,-1 4 242,-14-75-185,14 70 40,-9 1-192,15 0-33,-15-10-79,10 3 56,-9-6 56,-1-1 152,0-3-24,-5-54 24,16 54 56,-13-2 88,1-1-240,-4-4 32,0 0-24,0-5 96,0-1 168,0-2-232,0-39 56,0 34-24,0-2 64,-2-6 8,-1 0 64,-3-2-88,-1 4-144,2-2 112,0-1 192,5-25-184,-14 22 72,9 1-24,-11 0-160,11-4 80,-2 2 184,-7-4 56,9 2-208,-2 0-120,7-19 120,-16 19-32,2 1-168,7-3 256,-10 0 16,10 1-192,-9-3 192,9 1-8,-10 1-56,3-1 72,-2-2-136,2-7 24,-3 9 80,0-11-56,-1 11 64,1-11-8,-1 10-72,18-15 24,-17 2 32,-4 3 40,0 2-112,-3-1 80,-2 0-48,1 0-24,-1-1 104,0 0-32,26-5-40,-28 5 24,-3 2 17,1-1-41,-3 1 8,0-1 56,2 1-120,-2-1 88,0-1-80,33-5 48,-31 7-32,-3-2 56,1 2 0,-1 0 24,-5-2 32,-2 9-32,2-12-48,-2 3 16,41-5-16,-39 7-48,-1-2 96,2 0-8,1 2-88,-4-1 40,1 1-88,-4-2 24,1 0 32,43-5 40,-44 7-25,-3 0-15,-2 0 8,-1 0 24,-4 0-8,-2-2 48,2 2-104,0-2 32,54-5 40,-59 5 0,0-3 8,-7 3 32,0-3-64,-4-2-24,2 2 24,-1-2-8,-4 0 72,73 0-40,-75 0 8,-2-4-48,-1 1 120,-4-2-64,0 0 0,-1-11 0,-6 12-48,7-10 40,-6 11 8,-1-1-8,-5-1-48,-2 2 40,-1-1 16,3 4 32,-4 0 8,-1 0 9,99 0-65,-104 2 64,-1 0 0,-1 0 56,2 3-144,1-2-48,0 1 16,-3 1-32,2 0 144,104-5-56,-106 7 48,0-2-8,-4-1 24,4-1-72,-2 3 72,4-1-104,-3 2-8,-2-2-40,109-5 88,-113 7-32,3 0 24,-3 0-64,2-2 72,-6 0-33,0 0-7,-3 1 48,4 8-80,116-14 72,-115 1-48,0 5 80,4-1 64,-6 0 81,-1 0-105,-1 2 0,1-5-24,-2 3 16,120-5-64,-117 4 32,-3-1 104,4 1-48,-4-4 0,1 0 128,1 1-168,-2 1 48,-4 0-104,124-2 8,-121 0 8,-3 0 104,1 0-72,4 0 40,-3-4 64,2 1-24,2 3 88,-2 0 8,2 0-216,-4 0-56,3 3 112,6 3-8,2 1 104,-2-1-56,2 1 8,-1 7 24,112-14-128,-111 4 152,6 13-48,4-10-88,-3 7 32,1-10-80,8 1 72,-1 2-24,2 0-152,94-7 136,-92 5-88,-4-2 72,6 3-56,-1-1 144,6 0-64,0-1-40,-6-4 56,6 0-32,85 0 8,-84 0 32,-1 0-32,7 0-56,-6 0-8,4 0-152,4-4 80,-3 4 0,6-3-8,73 3 144,-73-6 96,-2 6-64,7-3-112,2 3 40,-5-5-104,5 1 80,0 1 152,-2 3-88,10 0 32,58 0-32,-60 1-8,6 3-72,-2 3 24,4 10-48,-1-10-160,3 14-88,1-2-16,4 2 0,45-21 368,-42 21-393,2-2 25,2-1-40,3 4-112,0 1 0,9 1-152,2 1-72,1-1-56,23-24 800,-21 24-881,2 1-47,4-1-256,8-1-208,-9 1-161,14 4-87,0-2 64,2 0 111,0-26 1465,0 26-1384,4 0 96,10-1 31,-9 1-7,18 5 40,-4-1 200,0 1 88,4 0-2337,-23-31 3273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5T11:38:12.120"/>
    </inkml:context>
    <inkml:brush xml:id="br0">
      <inkml:brushProperty name="width" value="0.05" units="cm"/>
      <inkml:brushProperty name="height" value="0.05" units="cm"/>
      <inkml:brushProperty name="color" value="#3165BB"/>
    </inkml:brush>
  </inkml:definitions>
  <inkml:trace contextRef="#ctx0" brushRef="#br0">141 779 5601,'0'0'0,"0"0"1672,-2-4-1576,-3 1 0,0-2 32,5 5-128,-5-6 120,0 1 24,-2 0-32,0 1-24,0 1-8,1 0 0,1-1 0,0 1 8,5 3-88,-5 0 112,0-4 16,-1 4 16,1-3 32,0 3 0,0-4 16,1 4-7,1 0-49,3 0-136,-4 0 144,1 0-24,1 0 8,0 0-8,1 0 8,1 0 24,0 2 40,0 1 40,0-3-232,3 4 256,1-1 32,9-1 8,-9 2 24,13-3 24,-11 1-8,16 0-32,-3-1 16,-19-1-320,30 2 312,8 0-40,11-2-7,7 0-1,1-5-32,6-11 0,3 2 0,3 0-40,-69 14-192,72-19 192,1 0-16,2 2 8,1-6 96,-3 4-72,0-6 24,2 5 0,-2-3-24,-73 23-208,72-30 200,2 6-40,3-2-8,-6 3-64,4-1-8,-5 0 8,-4-1-80,-2 1-48,-64 24 40,65-21-32,-3-2-24,1 1 64,-6-1 56,1 0-24,-4 4 24,0 2-40,-4 1-40,-50 16 16,47-17-8,-5-1 16,-2 3 16,-4 1 32,-2 0 0,-1 9-88,-2-11 48,-3 13-32,-28 3 16,26-6 8,-7 1 32,-3 0-48,-11 1 16,11 4-32,-13 0 16,1 0 0,-4 0-8,0 0 16,0 0-24,0 0 64,0 4 8,0 1-32,-4 0 40,-10 9-32,-2-9-8,-3 13 0,19-18-16,-28 16 8,-18 4-8,-14 8-8,-9 2 40,-4 3-24,-4-2-32,2-1 8,-3-1-24,78-29 40,-78 28 32,-1 0 32,3 0 0,-1 0 32,-1-2-64,3 2 0,-3-2 8,1 2-8,77-28-32,-82 26 8,6 0 0,1 0 24,0-2-32,6-3 80,-3 2-48,4-4-24,-1 4 57,4-4-9,65-19-56,-67 21 88,2-4-16,4 0-16,-1 3-8,6-5 24,2 3-8,4-4 0,6-8-40,44-6-24,-42 18 8,0-15 16,8 4-24,-1 7-8,9-12 24,3 1 16,4 1 48,5-2-8,14-2-72,-7 1 56,-7 3 0,12-2-32,-1-1 72,1-1-72,2 0-16,0 0 8,0 0-32,0 0 16,0 0 56,4 0 0,10 0-32,-9 0 24,18 0 0,-4-5 40,3 0 8,10-12-24,-32 17-72,48-18 24,13-4 40,9-3 8,5-3-24,1 0 32,1 1-72,-2 1 40,-1-2-8,-74 28-40,74-25 24,2 1 0,-3-4 32,-1 4 32,1-1-24,0 1 16,1-6-80,1 1 40,-2 5-32,0-3 24,-1 3-8,-3 0-56,-2-2 64,0 6-48,-2-2 0,1 1-56,-66 21 72,63-23-80,-1 1 64,-1 1 24,-3 2 48,-6 1 0,-2 3-40,-6 9 16,-3-11-32,-41 17 0,39-5-24,-3-14 0,-1 15-40,-4-1-16,-3 0-48,0 0-96,-5 1-104,-2 4-32,-21 0 360,17 0-464,-3 0-72,-9 0-161,13 0-167,-15 0-88,2 0-32,-1 2 40,-1 3 15,-3-5 929,4 5-952,-4 2-8,0 7-16,0-9 8,0 1-73,0 0-87,-2 8 24,-2-8-48,4-6 1152,-6 15-3857,6-15 3857</inkml:trace>
  <inkml:trace contextRef="#ctx0" brushRef="#br0" timeOffset="1221">528 573 8753,'0'0'0,"-2"-3"136,-3-1-120,-9-1 32,14 5-48,-7-14 56,-14 11 48,5-1 24,0-1 1,1 0 15,-1 1-16,0 1-32,16 3-96,-15-3 40,1-1-24,0 1 0,0-1 16,0 4 32,0-3 8,7 3-24,-10-4 24,10 4-32,7 0-40,-18-3 48,13 3 0,-2 0 24,0 0 8,0 0 0,0 0 8,2 0-64,0 0 24,5 0-48,-3-4 48,1 4 8,0 0 48,0 0-8,2-3 64,0 3 48,0-4 16,6 4 40,-6 0-264,13-3 256,-9 3 16,13-4 24,-3 1-8,4-1 0,1 1-24,7-1-16,5-1 0,-31 5-248,44-16 249,6 11-1,4-12-24,7-1 8,2 1-56,3 0-40,0 1 32,4 0-40,-70 16-128,66-15 168,-2-1 24,0-3-40,-1 3-32,-2-1-40,-4-1 16,8 3-24,-4-3 8,-61 18-80,59-15 72,-2-1-72,-1 0 24,-2 2-24,-4-1 32,-4-1 16,-5 2-64,-1 0 32,-40 14-16,37-14 0,-2 9 8,-2-11-8,-5 11-16,-4-9 48,0 11-56,-3-2 40,-2 1-48,-19 4 32,14-5-40,-8 1 48,7 1-48,-13-1 72,6 4-24,-3-3-16,1 3 72,-4 0-32,0 0-32,0 0 16,0 0 0,0 0-48,0 0 72,-4 0-16,-3 0 16,-10 2 24,1 1-40,16-3-24,-19 5 24,-4 2 8,-8 9-8,-16-2-8,-7 2 8,-3 1 8,-1 0 40,-3 1-80,61-18 8,-59 15 24,0 1 0,-4 0-8,-3 1 96,2-1-56,-2 0 0,5-1-40,-2-1 24,63-14-40,-61 19 96,0-3-16,-1-2 32,-3 1-64,1-8 40,3 16 24,2-9 16,0 0 40,59-14-168,-59 14 120,3 0 0,0 0-40,6 0 57,3 0-97,0-8-24,7 12 0,1-13-24,39-5 8,-33 16 48,2-11-32,5 11-8,5-13 8,0 4-8,6-2 8,9 1 8,-8-1-40,14-5 16,-1 7 8,-3-4-48,2 1 56,2-1-32,0-1-24,0 0 8,6-1-56,9 1-17,-15-2 105,14 0-232,4 0-72,3-3-160,5-1-88,19-1-48,16-12-96,10 1-32,6 0-40,-77 16 768,76-15-833,1 1 1,-2 0-48,5-4-72,0 4 64,3 9-89,-1-16 9,-5 16 24,-77 5 944,78-19-888,-2 5-953,5 9-1687,-81 5 3528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5T11:38:39.212"/>
    </inkml:context>
    <inkml:brush xml:id="br0">
      <inkml:brushProperty name="width" value="0.05" units="cm"/>
      <inkml:brushProperty name="height" value="0.05" units="cm"/>
      <inkml:brushProperty name="color" value="#3165BB"/>
    </inkml:brush>
  </inkml:definitions>
  <inkml:trace contextRef="#ctx0" brushRef="#br0">37 491 6001,'0'0'0,"-2"0"768,2 0-768,-1 0 336,-5-4-16,1 1 88,0 0 80,0 3-8,1-4 0,1 1-47,-1 3-89,4 0-344,-1-4 368,1 4 48,0-3 64,0 3 56,5-4-32,11 4 0,-11-3 0,12-1-16,-3 4-55,2-3-33,5-3 16,5 1-192,5-9 16,4 11-64,5-2-112,2-1 176,-42 6-240,43-5 240,2 0-48,1 1-80,-3 1 8,2 3 40,1-3 96,-3-1 72,2 4-104,-45 0-224,44 0 168,-2 0-16,1 0 40,-1 0 0,5 2-136,0 0 56,0-1 65,3 1 79,-1 0 16,-49-2-272,49 0 88,-2 0-104,0 1 24,0-1-8,0 0 120,1 0-32,-1 0-88,2 0 136,-49 0-136,51-3 88,-4-2-56,0 0-64,0-1-8,-6 1 48,-1 0 168,-1 0-80,-8 1-136,-31 4 40,33-3-56,-5-2-16,0 1 80,-4-1 8,-3 0-40,-2-1-72,-2-8 104,-3 11 64,-14 3-72,6-5 24,9 0-88,-11 1 32,1-1 88,-2 1 80,1 1 88,-4 3-176,0-4-8,0 4 32,0-3 56,-5 3-24,-9-4-32,0 4-48,-4-3 56,-1-1 40,-3 1-32,-6-1-88,-12 1-40,-14 0 160,-9 3 48,1 0-112,-5 0-64,-2 0-96,1 0 136,68 0-32,-64 0 136,1 0-32,4 0-80,1 0-104,3 0 184,-4 0 24,3 0-144,0 1 40,56-1-24,-54 0 0,0 0 144,2-3 176,0-1-200,1 1-88,3-1-8,1-1 56,1 0 192,46 5-272,-43-5 128,1-1-56,2 3 32,-3 0 48,6 3 160,1-4-151,1 4-89,3 0 40,32 0-112,-29 0 176,3 0 104,1 0 8,8 2-256,0 0-24,10-1 112,0 3-32,0-1 24,7-3-112,-5 4-16,-1-1-56,5 1 120,1-3 24,0 1-56,0 3-80,3 1 8,2-1 176,-5-5-120,19 5 136,-3 0-72,3 0-128,4 2 48,13 7 40,17-8 96,11 9-72,6-10-88,-70-5 40,73 6 40,0-3 56,-2-1 136,-3-2-256,-4 0-96,8 0 56,1-4 24,-4 1 152,-69 3-112,66-14 24,-5 14-152,-3-3 104,4-3 88,-4 3-24,-1-1 24,1 1-144,-3-1 0,-55 4 80,56-3 8,-2 3 8,-5-4-224,-7 4-136,-1-3 136,-1-1 24,-1 1 24,-5-1-176,-34 4 336,37-3-489,-1-2-119,-4 1 112,3-1-64,-4 2-128,-5-3-176,4 1-168,-4 2-193,-26 3 1225,26-4-1544,0 1-320,0-1-425,-3 1-55,-1-1 119,1-1 505,-1 0 600,-1 0 399,-21 5 721,23-14-3544,-23 14 3544</inkml:trace>
  <inkml:trace contextRef="#ctx0" brushRef="#br0" timeOffset="1147">121 139 12194,'0'0'0,"0"0"0,0 0-24,0 0 48,3 0 32,1 0 8,1-3-48,11 3 24,-3 0 96,5 0 80,5 0 24,-23 0-240,34 0 240,12 0 56,9 0 72,6 2 65,4-1-105,-3-1-72,1 0-24,-4 0 40,2-3 32,-2 3-24,4-4-104,-2 4-72,1-3 96,-3 3 16,2-3-16,-3-1-64,-58 4-136,54-3 104,1-1 120,-1 1 56,-1-1 0,2 1-72,1-1-24,-2 1 0,2 3 8,-56 0-192,52-4 161,-5 1-129,3-1 24,-5 1 0,2-1 0,-1 1-48,-1 3-112,-2 0 72,-43 0 32,46 0 96,-3-5-40,-5 1-40,1 1-104,-6-1 0,2 4 96,3-3 24,-7 3-48,-31 0 16,33-4-184,0-1-65,-3 0-103,3 0-80,0 1-256,-2 1-272,1-1-184,1-1-273,-33 5 1417,31-5-1816,2 1-248,-2 1 103,-5-1 377,2 1 696,-2 3 359,-3-4-3015,-23 4 3544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5T11:38:38.339"/>
    </inkml:context>
    <inkml:brush xml:id="br0">
      <inkml:brushProperty name="width" value="0.05" units="cm"/>
      <inkml:brushProperty name="height" value="0.05" units="cm"/>
      <inkml:brushProperty name="color" value="#3165BB"/>
    </inkml:brush>
  </inkml:definitions>
  <inkml:trace contextRef="#ctx0" brushRef="#br0">306 656 5865,'0'0'0,"0"0"88,0 0-88,-5-3 64,-9-2 48,7-13 32,-14 13 40,6-11 40,-1 11 8,0-10 24,3 9 24,13 6-280,-14-15 248,0 9-16,7-9-40,-11 10-64,11-9-16,-8 10-48,11-10-32,-1 11 0,5 3-32,-7-6 24,2 1 16,0-9-8,1 11-8,2-2 16,1-1-24,-1 1 24,0 0 32,2 5-72,-2-5 32,2 0 48,0 1 24,0 1 72,0-1 97,0 1 95,0-1 112,0 1 80,0 3-560,0-4 640,0 1-40,0 3-16,0-4-64,-1 4-48,-1-3 1,2 3-57,0 0-48,0 0-368,0 0 352,0-4-72,0 4-64,0 0 8,0 0-104,0-3-8,3 3 24,1 0-48,-4 0-88,14 0 88,-9-4-24,12 4-24,-3-3 0,5 3 0,13-4 8,10 4-16,8-3-8,-50 3-24,57 0-32,3-4 24,2 1-16,-3-1 24,1 1 24,-1 3-40,0-4 48,-2 1-40,4 0 8,-61 3 0,63-4 40,0 4-24,1 0 40,0-3 32,-6 3-32,-1-4-16,-3 4 0,-54 0-40,52 0 48,-1 0-32,-3 0 8,-1 2 8,0 0-40,-3-1 0,-4 3 0,-5-1-32,-4 2 32,-31-5 8,30 4 8,-8 1 16,3 0-16,-4 1 0,-4-1-16,-1 0 48,-11 0-40,12-1 8,-17-4-8,4 3 16,1 1-40,-2-3 56,-3 1 16,0 0-8,0 0-40,0-1 24,0 1-48,0-2 24,-1 4 0,-6-1 32,-11 1-56,3-1 40,-4 1 32,-4-1 8,-1 1-16,-15 1-16,39-5-24,-47 5-8,-5 0 8,-2-1 64,-2-1-40,2 1 32,1-3-24,2 1-16,1 0 56,50-2-72,-51 3 16,1-1-16,1 0 40,-3 0-32,1-2 32,-3 1 0,4-1-32,-1 2-8,51-2 0,-48 2 8,1-1-8,1 1 24,1-2-48,2 2 16,-1 0 40,1-1-24,1 1 56,42-2-64,-44 0 56,3 0-8,1 0 0,3 0 0,2 0-24,2 0 56,4 0 24,1 0 72,28 0-176,-23-3 249,-1-1 15,3 1 88,2 3-24,1-4 0,3 4-8,8-3-56,-11 3-40,18 0-224,-5-4 224,-9 4-24,11 0-32,-2 0-24,1 0-48,1 0-48,1 0 16,0 0-32,2 0-32,0 2 48,0-2 32,4 2-16,1-2 56,10 0 32,-9 0-48,13 0-8,-5 0-8,-14 0-88,17 0 24,2 0 24,4 0-24,10 0-32,11 0 64,4 0-16,3-4 40,-1 1-48,1-1 0,-3 1 32,1-2-24,-2-1 48,2-7 0,-2 9-48,1-1 41,-1-9-9,-47 14-72,49 0 56,0-5-32,0-1-24,1 1 80,-3-9-40,2 14 8,-2-5-48,-2 0-48,-45 5 48,51-5-64,-6-1 48,-2 3 32,1 3-72,-6-4 32,-5 4-48,0 0 24,2 0-8,-35 0 56,33 0-105,0 2-39,-7 2 0,0-1-136,-5 1-80,-2-1-40,0-1-160,-1 1 96,-18-3 464,14 2-536,1 2-144,-9-1-96,13-1-153,-16 0-183,11 1-112,-10-1-288,1-1-313,-5-1 1825,5 4-2016,0-2 63,-1 3 361,1 0 536,-1 0 392,-1 1-2913,-3-6 3577</inkml:trace>
  <inkml:trace contextRef="#ctx0" brushRef="#br0" timeOffset="1493">239 535 6753,'0'0'0,"-2"0"56,0-16-120,0 2 128,1-2 8,-1-3 48,-2 0 56,1-2 64,3 21-240,-2-19 320,0 0 16,1 1 40,-1 1-24,0 1-8,0 11-39,2-12-49,0 13-48,0 4-208,0-5 184,0 0-8,0 0 0,4-1 8,1 1 0,0 0 0,9 0 32,-10 1 8,-4 4-224,15-3 216,-9 3-16,9-4 8,-9 4 0,14-3 40,-2-1 48,4 1-32,5-2-8,4-1 16,4 1 8,3 0 33,2-11 55,3 11 16,3-14 16,1 3 48,7 1-72,-54 15-376,55-18 328,10-3-40,6 2-56,6-2 32,3 2-96,-2 2-48,-1-1-56,-4 13-40,-73 5-24,73-17 40,-2 17-64,2-5 0,-5-1 0,2 6 8,-8 0 40,-1 0 8,-2 2-40,-59-2 8,54 4-24,0 1 16,0 0 8,-5-2-24,1-1-16,-1 2-24,-4-3-48,1 3-24,-8-2-64,0-1-48,-3 1-80,-4 0-16,-1 0-80,-2-2-24,-4 0-88,2 1-80,-5 1-97,-21-2 713,21 2-840,-2 0-136,-2-1-168,-1 1-33,0 0 41,-11 0 152,16 3 280,-18 0 232,-3-5 472,14 5-312,-10 0 16,1 1-3177,-5-6 3473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5T11:38:42.718"/>
    </inkml:context>
    <inkml:brush xml:id="br0">
      <inkml:brushProperty name="width" value="0.05" units="cm"/>
      <inkml:brushProperty name="height" value="0.05" units="cm"/>
      <inkml:brushProperty name="color" value="#3165BB"/>
    </inkml:brush>
  </inkml:definitions>
  <inkml:trace contextRef="#ctx0" brushRef="#br0">4756 568 5889,'0'0'0,"-4"0"24,-1 0-8,-9 0-16,9 0 0,-11-4 16,11 4 24,-10 0-8,9 0-8,-9 0 32,9 0-32,6 0-24,-15 0 32,10 0 0,-11 0-24,11 0 24,-11 0-16,11 0 8,-9 2 16,9 0-16,5-2-24,-7 1 72,0 1 8,0-2 16,2 0 16,1 0-8,1 0 16,1 0 8,2 0 40,0 0-168,0 0 192,3 0 16,3 0 16,9 0-8,-10 0 24,13 0-32,-4-3-32,1-2 40,-15 5-216,23-14 192,3 10 8,7-12 9,4 11-33,1-16-16,2 7-8,2 1 24,0-1-16,-42 14-160,45-18 168,0 3 32,4 1-64,1 0 32,4 0-48,2 0-48,1 0 0,-1 0 0,-56 14-72,56-5 64,-2-16-16,-2 16-16,-3-13-40,-2 15 0,-4-2-8,1-1-16,-4 3-8,-40 3 40,38-4-64,-2 1 16,-4-1 8,-3 4-8,-4 0 48,-3 0-32,-1-3 16,-2 3 8,-19 0 8,14 0-16,-9-4-8,13 4-8,-15 0 8,3 0-8,-1 0 16,0 0 16,-2 0-16,-3 0 16,0 0-16,0 0 24,0 0-40,-1 0 24,-3 0 0,-3 0-24,-10 2 48,17-2-16,-16 2 0,-1 1 24,-4 3 24,-2-1-24,-3 0 8,-5 0-16,-11 9-8,-5-9 16,47-5-24,-52 14 16,1-8-16,-1 1 40,2 0-8,-1 6 0,3-9 8,-3 1-48,2 0 24,49-5-16,-50 6 24,1-3 0,-1 1 24,3-1-24,-2 0 16,4-1 24,1 0-8,3-2 32,1 0 32,1 0 48,3 0 136,1 0 80,5 0 80,1-4 32,1 1 41,2 0 15,26 3-552,-25-4 568,5 1 24,0-1-56,7-1-24,-1-9-32,8 10-32,-8-1-40,13 0-72,1 5-336,-6-5 297,5 0-41,-1 1-96,2 1 24,0-1-72,0-1-56,14-9 64,-9 11-112,-5 3-8,23-6 88,-4-11-32,4 12 40,11-16 40,15-4-88,3 1-32,2 1-24,4 3 8,-58 20 0,54-18 0,-2 1 64,-5 12-64,1-15 0,-1 15 48,2-9-96,2 11 64,-8-11-80,-43 14 64,47-4-48,2-1 56,-4 0-56,7 0 48,-5-9-56,0 14-16,-1-5 48,1-1-56,-47 6 80,46-3-104,0-1-8,-3 1-8,-3-1 8,0 4-32,-1 0-80,2 0-40,-8 0-73,-33 0 337,33 0-408,1 4-8,-5-1-152,4 1-72,-2-2-56,1 1-64,1 1-24,2-1-201,-35-3 985,33 4-1200,-2-1-136,0 2-33,-5 0 233,-1 1 288,1-1 224,-3 0 256,-1 0 112,-22-5 256,23 7-168,-4 7-40,0-10-2969,-19-4 3177</inkml:trace>
  <inkml:trace contextRef="#ctx0" brushRef="#br0" timeOffset="2195">503 1779 5969,'0'0'0,"-2"0"56,1 0-16,-1-4 16,-2 1-8,1-1-8,-1 1 16,1-1 0,1 1-40,0-1 8,1 1-16,1 0-8,0-1 24,0 1 0,3-1-8,2 1-8,-5 3-8,6-4 16,-1 1 8,9-1 0,-11-1 8,11 0 8,-10 0 8,10-1 8,-11 1-8,-3 5-48,16-5 56,-11 0 16,12-9 24,-11 10 24,13-10-24,-5 11-16,1-11-8,1 10 0,1-11 16,-17 15-88,18-5 80,4-13 0,1 13-8,0-16-8,3 4 24,5-3-24,2 3 0,4 0 16,-37 17-80,38-18 80,2 1-8,0-4 16,2 2-32,1 1 8,6-1 8,1 2-24,4-2-24,-54 19-24,56-19 32,3-1-8,0-4 32,4 3-8,-2 0-8,3 0-24,1 1 0,4-1 8,1 0-8,3-2-8,-3 4-24,-1 0 16,-3 2-40,-1 1 16,-8 0-40,2 11-16,-59 5 80,53-17-56,-3 13-8,-1-1 48,-6 0 24,-3-1-32,-3 1 32,-4 2 0,-2-1-24,-31 4 16,30-3 16,-2-1 0,-1 1 8,-2 3 8,-3-4 0,-1 4 24,0 0 32,-5 0 32,-16 0-120,15 0 136,-9 0 48,13 0-7,-14 0 71,9 0 32,-11 0-24,3 0 24,-1 0-80,-5 0-200,3 0 232,1 0 24,-4 0 24,0 0 56,0 0-64,0 2-56,0 0-8,-2 0-40,2-2-168,-14 1 152,7 5-40,-12-1-16,2 0-24,-2 0-16,-4 2 40,-8 7-40,-16 0 0,47-14-56,-54 16 56,-7 1-24,-2 2-32,2-1-8,-1 1 24,1-2 32,0 1 24,2-1 16,59-17-88,-61 17 64,0 2-40,-4-3 16,3 3 16,-1-1-32,-1-3-16,-2 4 16,3-1-32,63-18 8,-64 16 16,3-1 8,2-1-32,1-7 0,-1 12 8,-2-5 8,0 0-8,2 0 32,59-14-32,-57 14 48,3 0 57,0 0-9,0-9 16,5 12-16,2-11-16,-2 11 56,2-10-16,47-7-120,-41 16 112,-1-11 0,4 9-24,-1-9 40,4 2-32,-1 7-32,6-9 8,-1 2 0,7 7 24,-1-9 40,4 2-48,0-2-24,4 1 0,1-1-24,9 0 16,-8-3 24,15-2-80,-4 2 72,-1-1 56,2 1 24,-1-2-56,2 2 40,1-2-24,1 1-40,0 1 40,0-2-112,0 0 104,3 0-32,11 0 40,-9 0-40,18-3 64,-4-2-16,4-9-40,11 0 48,-34 14-128,49-23 56,12-3 32,7-2 16,3 0-16,1 2-40,-3 2-16,3-1 40,-6 1-40,-66 24-32,66-23 48,3 1-40,6-3 8,9 3 64,-8-1-24,1 1 8,-2-3-24,-6 4-32,-69 21-8,73-19 8,2-2 32,2 2-16,-1 0-64,3 2 40,-8-1-16,-1 3-16,-1-3-8,-69 18 40,68-17-96,-2 1 8,-1 0 56,-4 1 88,1 1-32,-6 0 8,-4 9-48,-1-16-8,-51 21 24,43-5 8,1-13-8,-3 13 0,-1-9-16,-1 9 40,-1-11-24,-5 13-16,-3-11 8,-30 14 8,24 0-32,-3-5 56,-4-1-8,2-8-32,-5 14 24,-9-5 0,9 2 24,-14-1-8,0 4-24,4-3 16,-1-1-8,-3 1 24,4-1 40,-4 1-16,0-1-16,0 4-24,0 0 33,0 0-49,-5 0 8,-9 0 0,0 0 16,-5 0-40,-4 2 40,-5 3-8,-15 9 0,-18 0-48,-11 2 0,72-16 32,-76 19 16,-1-2 0,2-1 16,1 0-8,6-1-56,-5 3 24,-2 1 64,2 0-16,3-2 56,-1 1-24,1-2-8,-3-1-24,4 3-24,-5 1 0,5-2-72,1 1 64,68-18-8,-66 17 32,0 0-8,5 1-16,-2-1 0,1 2 8,1 0-24,-2 4 24,2-2-24,61-21 8,-63 17 8,4 4 40,0-3 24,0-1-16,7 2-16,-4-1 16,2-3-24,4-1 24,50-14-56,-53 14 40,3-7-8,6 12-8,-1-12 40,10 11 32,-1-13-32,1-2 40,6 4-8,29-7-96,-28 7 48,0-2 8,7 1-16,5-1-40,2 0 32,-1 0 88,8-3-64,-12 1-32,19-3-24,-6 2 8,3-2-40,1 2 56,0 0 0,2-1-8,-1 1 16,1-2-16,0 0 72,3 0-8,2 0-56,15-5 0,-5 0-16,4-11 32,6 11 24,15-21-48,8 5 16,-48 21-32,60-26-16,2-2 56,4 0 24,2 4-56,-5 1-16,-2 2-16,-6 0 0,1 2 16,-56 19 8,54-21 8,0 4-40,-4 1-8,-1 1 40,-2 1-16,0 0-16,-2 9 72,1-15-24,-46 20-16,43-5 40,1-10 0,-1 9-64,-3-13 0,4 14 48,-3-14-8,1 14 24,2-13-32,-44 18-8,38-5-56,4-14 56,0 14 0,1-13 0,1 13 16,-3-11-16,-1 13-32,-1-13 40,-39 16-8,38-5-16,0-12-40,0 11 32,-1-9-8,-4 9 64,-2-7-32,-1 7-64,1 1 40,-31 5 24,28-16-48,-2 13 56,0-11 0,0 9-64,-5-9 16,0 10-16,-3-1 56,-3 0-8,-15 5 8,14-14-24,0 14 24,-9-3-8,11-1 24,-13 1-24,3-1 0,-1 1-24,0-1 56,-5 4-24,4 0 32,-4 0-48,0 0 24,0 0-32,0 0-16,-4 0 40,-1 0 0,5 0 0,-14 0 16,9 2 48,-14 0-64,5-1-24,-2 1 32,-1 2-40,-2-1 72,-6 2 16,25-5-56,-31 14 24,-4-9 0,-3 2-24,1 9 40,2-11-48,2 11 16,2-11-16,0 2 8,31-7 0,-32 14 32,3-9 24,-4 2-56,0 9 16,0-11-32,0 12 0,-6-3 40,3 2-40,36-16 16,-39 14-40,1 0 8,2 0-16,1 0 88,0-7-24,2 10-40,-2-3 24,0 0-40,35-14 40,-33 16-24,-2 3-16,1-2-24,-5 1 48,-2 1 0,-5 0 8,3-2 8,-1 2-32,44-19 32,-41 20-48,-1-1 72,0 0 0,0-2-48,-1 2 32,-1-1-32,-3-1 32,0 2 16,47-19-24,-45 18 0,0-1 0,1-1-40,1-1 56,3 1-16,0 0-8,0-1-16,5-1-40,35-14 64,-35 14-8,6-7-40,2 9 16,3-11 8,3 11 16,4-9 0,-4 7-24,7-9-32,14-5 64,-16 7-128,2 0 96,9 7 0,-10-9 16,9 0-24,1 2-48,-2-2-16,2-1-16,5-4 120,-4 5-88,3 0-16,1-1 48,0 1 16,0-3 56,3-1-32,1 1 16,10-2-16,-14 0 16,3 0-16,15 0 56,-5-3 8,3-1-56,3-10 16,4 11-24,8-18 8,14 0 48,-45 21-40,54-24 32,7-4-16,4 2-8,-4-2 16,1 2-48,-1 1 48,0 1-56,-2 1-8,2-3 32,-61 26 8,61-24-24,0 0 24,5-1 0,-2 1 16,6 1 40,-6-3-64,3-2 24,-1 2 0,-66 26-16,66-26 0,-4-2 64,6 4-48,2 0-8,-1 1-40,71-22 16,-76 20 0,-64 25 16,61-21-16,3 1-32,-4 0 40,-5 3-48,1 1 0,-4 1 24,0-1-72,-5 0 120,-3 1 0,-6 10-24,-1-13 8,-8 15-16,1-11 32,-6 8 8,0 1-16,-1 0-32,-23 5 24,18-14-8,-1 14 0,-3-3 0,-9-1 40,9 1-64,-11-1 32,3 4 48,-3-3-80,-3 3 32,4 0 8,-4 0-24,3 0-8,-3 0 56,0 0 0,0 0-56,0 0 0,0 0 24,-2 0 0,-5 0 40,-10 0-48,10 1-8,-14 5-24,6-1-48,-5 0 40,1 2-40,19-7 88,-22 14-80,-1-9 24,-5 9-81,-7-7-79,-6 11-112,-5-5-144,-1 3-48,2 0-56,45-16 576,-40 15-616,4-1-40,2-7-72,3 11-129,3-11-199,2 10-120,2-3-48,-1 0 103,25-14 1121,-20 7-888,0 10 200,3-10 232,10 11 152,-10-11 88,11 8 56,0-10-88,-1 9-3089,7-14 3337</inkml:trace>
  <inkml:trace contextRef="#ctx0" brushRef="#br0" timeOffset="2999">120 1982 6345,'0'0'0,"0"0"40,-1 0-24,-5-5 0,-11 0 24,10 0-8,-10 0-8,10-1 0,7 6-24,-18-5 0,11 0 8,-8 0-8,9 1 8,1 1 16,0-1-24,0 1 0,3 3-8,2 0 8,-2-4 0,2 4 8,0-3 0,0-1 16,5 1-8,9-1 40,-8 1-8,9-1 16,-15 4-64,14-3 72,2-1-16,5-1 16,0-9 8,3 11-16,4-11 32,1 10 8,3-10 8,-32 14-112,29-3 120,3-11-16,-1 11 16,-2-11 8,3 10 16,1-1 48,0-9-16,2 11 48,-35 3-224,40-14 280,-2 8-16,7-9 25,-1 10-9,1-13-48,2 13 56,3-14-16,3 3-56,-53 16-216,55-16 240,3 1-16,4-4 16,3 0 32,3-2-40,0-2-64,6 2 16,-1 0-16,-73 21-168,77-22 152,1-3 16,1-1-48,1 2 0,3-4-16,4 2-64,-2 0 8,2-6-24,-87 32-24,86-26 32,-1-1-48,-5-1-32,0 0 24,-5 3-48,-2 1 72,-3 3 56,-9 4 8,-61 17-64,57-16 64,-8 11-48,-1-19-24,-4 18 8,-2-13-16,1 14 40,-3-9-40,-5 9 0,-35 5 16,35-16 16,-6 11 0,1-12 32,-2 11-24,-2-9 64,0 9 0,-5-9 88,-4 11 56,-17 4-232,21-5 225,-5 0 63,-1 0-48,-9-9-16,13 10-16,-16-1-16,13 0 16,-16 1-24,0 4-184,5-3 224,0-1-88,-1 1-8,-1 3 48,1 0-40,-4-4 0,0 4-32,0-3-32,0 3-72,0 0-24,0 0 32,0 0-32,-4 0-16,-1 0 56,-10 0-8,9 0 48,-11 2-48,3-1-8,14-1 0,-16 6 24,-1-1-64,-2 0 112,0 0-64,-4 1 8,-5-1 16,-5 9-40,0-9 48,33-5-40,-31 5 32,1 2-40,1 0-24,1 0 16,2 0 24,0 0 0,3 0-24,0 0 16,23-7 0,-21 5-40,2 0 24,0 0 16,2 1-48,1-1 40,0 0 0,9 0-8,-8-1-24,15-4 40,-5 3-104,-2 1 0,0-1-8,1 1 0,3-1-16,-1 1-64,1-1-56,1 1 0,2-4 248,-2 1-248,1 1 16,1 0 8,0 0 0,0-1 8,5 1-24,0 0-41,0 0-63,-5-2 344,16 1-384,-12 1-40,11-2-64,-10 0-88,15 0-88,-15 0-64,16 0-48,-6 0 39,1 0 81,0 0 72,1 0 152,0 0 120,3-3 56,-1 3 88,-2 0 24,1 0 16,-18 0 128,17 0-168,-1 0-248,-1 0-2969,-15 0 3385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5T11:38:48.281"/>
    </inkml:context>
    <inkml:brush xml:id="br0">
      <inkml:brushProperty name="width" value="0.05" units="cm"/>
      <inkml:brushProperty name="height" value="0.05" units="cm"/>
      <inkml:brushProperty name="color" value="#3165BB"/>
    </inkml:brush>
  </inkml:definitions>
  <inkml:trace contextRef="#ctx0" brushRef="#br0">143 1031 13258,'0'0'0,"0"0"0,0 0 857,-3-3-225,-2-3 120,-9 1 64,8-9 8,-8 14-72,9-5 0,-10 0 49,15 5-801,-6-4 792,-9 1-48,9-1-24,-9 1-112,10-1-64,-2 1-88,-7-1-103,12 4-73,2 0-280,-5-3 256,1 3-64,3-4-40,1 4 8,0-3-8,3 3 56,2-4 80,11 4-48,-16 0-240,5-3 200,18-1 32,-4 1 0,9-1-40,12 1 88,10-2-104,4 0 104,2-9-16,-56 14-264,56-4 216,-1 1 40,3-1-79,-3 1 143,3-1-64,-1-1-16,2 2-144,-5-1-24,-54 4-72,56-3 88,-6-1-32,-4 1 24,-1 3-32,0 0 24,0 0-24,1-4 8,-5 4 0,-41 0-56,40-3-192,0-1 280,-3 1-24,0-1 24,3 1 224,-9-1-344,0 1 40,-5-2 32,-26 5-40,23-6 16,-2 1 144,0-9-144,-2 11 16,-2-3-24,-3 1 16,0 0-72,-9-9-176,-5 14 224,16-3-280,-13-1-216,1-1 88,-1 0-72,1 1-65,-1 1-111,-3-1-240,0 1-104,0 3 1000,0-4-1320,-5 1-297,-2-1-175,-9 1-401,3-1-535,-3 4-217,-2-3 65,-1 3 591,-3 0 833,-1 0-1401,23 0 2857</inkml:trace>
  <inkml:trace contextRef="#ctx0" brushRef="#br0" timeOffset="1406">542 862 15331,'0'0'0,"0"0"0,0 0 1240,-2-3-544,0-1 120,0-1 17,-1-9 23,1 14-40,-1-5-88,-1 0 0,4 5-728,-3-14 696,1 10-104,0-1-79,1 0-17,-3-9-88,1 10-56,-1 1 16,1-2-88,3 5-280,-4-6 632,2 1-448,1 0-72,-1 0-48,0 0-8,-1 1 16,1 1 56,0-1-88,2 4-40,-1 0 0,-1 0 104,0 0-80,0 0 88,1 0 32,-1 4-128,0 1 120,0 9 16,2-14-152,-1 5 128,-1 11 24,0-2-7,0 1 7,1 4 40,-1 6 16,0 4-96,0 3 0,2-32-112,0 34 104,0 1 8,0 4 0,0-5 0,0 1-40,0 0-8,0-2 56,0 2-72,0-35-48,0 33 16,0 0 32,0 0 8,0 0-24,0 0 88,4 0-160,-4-2-16,0 1 32,0-32 24,0 31-72,0-1 120,0-1-24,0 1 40,3-2 96,1 0-136,-1-1 8,-3 0-24,0-27-8,4 26-48,1 0 64,0-4 56,1-3-48,-1-3-16,0 0 32,9-1-120,-9-8-48,-5-7 128,16 18-304,-2-13-128,-9 9-96,14-11-112,-14 3 7,18-3-263,-7-1-296,-1 0-192,-15-2 1384,16 0-1753,0 0-447,3 0-617,0-6-736,2 1 17,1-14 759,1 5 905,1-5-2041,-24 19 3913</inkml:trace>
  <inkml:trace contextRef="#ctx0" brushRef="#br0" timeOffset="1407">1273 789 13338,'0'0'0,"0"0"2681,0 0-1865,0-3 88,-2 3 145,0-4-49,0 4-8,-1 0 8,3 0-1000,-4 0 968,1 0-111,-2 2-105,-1 0-160,1 3-184,-2 9-32,-7-9-80,9 12-40,5-17-256,-7 14 216,-9 4-24,10 4-16,-14 4-32,6 7-24,1 1-16,6 2 24,-9-3-24,11 0-16,0-1-16,-1-1 16,1-2-24,3 1 0,1-2-8,-1 0-48,0 1 88,2-1-48,0 0 113,4 0-105,1-2-32,9 2 32,-9-2-40,12 0 48,-3 0 8,-14-26-72,14 26 80,2-1 136,3-1-160,0-3 248,4 0 24,-2-2-168,1-2 240,-1-1-208,2-11-40,1 11 8,-3-11-8,-2 2-64,0-2 64,0 0-40,-1-3-72,-1 0 32,-17-2-72,16 2 40,0-2 136,-3 0-160,1 0 40,0-4-40,0 1-32,0-1 144,0-1-120,-14 5-8,14-17 40,-9 11-96,13-8 112,-13 9-104,10-12 0,-9 12-48,9-16-80,-9 7 160,9-2-144,-10-5-16,13 0-200,-13-1-144,11-1-80,-13 0-192,13 1-65,-11-4-223,-5 26 1080,16-25-1216,-11 1-184,11 0-337,-11-2-503,11-1-641,-11 0-688,10-3 121,-9 2 727,-6 28 2721,17-29-1840,-12-1 303,11 0-1951,-16 30 3488</inkml:trace>
  <inkml:trace contextRef="#ctx0" brushRef="#br0" timeOffset="1408">2489 133 9818,'0'0'0,"-2"0"1968,0-3-1272,1-3 120,1 6-816,-4-15 961,1 11 95,-1-10-16,1 11 8,-1-11-64,1 10-79,-1-9-57,1 9-144,3 4-704,-4-14 696,1 11-64,-1-3-72,1 1-112,-1-9-31,3 14-49,-1-3-40,0-1-64,2 4-264,-2-3 264,1 3 16,-1 0 24,0 0 8,0 0-48,1 2 0,1 5 16,0 6 40,0-13-320,0 7 312,0 13-40,0-5-40,0 3-24,0 6-16,0 4-23,0 7-9,0 3-32,0-38-128,0 40 200,0 0-32,0 3-16,5-1-8,-2 2 8,1-3-40,-1-1-48,1-1-40,-1-3-96,1 1 176,-1-2-96,1-2 88,-1-2 8,1-1-240,-1-1 120,1 1-40,-4-1 72,5-1 0,0 0-48,-1 0-32,-1-2-88,-3 0 0,0-2-152,4-1-120,-4-23 424,0 23-545,3-2-103,-3-2-120,0-4-264,0 1-256,0 0-457,0-9-367,0 12-441,0-19 2553,0 7-3184,-2 10-249,1-12 440,-1 9 761,0-10 871,-1 1-2303,3-5 3664</inkml:trace>
  <inkml:trace contextRef="#ctx0" brushRef="#br0" timeOffset="1409">1956 605 12346,'0'0'0,"-1"0"2889,1 0-1977,0-4 8,0-1 48,0-9 65,0 11-9,0 3-1024,3-6 1080,2 1-32,9-9-64,-8 11-79,11-11-129,-1 10-160,1-11-80,0 9-32,-17 6-504,23-15 424,1 10 24,2-13-136,1 15-32,-3-1-55,0 1-169,-1 3 32,-4 0-40,-19 0-48,19 0 0,-1 1 160,-1 3-248,-1 1 176,-1 0 8,-1 2-24,0 0 224,0 9-240,-14-16-56,14 5 64,2 13-104,-1-5 8,3 1-32,-3 0-104,-1 0-88,0 0-112,0 0-73,-14-14 441,14 14-632,0-7-40,0 10-160,0-10-128,1 11 0,1-11-225,0 8-335,1-9-240,-17-6 1760,16 14-2145,1-9-511,1 2-281,-1 0 160,0-2 601,3 0 776,-3-3 327,0 0-2399,-17-2 3472</inkml:trace>
  <inkml:trace contextRef="#ctx0" brushRef="#br0" timeOffset="1410">2976 331 8417,'0'0'0,"0"0"0,-2 0 2081,1 0-217,-1-5-264,0 0-151,-1 0-49,-3 0-200,1-1-111,0 3-49,5 3-1040,-7-4 1016,-7 1-136,9-1-128,-9 4-127,7 0-105,-12 0 32,3 2-88,-3 3 32,19-5-496,-21 14 280,-3-8 8,-2 13 48,0-5-120,1 1 0,-1 1-128,2 0-56,-1 3 104,25-19-136,-24 19 96,1-2-16,1 1-112,-1-3-64,2 1 136,0 0-80,2-2 128,0 1-104,19-15 16,-17 14-8,-1 0 72,3 0-64,1-7 0,0 10-168,7-10 24,-10 9-120,11-11-64,6-5 328,-14 16-400,11-11-288,-2 11 8,-2-11-56,2 2-185,-1 7-135,3-11-352,-1 4-489,1 0-383,1 0-513,0 0-231,1 0 455,-1 0 625,2 0 720,0 7-2433,0-14 3657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5T11:35:49.992"/>
    </inkml:context>
    <inkml:brush xml:id="br0">
      <inkml:brushProperty name="width" value="0.05" units="cm"/>
      <inkml:brushProperty name="height" value="0.05" units="cm"/>
      <inkml:brushProperty name="color" value="#3165BB"/>
    </inkml:brush>
  </inkml:definitions>
  <inkml:trace contextRef="#ctx0" brushRef="#br0">5188 0 5745,'0'0'0,"0"0"1152,0 0-368,0 0-784,0 0 648,-2 0 56,0 0 177,0 0 271,1 0 256,-1 0 40,0 2-39,0 0-97,2-2-1312,-1 1 1112,-1 1-135,0 3-113,0 0-152,-1 1-32,-1-1-56,3 0-72,-1 0 72,2-5-624,-2 6 488,-1-1 33,1 0-25,0 0-112,1 9 40,-1-9-96,0 2 16,0 7-64,2-14-280,-1 4 312,-1 1-56,0 2-16,0 0-56,2 0-72,0 0 112,0 0-80,0-2 40,0-5-184,4 5 80,-1 0-144,1 1 64,1-1-32,0 0 72,0 0 0,11 0-48,-12-1-24,-4-4 32,13 2 80,-9-1-112,10-1 16,-9 0 72,14 0-184,-14 0 152,15 0-24,-15 0-56,-5 0 56,19 0 24,-14 0-56,11-3 16,-13-2-24,11 0-168,-14-9 32,5 10-40,-5 4 216,4-5-248,-1 0-216,-3-9 8,0 10-112,0-1-144,0 0-104,-3-9-233,-2 14-207,-2-5-224,7 5 1480,-14-6-1689,9 1-311,-2 2-313,-9-1-87,9 4 95,-10 0 313,10 0 440,-11 0 399,18 0 1153,-14 2-824,-1 2 184,-1 1-2248,16-5 2888</inkml:trace>
  <inkml:trace contextRef="#ctx0" brushRef="#br0" timeOffset="1">4928 332 5561,'0'0'0,"0"0"1856,0 0-160,0 0-279,0 0-1417,0 0 1288,0 0-72,0 0-23,0 0 23,0 2 0,4 0-80,-1 0 17,1-1-233,-4-1-920,3 2 920,1 0-128,1 1-232,0 1 24,11-1-96,-13 2-79,11 1-1,-9-1 24,-5-5-432,18 5 368,-4-1-8,1-1-112,-1 1 96,2-1-136,0 1 56,-1-3 88,3 1-184,-18-2-168,21 2 192,-1 0 8,1-1-104,0 1 0,-2-2-8,0 0-72,-1 0 0,-13 0 8,-5 0-24,17 0 88,-13 2-128,10-1 120,-11 1-88,3 0 72,-1 0-16,0-1-64,-1 1 88,-4-2-72,0 2-88,0 0 104,0-1 0,0 3-32,-4-1 40,-1 1-24,0-1-16,-1 3 80,6-6-64,-14 5 64,9 2-48,-2 7-16,-10-9-64,10 9 72,-10-7 64,3 10 16,0-3 41,14-14-129,-14 14 104,0 0 0,0 0 24,7 0-32,-10-7-8,10 10-40,-11-10-8,11 10 72,7-17-112,-15 6 48,9 9 24,3-9-8,-1 1 0,3-1-24,1 1-16,0 0-80,0 0-56,0-7 112,3 6-72,2-3 16,1-1 48,9 0-48,-10-1-40,15 1-80,-5-2-16,1 0 24,-16 0 168,21 0-305,0-5-95,0-9-120,-1 10-256,1-1-104,0-10-152,0 9-225,-2-9-191,-19 15 1448,19-6-1728,1-9-449,-3 10-591,0-11-121,1 11 72,-3-11 337,1 2 728,-11 0 511,-5 14 1241,14-14-904,-10 0-1856,-4 14 2760</inkml:trace>
  <inkml:trace contextRef="#ctx0" brushRef="#br0" timeOffset="2">5487 205 6361,'0'0'0,"0"0"0,-2 0 1376,2 0-728,0 0-336,0 0-80,5 0 40,1 0 289,7 0 367,-9-3 280,-4 3-1208,5 0 1304,9-4-95,-10 4-217,1-3-248,10 3-128,-11-4-56,1 4-48,11 0 32,-16 0-544,3-3 577,2 3-57,9-4-16,-10 4-16,-1 0-32,3 0-88,-3 0-40,1 0-56,-4 0-272,3 0 200,1 0 72,-4 0 8,0 0-8,0 0 16,0 0-23,-2 0 7,-2 2 0,4-2-272,-5 4 304,0-1 88,0 2-8,-2 1-112,-7 1 144,9 7-48,-2-9 80,-9 9 120,16-14-568,-5 7 400,-13 10-80,4-10-39,0 10-49,1-10-8,-1 12-8,0-5-144,0 0 72,0 0-72,14-14-72,-7 7 40,-9 11 104,14-11-72,-3 10-32,0-10 64,0 10-24,1-11-64,1 9 40,3-15-56,-4 5 16,3 9-48,1-8 120,0 1-88,0-1-24,5 1 8,0-1-56,9-1 112,-14-5-40,3 3 8,11-1-56,-8 0 40,13-2-80,-14 0 8,16-4 16,-5 1-96,-1-2 32,-15 5 128,16-6-136,0-7 32,-1 9 48,3-10-32,1 9-8,-2-12 0,1 11-16,-1-13 8,-17 19 104,17-5-72,1-11 40,-3 2 8,1 0 24,0 0-32,-2 1 8,0-1-16,-1 0 40,1 9 48,-8-15-32,11 15-8,-14-12-24,11 13 96,-10-1-40,10-9 56,-14 14 40,0 0-136,5 0 160,0-3 56,-1 3 48,-1-4 8,-3 4-152,4 0 32,-4 0 16,3 2-72,-3-2-96,0 5 192,4 0-16,-4 1-104,3 7 160,-3-7-112,4 1 40,-4 10-24,0-10-144,0-7 8,0 17 176,0-10-136,0 13 72,0-5 8,0 1 0,0 0-72,0-1 24,0 1-80,0-16 8,0 16-40,0-1 96,0 1 8,3-1 48,1-1-80,-1 0-8,1 0-64,-1-7 16,-3-7 24,3 18-24,1-13 64,1 10-24,0-9 8,1-1-176,11 2 128,-13-2 0,9 0 32,-9 1 72,12-1-192,-11-3 96,14-1-56,-14 1 232,18-2-56,-6 0-40,1 0-112,-18 0 48,17 0-264,-1-3 16,-1-1-88,1 1 136,0 3-152,-1-4-64,-1 4-72,-9-3-304,-5 3 792,20 0-793,-17 0-175,11 0-200,-11 0-120,3 0-225,9 0-215,-15 0-272,6 0-401,-6 0 2401,3 0-2912,1 0-137,-1 1 152,0 3 369,-3 1 855,0 2 649,0 0 352,-1 0 8,1-7 664,-4 7-1536,4-7 1536</inkml:trace>
  <inkml:trace contextRef="#ctx0" brushRef="#br0" timeOffset="3">216 1345 20788,'0'0'0,"-3"0"2288,-17 0-1968,-2-5 49,-13 0-185,35 5-184,-35-14 96,2 14 40,9-4 96,6 1 16,11-1 104,-7 4-96,13-3 24,-3 3 104,4-4-24,0 4-360,0 0 360,14-3 8,4 3-104,4-4 88,11 4 0,23 0-111,17 2-9,-73-2-232,89 5 208,0 9-88,-2-8 64,0 7 40,-4-6-176,4 11 240,0-13-56,4 9-120,3-9 240,-94-5-352,95 14 280,1-9 40,5 11 72,0-11-160,5 13-224,4-13-64,4 12 32,8-10 16,-122-7 8,126 21 8,2-7 88,1-7-8,2 12 112,-1-12 72,2 12-104,6-12-288,-6 11-56,-132-18 176,131 5-48,-1 10-96,-3-8 328,-3 9-200,-4-11-24,-7 0 208,-7-5-104,0 0 24,-106 0-88,99-3-192,-1-11-48,-4 9-152,-11-11-104,1 11-56,-6-14-320,-5 14-176,-2-18-289,-71 23 1337,65-16-1760,-4-3-585,-7 4-863,-4-5-729,-1 1-48,-2-3 272,-2-1 1065,-3 0 1079,-42 23 1569,42-22-1320,-6-6-1224,-36 28 2544</inkml:trace>
  <inkml:trace contextRef="#ctx0" brushRef="#br0" timeOffset="4">5471 1356 19460,'0'0'0,"4"0"6793,-4 0-6793,3 0 880,1 0 105,1 0-681,9 0-56,-11 0 120,1 0 72,1 0-72,0 0 416,-5 0-784,5 0 528,1 0-152,-1 0 144,0 0-432,0 0 88,0 0-80,-1 0-40,-1 0-24,-3 0-32,4 0-24,-4 0 128,0 0-152,0 0 8,0 0 112,0 0-64,0 0 72,0-4-48,0 4-32,-2 0-72,0-3-8,-3 3 0,0-4-24,-2 4 40,0-3-120,0-1-16,0 1 64,7 3 136,-7-4-192,0 4 8,2-3-64,0 3-56,0-4-96,-1 4-40,-1-3-112,0 3-72,7 0 624,-13 0-728,7 0-105,1 0-79,-9 0-232,9 0-208,-2 0-161,-7 0-423,9 0-441,-2 0-623,-7 0-281,10 0 72,-1 0 545,0 0 951,0 0 569,0 0-1864,5 0 3008</inkml:trace>
  <inkml:trace contextRef="#ctx0" brushRef="#br0" timeOffset="5">5191 1493 23388,'0'0'0,"0"0"777,-3 0-665,-3 0 8,-1-3-256,7 3 136,-7-4-232,0 1 88,-6-1 8,7 4 88,-1-3-8,-7-1 40,9 4-88,-2-3-137,0-1-295,-7 1-472,9 3-376,-2-4-377,-7 1-463,11-1-377,-2 1-87,-2-1 111,7 4 2577,-6-3-2224,1-1 607,0 1-39,0-1-1344,5 4 3000</inkml:trace>
  <inkml:trace contextRef="#ctx0" brushRef="#br0" timeOffset="180702">3510 4416 9370,'0'0'0,"0"0"1848,-17 0-1424,-25 0-240,42 0-184,-77-3 64,-17 3-32,-8 0 104,4 2 144,9 1 112,4 2 120,0-1-24,-2-2-15,0-2 23,87 0-496,-89-4 456,0 1 16,1-3 24,-1-7-8,-5 9-8,2-15 32,-6 14-48,-3-14 64,101 19-528,-94-18 625,-3 2-41,5-3 32,-4-2-64,6-1-48,6-1 112,2-3-16,11 0-160,71 26-440,-73-31 361,5-1-73,2-2-96,8-1 40,6-2-96,9 1-112,3-4 56,7-4 48,33 44-128,-25-45 168,3-4-64,8-1-24,12 3-40,0-5 8,2 1 56,5-3-88,22-5 32,-27 59-48,24-59-16,7-2 32,6-5 48,8 0-112,9-2 64,9 2-40,10 0 96,2 1 64,-75 65-136,83-66 40,2 2 48,9-6-160,9 4 48,8-2 8,6 2 72,3 3 96,4 1-24,4 1 176,6-4-128,4 6 24,1-2-40,4 4 64,-2 3 80,0 5 40,-2 2 56,-139 47-400,139-43 168,-2 3-39,1 5-17,-2 0-112,-2 7 128,-7 6 88,-2-3-32,-8 8 184,-117 17-368,109-16 232,-1 11-80,-2-9-8,-7 14-120,1 0 56,-8 2 56,-2 5-8,-6 12 24,-84-19-152,82 16 376,-4 3-104,-8 5-288,-4 4 272,-9 7-208,-8 6 48,-9 10 272,-4 3-264,-36-54-104,26 63 16,1 1 24,-8 7 96,-4 2-32,-9 2 64,-1 0-176,-5 2 16,0 1-24,0-78 16,-5 82-24,-13 1 144,-3 1-136,-7-3 88,4 0 16,-12-5-8,6-3 64,-5 2-200,35-75 56,-38 75-8,0-2-80,-8-3-24,5-10 128,-13 1-64,-2-3-224,-7-3 72,-6 5 80,69-60 120,-68 50-272,0 0 288,-5 4 8,-7-5 8,5 0 104,-7-6-96,0-3-56,4-1-96,-5-1 40,3-5 72,3-2-168,2-3 24,2 5-144,0-5 120,0 0 128,3-5-72,70-23 112,-64 20-24,3-2-24,5-1 120,2-3 0,6-9-8,-3 9-136,9-8-80,-3-1 72,45-5 80,-42 3-128,2-3-112,0 0-136,4 0-80,6-3 0,-1-13-24,5 2-113,1 9-143,25 5 736,-22-23-832,3 4 0,5-2-32,7-3-168,-9-2-113,11 0-127,0 0-176,3-4-185,2 30 1633,-2-30-1928,2-1-353,4-2-271,1-3 79,14-1 521,-3-5 640,5-3 640,5-4 383,-26 49 289,28-50-560,1-4-2736,-29 54 3296</inkml:trace>
  <inkml:trace contextRef="#ctx0" brushRef="#br0" timeOffset="180703">4311 2290 4544,'0'0'0,"0"0"209,0 0-209,0-3 120,0-1-40,0-1-8,0-9 0,3 10-16,-3-1 8,3-10 40,-3 11 8,0 4-112,4-14 144,-4 11 24,0-11 16,0 10 24,0-10 24,0 11 40,0-11 64,0 14-336,0-4 408,0-9 80,0 9 32,0-10 64,0 11 49,0-11 855,-2 10-680,0-10-8,2 14-800,-1-3 736,-1-2 1,0-1-49,1-7 16,-1 13-48,0-6-48,0 1 32,1 2-40,1 3-600,-2-4 568,0 1 1,0-1-81,1 4 0,-1-3 32,0 3-32,0 0-40,1 0-24,-1 0-32,0 0 16,0 0-24,1 1-71,-1 1-17,-2 3-72,1 1-8,-2-1-24,5-5-192,-7 5 128,0 2-16,-7 7 80,9-9-16,-11 2 8,11 7-24,-13-9-120,11 2 72,7-7-112,-20 14 72,4-9 24,-1 11 16,-6-9-80,-1 14 32,-4-4-8,0 1-40,-3-1-40,31-17 24,-34 17-24,3 1-8,-4-1-32,2-1-24,2 0-96,0-1 112,-1 1 112,4-2 56,28-14-96,-24 14 232,1 0-200,4-7-112,0 8 8,2-8 8,-1 9 0,4-11 128,1 11 0,13-16-64,-7 5 16,-9 9 24,11-9-48,-2 2-104,2 0 48,-1 0 56,1 0-32,0 0-32,5-7 72,-4 5-208,1 0-104,-1 1-128,3-1-64,-1 0-64,2 0-97,0 0-87,0 1-80,0-6 832,0 5-1024,0-2-208,3 1-225,1 1-175,-1 0-297,3 1-319,-1-1-64,10 0 303,-15-5 2009,4 5-1472,10 0 648,-11 1 183,11 1-2815,-14-7 3456</inkml:trace>
  <inkml:trace contextRef="#ctx0" brushRef="#br0" timeOffset="181056">3420 2147 6401,'0'0'0,"0"2"624,0-2-624,0 0 608,0 0 104,-2 0 104,2 0-15,0 0-33,0 0-8,0 0 64,0 0 48,0 0-872,0 0 873,0 0 15,0 0-16,5 0-72,0 0-32,9 0-64,-10 0-79,11 0-25,-15 0-600,6 0 536,14 0-120,-4 2-16,5 0-8,3-1-56,8 5 80,2 0-40,6 8-48,2-8 8,3 1 24,1 10 25,1-10 63,-2 9-16,0-11-48,0 10-64,-1-9-88,-44-6-232,42 15 168,-1-1-40,-2-7 24,-3 11-40,-1-11 64,0 13-88,-2-6-48,0 0-40,-33-14 0,31 14-48,-3 0 24,0-7-32,-5 11 80,-1-13 24,-4 10-32,-1-9 64,-1 1-128,-16-7 48,14 14-72,1-9 40,-9 0-112,11 2 16,-12-2-192,9 0-96,-10 1-144,-1-1-184,2 0-105,-1 0-351,-1 0-248,1-1-425,-4-1-351,0-1-481,0 0-263,0 0 423,0-2 2545,0 1-1944,-2 1 688,-2-2-2401,4 0 3657</inkml:trace>
  <inkml:trace contextRef="#ctx0" brushRef="#br0" timeOffset="181519">4474 1970 8929,'0'0'0,"0"0"1177,0-4-809,0 1-128,0-2-32,0 5-208,4-6 200,-4 1 80,0 0 152,0 0 192,0 0 184,0-1 57,0 3-25,-2-1-144,2 4-696,-2 0 544,-3 0-104,-2 0-24,0 2-80,-7 3-64,9 1-8,-13 9-40,11-8 40,7-7-264,-22 21 248,1-2-7,-2 2-33,-5 5 0,1 0 80,1 0-48,1 2-48,1 0-72,24-28-120,-23 28 112,1 0 0,-3 3-136,3-1 32,-6-1-104,2 3 48,0-5 144,1 1-32,25-28-64,-24 26 72,-2-1-24,0-3-40,-4 1 48,0 0-128,3-1-64,-1-1 64,0 2-56,28-23 128,-28 22 24,0-1-24,0 0-24,2 0-40,-2 0-8,2-2-32,0 0-32,2 0-120,24-19 256,-23 18-360,2-1-145,2 2-231,2-1-144,1-3-296,2-8-264,0 11-369,7-11-231,7-7 2040,-17 15-1961,12-10 313,-11 11 544,13-11 472,-3 2-2577,6-7 3209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5T06:52:13.2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14 173 3408,'0'0'0,"0"0"1200,0 0-1023,0 0 31,-3 0 72,1 0 128,-1 0 72,0 0 112,3 0 112,-3 0 32,3 0-736,0 0 744,0 0-71,0 0-113,0 0-16,0 0-16,0 0 0,0 0 0,0 2 0,0 1 8,0 0 40,0 0 81,0-1-49,0 1 8,0 0-40,0-1-48,0 1 8,0-3-80,0 0-456,0 0 448,0 3-31,0 0-17,0-3 16,0 2-8,0-2-24,6 3-24,-6-3 24,0 0-384,5 0 376,3 0 16,0 0-16,0 3-40,14-1 32,-17-2-56,17 0 73,-14 0-25,-8 0-360,25 0 312,-17 0 80,21 0-64,-4 0-24,-1 0-56,0 0-8,3 0-16,6 0-24,-33 0-200,35 0 272,0 0-104,0 0 24,-3-5 48,1 5-64,-4 0 48,1 0-152,-3 0 0,-27 0-72,27 0 40,-3 0 56,1 0-8,-1 0-40,-2 0-8,-1 0-56,-13 0 56,22 0-64,-30 0 24,8 0-48,19 3 8,-21-1 56,15 1 16,-15-3 24,2 3-48,0-1-32,13 1 97,-15 0-90,2-3 9,0 3-40,14-1-32,-22 1 64,5 0-72,0-1-24,1 1-96,-6-3 208,0 3-264,5-1 0,-5 1-176,6-3-72,-6 3-176,0-3-128,0 0 8,0 0-161,0 0 969,0 3-1144,0-1-184,0 1-281,-3 0-263,0-1-352,0-2-425,1 0-96,-1 0 457,3 0 2288,-3 0-1640,1 0 647,-4 3-2567,6-3 3560</inkml:trace>
  <inkml:trace contextRef="#ctx0" brushRef="#br0" timeOffset="413">206 332 4408,'0'0'0,"0"0"216,0 0-216,0 0 209,0 0 95,0 0 136,0 0 168,0-5 144,0 5 72,0-6 64,0 6 1,0 0-889,-3-5 880,3 5 8,0-5-24,0 5-64,0-6 8,0 6-47,0-5 15,0 5-8,0-6-48,0 6-720,0 0 656,0-5-56,0 5 40,0-5-63,0 5 39,0-6-8,0 6-96,0-5 40,0 5-552,0 0 496,0 0-88,0 0 0,0 0-40,0 0-71,0 0 23,0 0 0,0 0-104,0 0 48,0 0-64,0 0-24,0 0-48,0 2-48,0 7 24,0-1 0,0 0 16,0-8-120,0 8 112,0 0-72,0 14-40,0-14 40,0 2-16,0 12 0,-3-14 48,3 3-40,0-11-32,0 27 80,0-16-24,0 16-72,0-16 72,-2 18-72,2-7 104,-3-1-40,3 1-32,0-22-16,0 22 8,0-1-56,-3 1 56,0-1-24,1 6 48,-1 0-32,0-2 32,1-1 8,2-24-40,-3 24 0,0 1 16,1-1-40,-1 0-16,0 1 24,0-4 24,1 1-56,-1-1 0,3-21 48,-3 22-56,1-11-48,-1 16-24,3-16-96,0 16-88,-3-17-192,3 15-104,0-17-96,-3 3-233,3-1-15,0 1-144,0 0-80,0 0-185,0-3-255,0 0-280,0 0-273,0-8 2169,0 5-2224,0-2 95,0 0 465,0-3 544,9 0 487,-1 0 289,0-6-3104,-8 6 3448</inkml:trace>
  <inkml:trace contextRef="#ctx0" brushRef="#br0" timeOffset="918">608 302 4664,'0'0'0,"-3"0"329,3 0 87,0 0 144,0 0-560,0 0 712,0 0 112,0-5 128,-2 5 65,-1 0 15,0 0-88,3 0-24,-3 0-8,3 0-912,0 0 873,-2 0-9,-1 0-80,0 0-48,1 0 8,-1 0 16,0 3-47,1-1-1,2-2-712,-3 3 624,0 0-40,3 0 8,0 2-80,0 3-40,0 0-16,-3 0-72,1 0 49,-1 3-73,3 0-40,0 0 56,0 10-64,0-13 16,0 14-64,0-11-64,0 16 16,0-27-216,0 11 176,0 16 80,0-17-72,0 20-32,0-8 0,0 2-16,0 0 72,5 1-64,-5-25-144,0 24 128,6 0-56,-6 1 48,5-1 8,-5-3 40,6 1-7,-6 0-73,5-1 16,-5-21-104,5 11 72,1 16 64,-6-16-40,5 16 16,1-16 72,-1 13-48,0-16 0,1 16-32,-6-24-104,5 8 80,3 14 16,0-17 104,1 4-40,-1-1-40,0 0-32,0 0-80,0 0 80,-8-8-88,8 5 40,0-2-40,0 0 64,0-1-96,0 1 160,1 0-104,-1 0-40,0-1 32,0-2-104,0 0 136,0 0-56,14 0-88,-17-5-24,3-1-72,0 1 16,0-3-104,0 0-88,-8 8 368,22-22-496,-17 17 32,4-3-169,12 0-119,-15-17-80,15 20-312,-15-17-8,-6 22 1152,21-8-1353,-15-21-311,21 20-409,-19-20-511,21 21-465,-21-22-223,22 22 591,-22-22 729,22 22 503,-30 8 1449,8-30-3480,-8 30 3480</inkml:trace>
  <inkml:trace contextRef="#ctx0" brushRef="#br0" timeOffset="1269">1691 27 5169,'0'0'0,"0"0"800,0-5 120,0 5 144,0-6 80,0 6 49,0-5 31,0 5-32,0 0-1192,-3-6 1136,0 6-71,1-5-113,-1 5-128,0 0-64,0 0-112,1 0 25,-1 0-137,0 0-80,3 0-456,-2 0 440,-1 0-88,0 3 112,1-1-96,-4 4-72,1 2-48,-1 0-32,1 0 16,5-8-232,-5 8 240,-1 0-16,1 3-64,-1 11 56,-2-14-56,3 3 1,-1 13-33,-2-16-72,8-8-56,-5 27 200,0-16-56,-1 16 24,1-16-24,-1 21-80,1-8 72,-3 3 8,0 8 24,0 1-56,0-1 40,-1 0-8,1-3 0,3 1 48,0-1-72,-1-2 64,3-1-32,3-29-152,-2 30 152,-1 0-40,0-3-48,3 0 16,-2 0-8,2 0 48,0 0-88,0-3 32,0-24-64,0 24 0,0-2 16,5 0 56,0-1-112,1-10 168,-1 16-160,1-19 0,2 16 8,-8-24 24,8 8-160,0 17 112,14-17-96,-17 3 8,3-1-160,0 1-96,0-3-144,0 0-168,-8-8 704,22 9-832,-17-7-273,4 1-239,-1 0-272,19-1-313,-19 1-287,19-3-241,-6 0-143,1 0 119,-1 0 593,4-8 584,2-14 175,5 14-2327,-32 8 3456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5T06:52:12.2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1528 416 4672,'0'0'0,"0"0"513,0 0-513,0 0 744,0 0 200,0 0 200,0 0 104,0-5 65,0 5-17,0-5-32,0 5-135,0 0-1129,-2-6 1008,2 6-136,0-5-160,0 5-24,0-6-112,0 6-24,0-5-23,0 5-65,0 0-464,0-5 520,0 5-104,0-6 8,0 6-16,0-5-24,0 5-8,5-6-24,-5 6-40,0 0-312,8-5 264,0 0 105,0 5-49,0-6-56,1 1-16,-1 5-96,0-6 56,13 1-24,-21 5-184,6 0 152,2-5-32,13-1-64,-15 6-8,2-5 24,0 5-8,16-6-48,-18 6 8,-6 0-24,8-5-8,16 5-8,-18-5 16,2 5-16,0 0-48,13 0-48,-15 0-32,2 0-152,-8 0 296,8 0-312,14 0-120,-17 0-104,3 0-73,0 0-167,14 0-104,-17 0-152,3 0-96,-8 0 1128,8 0-1297,14 2-271,-22 1-312,8 0-329,0-1-223,-2 1 159,-1 0 529,0-1 615,-5-2 1129,6 6-984,-1 2-2544,-5-8 3528</inkml:trace>
  <inkml:trace contextRef="#ctx0" brushRef="#br0" timeOffset="1">1596 676 4889,'0'0'0,"0"0"648,0 0 120,0 0-768,0 0 816,0 0 256,0 0 257,0 0 151,0 0 136,0 0-71,0 0-137,0 0-80,0 0-11922,0 0 22276,5 0-10697,3 0-129,0 0-128,1 0 32,-1 0-48,0 0-32,13 0-40,-21 0-640,6-6 561,15 6-105,-15-5-24,15 5-104,-15-6-64,15 6-8,-15-5-72,15 5 40,-21 0-224,6-5 144,15-1-40,-15 6-16,21-5 0,-19 5 8,19-6-64,-19 6-32,14-5-32,-22 5 32,5 0-40,17-5 32,-17 5-112,17-6-32,-17 6-144,3-5-72,14 5-32,-17-6-144,-5 6 544,8 0-672,0-5-97,14 5-167,-17-5-176,3 5-200,0-6-417,14 6-383,-17-5-441,-5 5 2553,6 0-2936,2-6 223,14 6 585,-17-5 591,0 0-2327,-5 5 3864</inkml:trace>
  <inkml:trace contextRef="#ctx0" brushRef="#br0" timeOffset="2">2454 22 5785,'0'0'0,"0"0"1352,0 0-144,0 0 9,0 0 119,0-5 112,0 5-1448,6 0 1528,-6-6-55,5 6-57,-5-5-160,6 5-255,-6-6-209,5 6-168,-5 0-104,0 0-520,5 0 544,-5 0-8,6 0-32,-6 0 0,5 0-71,-5 0 71,6 0 8,-6 0-80,0 0-432,5 0 424,-5 3-56,0 0-24,5 2-72,-5 3 64,6 1-96,-6-1 56,5 0 16,1 0-72,-6 0 16,5 3-111,0-1 55,-5 12-24,6-14 48,-6 3-72,5 13 0,-5-24-152,0 8 144,0 17-56,0-17 112,0 16-128,0-16 32,0 19-40,0-5 8,6-11-8,-6-11-64,0 27 32,0-6 48,0 1-16,0-1-32,5 1 80,-5 0-120,5-1-32,-5 1 144,0-1-104,0 1 16,0 0-16,0-1-8,0 1 64,0-1 16,0-10-64,0 16 32,0-27-40,-2 11 0,-1 16 0,3-16-40,0 16-64,-3-16-16,3 16 0,0-19 120,0 19-88,0-27 88,0 8-120,-2 16-104,-1-16-112,3 17 64,0-17-152,-3 13 80,1-13-57,-1 3 1,3-11 400,0 22-464,0-14-216,0 3-80,0-1-176,0 1-72,0 0-65,0 0-151,0-3-176,0 0-321,0 0-407,0 0-393,0 0-279,0 0 55,0-5 617,0 0 655,0 0 625,0-1-2672,0-2 3520</inkml:trace>
  <inkml:trace contextRef="#ctx0" brushRef="#br0" timeOffset="2956">491 1837 4785,'0'0'0,"0"0"464,0 0 64,-2 0 120,-1 0 152,3 0-800,-5 0 960,-1 0 104,-2 0 49,0 0-73,-3 0-64,0 0-112,1 2-112,-1 1 1,11-3-753,-11 3 680,0-1 8,0 4 8,-10 2-72,13 0-56,-3 0-48,-11 0-55,14 14 55,8-22-520,-11 8 504,-10 3 0,13 10-72,-3-13-64,-11 3 0,14 11-64,-16-14-8,13 14-48,11-22-248,-24 8 216,16 19 64,-17-17-24,17 17 57,-16-16-73,16 16-16,-14-16 8,14 16-80,8-27-152,-8 11 232,-3 16-112,1-16 48,1 16 40,4-19-104,0 16 16,-1-16-56,1 14-8,5-22-56,-3 8 72,0 3 24,1 10-48,-1-15 32,3 2-24,0 0 16,0-3 0,8 1-24,-8-6-48,8 5 32,17 0-40,-20-2 40,17-3-56,-17 0 64,17 0-40,-17 0 8,22-5 88,-27 5-96,8-6 8,22-2 32,-22 0-48,19 0-24,-19 0 80,16-14-8,-16 17-32,14-17-40,-22 22 32,5-5-16,17-17 8,-17 17 40,17-17-40,-17 17 24,17-17 40,-17 17-40,3-17 64,-8 22-80,9-5 0,12-17-56,-15 17 104,2-17-48,0 17 72,0-17-40,0 17 0,0-17 16,-8 22-48,5-5 40,1-17 8,-6 17-48,5-17 16,-5 17-16,6-17 96,-6 17 0,5-17-48,-5 22-48,0-5 96,0-17-24,0 17 8,5-3 0,-5-14 8,0 17 0,0-3-16,0 0 32,0 0-24,0 8-80,0-9 96,0 4-8,0 0 57,0-1-57,0 1-56,0 5 40,0-6-88,0 6 96,0 0-80,0 0 48,6 0-32,-6 6 0,5 2 56,-5 0-24,6 0 8,-6 0-56,0-8 0,5 11 24,0 0 96,1 0-48,-1 10-64,1-13-24,-1 17 24,0-17 8,1 16 56,-6-24-72,5 8 104,1 16-128,-1-15 104,0 15 0,1-16-32,2 3-40,-3 10-16,1-13 56,-6-8-48,8 11 16,0 11 64,0-14-104,0 3-56,0 10 64,0-15-8,0 2 56,1 3-16,-9-11-16,8 10-64,0 1-40,0 0-32,0 0-72,0-3-88,0 0 16,0 0-137,0 0-31,-8-8 448,8 8-560,1-2-200,-1-1-144,0 1-160,0-1-185,0 0-303,0-2-304,0 0-473,-8-3 2329,8 2-2784,0-2-361,14 0 184,-17 0 705,3 0 775,1 0 49,12 0-1512,-21 0 2944</inkml:trace>
  <inkml:trace contextRef="#ctx0" brushRef="#br0" timeOffset="4062">1218 1777 4280,'0'0'0,"0"0"384,0 0 145,0 0 215,-3 0 168,3 0-912,-3 0 1000,1 0 104,-1 0-15,0 0-25,1 0-104,-1 0-144,0 0-72,1 0-95,2 0-649,-3 0 576,0 0-72,0 0-72,1 0-112,-1 0 16,0 0-88,1 0-136,-1 0 24,0 0-104,3 0-32,-3 0 32,1 0 16,-1 0-40,0 0 0,1 0-48,-1 0 16,0 0 8,3 0-56,0 0 72,-2 0-64,2 0-24,0 0-32,-3 0-32,3 0 8,0 0-48,0 0-16,0 0 16,0 0-80,0 0-24,0-5-96,0 5-80,0 0-49,0 0-111,0-6-72,0 6-56,0 0 760,0 0-840,0 0-48,0 0-1,0 0-63,0-5-24,0 5 32,0 0 112,0 0 240,0 0 592,0 0-417,0 0 129,5-5-3152,-5 5 3440</inkml:trace>
  <inkml:trace contextRef="#ctx0" brushRef="#br0" timeOffset="4063">1239 1604 4785,'0'0'0,"0"0"704,0 0 8,0 0 112,0 0 136,0 0 240,0-5 145,0 5 63,0 0-1408,-2-5 1408,-1 5-103,0-6-113,3 6-128,0-5-80,0 5-87,0-6-57,0 6-8,0 0-832,0-5 768,0 5-16,0-5 0,-2 5-88,-1 0-47,3 0-137,-3 0-72,0 0-56,3 0-352,0 0 368,0 0 40,0 0-48,0 0-32,-2 0-48,2 2-24,-3 6 56,0 0-40,3 1-64,0-1-15,0 0-1,0 0 8,0 3 16,0 10-16,0-13-56,-2 17 32,2-25-176,0 10 136,0 18-24,0-18-24,0 17-8,0-16 56,0 16 40,0-16-24,0 16 8,0-27-160,0 22 88,0-1-24,0 1 16,0-1-8,0-10-80,0 16 64,0-5 24,0-1 24,0 1 48,0 0-56,0-1-32,0-10-16,0 16 32,5-16-32,-5 16-40,5-16 0,-5-11-8,0 27 64,6-6 0,-6-10-88,5 16 48,-5-16-64,0 16 40,6-16 56,-1 16-32,-5-27-24,5 8 8,1 16-48,-1-16 160,-5 16-72,6-16-16,-6 14-32,5-14-96,1 3 144,-6-11-48,5 22 24,0-14-64,-5 2-16,6 12 40,-6-17-80,5 4 24,-5 1-104,6 1-136,-6-11 312,0 8-328,5 0 8,-5 0-96,5 1-72,-5-1-152,6-6-833,-6 1 497,0-3 976,5 0-1152,-5 0-312,5 0-289,1 0-335,-1 0-377,1 0-511,-1-5-393,1-3 248,-6 8 3121,5-9-2344,3 1 871,0-16 417,0 19-2024,-8 5 3080</inkml:trace>
  <inkml:trace contextRef="#ctx0" brushRef="#br0" timeOffset="4064">1806 1629 3936,'0'0'0,"-2"0"240,2 0-40,0 0 88,0 0-288,0 0 433,0 0 231,0 0 208,0 0 168,0-6 120,0 6 25,0-5-33,0 5-32,0 0-1120,0 0 1112,0-6-127,0 6-9,0-5-104,0 5-96,0-5 16,0 5-136,0-6 33,0 6-689,0 0 632,0 0-88,0 0 24,0 0-128,-3-5-24,0 5-48,1 0 32,-1 0-48,3 0-352,-3 0 320,1 0-7,-1 0-105,0 0 72,0 3-40,1-1-8,-1 1-32,-2 5-96,-1 0 24,1 0 24,-3 0-24,0 3 8,0 11-88,-1-14 8,1 3 40,0 10 0,8-21-96,-8 8 112,0 3-8,0 14-8,0-17-16,0 16 0,0-16-64,0 16 48,-1-16 16,9-8-80,-8 25 128,0-17-24,0 13 0,0-12-16,3 1 16,-1 12 64,4-14-64,-1 0 80,3-8-184,-3 11 136,3 0 80,0 0 32,0-1-168,0-2 56,0 3-95,0-3 47,8 0 104,-8-8-192,8 9 136,0-1-48,1 0-16,-1 0 24,0 0-24,0 0 64,0-3-80,14 1 0,-22-6-56,5 5 88,0 1-32,3-1 32,14 0-32,-17 1 32,4 2 32,-1 0 16,0-3-32,0 4-16,0-4-64,0 3 8,0 0 64,0 0-88,0 0 16,-2 0 0,-1 1 0,-5-9-24,6 8 48,-6 0-8,5 0-72,-5 0 16,0 0 32,0 3 8,0 0-32,0-1 80,0 1-88,0 0 0,-3 0 24,-5 0-32,0-1-8,-14 1-8,17 11 8,-3-17-208,-3 3 16,0 3-96,1 0-72,-1 0 120,0 0-128,0-1-217,0 1-71,1 0-152,10-11 840,-11 11-1032,0-3-64,0 0-329,0 0-295,3 0-376,0-2-569,0-4-424,0 1-271,8-3 3360,-5 3-2737,-1-1 809,3-2 799,3 0-2447,0 0 3576</inkml:trace>
  <inkml:trace contextRef="#ctx0" brushRef="#br0" timeOffset="4727">2201 1450 4937,'0'0'0,"0"0"0,0 0 432,0 0 176,0 0 176,0 0 200,0 0 184,0-5 89,0 5 55,0-5 0,0 5-1312,0 0 1144,0 0-143,0 0-49,0 0-64,0 0 24,0 0 24,0 0-111,0 0-97,0 0-8114,8 0 15444,0 0-7386,0 2-80,0 4-8,0 2 8,0 0-127,0 0 71,0 3-88,-8-11-448,9 21 384,-1-12 8,0 1-16,0 15 32,13-14-40,-15 15-40,2-15-120,0 16 32,-8-27-240,8 11 168,0 16 32,14-3-48,-17 1 1,3 2 39,0 8-24,14 0 80,-17 0-136,-5-35-112,6 32 88,2 1-48,0-1 24,-3-2 64,1 0-56,-1-3 8,1 2-24,-1-2-24,-5-27-32,5 27 120,-5 0-64,6-2-48,-6 2 64,0-3-32,0 0 0,0 1 16,0-1-96,0-24 40,-3 24-8,-2 0 160,-3 1-160,0-4 80,-1 1-88,-1 2-120,-1 1 208,0-4-80,11-21 8,-11 22 64,0-1-64,1-10-16,-1 16-80,0-16-88,3 13 16,-3-16-96,0 14 48,11-22 216,-10 8-304,1 3-128,1 10-153,0-15-71,3 2-64,-1 0-136,1 0-176,0 0-153,5-8 1185,-6 3-1384,4 0-152,-1-1-201,0 1-399,0 0-265,3-1-247,0 1 39,0-3 473,0 0 648,6 0 551,-1-5-2631,-5 5 3568</inkml:trace>
  <inkml:trace contextRef="#ctx0" brushRef="#br0" timeOffset="5121">2870 1974 3680,'0'0'0,"0"0"424,0 0-192,0-5 121,0 5 151,-2 0 184,-1-5 192,0 5 88,1-6 152,-1 6-47,0 0-49,0 0-8,1-5-160,-1 5-24,0 0-39,1 0-25,-1 0-8,0-6-104,1 6-40,-1 0-80,3-5 40,0 5 1,0-5-25,0 5-8,5 0-72,1 0 0,-6 0-472,5-6 456,3 6-32,14-5-72,-17 5 8,3-6-64,17 6-48,-20-5-40,17 5-39,-22 0-169,5-5 136,19 5-32,-16-6-8,22 6-112,-22-5-16,16-1 72,-15 6-64,15-5 16,-24 5 8,8 0-72,16 0-168,-16 0-17,14 0-143,-17 0-80,17 0-112,-17 0-112,17 0-40,-17 0-72,3 0-73,14 3-71,-17-1-168,4 1-128,-1 0-161,0-1-159,-3 1-32,-5-3 1608,6 3-1601,-1 0 121,0-1 224,1 1 272,-1 0 335,-5 2 233,6 3 184,-6 0 32,0-8 200,0 8-3384,0-8 3384</inkml:trace>
  <inkml:trace contextRef="#ctx0" brushRef="#br0" timeOffset="5484">2892 2223 3960,'0'0'0,"0"0"328,0 0-328,0 0 489,-3 0 247,1 2 192,-4 1 160,1 0 72,-1 0-39,1-1 39,0 1-64,5-3-1096,-6 3 992,3-1-80,1 1-135,-1 0-25,0-1-96,3 1-48,0 0 48,0 0-80,0-3-576,0 2 568,0 1 33,0 0-49,6-1 32,-1-2-24,3 0-80,0 0-64,0 0 0,-8 0-416,22 3 424,-17-3-80,4 0 24,12 0-79,-13 0-49,19 0-24,-19 0 24,19 0-72,-27 0-168,8 0 176,22 0 56,-22-5-136,22 5-56,-22-6-56,22 6-72,-22-5 0,19 5-64,-27 0 152,8-6-248,16 6-208,-16-5-177,19 5-207,-19-5-272,22 5-248,-22-6-433,22 1-455,-30 5 2248,8-6-2649,22 1-367,-22 0 279,22-1 649,-9 1 623,1-1-2311,-22 6 3776</inkml:trace>
  <inkml:trace contextRef="#ctx0" brushRef="#br0" timeOffset="6488">3856 1351 4016,'0'0'0,"0"0"0,0 0 160,0 0-56,0 0 56,0 0 97,0 0 135,0 0 176,0-6 144,0 6 72,0 0-784,0-5 824,0 5-16,0-6-15,0 6 23,0-5 0,0 5 16,0-5 8,0 5-16,0 0-824,0-6 849,5 6 23,1-5-16,-1 5-32,0-6-40,1 6-72,-1-5-55,1 5-33,-6 0-624,8-5 592,0 5-80,13-6 32,-15 6 16,2-5-8,0 5-32,19-6-15,-19 6-97,-8 0-408,24-5 400,-15 5 32,15-5-56,-16 5-8,19-6-72,-19 6 0,24 0 40,-10 0-80,-22 0-256,22 0 256,-1 0-40,4 0-32,-1 0 48,0 0-40,0 0-7,-2 0-65,0 0 64,-22 0-184,21 3 104,1 0 8,0 5-104,-14 0 16,19 0 0,-19 0 32,16 3 80,-16 10-88,-8-21-48,8 8-16,14 3 0,-17 11 136,1-14-128,-1 16 64,0-13 0,1 16-64,-1-16 88,-5-11-80,6 27 144,-1-16-112,-5 16-96,0-17 48,0 18 24,0-18 48,0 15-32,0-15-48,0-10 24,0 25-48,-3-14-16,-5 16 40,0-19 32,0 16-32,0-16 48,-3 16 0,-10-16 8,21-8-32,-9 25 0,-15-17-96,16 16 136,-19-16-96,16 17 32,-16-17-40,16 13-128,-16-13 104,6 3-88,-1 11 40,1-14-24,-1 3-48,11-1 31,-16 1-31,19-3-48,-22 0-112,30-8 368,-21 9-336,-1-1-144,1 0 8,10-6-64,-14 1-120,17 0 40,-13 0-57,13-1 57,8-2 616,-11 3-640,0-3-72,-11 0-72,17 0-88,-3 0-177,-3 0-223,0 0-224,1-5-296,10 5 1792,-9-6-1977,1 1-111,0-1 31,3 1 313,2 0 504,0-1 479,1-2 353,-1 0-2544,3 8 2952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5T06:52:19.2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159 11 4240,'0'0'0,"0"0"392,0 0 129,0 0-521,0 0 752,0 0 256,0 0 232,0 0 217,0-5 71,0 5 24,0-6-103,0 6-217,0 0-152,0 0-152,0 0-88,0 0-39,0 0-33,0 0-64,0 0-24,0 0-680,0 0 592,0 0-64,0 0-24,0 0-136,-2 0 41,-1 0-57,0 3-40,1 2 0,-1 3-80,0 3 56,1 11-8,-1-14-64,0 13-56,0-10-72,1 19-32,-1-6 32,0 1 24,3-25-112,-2 24 64,-4 3 32,1 0 8,-1 0-16,4 0 24,-1 3-48,-2-3-8,-1 2 80,6-29-136,-2 30 120,-1-3-16,3 3 16,0 5-72,0 0 32,0 0 48,-3-3-80,-2 1 16,5-33-64,-6 32 24,1-2 24,2 2 24,1-2 8,-1 0-8,0-1-128,-2-2 96,-1 0-40,1 0-16,0 0 72,-1 0-72,3 3 32,1-3 0,-1 0 0,0 0-72,1-3-16,2-24 72,-3 25-72,0-4-96,1 1 16,-1-11-80,0 16-128,3-16 0,0 10-72,0-13-176,0-8 608,0 8-648,6 3-232,-6 0-137,0 0-135,5-3-288,-5 0-137,0 0-335,5 0-392,-5-8 2304,0 3-2633,6 0-200,-6-1 369,5 1 752,-5 0 615,6-1-2551,-6-2 3648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5T06:52:20.0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403 44 4272,'0'0'0,"0"0"248,0 0 41,0 0 135,0 0-424,0 0 624,0-6 192,0 6 200,0-5 128,0 5 65,0-6-41,0 6-80,0-5-64,0 5-1024,0 0 929,0-5-65,0 5-64,0-6-120,-3 6-64,1-5-48,2 5 16,-3-6-87,3 6-497,-3 0 456,1 0-8,2 0-80,-3 0 32,3 0-56,-3 0-56,1 0-24,-1 0 8,0 0 48,0 0-24,-2 0-16,0 3 0,-1 0-24,1 5 0,-1 0 65,1 0-97,0 0 40,-1 0 0,1 0-16,-3 0 8,2 3-48,-2 11-40,3-14 8,-3 3-40,0 10 8,0-13-24,-1 17 40,1-14 16,0 16-16,0-17-8,0 17-48,0-2 40,8-25-144,-8 24 120,-3 0 64,-11 3-40,14 3 16,-13 5 16,13 0-56,-14 0 0,14 0 24,8-35-144,-11 33 113,-10-1 47,15 1 8,-2-1-64,-3-2 16,0-1-56,3 1 32,0 0 104,8-30-200,-5 30 160,-1-3-24,1 0-32,0 0-16,2 0 32,0 0 88,1-3-96,-1 0-72,3-24-40,0 24 64,0 1-24,0-1 24,5-2-8,1-1 24,2 1 72,0-11-72,0 16 48,-8-27-128,8 10 24,0 17-120,0-18 112,14 18 24,-14-19-32,14 16-32,-17-16-24,0 3 8,3 10 64,1-12-8,-1 1-104,0 12 8,0-14-88,0 0 24,0 3-80,14 0-128,-22-3-104,8 0-56,13 0-1,-21 0-55,8-2-160,1 2-272,-1-3-280,0 0-345,-8-5 1625,8 6-2024,0-1-609,0 1-687,0-1-513,0 0 464,0-2 881,0 0 911,1-3-1983,-9 0 3560</inkml:trace>
  <inkml:trace contextRef="#ctx0" brushRef="#br0" timeOffset="1021">900 138 4208,'0'0'0,"0"0"0,0 0 408,0 0 121,0 0 175,0 0 224,0 0 208,0-5 184,0 5 89,0-6-49,0 6-1360,0 0 1296,0-5-167,0 5-145,0-6-112,0 6-72,-3-5-88,1 5 32,2-5 25,0 5-769,0 0 720,0 0 0,0 0-48,-3 0-40,3 0-56,0 0 8,-3 0-111,0 0-57,1 2-40,-1 1-64,0 5 8,1 0-96,-1 3-24,-2 11 0,-1-14-40,1 19 16,5-27-176,-6 11 136,1 18-32,-3-4 64,0-1-24,0 8 16,0 3-64,-1 3-8,-15 0-16,24-38-72,-8 46 40,-19-3 24,16 0-72,-16-2 16,16-1-32,-13-2 72,16 0-32,-14-3-24,22-35 8,-8 35 16,-16-2-48,16-1 72,-3-2-16,-10-1-32,12-2 0,-1 0-40,-12 0-8,22-27 56,-5 25-56,-3-1-104,-1-2-80,1-14-16,0 19-104,3-19-80,-1 16-136,1-16-120,2 0-56,1 3-89,-1-3-103,0 0-168,1 0-216,-1 0-353,3 1-335,0-1-417,0-8 2433,0 5-2792,0-2 135,0-1 569,0-2 711,5 0 417,1 0-2368,-6 0 3328</inkml:trace>
  <inkml:trace contextRef="#ctx0" brushRef="#br0" timeOffset="1022">873 281 5009,'0'0'0,"0"0"744,0 0 144,0 0 192,0-5 272,0-1 209,0 1 87,0 0-16,0-1-183,0 1-241,0 5-1208,0-6 1000,0 1-240,0 0-103,0-1-25,0 6-56,5-5 24,-5 5-40,8-6-56,-8 6-504,6 0 464,-1 0 16,1 0 0,-1 0-23,0 0-25,1 3-40,-1 0-16,1 5 56,-6-8-432,5 8 368,3 3 8,-2 10-72,-1-13-88,0 17 128,4-14 0,-1 18 24,-3-4-48,-5-25-320,5 21 273,1 6-49,2 0 16,-3 8-8,1 0-24,-1 0-48,1-2-64,-1 2 32,-5-35-128,0 32 64,0 1-16,0-1 24,0-2-96,0 0 112,0-1-24,0-2-32,0 0 32,0-27-64,0 27-8,0 0 40,0-2 24,0-1-16,0 0-120,0-2 128,0-1-72,0-10 24,0 16 32,0-27-32,0 22-88,0-1 88,5-10-32,-5 16 64,0-16-64,0 16-88,0-19 104,0 16-168,0-15-24,0 15-72,0-16-168,0 3 0,0 0-49,0-1-135,0 1-176,0 0-8,0-11 816,0 11-1104,0-3-25,0 0-167,0 0-248,0 0-56,0 0-361,0-2-367,0-1-353,0-5 2681,6 3-2929,-6-1 425,0 1 719,0-3 713,0 0-2464,0 0 3536</inkml:trace>
  <inkml:trace contextRef="#ctx0" brushRef="#br0" timeOffset="1023">654 927 5497,'0'0'0,"0"0"0,0 0 1296,0 0-112,0 0-48,-2 0 89,-1 0 151,0-6 112,3 6 17,-3-5-129,3 5-1376,-2 0 1248,2-6-192,0 6-135,0 0-185,0 0-88,0-5-48,0 5-64,0 0 104,0 0-640,0 0 576,5 0-23,3 0-41,0 0-88,0 0-72,1 0-32,-1-5-72,0 5-88,-8 0-160,21 0 176,-15 0-104,15 0 16,-13-6-24,22 6-56,-22 0 16,22-5-64,-22 5 40,-8 0 0,30 0-88,-22 0-96,16 0-112,-2 0-208,-1 0-200,1-6-233,-14 6-255,24-5-264,-32 5 1456,22 0-1672,0-5-353,-1 5-359,1-6-249,0 6-152,-1-5 369,1 5 672,-1-6 591,-21 6 1153,22-5-3600,-22 5 3600</inkml:trace>
  <inkml:trace contextRef="#ctx0" brushRef="#br0" timeOffset="1340">1265 851 2848,'0'0'0,"0"0"512,0 0-408,0 0-16,0 0-8,-3 0 40,0 0 32,3 0-152,-3 0 224,1 0 88,-1 0 121,0 0 135,1 0 104,-1 0 104,0 0 56,1 0 72,2 0-904,-3 0 929,0 0 71,0 0-32,1 0-40,-1 0 0,0 0-87,1 0 15,2 0-48,0 0-808,0 0 720,0 0-16,0 0-24,0 0-16,5 0-23,-5 0-25,5 0-40,1 0-8,-6 0-568,5 0 512,1 0 8,-1 0-48,3 0-32,0 0 9,0 0-17,17 0-32,-20 0-8,17 0-16,-17 0-104,17 0 40,-17 0-16,3 0-112,14 0-56,-17 0-104,19 0 32,-15 0-8,15 0-8,-19 0 0,17 0-56,-17 0 40,17 0-16,-17 0 8,3 0-88,-8 0 72,22 0-152,-17 0-72,3 0-128,1 0-104,12 0-160,-21 0-96,8 0-225,0 0-119,-8 0 1056,8 0-1232,-2 0-248,-1 0-169,1 0-207,-1 0-169,0 0-71,1 0 0,-1 0 87,-5 0 2009,6-5-1624,-1 5 455,-5-6 465,5 6 336,1-5-216,-6 5-2416,0 0 3000</inkml:trace>
  <inkml:trace contextRef="#ctx0" brushRef="#br0" timeOffset="1802">1548 594 3832,'0'0'0,"0"0"280,0 0 104,0 0 201,0 0 247,0 0 184,0 0 192,0 0-1208,0 0 1321,0 0-73,0 0-24,-3 0-128,3 0-128,0 0-47,-2 0-129,-1 0-104,3 0-688,-3 0 648,3 0 16,0 0 0,-2 0 17,-1 0-81,0 0-8,0 0-32,3 0-8,-2 0-72,2 0-480,-3 3 360,0 0-48,1 5 24,-1 0-16,0 0-31,1 0-33,-1 3-120,0 11 112,3-22-248,-3 8 272,1 13-40,-1-10 8,0 19-24,1-6-16,2 0 32,-3-2 16,0 2-96,3-24-152,-2 27 168,2-2-72,-3-1 56,3-2-8,0-1-32,0 1 112,0-1-88,0 1 0,0-22-136,0 22 152,0-1 0,0 1-24,0-1 24,0 1 16,0-11-88,0 16 80,0-16-15,0-11-145,0 27 96,5-17 64,1 15-104,-1-17 16,3 16-24,0-16 48,0 16-56,-2-15-56,-6-9 16,5 10 8,1 1-80,-1-3 184,0 0-64,1 0-96,-1 1 80,3-1-152,0-6 184,-8-2-64,22 3-8,-22 0-88,8-1-40,0 1-88,16-3 16,-15 0-113,12 0-183,-15 0-80,-6 0 584,21 0-672,-13 0-128,17-5-104,-20-1-281,17 1-279,-14-3-296,16 0-361,-16 0-391,16 0-265,-16-14-199,17 17 359,-17-4 745,22-15 655,-22 19-2359,-8 5 3576</inkml:trace>
  <inkml:trace contextRef="#ctx0" brushRef="#br0" timeOffset="2302">1988 378 3784,'0'0'0,"0"3"104,0 0 8,0-3 32,0 0 96,-3 0 169,1 0 143,-1 0 200,3 0-752,-3 0 880,1 0 40,-1 0 16,0 2-63,1-2-1,-1 3-32,0 0-32,0-3-24,3 0-784,-2 3 720,-1-3 1,3 2 31,0 1 48,0-3-48,0 0-24,0 0 16,0 0-31,0 0-713,0 0 712,0 3-72,5-3-128,1 0 32,-1 0-112,1 0 8,-1 0-16,0 0-64,-5 0-360,6 0 312,2 0-79,0 0 7,0 0-216,0 0 0,0 0 72,14 0-152,-17 0 128,3 0-32,1 0-104,12 0 64,-15 0-32,2 0-16,0 0-32,13 0-48,-15 0-80,2 0-65,16 0-111,-18 0-184,2 0-184,13 0-112,-15 0-144,15 0-209,-15 0-255,-6 0 1472,8 0-1736,0 0-281,16 0-127,-18 0 47,2 0 193,0 0 456,13 0 495,-15 0 409,-6 0 544,5 0-320,3 0-2920,-8 0 3240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5T06:52:23.5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22 768 4993,'0'0'0,"0"0"848,0 0 80,0 0-928,0 0 1000,-3 0 200,1 0 113,-1 0 47,0 0-56,0 0-159,1 0-97,-1 0-104,3 0-944,0 0 816,0 2-80,-3-2-136,3 3 17,0 0-1,0-1 0,0 1-72,0 0-32,0-3-512,0 3 528,0-1-88,6 1 56,-1 0-176,-5-1-56,6 1-39,-1-3-89,0 3 24,-5-3-160,6 0 40,-1 3 16,1-3 24,2 0-56,0 0 16,0 0-88,0 0-8,0 0-144,-8 0 200,24 0-281,-18 0-135,15 0-288,-15 0-80,15 0-208,-15 0-192,15 0-193,-13 0-167,-8 0 1544,25 0-1736,-17 0-145,24-6-55,-10 6-17,-14-5 137,27-1 384,-11 1 447,1-1 417,-25 6 568,21-5-264,1 0-96,0-3-2856,-22 8 3216</inkml:trace>
  <inkml:trace contextRef="#ctx0" brushRef="#br0" timeOffset="1">900 438 4112,'0'0'0,"0"0"264,0 0 81,0 0 159,0 0 136,0 0 136,-3 0 128,3 0 80,0-5 73,-3 5-57,0-6-64,1 6-64,-1-5-88,0 5 24,3 0-808,-2 0 713,-1 0-57,-2 0-24,2 0 48,0 0 24,-2 0-96,-1-5-104,1 5 9,0 0-25,2 0 24,-3 0 0,1 0-80,0 0-96,-1 0-8,1 0 56,-3 0-48,0 0-24,-3 0-48,3 0-32,0 0 65,0 2-97,-3 1-8,0 2-56,3 4-40,0-1 72,0 0-48,-3 3-40,0 10-16,0-13 48,0 3-8,1 11 56,-12-14-40,22-8-120,-8 21 72,-14-10 48,14 16 16,-3-16-8,-10 16-72,13-16 72,-3 16-32,3-16 0,8-11-96,-8 27 152,0-17-72,0 17 104,-1-16-40,4 16 48,0-16 32,-1 16-144,4-19 88,2-8-168,-3 24 208,3-15-8,0 12 8,0-13-80,0 3-48,5 0-40,3 0 96,14-3-23,-22-8-113,5 5 88,3 1 40,1-1-16,15-2-40,-19-1-16,3-2-32,0 0-64,17 0 104,-25 0-64,5 0 48,17 0 40,-17 0-88,3-8-88,14 0 64,-17 0-32,3 0 64,14 0-16,-22 8 8,5-8 96,3 0-32,17 0 72,-20-14-112,3 17-144,0-4 136,14 1-48,-17-13 160,1 15-40,2-15-40,0 15-40,0-15-16,0 15 96,-2-18-120,-1 19 64,-5-17 40,5 17-88,-5 5 16,0-22 40,6 14-88,-6-16 24,5 16 16,-5-14 56,6 14 32,-6-17-128,0 20 112,0 5-64,0-21 32,0 15 48,0-16 24,0 17-136,0-17 64,0 17-24,-3-3 120,3 0-32,0 8-96,-3-8-16,0 0 0,1 0 16,-1-1 96,0 4-8,1 0 40,-1 5-80,3 0 24,0 0-72,0 0 96,0 0-24,0 0-64,5 2-16,1 6 120,-1 3-32,1 0 64,-1 11-64,-5-22-80,0 8 40,5 3-8,1 13 48,-1-13 8,1 16-16,-6-17-24,5 17 8,3-16 32,-8-11-88,8 25 24,0-15 24,0 15 0,0-17-16,1 16 128,-1-16-56,0 17-56,0-17 40,-8-8-88,8 24 8,0-16 88,0 16-16,0-16-88,0 3-40,0 11 88,1-14 0,12 3-120,-21-11 80,0 21-56,8-13-144,14 1 40,-17 1-16,1 1-128,2 0-184,0 0-248,0 0-56,-8-11 792,8 8-1001,-3 0-207,1 0-352,-1 0-393,3-3-447,0-2-649,1 0-599,-1-1-289,0 1 672,0 0 969,0 0 1031,0-3-1999,-8 0 3264</inkml:trace>
  <inkml:trace contextRef="#ctx0" brushRef="#br0" timeOffset="2">1480 1 4552,'0'0'0,"0"0"753,0 0 79,0 0-832,0 0 936,0 0 240,0 0 265,0 0 175,0 0 0,0 0-95,-3 0-193,1 0-200,2 0-1128,-3 0 1080,0 0-111,1 0-81,-1 0 8,0 3-136,0-1-128,-2 1 104,0 0-71,5-3-665,-6 8 624,1 0 0,-1 0-144,1 0 72,0 0-72,2 0-56,0 0 88,1 0-112,2-8-400,-3 11 440,0 11 49,0-14-145,1 14-96,-1-14 0,3 21 56,0-2-48,0 3 40,0-30-296,0 32 168,0 1 40,0-1-32,0-2 104,0 0 88,0-1-288,0 1 112,0 0-80,0-30-112,0 40 56,0 1 16,0-3 88,0-1-136,0-2 24,-3 11 184,1 6-256,-1-9 72,3-43-48,-3 38 184,3-3-88,-2-3-55,-1 9-41,3-12 0,0-2 0,0 0 0,0 0 0,0-27 0,-3 25 0,3-1 0,0 0 0,-3 1 0,3 12 0,-2 4-145,-1-9 97,0-5 144,3-27-96,-2 30-104,-4 2-256,4 1-232,-1-6-160,0-16 136,0 13-80,3-19-152,0 3-201,0 3-303,0-11 1352,0 11-1776,0 0-449,0 0-543,0-1-585,0-1-376,0-4 112,6 0 761,2 1 1015,-8-6 1841,8 5-1256,0 1-1616,-8-6 2872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5T06:35:53.2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8 168 4576,'0'0'0,"-2"0"241,-1 0-57,3 0 24,0 0 40,0 0 48,0 0-296,0 0 312,0 0 8,0 0 16,0 0-16,0 0 16,-3 0 48,3 0 24,0 0 40,0 0-448,0 0 472,0 0-23,0 0 7,0 0-16,0 2-8,0 1 8,0-3-40,0 3 16,0-3-416,0 0 408,0 2-8,0-2 8,0 0 16,0 0-15,0 0 31,0 3-40,0-3 8,0 0-408,6 0 416,-6 0-56,5 0 32,0 0 16,4 0-16,-1 0 8,0 0 24,0 0-48,-8 0-376,8 0 321,14 0 15,-22 0-24,8 0 0,13 0 0,-15 0-8,2 0-72,0 0-88,-8 0-144,8 0 168,14 0-112,-17 0 24,3 0 8,16 0-48,-18 0 0,2 0 24,13 0 8,-21 0-72,6 0-8,2 0 72,0 0-64,14 0 96,-17 0-24,3 0-48,0 0-8,0 0-80,-8 0 64,8 3 24,1 0 32,-1-1-40,13 1-40,-15 0-16,-1-1 16,3-2 32,0 3 32,-8-3-40,8 0-32,0 0 16,1 3-16,-1-1-40,0 1 48,-3-3-88,3 0-56,-2 3-40,-6-3 208,5 0-280,0 3-112,1-3-64,-1 0-120,1 2-169,-1-2-71,0 0-184,1 0-56,-6 0 1056,5 0-1136,1 0-113,-1 0 57,-5 0 32,5 0 96,-5 0 167,6 0 121,-6 0 80,0 0 696,5 0-616,-5 0 72,6 0 48,-6 0 88,5 0 104,-5 0 56,5 0 40,-5 0 7,0 0 201,6-5-1192,-6 5-2152,0 0 3344</inkml:trace>
  <inkml:trace contextRef="#ctx0" brushRef="#br0" timeOffset="521">397 0 4937,'0'0'0,"0"0"272,0 0-8,0 0 72,0 0 64,0 0-400,-3 0 432,3 0 80,-2 0 112,-1 0 64,3 0 72,0 0 1,-3 0-33,3 0-48,0 0-680,-2 0 624,2 0-56,-3 0-48,0 0-56,1 0 0,-1 0-15,0 0-25,0 0 16,3 0-440,-2 0 368,-1 0-24,0 0-8,1 0-32,-1 0 56,3 0-32,-3 0-32,3 0 16,0 0-312,0 0 256,0 3 64,0 0-31,-2-1 7,-1 6 8,0 1-56,0-1 16,1 0-64,2-8-200,-3 8 240,0 0-8,3 0-16,-2 0 16,-1 0-64,0 0-16,1 14 16,2-14-72,0 3 24,0-11-120,0 21 96,0-10-24,-3 16 120,0-16-72,0 16 8,1-16 48,-1 16-48,0-16 24,3-11-152,-2 27 128,-1-17-72,0 17 0,1-16 16,-1 19 16,0-19 57,0 16-9,1-16 56,2-11-192,-3 27 240,0-17 48,3 15-96,0-17-96,0 16 8,0-16-32,6 16 80,-6-15 0,0-9-152,5 10 56,-5 12 24,6-17 0,-6 3 72,5 3-8,-5 0-128,5 0 24,-5-3 48,0-8-88,6 8 88,-1 0-40,1 0-40,-1-5 8,-5 2 16,5-2 88,1 0-112,-1-1-64,-5-2 56,6 3-72,-1 0 64,0 0 128,3-1-192,1-2 32,-1 0-88,0 0-64,0 0-120,-8 0 312,8-5-512,16-1-248,-18 1-313,21-3-239,-19 0-568,21-14-865,-20 17-616,20-17-191,-4 14 543,4-24-2128,-29 32 5137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5T06:52:28.1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281 98 3968,'0'0'0,"0"0"128,0 0 16,0 0 96,0 0 161,0 0 183,0 0 168,0 0 112,0 0 80,0 0-24,0 0 9,0-6-41,0 6-24,0-5-64,0 5-16,0-5-48,0 5 9,0 0-745,0-6 768,0 6-64,0-5 64,0 5-80,0-6-8,0 6-31,0-5-65,0 5-32,0 0-552,0-5 488,0 5 24,0-6-32,0 1 32,0 5-88,0-6-56,0 6 72,0-5-55,0 5-385,0 0 440,0-5-104,0 5 0,0-6-24,0 6-40,-3-5 16,3 5-136,-2-6-56,2 6-96,0 0 112,0-5 40,-3 5-32,0-5 0,3 5-40,-2 0-40,-1 0 72,0 0-24,3 0-88,-3 0 128,1 0 24,-1 0-56,0 0 0,1 0-72,-1 2-48,0 1 64,1 0-32,2-3-8,-3 5 40,0 3 32,-2 0-72,-1 0-24,1 1 64,-1-1 16,1 0 48,0 0-40,-1 3-32,1-1 32,-1 1-88,-2 0 56,3 11-16,0-14-48,-1 13 96,1-13 104,5-8-168,-8 22 145,2-14-25,1 16-24,-1-15-104,1 1 56,0 15 0,-1-17-48,1 3 80,-1 10-8,6-21-72,-2 8 88,-1 3 32,0 11-96,1-14 8,-1 3 16,3 10 0,0-15 48,0-6-96,0 8 24,0 2-16,0 1 104,5 0-56,1 0-8,2-3 40,0 0-152,0 0 144,0 0 0,-8-8-80,8 8 40,14 0 72,-17 1-24,3-1 40,0 0-56,14-3-32,-17 1-120,4-1 104,-9-5-24,8 5 24,13 1 8,-15-1 72,2 1-112,0-1 64,13 0-32,-15 3 0,-1 1-8,-5-9-16,8 8-16,1 0 128,-1 0-40,0 0 24,-3 0-24,1 0-112,-1 0 24,-5 0 16,0-8 0,5 9 24,-5-1 16,0 0-56,0 0 24,0 0-40,-2 3 8,-1 0-72,-5-1 88,8-10 8,-8 11-32,0 0-16,-3 0-40,-11 0-136,14-1-80,-3 1-40,-10 0 128,10 11-168,11-22 384,-27 8-384,16 2-161,-13 1-55,13 11-24,-13-17-120,13 6-72,-13 0-184,15 0-89,-15-1-143,16 1-200,-14 0-281,14 0-223,0 0-368,-3-3-217,3 0-80,0 0 297,3 0 664,2 0 615,3-2 513,0-1-2664,0-5 3176</inkml:trace>
  <inkml:trace contextRef="#ctx0" brushRef="#br0" timeOffset="382">405 746 3944,'0'0'0,"0"0"224,0 0 104,0 0 201,0 0 215,0 0 184,0 0 184,0 0-1112,0 0 1160,0 0 1,0 0-25,0 0-88,0 0-72,0 0-23,0 0 7,0 0-40,0 0 32,0 0-10218,0 0 19436,0 0-9297,0 0 15,0 0-72,0 0-16,0 0-72,0 0-56,0 0-15,0 0-16261,0 0 31856,6 0-15652,-6 0-64,5 0-56,-5 0-72,5 0-24,1 0-64,2 0-64,-8 0-256,8 0 224,0 0 8,14 0 0,-17 0-64,3 0-72,17 0-24,-20 0-80,3 0 49,-8 0-41,24 0 0,-18 0-89,15 0 73,-15 0-40,2 0 40,13 0-16,-15 0-144,2 0 56,-8 0 120,22 0-192,-17 0-48,3 0-16,0 0-208,14 0-72,-17 0-104,3 0-192,0 0-104,-8 0 936,22 0-1105,-17 0-175,3 0-200,1 0-321,-1 0-383,0 0-353,0-5-207,0 5 95,-8 0 2649,8-6-2080,0 6 663,0-5 321,-2 5-2024,-6 0 3120</inkml:trace>
  <inkml:trace contextRef="#ctx0" brushRef="#br0" timeOffset="882">821 441 4416,'0'0'0,"0"0"0,0 0 649,0 0 119,0 0 144,0 0 184,-3 0 168,1 0 89,-1 0 23,0 0-80,3 0-1296,-2 0 1193,-1 0-129,0 0-88,0 0-104,1 0-48,-1 0-23,0 0 7,-2 0-56,5 0-752,-3 0 768,1 0-40,-1 0-72,0 0 64,0 3-127,1-1-17,-1 1 8,0 0-136,3-3-448,-2 2 456,-1 4-32,0-1-112,1 3 0,-1 0-40,0 0-64,0 0 40,1 1-112,2-9-136,-3 10 160,0 1 49,1 0-57,-1 11 32,3-14-128,0 13-40,-3-13 120,1 17-80,2-25-56,0 8 120,-3 16-40,0-16-16,3 17 24,-3-17 24,1 16 40,-1-16-184,0 16 112,1-16-72,-1 17 8,0-17-8,1 16 56,-1-16 64,0 17-72,0-17 176,3 16-128,0-16-48,0 16 16,0-16-80,0 17 200,0-17-120,0 13-8,0-12 16,0 1-112,0-10 32,0 22 40,0-14 8,0 3-80,0 10 64,0-12 48,0 1 8,0 1 64,0 0-104,0 0-32,0 0 56,0-3-96,6 0 112,-6 0-80,5 0-72,3 0 104,0 0-32,-8-8-8,9 6-40,-1-1-8,0 0-96,0-2-104,0 0 0,0-1-64,0 1-80,0 0 8,-8-3 384,8 3-512,0-3-48,1 0-129,-1 0-135,13 0-32,-15-6-216,2 6-160,0-5-289,-8 5 1521,21 0-1840,-15-6-361,2 6-471,0-5-409,14 0-120,-17-1 497,17 1 823,-17-1 769,-5 6 1112,22-5-3320,-22 5 3320</inkml:trace>
  <inkml:trace contextRef="#ctx0" brushRef="#br0" timeOffset="1097">1048 354 3720,'0'0'0,"0"-5"608,0 5-95,0 0 231,0 0 256,0 0 224,0 0 176,0 0 65,0 0-17,0 0-88,0 0-151,-3-5-145,3 5-120,0 0-88,0-6-24,0 6-63,0 0 143,0-5-184,0 5 152,0 0-8,0 0-416,0 0 89,0 0-185,0 0-8,0 0 128,6 0-48,-1 0-160,3 0-88,0 0-64,0 0 40,0 0 80,0 0-192,1 0 96,12 0-88,-15 0-40,2 0 64,0 0-112,13 0-24,-15 0 0,-6 0 56,21 0-112,-15 0-72,15 0-64,-15 0-64,15 0-144,-15 0-72,2 0-200,16 0-9,-24 0 737,6 0-872,2 0-104,0 0 8,13 0-280,-15 0 23,2 0-167,0 0-160,14 0-193,-22 0 1745,5 0-1872,3 0-65,0 0 25,14 0 280,-22 0 455,8 0 449,0 0 288,0 0-2736,-8 0 3176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5T06:52:30.0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576 962 4352,'0'0'0,"0"0"665,0 0-25,0 0 40,0 0 200,0 0 144,-3 0 177,0 0 279,1 0-192,2 0-1288,-3 0 1400,0 0 65,1 0-425,-1 0 160,3 3-256,-3-1-103,3-2-17,0 3 56,0-3-880,0 3 872,0-3-48,0 3-72,0-3-55,0 2-105,0-2-272,0 3 328,0-3-280,0 0-368,0 0 336,0 3 184,0-3-304,0 0 16,6 0-40,-1 0-56,0 2-16,1-2-24,-6 0-96,5 0 40,3 0 56,0 0 72,0 0-128,1 0 9,-1 3-73,0-3-49,13 0 81,-21 0-8,6 0 16,2 0-80,0 0-32,14 0-16,-17 0-136,3 0-16,14 0-224,-17 0-160,-5 0 648,22 0-792,-17 0-240,17 0-89,-17 0-191,17 0-184,-17 0-217,17 0-311,-17-5-288,17 5-257,-17-6-112,17 6 257,-17-5 656,17 5 671,-17-6 417,17 1-2416,-22 5 3096</inkml:trace>
  <inkml:trace contextRef="#ctx0" brushRef="#br0" timeOffset="1">1470 344 4681,'0'0'0,"0"0"792,0 0 120,0 0 152,0 0 184,0 0 153,0 0 31,0 0-56,0 0-119,0 0-177,-3 0-112,0 0-168,0 0-112,1 0-72,-1 0-111,3 0-505,-3-6 480,1 6-48,-1 0 0,0 0-32,-2 0-72,-1 0-16,1 0-32,0 0 40,5 0-320,-6 0 264,-2 0 24,0 0-24,0 0-32,0 0 64,0 0-64,0 0 9,0 0-41,8 0-200,-11 3 224,0 0 56,0 2-32,0 0 0,1 1-48,-1 2 0,0 0 16,0 0 32,11-8-248,-11 8 200,0 0-40,1 0 88,-1 3-72,0 0-16,3 0 16,0 0-120,0-1 32,8-10-88,-8 11 128,0 0-24,-1 0-32,1 0 24,0-1-8,0 1 64,0 0 0,3 0-8,-1 10 57,1-12 7,2 1-72,1 1-56,-1 11-8,0-14-64,0 0 184,3 3-8,0 0-56,0-1 0,0 1-96,0 0 112,0 0 0,9 0-32,-1-1 32,0 1-88,0 0 80,-8-11-136,8 8 152,0 0-32,14 0-8,-17 0-8,3 0 16,0 1 8,14-1 8,-17 0-80,-5-8-56,22 8 104,-14 0 0,14-3-8,-17 1-16,17 2-56,-17-3 72,17 1-232,-17 2 184,-5-8-48,8 8 24,14 0-48,-17 0 192,3 0-136,0 0 0,0 0-48,0 1 24,-2-1 16,-6-8-24,5 8 8,-5 0 128,0 0-112,0 0-56,0 0 24,0 3 8,0 0-72,0 0 40,0-11 32,0 10 0,-5 1-152,-3 0 272,0 0-120,0 0-80,-3-1-56,-11 1-176,14 0 184,8-11 128,-11 11-264,-10 0 24,13-1-104,-3 1-144,-14 0 0,17 0-24,-16 0-65,16-3-135,8-8 712,-24 10-752,16-1-200,-17-1-80,17 0-193,-14 0-183,14 0-136,-2 0-369,-12 0-295,22-8 2208,-8 8-2609,-3 0-359,-11-2 119,17-1 601,-3 1 743,-3-1 681,3 0-152,0-2-1296,8-3 2272</inkml:trace>
  <inkml:trace contextRef="#ctx0" brushRef="#br0" timeOffset="209">1 1148 3656,'0'0'0,"0"0"312,0 0-312,0 0 304,0 0 145,0 0 255,0 0 216,0 0 168,0 0 96,0 0 49,0 0 39,0 0-8426,0-5 15524,5 5-7202,-5-5-143,5 5-161,-5-6-136,6 6-24,-1-5 0,1 5-96,-6 0-608,5-6 657,0 6-169,1 0-96,-1 0-48,1-5-184,-1 5-16,0 0-24,1 0-16,-6 0-104,5 0 128,1 0-64,2 0 0,0 0-16,0-5-24,0 5 32,0 0-80,0 0 40,-8 0-16,8 0 8,14 0 32,-17 0-8,1 0-48,2 0-24,13 0-16,-21 0-32,9 0-32,-9 0 120,21 0-120,-15 0-112,2 0-88,0 0 8,13 0-368,-15 0-185,2 0-231,0 0-376,-8 0 1472,22 0-1512,-17 0-441,3 0-255,0 0-97,14 0 353,-17 0 655,3 0-1319,-8 0 2616</inkml:trace>
  <inkml:trace contextRef="#ctx0" brushRef="#br0" timeOffset="1278">1731 12 3112,'0'0'0,"0"0"88,0 0-48,0 0 24,0 0 48,0 0 104,0 0 112,0 0 152,0 0 129,0 0 79,0 0 80,0 0 16,0-6-8,-2 6-8,2 0 9,-3-5-1,3 5-32,0 0-24,0 0-32,0 0-40,0 0-648,0 0 664,0 0-31,0 0-25,0 0 0,0 0 32,0 0 40,0 0-8,0 0 8,0 0-5865,0 0 10955,0 0-5234,0 0-24,0 0-56,0 0-16,0 0-56,0 0 8,0 0 24,0 0-88,0 0 0,5 2-32,-5 1-16,6 0 73,-6 0-33,5-1 0,-5 1-16,6 0-48,-6-1 40,5 4-24,-5-1-80,5 1 24,1-1 16,-1 0-88,1 1 24,-1 2-16,3 0 8,0 0 88,0 3-8,0 0 8,1-1-120,-1-1-32,0 1 40,-8-10-136,8 11 96,0 0 32,0 0-136,0 0 16,0-1 24,0 1 33,-2 0 95,2 0-104,0 13-24,-3-16 0,1 14 8,-1-14 64,1 13-24,-1-12-72,0 15 32,1-16 72,-6-8-112,0 24 80,5-16-48,-5 17 24,6-17-72,-6 16 112,5-16 56,-5 16-88,5-15-32,-5 15-24,0-24-8,6 8 32,-6 16 72,5-16-56,-5 17 8,6-17 56,-6 16 8,5-16 56,-5 16-112,0-24-64,5 9 8,-5 12 32,0-13-8,0 14 88,0-14-24,0 3-16,0 10-8,0-12-48,0-9-24,0 21 40,0-13-24,0 3-64,0 11 128,0-14-32,0 3-24,0 10 72,0-13-128,0-8 32,0 11 32,-2 11 168,-1-14-200,0 3 24,1 10 48,-1-13-144,0 3 168,0 11 0,3-22-96,-2 8-24,-1 3 48,0 10-24,-2-13-8,0 3 56,2 11-88,0-14 120,-2 3-48,5-11-32,-6 21 16,1-13 112,2 3-136,-2 11 96,-1-17 48,1 3-128,0 3-64,-1 0 64,6-11-8,-5 11-88,-1-1 168,1 1 64,0 0-128,-1 0-40,-2 0-8,0-1 72,0 1-8,8-11-32,-8 11 40,2 0-104,1 0-32,0-1 96,-1 1 80,1 0-64,2 0-104,0 0 144,3-11-56,-5 10-32,0 1 112,2 0-8,0 0-40,1 0-16,-4-1 104,1 1 40,-1-3-232,1 3 80,0 0-24,-1-3 0,1 0 104,-1 3 0,-2 0-80,0-3-16,0 0 64,8-8-56,-5 11 0,-1-3 48,1 0-64,-1 3 200,1-3-56,0 0-104,-1 0 97,1 0-218,5-8 97,-6 8 56,1 0-15,0 0-41,2 0-25,0 1-47,1-1 96,-4 0 0,3 0 25,3-8-49,-2 8 0,-1 0 0,-2 0 0,-1 0 0,1 0 0,-1 0-8,4 1-33,-1-1 65,3-8-24,-5 5-136,2 0 176,0 1-16,1-1 16,-4 1 17,1-1-57,2 0 0,0 1-57,3-6 57,-2 5-224,-1 1-24,0-1 56,1 0-176,-1-2-168,0 0 16,0 0-168,-2-1-24,5-2 712,-3 3-792,1 0-313,-1-1-79,0 1-96,1-3-265,-1 0-231,0 0-416,0 0-545,3 0 2737,-2-5-3089,-1 5-343,0-6 271,3 1 760,0-1 929,0-2 856,0 0 8,0 0-1216,0 8 1824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5T11:42:42.839"/>
    </inkml:context>
    <inkml:brush xml:id="br0">
      <inkml:brushProperty name="width" value="0.05" units="cm"/>
      <inkml:brushProperty name="height" value="0.05" units="cm"/>
      <inkml:brushProperty name="color" value="#3165BB"/>
    </inkml:brush>
  </inkml:definitions>
  <inkml:trace contextRef="#ctx0" brushRef="#br0">54 0 13314,'0'0'0,"0"0"472,-3 0-968,3 0 496,-5 0-720,-2 0-240,0 0-312,0 0-201,2 0-23,-1 0 320,1 0 432,0 2 352,5-2 392,-2 3-176,0 1-41,2-1-3055,0-3 3272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5T11:42:43.861"/>
    </inkml:context>
    <inkml:brush xml:id="br0">
      <inkml:brushProperty name="width" value="0.05" units="cm"/>
      <inkml:brushProperty name="height" value="0.05" units="cm"/>
      <inkml:brushProperty name="color" value="#3165BB"/>
    </inkml:brush>
  </inkml:definitions>
  <inkml:trace contextRef="#ctx0" brushRef="#br0">171 0 14043,'0'0'0,"-1"0"664,-5 0-1280,-9 0 223,1 0 57,14 0 336,-16 0-464,1 0-152,1 0-192,0 0-136,0 2-112,7 2 31,-11 1 41,13 2 64,5-7 920,-14 7-752,11 0 184,-2 0 224,-1 0-9,3 0-3191,3-7 3544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5T06:45:10.2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446 71 4432,'0'0'0,"0"0"1609,0 0-1153,0 0-456,0 0 360,0 0-32,0-6 48,0 6 96,0-5 208,0-1 225,0 1 111,0 0 64,0 5-1080,5-6 1024,-5 6-120,6-5-55,-6 5-73,5-6-120,-5 6-40,0-5-8,0 5-16,0 0-592,0-5 584,0 5 1,0-6-33,0 6-40,0-5-16,5 5-64,-5-6-72,0 6-64,0 0 48,0 0-344,0 0 368,0 0-64,0 0 32,0 0-48,0 0-63,0 0 39,0 0-64,0 0-48,0 0-2289,0 0 4426,0 0-2121,-2 3-24,-1 2-16,0 4-40,-2-1-32,0 0 32,-1 0-8,6-8-80,-8 8 104,-3 3-40,0 10-16,1-12 104,-15 12-32,17-10 24,-16 16-16,16-16-128,8-11 0,-24 29 88,13-2-56,-16 0-8,16 0 56,-16 0-8,16 0 56,-16 0-16,16 3-24,11-30-88,-27 30 16,16 0 0,-13-1 32,16-2 32,-16 0 8,16 0-72,-14 0 88,14 0-72,8-27-32,-11 25 16,-10-1 80,15-3-88,1 1 40,-1-11 24,4 16-32,-1-16 16,0 13-40,3-24-16,0 8 16,0 14 0,0-17-8,0 3 16,6 0 8,2 0-8,0 0 32,16 1 0,-24-9-56,6 8 48,15-6-48,-15 1 0,21 0 0,-19-1 32,27 1-8,-5 0 40,-1-3-40,9 0-24,0 0 56,-3 3-32,0-1 16,-3 1-8,-2 0 16,0 2-40,0 0 40,-3 4-8,-3-1 24,-3 0 24,-12 3-56,20-1-48,-23 1-56,15 0 8,-15 0 88,-6-11-24,5 11 40,3 10-8,0-13 16,-2 3-48,-6 13 48,5-16-24,-5 17-40,0-14 24,0-11-8,0 27-24,-3-17 161,-2 17-41,-3-16-56,0 22-16,0-12-112,-14 3 40,14 1 16,8-25 32,-27 27-8,5 0-24,12 0-1,-20 0 25,6 0-24,2 0 32,-2 0-72,-1 0-56,25-27 128,-21 24-96,-1 0-120,1 1 32,10-4-64,-16 1-56,16-1 32,-16-10-136,16 16-48,11-27 456,-24 8-504,16 17-104,-3-20-80,0 3-97,3-2-191,0-1-216,5-2-224,1-1-289,2-2 1705,-3 3-1976,0-3-129,3 0 25,0 0 176,0-5 215,6-3 265,2-14 312,0 17-2817,-8 5 3929</inkml:trace>
  <inkml:trace contextRef="#ctx0" brushRef="#br0" timeOffset="533">1013 1134 5681,'0'0'0,"-3"0"1992,3 0-1992,0 0 640,0 0-288,0 0-64,0 0 72,0 0 177,0 0 279,0 0 240,0 0 208,0 0-6577,0 0 11963,0 0-5394,0 0-136,0 0-176,0 0-120,0 0-87,0 0-41,8 0-72,-8 0-624,8 0 576,0 0-16,1 0 0,12 0-48,-13 0-48,17 0-71,-17 0-73,24 0 80,-32 0-400,24 0 384,1 0-72,7 0 0,6 0-88,2 0-24,6-5 72,0 5-72,-3-5-24,-43 5-176,41 0 200,-1-6-8,-2 1-16,0-1 32,-3 1-48,0 0-48,-2-3 24,-1-1-48,-32 9-88,30-8 40,-3 0-16,0 0-8,-3 0-16,-2 3 24,-1-3 32,-13 2-32,19 1 0,-27 5-24,8-6-8,17 1-8,-20 0-24,3 5-16,0-6 16,0 6-88,1-5-48,-1 5-120,-8 0 296,5-6-488,0 6-56,-5 0-128,6 0-80,-6 0-56,5 0-209,-5 0-135,0 0-200,0 0 1352,0 0-1657,0 0-239,0 3-200,0 0-73,-2-1 177,-4 1 223,1 0 201,-1 0 368,6-3 1200,-5 2-1080,0 1-2673,5-3 3753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5T06:45:11.3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38 55 7377,'0'0'0,"0"0"728,0 0-248,0 0-480,0 0 488,-2 0 153,-1-6 247,0 6 280,0-5 176,3 5 97,-2-5-113,-1 5-144,3 0-1184,-3-6 1040,1 6-199,-1-5-73,0 5-80,1-6-56,-1 6-56,0-5-16,3 5-48,0-5-40,0 5 25,-2-6-81,2 6-56,0-5-16,0 5-72,0 0-8,0 0 8,0 0-64,0 0 24,0 0 16,0 0-24,0 0 0,0 0-56,0 0-24,0 0 64,0 0-32,0 0-176,0 3 160,0-1-8,0 1-16,0 2 8,0 3 57,0 1-73,0-1 8,5 0-48,-5-8-88,0 11 120,5 10 64,-5-13-96,6 14 64,-6-11-64,5 16 16,-5-17 88,5 23-48,-5-33-144,0 24 176,6 0-80,-6 3-8,5 0 16,-5 9-64,6-1 72,-6 0-24,0-3-32,0-32-56,0 33 152,0-1-64,0 0 0,0-2 16,0 0-24,0-1-8,0 1 32,0-3-40,0 0-8,5 0 16,-5 0-16,0 0 24,0 0-32,5 0-16,-5-3 64,6 1 0,-6-25-96,5 24 48,-5 0 8,6-2-24,-1 0 64,-5-1-24,8 1 16,0-11-104,0 16-8,1-17 56,-1 17 0,13-19 32,-21 14-48,8-14-16,17 0 32,-20 3-24,17 0-32,-22-11 24,5 11 24,17-3-24,-14 0 72,16 0 24,-16-3-8,16-2-48,-15 0-40,15-3-8,-24 0 8,8 0-16,16 0-32,-16 0 24,22-6 32,-22-2-24,22 0 8,-22 0-56,22 0-16,-30 8 80,8-8-104,21 0 8,-20 0-80,20 0-80,-21 0-96,17-1-136,-17 1-48,16 0-176,-24 8 712,8-8-904,16 0-201,-18 0-279,15 0-320,-15 0-505,2 0-799,14 2-681,-17 1-168,-5 5 3857,5-6-3465,3-2 945,1 0-1969,-9 8 4489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5T06:45:13.9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548 1 4697,'0'0'0,"-3"0"232,3 0-232,-2 0 200,2 0 24,0 0 48,0 0 72,0 0 64,0 0 48,0 0-8,0 0-16,0 0-16,0 0 16,0 0-8,-3 0 9,0 0-9,1 2 8,-1 1-8,0 0-16,3-1-32,0-2-376,0 6 368,0-1-8,0 1 32,0 2 16,0 0-24,0 0 0,0 0-7,0 0-9,0 0 32,0 0-56,0 0 8,0 1-16,6 1-32,-6-2 8,5 1-56,-5 1 16,0-10-272,5 8 256,-5 0 24,6 1 32,-6-1-64,5 0-8,-5 0-24,6 0 1,-6 3-9,0-11-208,0 11 200,5-1 8,-5 1-16,0 0 16,0 0-24,0 10-64,0-12-32,0 1 64,0-10-152,0 22 104,0-14 24,0 14 16,0-12-48,0 17 56,0-16-16,0 16-32,0-16-48,0-11-56,0 27 32,0-16 40,0 16-32,0-16 16,0 16-8,0-6-32,0 1 80,0-1 0,0-21-96,0 22 120,0 0-40,0-12-32,0 20 24,0-8-40,0-1 80,0 1-40,0 0-48,0-22-24,0 21 32,0 1-16,0-1 40,0 4-32,0-1-24,0 0-24,0 1 56,0-1 8,0-24-40,0 24 80,0 0-56,0 1-8,0-1 32,0 0 0,0 1 24,0-1-80,0 3 24,0-27-16,0 27 24,0 0-8,0 3-24,0-3-24,0 2-40,0 1 96,0-3 32,0 3-16,0-30-40,0 29 72,0 1-72,0-3-16,0 8 40,0 0-8,0-2-24,0 2 24,0-3 40,0 1-56,0-1 16,0-2-32,-3 0-32,1-1 56,2 1 0,0 0 32,0-3-48,0-27 8,0 27-8,-3 0 48,0 0-40,3 0 32,-2 0 8,2 0-24,0 0 24,0 0 24,0-27-64,0 27 24,0 0-16,-3 0 0,3 0 48,-3 0-7,0 0-17,3 0 8,0 0 0,0-27-40,0 27 56,0 0 40,-2-3-8,-1 3 16,0 0 0,1 0-16,2 0-16,-3 0-48,3-27-24,-3 27 8,1 0 32,-1 0-32,3 0 40,0-3-16,0 1-24,0 2 16,0 0-16,0 0 8,0-3-8,0 0 8,0 3-16,0-3 16,-3 4 56,3-4-56,-3 0 0,1 0 16,2 1-16,0-1 56,-3 0-40,3-2-24,-3 0 0,1-1 24,2 1 48,0-1 24,0-10-64,0 19-48,0-9 64,0 1-88,0-11 88,0 16-24,0-16-32,0 16 72,0-27-72,0 10 64,0 17-16,0-16-32,0 16 24,0-5-24,0-11 96,0 16-80,0-17-24,-3 17 24,0-16-40,1 16 56,-1-16 0,0 13-64,3-16 88,0 17-16,0-17 0,0 16 8,0-16-104,0 17 72,0-17-16,0 13 40,6-13-16,-6 0-8,5 14 24,-5-22-56,0 8 96,5 3-32,-5 11-64,0-14 0,0 2-56,0 12 88,0-14-24,0 3-16,0-11 8,0 22-8,0-14-8,0 2 80,0 12-40,0-14-56,0 3 32,0 11 0,0-14 40,0-8-40,0 8 56,0 3-80,0 10 8,0-13 48,0 3 0,0 11-40,0-14-8,0 3 0,0-11 16,0 21-16,0-13 48,0 0 0,0 14-56,0-14 0,0 3 152,0 10-144,0-15 128,0-6-112,0 8 80,0 3-112,0 0 176,0-1-88,0 12-56,0-17-8,0 6-80,0 11 136,0-22-48,0 8 80,0 0-104,0 3 64,0 0-72,0-1 40,0 1 80,0 0-80,0 0-24,0 0-40,0-1 56,0 1 8,0-3-32,0 0-8,0 0 56,0 1 48,0-1-32,0-8-40,0 5 32,0 0-160,0 4 48,0-4 120,0 0-32,0 1 32,0-1-112,0 1-64,0-6 136,0 5-168,0 0-104,0 1-136,0-1-96,0-2-24,0 0-136,0-1-81,0-2-271,0 0 1016,0 0-1192,0 0-224,0 0-185,0-5-103,0-1-216,0 1 55,0-3 49,0 0 63,0 8 1753,0-8-1600,6 0 256,-6 0-329,5-17-1951,-5 25 3624</inkml:trace>
  <inkml:trace contextRef="#ctx0" brushRef="#br0" timeOffset="644">76 3908 5505,'0'0'0,"0"0"512,0 0-72,-3 0-48,0 0 8,1 0 56,-1 0 40,-3 0 96,1 0 25,0 0 31,-1 0 40,1 0 8,2 0 8,0 2-8,-2-2-24,2 0 1,3 0-673,-2 0 672,-1 0-24,0 0-16,1 0-40,-1 0-72,0 0 1081,0 0-1097,1 0-120,-1 0 16,3 0 136,0 0-80,0 0 32,0 0-32,0 0-112,0 0-344,0 0 440,0 0-40,0 0-55,0 0 23,0 0-64,0 0 48,5 0-48,-5 0-88,0 0-216,6 3 208,-6 0-16,5 0 0,1-1 0,-1 1-48,-5 0-80,5-1 120,1 4-64,-6-6-120,5 8 112,3 0 8,0 0-112,1 0 96,-1 0-8,13 0-8,-15 0-8,-1 3-32,-5-11-48,8 11 72,0 11-8,14-14 8,-17 3-88,3 10 16,0-13 144,14 3-64,-17 11 16,-5-22-96,6 8 80,2 3-64,0 10 64,0-13-24,0 3-64,14 11-16,-22-17-8,8 6 88,-8-11-56,8 11 136,14-1-120,-17 1-64,0 0 176,4 0-103,12 0 71,-21-3 32,8 0-160,-8-8 32,8 8 40,0 0 24,1 0-48,-1 0 40,0 0-40,0-2 0,0-1 216,0 1-152,-8-6-80,8 5 80,0-2-40,0-1-80,14 1 192,-22 0-40,8-3 32,0 0 8,0 0-80,-8 0-72,22 0 152,-22-6 32,8 6-152,0-5 56,0 0-48,0-4-8,0 1 112,0 0-128,17 0 56,-20 0 0,17 0-40,-17-14-8,3 17 24,17-3-168,-20-16 32,3 18-64,-8 6 152,24-24-104,-18 16 48,2-19-16,16 5 80,-18 1-120,15-4 48,-15 1-128,2 0-72,-8 24 264,24-27-376,-19 0-64,17 0-97,-17 0-135,17 0-80,-17 0-128,3 0-104,17 0-152,-25 27 1136,5-27-1297,17-3-231,-17 0-224,17 1-153,-17-1-215,17 0-113,-17 3 57,17 0 15,-22 27 2161,5-27-1768,19 3-64,-24 24 1832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5T06:45:17.39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292 176 4024,'0'0'0,"-2"2"280,2-2-112,0 0-48,0 0-7,0 0 23,0 0 40,0 0-176,0 0 248,0 0 24,0 0 32,0 3 8,0-3 16,0 3 24,0-3-8,0 0 8,0 0-352,0 0 352,0 3 56,0-3 16,0 2 16,5-2 17,-5 0 31,0 3 48,6 0 32,-6-3-568,0 0 528,5 2-32,-5 1 16,5 0-48,-5-1 56,6 1-95,-6 0-89,0 0 16,0-3-352,0 2 248,0 1 40,0 0-72,0 5-32,0 0-64,0 0 32,0 0 40,0 0-32,0-8-160,0 8 240,0 0-56,0 0 24,0 1-56,0-1-24,-3 0-32,0 0-8,1 0 80,-1 3-56,-2-3 8,-1 3-64,1-3-40,-1 0 64,-2 0 32,0 0-8,0 0 32,8-8-136,-8 8 152,0 0 8,0 0 113,-3 1-57,0-4-40,0 0 56,1-2-24,-1 0 80,11-3-288,-11 2 288,-11 1-56,17-3 0,-3 0 0,-3 0 32,0 0-48,0 0-32,1-5-24,10 5-160,-11-6 216,3 1 0,0-3-72,0 0 24,-1 0-72,1 0 96,0-17 104,0 20-103,3-17-17,-1 17-88,4-17-32,-1 17 80,0-17-40,1 17-40,-1-17 40,3 17-16,0 5-80,0-22 72,0 17-8,0-19-80,0 18 16,0-15 56,5 15-8,1-15-16,2 15 0,-8 6-32,8-21-32,0 15 56,0-15 0,0 15-32,0-2 16,17 0-8,-20-14 32,3 17 64,-8 5-96,22-8 32,-17 0-16,17 0-8,-17 0 16,17-1 40,-17 4-48,17 0 0,-17-1 40,-5 6-56,8 0 16,14 0 88,-17 0-40,3 0-40,0 0 8,14 3 8,-17 5-24,3 0 0,-8-8-16,9 8 16,-1 0-80,0 3 176,0 0-72,0 0 24,-3 10-24,1-13-88,-1 3 64,-5-11-16,6 22 0,-1-14 32,-5 3-24,0 10-16,0-13 48,0 3-32,0 11-56,0-14-16,0-8 64,0 11 8,0 10 56,-3-13-16,-2 3 0,-3 11-96,0-14 48,0 0 40,-1 3-32,1 0-8,0-1-48,0 1 104,0-3 48,0 0-80,0 1-24,0-1-40,0 0-40,8-8 80,-8 8 56,-1-3 8,1 1-88,0-1 56,0-2-8,0-1 24,0-2 8,0 0-120,8 0 64,-8 0-16,-3 0 32,3 0 64,0 0-24,0 0-8,0-5-48,-1 0 56,1-1 80,8 6-136,-8-8 56,0 0 40,0 0-128,0 0 128,0 0 8,2 0-88,1 0 88,0-14-128,5 22 24,-6-5 32,4-4 80,-1 1-96,0-13-48,0 15 24,1-2 40,2 0 40,0-13 24,0 21-96,0-6 8,0-2-48,0 0 48,5-14-24,1 17 56,-1-3-80,0 0 56,1 0 40,2 0-40,0-1 0,0 1-24,0 0-16,0 3 96,0-1 24,0 1-120,1 0 32,-1 5 16,-8 0-24,24-6 0,-19 6 112,3 0-160,14 0 8,-17 0 32,1 3 64,2 0 40,0 5-72,-8-8-24,22 8 0,-17 0-64,0 0 136,4 0-88,-1 0 48,-3 0-16,0 3-88,1 0 200,-6-11-128,5 11-24,1 10 0,-6-13 24,0 3-32,0 11 184,0-14-88,0 3-56,0 10-32,0-21 24,0 8-40,0 3 64,0 11 64,-3-14-144,0 0 0,-5 3 64,0 0-64,0-1 88,8-10-32,-8 11 24,0-3-16,0 0 96,0 1-88,-1-1-8,1-3-72,-2 0-8,1-2 168,9-3-96,-8 3 56,0 0-16,0-3-72,-3 0 88,3 0-56,0 0 48,0 0-8,0 0-168,8 0 128,-8 0-48,0 0 72,0-9 48,2 1-48,-2 0 0,3 0-80,-1 0 32,1 0 40,5 8-16,-3-22-8,1 17 16,-1-3-56,0 0 64,0-14 56,1 17-32,2-17-40,0 17-8,0 5 8,0-22-24,0 17 48,0-17-40,0 17-24,0-3-8,8-14 16,0 17 96,0-3-16,-8 8-48,8-9 0,0 1 0,0 0-32,0 0 40,1 0 56,-1 0-136,0 3 64,0-1 96,-8 6-88,8-5-16,14-1 40,-17 6-48,3 0-72,0 0 88,14 0 48,-17 3 0,3 0-40,-8-3 0,8 2-40,0 7-8,1-1 48,-1 0-40,0 0 40,0 0 0,0 3 24,-3 0 64,-5-11-88,6 10 8,-1 1-8,1 0-64,-1 0 136,0 0-40,-5 10-24,6-13 0,-6 14-64,0-22 56,0 8 32,0 3 0,0 10-8,0-13-64,0 3 0,0 11 88,-6-14-24,1 3-24,5-11 0,-8 11-24,0-1 48,0 1 88,0-3-32,-1 0-88,1 0-72,0 1-16,0-1 88,8-8 8,-8 8 88,0-3-48,0 1-32,0-1 72,0-2-24,0-1-8,-1 1-40,1 0-96,8-3 88,-8 2 0,0-2 40,0 0-16,0 0 81,0 0-153,2-5 40,1 5 96,0-5-112,-1-1 24,1 1 32,-1-3-24,1 0 88,0 0 16,2-1-160,0 1 16,1 0-16,2 8 48,-3-8 0,3-13 72,0 15-120,0-2 24,0 0 48,0-14 24,5 17 16,1-17-80,-6 22 16,8-5-80,0-17 64,0 17-8,0-3 24,0-14-32,14 17-24,-17-3 96,17 0 64,-17-14-64,3 22-56,14-8-40,-17 0 24,3 2 48,0 1 16,14 0-64,-17 5 0,-5 0 32,9 0 16,-1 0-8,0 0 24,0 0-96,0 0 0,0 2 104,-3 1-40,1 2 80,-1 1-56,1 2-80,-1 0 128,0 0-64,1 0-48,-6 0 40,0 0-8,0 1 16,0 1 112,0 1-136,0 0-40,0-3 72,0 0-48,-3 0 128,0 0-80,1 0-96,2-8 80,-8 9 8,0-1-48,-1 0 88,1 0-32,0 0-64,0-3 32,0 1 64,0-1-72,8-5 24,-8 6 40,0-4-16,0 1-96,0 0 200,-1-1-120,4-2 8,-3 0 8,3 0-120,-1 0 112,6 0-16,-8 0 0,0 0 24,3 0 8,-1 0 16,1-5 48,-1-3-104,1 0-16,0 2-48,-1-2 40,1 0 112,-1 0-40,4 0-40,-1 0-56,0 0 56,1 0 8,2 0 40,0-1 0,0 1-72,0 0 56,0 0 0,5-13-56,0 21-40,1-9-8,-1 1 48,-5 8 24,6-8 16,-1 0 24,0 3-64,1-1 56,-1 1-56,3 0 56,0-1 0,0 1-104,-8 5 72,9-6-56,-1 6 88,0-5 0,0 5-104,0-5 104,0 5-88,0 0 112,0 0 96,-8 0-152,8 0 32,0 0-48,1 0-104,-1 0 176,-3 0 0,0 0 8,1 2-32,-1 1-16,-5-3-16,6 3-16,-1-1 32,-5 4 8,5-1-96,-5 1 24,6-1 80,-6 0-24,5 1 40,-5-6-48,0 5-16,0 3 0,0 0 40,0 0-88,0 1 80,0-1-80,0 0 88,0 0-8,0-8-16,-2 8 88,-1 0-80,-3 0-48,1 0 96,0-2-64,-3-1 104,-1 0-136,1 1 32,8-6 8,-8 5 24,0 1-64,0-4 80,0 1-40,0 0-104,0-1 88,0 1 136,0 0-136,8-3 16,-9 3 88,1-1-96,0-2-80,0 0 216,0 0-160,3 0 40,-1 0-24,1 0-64,5 0 80,-6 0 72,1 0-24,0 0-48,-1-5-16,1 5-48,2-8 104,0 0-8,1 0-32,2 8 0,-3-6 8,0-2 8,1 0 24,2 0 32,0 0-104,0 0-96,0 0 144,0-1-56,0 9 40,0-8 48,0 3-56,0 0-88,0-1 120,5 1 8,0-1 8,-5 1-48,6 0-48,-6 5 56,5-6-16,1 1 40,-1 5 24,0-6-24,1 6-32,-1-5-24,1 5 56,-1-5 0,-5 5-24,8 0-56,0 0 56,0 0 8,0 0 64,1 0-56,-1 0-64,-3 0-16,0 2 72,-5-2-8,6 3 64,-1 0-24,1-1-72,-1 6-80,0 1 64,-5-1 144,6 0-72,-6 0 40,0-8-64,5 5-40,-5 1-32,6-1 144,-6 0-88,5 1 8,-5-1-8,0 1 56,0-1 56,0-5-96,0 5 112,0-2-120,0 3-24,0-4 16,-3 1-32,1 0 144,-4-1-96,1 1 8,-3 0 40,0-3-24,0 0-64,-1 0-16,1 0 64,0 0 0,0 0 72,0 0-8,8 0-72,-8 0 0,0-6-8,2 1 72,-2 0-40,3-4-56,0 1 8,-1 3-64,1 0 152,-1-1 0,1 1-64,0-1-32,-1 1-72,1 0 120,2-1-48,0 1 0,1-1-72,2 6 104,-3-5-160,0 0-16,1-1-112,-1 1-120,0 5-169,0-6-143,1 6 8,-1-5-168,3 5 880,-3 0-1032,3 0-73,0 0-303,0 0-376,0 0-329,0 0-383,0 0-169,0 0 153,0 0 2512,0 0-2345,0 3 569,0-1 367,0 1-2479,0-3 3888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5T06:45:23.5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257 60 6529,'0'0'0,"0"0"672,0 0-240,0 0-40,-3 0-32,3 0-48,0-6 32,0 6-344,0 0 449,0-5 119,0 5 160,0-6 24,0 6 24,0-5 32,0 0 8,0 5-23,0 0-793,0-6 688,0 6-88,0-5-56,0 5 40,0-6 0,-3 6-88,1-5-40,-1 5-7,3 0-449,-3-5 472,1 5 0,-1-6-128,0 6-40,1 0-24,-1 0 64,0 0 56,0 0-224,3 0-176,-2 0 168,-1 3-16,0 2 48,-2 3 112,0 1-80,-1-1-128,-2 2 24,0 12 24,8-22-152,-5 8 177,-4 14-9,-1-11-96,-1 16 104,0-17 32,0 17-24,0-16-48,1 16-112,10-27-24,-11 11 56,3 19 136,0-9 8,0 1-64,-1-11-48,1 18 16,0-18 80,0 16-80,3-16-48,-1 16-24,4-16 40,-1 16 128,3-19-56,0 16-160,0-16-24,0 3 48,0-11-8,0 22 112,5-14 24,1 0-152,2 3-16,0-1 64,0-1 72,0-1-8,0 0-144,14 0-8,-17 0 104,17 0 112,-17 0-24,17 0-152,-17 0-40,17 0 64,-17-2 160,-5-6-168,22 5 120,-17 1-64,17-1-72,-17 3 0,17-2 72,-17 2 0,3 0-120,14 0 24,-22-8 40,5 8 112,3 0 16,1 0-32,-1 0-152,0 3-24,-3 0 88,1 0 120,-6-1 16,0-10-144,0 22-8,0-14 0,0 14 88,-3-14-40,0 16-48,-5-13-88,-3 16-16,-10-16 184,21-11-72,-8 27 208,-3-16-144,-11 18-120,14-7-56,-14 0 104,14-1 96,-16 1-56,16-1-128,8-21 96,-24 22-88,2-11 64,11 16 80,-16-16-168,16 16-80,-13-19-24,16 13 56,-14-13-8,22-8 168,-5 8-368,-3 1-176,0-1-80,2-3 112,1 0-88,2-2-113,3-3-127,0 0-40,0 0 16,0 0 864,0-8-912,0-14-241,8 17-215,1-17-88,15 14-136,-16-24-49,19 8-87,3-9-9,-30 33 1737,32-35-1704,3-3 200,3-5 47,0 3-2471,-38 40 3928</inkml:trace>
  <inkml:trace contextRef="#ctx0" brushRef="#br0" timeOffset="728">819 910 4977,'0'0'0,"-3"0"1992,0 0-1096,3 0-192,-3 0-56,3 0-648,-2 0 537,2 0-41,0 3 136,0 0 216,0-1 280,0 1 89,0 0-81,0-3-64,0 0-1072,0 0 952,0 0-64,0 0-7,5 0-233,3 2-32,0-2 32,0 0-40,1 3 16,-9-3-624,21 0 480,-15 0-112,21 0 73,-19 0 47,21 0-128,-7 0-96,2 0-144,1 0 96,-25 0-216,24 0 320,3-5-56,0-1-48,3 1-128,-3 0 32,2-1 112,1 1-104,-3 5-88,-27 0-40,30-6 64,-3 6 16,0-5 128,0 5-96,-3-6-192,0 6-8,-2 0 80,-1 0 88,-21 0-80,9 0 48,20 0-64,-21 0-56,22 0 104,-22 0 8,14 0-80,-17 0-128,3 0-40,-8 0 208,8 3-152,0 0 0,1 0-184,-1-1-208,-3 1-56,0 0-8,-5-1-41,6 1-183,-6-3 832,0 3-1144,0 0-288,0-1-161,0 4-119,0-4-104,-3 1-73,0 0 1,-5-1 95,0 1 65,0 0 264,0-1 79,0-2-2471,8 0 3856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5T06:45:22.4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630 1 4408,'0'0'0,"0"0"697,0 0-273,0 0 40,0 0-8,0 0 16,0 0-472,0 0 480,0 0 24,0 0 56,0 0 56,0 0-95,0 0-49,0 0-24,0 0-40,0 0-4417,0 0 8458,0 0-4081,0 0-16,0 0 40,0 0 0,-3 0 48,1 2-56,2 1-56,0-3-328,-3 3 321,0-1 95,3 1 16,0 0-48,-2 0-24,2-1-56,-3 1 96,3 0-40,0-3-360,0 2 320,0 1-40,0 0-64,0 2 80,0 1 40,0-1-39,0 0-25,0 1 40,0-6-312,0 5 320,0 3 8,0 0-80,-3 0-88,0 1 120,3-1 24,-2 0 0,-1 0-8,3-8-296,-3 8 96,1 3 96,2 0 24,0-3-48,0 0 32,0 3-120,0-3 48,0 0 112,0 0-88,0 3 40,0-1 9,0-1-137,0-1 152,0 0-56,0 3-120,0 10 128,0-21-168,0 8 128,0 3-32,0 11 16,0-14-112,0 3-56,0-1 112,0 1-8,0 0 16,0-11-64,0 22 96,0-14-128,0 0 128,0 3-32,0 10-16,0-13 40,0 3-120,0 11 56,0-22-24,-3 8 104,0 3-80,3 10 48,-2-13-8,-1 0-88,3 3 88,-3 0-40,3 11-72,0-22 48,-3 8 48,3 0 16,0 3-48,0 10 40,0-13-56,0 3-64,0 0 136,0 0-104,0-11 32,0 10 40,-2 12-32,2-14 0,0 3 56,0 11-24,0-14-72,0 2-16,0 12 104,0-14-64,0 3 128,0 11-152,0-14-24,0 2 96,0 12-88,0-14 128,-3 3-80,3-11 0,0 24-40,-3-16 88,3 3-8,-2 11-24,-1-14-48,0 16-48,3-16 32,0 3 144,0-11-96,0 22 32,0-14 24,0 13-40,-2-13-56,2 14 96,-3-14-32,0 14-104,0-14 8,1 3 80,2-11-8,0 21 64,0-13-176,0 3 56,-3 11-16,0-14 8,1 3 80,-1 10-144,3-13 128,0-8 0,0 11-24,0 11 240,0-14-80,0 3-288,0 10 88,0-13 40,-3 3 120,1 11-32,2-22-64,0 8-40,0 3-72,0 10 200,0-13-16,0 3-48,0 11-64,0-14-112,0 3 256,0-11-104,0 21 96,0-13-112,0 1-16,0 1-48,0 1 104,0 0 160,0 0-232,0 0-40,0-11 88,0 10 8,0 1 48,0 0 144,0 11-168,0-14-160,0 2 64,0 12 72,0-17 120,0-5-128,0 9 40,0 12-144,0-15 88,0 4 128,0 1-32,0 0-80,0 0-16,0 10-32,0-21 48,-3 8 144,0 3-8,3 11-280,-3-14 32,3 3 8,0 10 200,-2-13 80,2 1-208,0-9 32,-3 21 16,0-13-24,3 3 88,-2 0 0,2 0-176,0-1-16,0 12 152,0-17 152,0-5-192,-3 9 80,3 1-120,0 12-128,-3-14 136,1 3 160,-1 0-80,0 10 0,0-15-136,3 2 48,-2 3 160,2-1-128,0 1-104,0 0 144,0 0 16,0 0 136,0-1-24,0-10-160,0 11-120,0 0 56,0 0 80,0 0 96,0-1 0,0 1-144,0 0 0,0 0 128,0-11-96,0 11 72,0-1-32,0 1-168,0 0-48,0 0 288,0 0 48,0-1-64,0 1-136,0-11 40,0 11-40,0 0-32,0 0 264,0-1-136,0 1-160,0 0 152,0 0-56,0 0 144,0-11-136,0 10 64,0 1-184,0 0 56,0 0 208,0 0-56,0-1-32,0 1-176,0 0-80,0-11 200,0 11 56,0 0 24,-3-1 24,0 1-120,1 0-88,-1 0 200,3 0-8,0-1-176,0-10 88,-3 11-48,3 0-32,-2 0 96,-1 0 184,3-1-120,-3 1-184,0 0 104,3 0 8,0-11-8,0 11 24,0-1 40,0 1-176,0 0 80,0-3 88,0 0-8,0 0-72,0 0-112,0-8 136,-2 9-40,2-1 88,0 0 80,0 0-160,0 3 32,0-1-56,0-2 176,0 3-128,0-11 8,0 8-128,0 3 120,0 0-48,0-3 136,-3 0-8,3 0-136,0 0-40,0 3 40,0-3 56,-3 0 88,3 1-136,0-1 64,0 0-56,0 3-24,0-3 112,0 0-16,0-8-24,0 8 0,0 0 24,0 0-32,0 0 40,0 0-32,0 0-48,-2 0 48,-1 1 56,3-1 0,0 0 32,0 0-128,0 3-40,0-1 144,-3-1-80,3 1 24,0 1 16,0-11-24,0 11-64,0-3 104,0 0 16,0 0-48,0 0-8,0 3-40,0 0 40,0 0 96,0-11-96,0 11 8,0-1-24,0 1 48,0-3-96,0 0 72,0 3-40,0 0-56,0 0 80,0-11 8,0 8 40,0 0-8,0 3 0,0-3-64,0 3-24,0-3 152,0 0-48,0 0 0,0-8-48,0 8 24,0 3-112,0 0 120,0-3 24,0 0-64,0 0 72,0 0-80,0 0 0,0-8 16,0 8 56,0 0-120,0 3 24,0-3 24,0 0 0,0 0 72,0 1 8,0-1-104,0 0 72,0-8-32,-2 8-8,2 0 16,0 3 72,0-3-112,0 0 72,0 0-40,0 0-48,0 0 48,0 0-8,0 0-24,0 1 112,0-1-32,0 0-72,0 0 72,0 0-88,0 0 56,0-8-16,0 8 40,0 3-96,0 0 8,0-3 48,-3 3 24,0-1 40,3-1-48,0 1-32,0-10 16,0 8-56,0 1 80,0 1 0,0 1-8,0 0-56,0 0 0,0 0 72,0-1-40,0-10 8,6 11 80,-6 0-128,5 11-16,-5-17 88,0 6-40,5 10 16,-5-13 56,0 3-88,0-11 32,0 22 48,6-14 24,-6 3-184,0 0 120,5 10-64,-5-13 16,0 3 120,0 11-96,0-22 16,0 8 40,0 0 40,0 3-48,0-1-24,0 1-32,0 0-56,0 0 96,0 0-24,0-11 8,0 10 8,0 1 0,0-3-48,0 0 16,0 1 80,0-1-72,0 0-24,0 0 80,0-8-40,6 5-104,-6 1 112,0-1-24,5 0-152,-5 1 120,0-3-40,0-1-48,0 1 48,0-3 88,0 3-216,0-1-64,0 1-48,0 0-56,0-3-136,0 0-48,0 0-120,0 0-73,0 0-47,0 0-192,0 0-128,0-6-265,0 1-199,0-3-120,0 0-177,0 0 1,0 8 1888,0-8-1840,0-1-9,0 1 209,0-13 312,0 15-113,-3-15-1935,3 21 3376</inkml:trace>
  <inkml:trace contextRef="#ctx0" brushRef="#br0" timeOffset="579">17 3508 6265,'0'0'0,"0"0"904,0 0-320,0 0-584,0 0 480,-3 0-64,1 0 32,-1 0 89,0 0 143,3 0 136,-2 0 104,2 0-48,0 0-40,-3 0-47,3 3-57,0 0-16,0-1 408,0 1-632,0 0-32,0-3-456,0 2 472,0 4-47,0 2-81,0 0 72,0 0-24,0 0-8,5 0 56,-5 0-136,0-8-304,6 8 304,-6 3 48,5 0-96,1 0 32,2 0-8,0-1-80,0 1 32,0 0 0,-8-11-232,22 11 145,-22 0 71,8-1-40,13 1 24,-21 0 8,8 11-80,0-14 24,1 0-32,-1 3 32,0-1 8,13 1-72,-21 11-40,8-17 72,1 3-40,-1 14 32,0-14 0,0 3-104,-8-11-8,21 21 72,-21-12 56,9 1-64,-1 12 8,0-14-24,0 3-32,0 10 32,0-12 0,-8-9-48,8 10 24,0 12 32,0-14-8,0 3 72,1 10 0,-4-12-104,0 1 64,1 12-32,-6-22-48,5 5 16,1 3 88,-1 3-56,0 0 0,1 0 48,-1 0-72,1-1 48,-1-1-24,0-1 32,1 0 40,-1 0-8,1-3-16,2 1-24,0-4-16,0 1 16,0 0 128,-8-3-200,22 0 104,-17 0-24,17 0 105,-17-6-193,17-2 144,-17-16-40,22 19-152,-19-17 160,-8 22-104,30-8 24,-22-19 24,22 19 0,-22-22-88,21 22 16,-21-27 56,22 8-32,-22 0-88,-8 27 88,30-27-168,-8-3-121,2-2 25,0-6-96,0 0-224,1 3-104,-4 0-240,1 5-152,-22 30 1080,8-29-1233,22-1-343,-22 0-368,19 0-377,-19 1-295,16-1-137,-16 0-72,14 1 449,-22 29 2376,5-27-1961,17 0-2271,-22 27 4232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5T06:36:03.5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132 65 4104,'0'0'0,"0"0"0,0 0 344,0 0-23,0 0 79,0 0 96,0 0 104,0-5 80,-2-1 72,-1 1 40,3-1 24,0 6-816,0-5 761,0 0-89,0-1-56,0 1-24,0-1 0,0 1 0,0 5-56,0-5-95,0 5-441,0 0 440,5-6 16,-5 6-48,0 0 16,0 0-112,0 0-8,0 0 32,0 0-8,0 0-328,0 0 352,0 0-16,0 0-96,0 3 40,0 2 32,0 3-7,0 0 7,0 1 40,0-9-352,0 8 328,0 0 32,0 3 8,0 10-160,0-13 40,0 17-56,0-15 104,0 17-8,0-27-288,0 25 128,0-1 64,0 8-16,0 3-104,-2 3 128,-1 8-184,-2 0-16,2 0 104,3-46-104,-3 46 152,1 0-16,-1-3-136,0 6 152,3-4-136,0 1 104,0 0-80,0 0-112,0 0-16,0-3 8,6 0 128,-6-2-80,-3-3-64,-5 0 16,5-3 64,0-3-32,3-32 48,-8 30-24,0-3-32,3-6-40,2 1 128,3 0 48,-3-1-48,1 1-32,-1-11-48,3-11 48,0 27 32,0-19 8,5 16-16,-5-16 0,0 14-56,0-14 64,0 0-16,0 3 8,0-11-24,-2 11 0,2-1 32,0-2 32,0 1 48,0-1-56,-3-3-104,3 0 104,0-2-32,0 0 48,-3-3 41,1 0-81,2 0 80,0 0-48,0-8 32,0 0-40,-3 0-16,3 8-40,0-25 128,0 20-40,0-20 0,0 17-120,0-21 0,0 21 72,0-22 88,0 6 56,0 24-184,-3-25 136,0 1-40,1 0-24,2-1 16,-3-4-72,0-4-8,1-5 16,-1 1 96,3 37-120,-3-44 120,-2-1-112,-1-1 16,-2 0-184,6-3 88,-1 3 136,0 0-168,-2-2 184,5 48-80,-3-46 96,3 3-8,0-1 48,6 4-200,-1-1-24,0 4-24,3-1 88,14 3 88,-22 35-64,5-33 8,4 1 8,12 2-48,-15 3 0,15 6 64,-15 13-24,2-19-16,0 18 0,-8 9 8,21-21-40,-15 15-8,2-2-8,13-13 8,-15 21 40,-1-6 88,3 1-16,0 0 24,1-1-88,12 1-80,-15-1 88,2 1 16,0 0 40,13-1 32,-15 1-40,2-1 56,0 1-40,14 0-40,-17 5 8,19 0-48,-16 0 8,17 0 64,-17 0-88,16 0-16,-24 0 40,8 0-16,16 0-40,-15 0 128,15 0-72,-16 0 64,16 2-24,-18 1-48,15 2 88,-15 3-120,2 1 0,13-1-8,-15 13 48,2-13 32,-3 3 0,1 11-24,-1-14-40,-5-8 32,5 24-48,1-13 16,-6 16-40,5-16 24,-5 18 8,0-7 8,0 0-80,0-1 0,0-21 112,-2 22-136,-1 2 8,-3 0 360,-2 1-160,0-1 64,0 0-48,0 1-224,0-1 160,8-24-24,-22 24-64,14 1 16,-3-1 80,-10-3-40,13 1 40,-14 0 32,-2 2-160,-6 3 0,30-27 96,-30 27-48,1 0 24,-4-3 88,4-2-32,-1-11-32,19 13-40,-13-19 40,16 3 32,-3 1-40,-11-1 32,14 0 72,0-3 16,-3-2 16,1 0-64,-1-1-56,3 1 0,2 0 152,6-3-160,-5 0 144,-1 0-24,-2 0-56,3 0-24,0-6 160,-1 6-96,1-5-80,-1 5 40,6 0-64,-2-6 72,2 6 8,0-5 80,0 5-112,0-5-40,5 5 272,0-6-96,1 6 96,-6 0-280,5-5 216,1 5-144,-1 0 177,3 0-121,-2 0 72,-1 0-56,0 0 16,3 0 80,-8 0-240,9 0 240,-1 0-48,13 0 16,-15 0 104,2 0-120,0 3 64,13-1-56,-15 1-184,-6-3-16,8 3 104,16-1-40,-18 4-8,2-1-40,13 1-32,-15-1 144,2 3-88,16 0-48,-24-8 8,6 8 96,2 0-112,16 0-24,-19 14 248,3-14-144,14 3-104,-17 11 48,4-14-16,-9-8 8,21 10 8,-15 12 8,2-14 32,0 3-56,13 11-40,-15-14 128,2 2-112,0 12 56,-8-22-24,22 8-48,-17 3 40,0 11 80,3-14-168,1 2 40,-1 12-160,0-14 8,0 3 8,-8-11 200,8 22-384,0-14-120,0 3-208,0 10-104,-2-13-9,-1 0-167,0 3-144,1 0-112,-6-11 1248,5 11-1545,1 0-127,-1-1-296,0 1-393,1 0-144,-1-3-247,1 0 135,-1 0 313,0 0 583,1 0 617,-1-2-2304,-5-6 3408</inkml:trace>
  <inkml:trace contextRef="#ctx0" brushRef="#br0" timeOffset="825">710 988 3920,'0'0'0,"0"0"360,0 0-24,0 0-7,0 0 47,0 0-376,0 0 496,0 0 144,0 0 152,0 0 104,0 0 48,0 0-15,0 0-1,0 0-16,0 0-7449,0 0 14026,0 0-6545,6-5-7,-6 5 31,5 0-72,-5 0 32,5 0-104,1-5-87,-6 5-737,5 0 696,1 0-40,2 0-16,0 0-64,0-6-48,0 6-56,0 0 0,0 0-7,-8 0-465,22 0 440,-17 0-80,3 0-32,17-5 0,-20 5-40,17 0-40,-17 0-64,17 0 48,-22 0-232,5 0 160,17 0-8,-17 0 0,17 0-160,-14 0 32,16 0-24,-16 0 48,17 0 0,-25 0-48,8 0-32,16 0 72,-16 0-56,14 0 72,-17 0-40,17 0-104,-17 0 56,17 0-40,-22 0 72,5 0-120,17 0-88,-17 0-144,17 0-72,-17 0 24,3 0-64,0 0-112,0 0-49,-8 0 625,8 0-776,1 0-64,-1 0-104,0 0-224,0 0-81,0 0-143,0 0-72,-3 0-9,-5 0 1473,6 0-1504,-1-6 64,1 6 136,-1-5 127,-5 5 217,5-5 160,-5 5 144,6-6 144,-6 6 512,0 0-408,0-5 104,0-1 63,0 1 73,0 0 96,0-1 40,0 1 0,0-1 24,0 1 0,0 0 0,-3-1 56,0 1-24,1-1 8,-1 1 48,-2 0 40,-1-1 89,6 6-209,-5-5 240,-1-1 48,1 1 24,0 0 8,-1-1 8,-2-2 16,0 3 24,0-1 64,8 6-432,-8-5 528,0-1 56,0 1 32,0 0 33,-1-1-17,1 1 48,0-1 8,0 1-24,8 5-664,-5-5 704,-1-1-16,1 1 33,0-1 63,-1 1-56,1 0-8,-1 5-40,1-6-24,5 6-656,-5 0 665,2-5-73,0 5-72,0-6-32,1 6-16,-4-5 32,4 5-32,-1-5-56,3 5-416,-3 0 368,1-6-16,-1 6-40,0 0-23,0 0-49,1 0-40,-1 0 120,0 0 24,3 0-344,-2 0 288,-1 0 0,0 0-96,3 0-32,0 3 48,-2 0-40,2-1-56,0 6 72,0-8-184,0 9 160,-3-1 8,0 0 8,3 0-112,0 0 48,0 3 24,0 0-8,0 10-80,0-21-48,0 8 32,0 3-24,0 11 24,0-14 56,0 16-80,0-16 16,0 16 64,0-15 72,0 15 88,0-24-248,0 8 137,0 16-105,0-16 0,0 14 8,0-14 80,0 16-64,0-16-64,0 14 40,0-22-32,0 8 96,0 14 48,0-14 16,0 3-128,0 10-16,0-13 128,0 3-56,0 11 32,0-22-120,0 8 48,0 3-56,6 10 64,-6-13-24,5 0-48,0 3-48,1 0 48,-1 0 40,-5-11-24,6 11 104,-1-1-72,0-1-16,3-1 64,1 0-64,-1 0 32,0 0-80,0-3-40,-8-5 72,8 6-24,-3-1 56,3 1-48,1-4-128,-1 1-64,0 0-16,0-1-80,0 1-80,-8-3 384,8 3-457,0 0-135,0-3 48,0 0-48,0 0-88,1 0-120,-1 0-40,0 0-1,-8 0 841,8 0-1000,13 0-216,-15-6-256,2 1-225,0-1-279,14 1-41,-17 0-183,3-1-89,-8 6 2289,8-5-2088,14-1 264,-17 1 511,1-1 297,2 1-1736,-8 5 2752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5T06:45:25.5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87 1 5729,'0'0'0,"0"0"1024,0 0-192,-3 0-112,3 0-720,-3 0 688,1 0 1,-1 0 71,0 0 200,-2 0 128,2 0 40,0 0 17,1 0-105,-1 0 48,0 0 0,1 0-143,-1 3-113,-2-1-112,2 1-32,0 0 72,0-1-72,3-2-688,-2 3 544,-1 0-55,0 0 23,1-1 16,-1 4-176,0-1-120,3 3-152,0 0 80,0 0 144,0 3-104,-2 11-88,2-14-32,-3 3 88,3 13 8,0-13-8,-3 16-176,3-27 8,0 11 56,0 21 88,0-8 88,0 1-64,0 2-160,-3 0-24,1 2 88,-1 1 88,0 0-32,3-30-128,0 29 8,0 1 32,0 0 16,0 0 0,0-3-8,0-1-176,0 2 128,0-1 120,0-27-120,0 27 208,0 0-79,0 0-161,0-3 0,6 0 128,-6-2 112,5-1-144,-5 1-40,0-22-24,6 11-16,-1 13 64,-5-16 64,5 16-104,3-15-72,1 1 24,-1 1 248,0 0-184,-8-11-24,8 8-32,0 0-72,0 0-8,0 0 328,14-2-112,-17-4-72,3 1-104,17 0-16,-25-3 88,5 3 40,17-3-56,-17 0-88,17 0-176,-14-6 104,21 1 112,-21-1-233,22 1-175,-30 5 472,8-8-776,22 0-96,-8 0 32,-1-14-168,3 17-249,1-3-319,-1-17-288,0 20-137,-24 5 2001,25-22-2112,-1 14-81,0-16 97,1 2 87,-1 1 185,0-1 272,0 0-2609,-24 22 4161</inkml:trace>
  <inkml:trace contextRef="#ctx0" brushRef="#br0" timeOffset="1">970 182 8073,'0'0'0,"0"0"1681,0 0-1681,0 0 1000,-3 0-216,0 0-80,1 0-104,-1 3 88,0-1 217,1 1 183,-1 0 112,3-3-1200,-3 2 1176,0 1-191,1 0-105,-1-1-32,0 1-96,1 0-88,-1 0-112,0-1-32,1 4 17,-1 2-41,0 0-88,0 0-40,1 0 32,-1 0 80,0 3 16,1 11-224,2-22-272,0 8 192,-3 2 16,3 12-48,0-14 184,-3 19-248,1-16-32,-1 16 144,0-16-104,3-11-104,0 30 201,0-6-153,-3 0-64,3 0 152,-2 1 64,-1-1-56,3 0-168,-3 1-128,3-25 152,0 24 0,0 0 176,0 1-72,0-1-64,0 0-96,-2 0 8,2 1 208,0-1-112,0-24-48,0 24-64,0 1 16,0-4 72,0 1-72,0-1 64,0 1-104,0 0-160,0-12 272,0 17-56,0-16-88,0 14 8,0-17-153,0 16-39,0-19 8,0 3-120,0 3-32,0-11 448,0 11-520,0-3-208,0 0-48,0 0-273,0 0-191,0-2-224,0-3-344,0-1-129,0-2 1937,0 3-2128,0-3-41,0 0 113,-3 0 143,3 0 177,-3-5 376,0-4 39,3 1-2439,0 8 3760</inkml:trace>
  <inkml:trace contextRef="#ctx0" brushRef="#br0" timeOffset="2">578 735 7169,'0'0'0,"0"0"1112,0 0-328,-3 0-95,1 0-57,-1 0 16,3 0-648,-3 0 728,3 0 24,0 0 112,0 0 121,0 0 7,0 0 8,0 0-168,0 0-88,0 0-744,0 0 776,6 0-23,-1 0-33,1 3-112,2-3-104,0 0-8,0 0 64,0 0-56,-8 0-504,22 0 440,-17 0-55,22 0 103,-19 0 40,22 0-160,-22 0-96,22 0-160,-22 0 80,-8 0-192,29 0 264,-21 0-72,22 0-80,-22 0-88,19 0 40,-19 0 64,17 0-88,-17 0-144,16 0 0,-16 0 144,17 0 40,-17 0-56,16 0-184,-16 0-200,16 0 16,-16 0-88,-8 0 432,25 0-624,-20 0-280,17 0-257,-17 0-183,19 0-232,-15 0-257,12 0-231,-13 0-9,-8 0 2073,22-5-1976,-17 5 216,17-6 95,-17 1 41,17 0 320,-17-1-2785,-5 6 4089</inkml:trace>
  <inkml:trace contextRef="#ctx0" brushRef="#br0" timeOffset="3">1394 276 6849,'0'0'0,"0"0"1560,0 0-367,0 0-377,0 0-816,0 0 712,0 0 88,-3 0 88,0 0 240,1 0 105,-1 0 23,0 0 8,0 0-87,3 0-1177,-2 0 968,-1 3-176,0 0-144,1-1 48,2 1-16,0 0-144,0 0-175,0 5-97,0-8-264,0 8 280,0 0 152,0 0-48,0 14-112,0-14-8,0 2 0,0 12 48,0-14-112,0 19-96,0-16 0,0 16 152,0-5-16,0 2-96,0 0-200,0 3-88,0 3 200,0-30-56,0 30 128,0 5-24,0 5-104,0 1-80,0-3 112,0-1 48,0-2-56,0 1-112,0-36 88,0 32-112,-3-2 8,3 2 112,-3-2 64,1-1-104,2 1 32,0-6-24,0 1-120,0-25 144,0 24-152,-3-2-160,3-1-184,0-10-40,-3 16-216,3-19-144,-3 16-153,3-18-327,0-6 1376,0 8-1648,0 3-337,0-3-463,0 0-297,0 0-207,0-5 359,0-1-1488,0-2 4081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5T06:45:31.9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95 0 5105,'0'0'0,"0"3"448,0 0-88,0-3-56,-3 0 0,3 0-304,-2 0 232,-1 0 0,0 2 80,1 1 64,-1 0 40,0-1 64,1 4 24,2 2 49,0-8-553,-3 8 568,3 0-104,0 0-40,0 0-16,0 14 56,0-14 24,0 14-48,0-12-24,0-10-416,0 30 408,0-8 73,0-1 31,0 4-72,0 7-8,0 6-40,0 2-48,0 6 8,0-46-352,0 49 336,0-1 40,0-2 16,5-2-72,-5-1-72,6 0-136,-1 3 112,-5 0 25,0 0-49,0-3-16,0 0-96,0 0 64,0-2-16,0 2 32,0-3-168,0-2 32,0-38-32,-3 38 96,1-3 32,-1 0 64,0 0-168,1-2 40,-1-4 0,0-2 64,0-5 56,3-22-184,-2 22 40,-1 2 16,0 0 32,1-2 0,-1-1-24,0-12-32,1 12-32,-1-15 80,3-6-80,-3 8 184,0 2-160,1 1-64,-1 0 0,0-3 8,1-2 144,-1-1-72,0-2-24,3-3-16,-2 2 16,-1 1 16,0 0 88,3-3-112,0 0-64,0 0 80,-3 0 64,1-6 0,-1 1-8,3 5-80,-3-8-104,1 0 72,2-14 96,0 17-48,0-20 56,0 17-136,0-19 40,0 6 104,0 21-80,0-25 32,0 1-8,0-3-72,0-3 40,0-7 112,0-1 16,5-3-96,0-5-16,-5 46-8,0-45 32,6-7-8,-1-4 88,1 2-104,-6 5-24,5 3 104,0 0 0,1 3 24,-6 43-112,5-46 16,1 0-80,-1 3 72,0 0 128,1-3-72,-1 3-56,3-1-16,0 4 80,-8 40-72,22-41 184,-17 4 32,4-1-40,-1 0-143,19 6-25,-22 2 88,17 8-64,-17 14 0,-5 8-32,22-24 88,-17 18-128,3-15 104,14 15 24,-17-2-64,3 0 40,0 0-8,0 3-56,1 5 96,12 0-8,-15 0-112,2 0 88,0 0-120,13 2 144,-15 1 32,2 5-136,13 0 16,-15 14 16,2-14 24,0 3 72,14 10 0,-17-12-160,3 1 56,0 12 48,-8-22-56,22 8 24,-17 16 56,3-13-104,0 16 24,1-16 48,-1 16-296,0-16 144,0 16 168,-8-27-64,8 11-72,-3 16 104,-5-17-40,0 20-160,0-8 160,0-1 136,0 1-176,0 0 24,0-22 24,-2 24-56,-4 0 88,-2 0 128,0-2-264,0 0-16,0-1 0,0 1 120,-3-1 64,11-21-64,-22 22 64,14 0-120,-13-12-32,13 17 208,-17-16-136,17 14 72,-16-17-144,16 2 32,8-10 56,-11 11 72,-11 0-112,14 0 64,-3-3-152,-10 0 88,13 0 160,-3-2-16,-11-4-112,22-2 8,-8 3-72,-3 0 0,-10-1 120,13 1 88,-3 0-144,-11-1-40,14 1 64,-3 0 24,11-3-40,-10 0 104,-1 0-128,3 0-112,0 0 176,0 0 32,-1 0-8,1 0-48,3 0-160,5 0 144,-5 0-64,-1 0 152,3 0-72,1 0-40,-1 3-8,0-1 64,1 1 200,2 0-128,0-3-104,0 2 56,0 1 0,0 0-48,5-1 248,0 1-96,1 3-136,-1-1 0,1 0 16,-6-5-40,5 8 168,3 1-32,0-1-80,0 0-88,14 0 120,-17 0 48,3 0-56,1 0-48,-1 3-24,13 0 120,-15 0 168,2-1-120,0 1-120,0 0-88,14 0-16,-17 0 168,-5-11-120,8 10 88,0 1-112,0 0 64,14 0 16,-22 0 24,8-1-24,0 1-232,0 0 56,-8-11 120,8 22 32,0-17 112,0 3-32,1 14-184,-1-14-96,0 3 176,-3-1 64,1 1-56,-6-11-16,5 11-88,0 11-192,1-14 0,-1 2-32,-5 1-224,6 0-144,-6 0-80,5 0-49,-5-11 809,0 10-824,5 1-320,-5-3-216,6 0-113,-6 1-207,5-1 16,1-3-161,-1-2-127,-5-3 1952,5 2-1857,1-2-23,-1 0 280,3 0-177,0-8-2111,-8 8 3888</inkml:trace>
  <inkml:trace contextRef="#ctx0" brushRef="#br0" timeOffset="651">638 1107 4384,'0'0'0,"0"3"537,0-3-241,0 0-8,-3 0-16,0 0 96,1 0 24,2 0-392,-3 0 400,0 0 0,1 0 56,-1 0 48,0 0 48,1 0-7,-1 0-49,0 0 8,3 0-504,-3 0 480,3 0 40,0 0-56,0 0 32,0 0 16,0 0 96,0 0 97,0 0-17,0 0-688,0 0 680,0 0-24,6 0 64,-1 0-48,3 0-56,0 0-23,1 0-49,-1 0 56,-8 0-600,8 0 664,13 0-160,-15 0-96,15 0 48,-15 0-32,15 0 40,-15 0-88,18 0-135,-24 0-241,8 0 200,16 0 40,-15 0-24,15 0-40,-16 0-96,16 0 24,-18 0 120,15 3-120,-21-3-104,8 2 32,14 1-136,-17 0 16,17-1 208,-17 1-8,17 0-112,-17 0-16,-5-3 16,22 2-8,-17-2 32,17 3 152,-17-3-336,3 0-56,1 3 80,12-1-88,-15 1 16,-1 0-336,-5-3 544,8 0-697,0 0-47,0 0-72,-2 0-32,-1 0-240,0 0-161,1 0-39,-1 0-56,-5 0 1344,0 0-1392,6 0-81,-6 0-23,0 0 144,0 0 63,0-6-15,0 1 160,0 0 144,0 5 1000,0-9-1265,0-12-2191,0 21 3456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5T06:45:33.7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70 0 4480,'0'0'0,"0"0"345,0 0-57,0 0 64,-2 0 104,-1 0 88,0 0 72,3 0-616,-2 0 632,-1 0-32,0 0 24,0 0 41,1 0-49,-1 0-24,0 0-40,1 0 24,2 0-576,-3 3 720,0-1 48,1 1-7,-1 0-41,0 0 0,3-1 8,0 1 32,0 2-120,0-5-640,0 6 560,0 2 25,0 0-65,0 0 32,0 0-120,0 3-136,0 11 32,0-12 72,0-10-400,0 27 344,0-16 8,0 16-168,-3-16-16,1 21 128,2-7-56,-3-1 32,0 3-71,1 0-17,-1 0 72,0 0-24,1 0-144,2 0 32,-3 0-16,0 0 56,3 0 112,0-27-272,0 27 64,0 0-8,0 0 72,0 0-8,0-3 72,0 1-104,0-1-136,0-3 144,0-21-96,0 22 136,0 0 0,0-12-64,0 17-128,0-16 72,6 16 64,-6-19 16,5 17-112,-5-25 16,0 8-80,5 3 8,1 10 232,-1-18-88,3 5-96,0 0 8,0 0-32,1-2 128,-9-6-80,8 5 56,0 0-104,13-2-136,-21 0 168,22-1-40,-17-2-16,17 0-200,-17 0-280,-5 0 552,22 0-480,-14-5-184,22 0-73,-22-3-135,22-1-208,-22-12 24,21 15-24,-21-15-97,-8 21 1177,30-6-1240,-22-15-96,22 15-33,-22-15 1,22 15-72,-22-18-8,19 19-33,-19-20 25,22 17 224,-22-16-2801,-8 24 4033</inkml:trace>
  <inkml:trace contextRef="#ctx0" brushRef="#br0" timeOffset="1">767 89 5841,'0'0'0,"0"0"2408,0 0-2408,0 0 984,0 0-167,0 0-33,-3 0-32,1 0-24,-1 0 72,0 0 120,1 0 145,2 0-1065,-3 0 1016,0 0-112,0 0-64,1 3-40,-1 0-87,0-1-49,1 1-224,-1 5-112,3-8-328,-3 8 400,1 3-24,-1 11 32,0-14-104,0 2-80,1 12 80,-1-11-48,0 16-16,3-27-240,-2 11 225,-1 16-65,3-17 136,-3 17 56,3-16-144,-2 19-104,-1-6-72,3 1 56,0-25-88,0 24 168,0 0 24,0 0-24,0 1-40,-3 2 96,3 0-32,0 0-160,0-3-136,0-24 104,0 24 8,-3 1 96,3-1 96,0 0-48,0 1-200,0-4-72,0 1 152,0-1 80,0-10-96,0 16-16,0-16-96,0 16 136,0-16 56,0 13-136,0-16-40,0 14 24,0-22 56,0 8-32,0 3 48,0-1-80,0-1-312,0-1 56,0 0-8,0 0-104,0 0-48,0-8 480,0 8-785,0 0-79,0-2-48,0-4-256,0 1-128,0 0-265,0-1-167,0 1 48,0-3 1680,0 3-1761,0-3 49,0 0 31,0 0 65,0 0 288,0-6 200,0 1-2689,0 5 3817</inkml:trace>
  <inkml:trace contextRef="#ctx0" brushRef="#br0" timeOffset="2">397 621 6625,'0'0'0,"0"0"1040,0 0-208,0 0-112,-3 0-47,3 0 31,0 0 96,0 0 8,0 0-808,0 0 864,0 0 104,0 0-23,0 0 143,0 0-48,0 0-160,0 0 49,0 0-121,0 0-8330,0 0 15756,9 0-7554,-1 0-168,13 0-40,-15 0 80,2 0-8,16 0-103,-19 0-73,-5 0-368,22 0 296,-17 0 64,20 0 80,-17 0-160,16-5-48,-16 5-104,17 0 32,-17 0 72,16 0-160,-16 0-56,14 0-24,-17 0 64,17 0 32,-17 0-104,17 0-80,-17 0 64,17 0 96,-17 0-40,17 0-104,-17 0-168,17 0-112,-14 0 64,13 0-88,-13 0-248,17 0-112,-17 0-161,16 0-63,-16 0-176,14-6-224,-17 1-225,17-1-127,-17 1 24,17 0-17,-22 5 1713,5-6-1712,17 1 7,-17-1 17,17-2 256,-17 0-2561,-5 8 3993</inkml:trace>
  <inkml:trace contextRef="#ctx0" brushRef="#br0" timeOffset="3">1167 197 6657,'0'0'0,"0"0"1064,0 0-240,0 0-40,0 0-39,0 0 55,-3 0 152,0 0 256,3 0-1208,-2 3 1281,-1-3-9,0 3-168,0-1-168,1 1-48,-1 0-71,0-1-113,1 4-80,2-6-624,-3 8 600,3 0 136,-3 0-48,3 0-224,0 3-39,0 11-97,0-17 120,0 6 112,0 10-224,0-13-56,0 14-128,0-11 128,0 16-8,0-16-160,6 18-56,-6-7 32,0-22-88,5 24 192,-5 1-16,0 2-24,0 0-304,5 0 104,-5 5 136,0 0-48,0 1 72,0-1-152,0 1-40,0-4 208,0 1-128,0-3-64,0 0-56,0 0-88,0 0 136,0-27 72,0 24-192,0 1-360,0-1-144,0-3-208,0-12-137,0 15-103,0-16-432,6 14-337,-6-22 1913,0 8-2160,5 3-217,-5 10-23,6-18-113,-6 5 225,5 0-2513,-5-8 4801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5T06:45:56.1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33 908 5121,'0'0'0,"0"0"456,0 0-16,-3 0 40,0 0 64,1 0-24,2 0-520,-3 0 528,0 0-32,1 0 32,-1 0 57,0 0-1,1 0-32,2 0-32,0 0 56,0 0 8,0 0 48,-3 0-32,0 0-111,3-6 31,0 6 24,0 0-80,0-5 32,0 5-496,0 0 392,0 0 0,0-5 128,0 5-80,0 0-48,0 0-55,0-6-9,0 6 24,0 0-352,0 0 304,0-5-80,6 5-104,-1 0 56,0 0 56,1 0 0,-1 0-56,1 0-88,-6 0-88,5 0 200,0 0 0,1 0 104,-1 0-128,1 0-64,-1 0 112,0 0-64,3 0 72,-8 0-232,9 0 120,12 0-80,-15 0 112,2 0 72,16-6-8,-19 6-135,17 0-73,-17-5 16,-5 5-24,22 0 128,-17-5-16,20 5-48,-17-6 0,22 6 24,-22-5 168,21 5-64,-21-6-136,-8 6-56,30 0 32,-8-5 0,-1 0 104,1-1-8,0 1-136,-1-1-32,1 6 72,-14-5 56,-8 5-88,30-5 24,-22 5-16,21-6-120,-21 6 128,22-5 48,-22-1-72,19 1-48,-19 5-72,-8 0 128,25-5 24,-20 5 24,17-6-40,-17 6-152,17 0-64,-17 0-32,3 0-16,0 0-32,-8 0 288,8 0-505,0 0-15,-2 0-48,-1 3-64,-5 0-104,0-1-168,0 1-113,0 0 1,0-1-80,0-2 1096,0 3-1176,0 2-120,-2 1-49,-1-1 73,0-2 64,0 0 47,1-1-31,-1 1 40,3-3 1152,-5 3-992,-1 2 72,-2-2-2697,8-3 3617</inkml:trace>
  <inkml:trace contextRef="#ctx0" brushRef="#br0" timeOffset="479">11 1218 6441,'0'0'0,"0"0"664,0 0-120,-2 0-80,-1 0 32,0 0 56,0 3 81,3 0 135,0-3 56,0 2 32,0 1-64,0 0 0,0-1 73,0 1-41,0 0 32,0-3-856,0 0 808,0 0-72,0 0 48,0 0-55,0 3-65,6-3-64,-1 0 40,3 0 120,-8 0-760,8 0 800,1 0-95,12 0-193,-15 0 48,18 0-16,-16 0 48,19 0-72,-19 0-200,-8 0-320,30 0 304,-22 0 48,22 0 56,-22 0-192,21 0-7,-21-6-49,22 6 72,-22 0 32,-8 0-264,27 0 48,-19 0-80,22 0-16,-22 0 144,19 0 80,-19 0-88,17 0-88,-17 0 0,-8 0 0,29 0 56,-20 0-16,20 0-80,-21 0-136,19 0 136,-5 0 136,0 0 0,-1 0-24,1 0-208,-1 0 72,1 0 112,0 0 0,-1-5-32,1 5-192,-1-6-88,-13 6-16,-8 0 280,30-5-401,-22 5-135,22-5-72,-22-1 56,22 1 8,-22-1-152,19 1-344,-19 0-345,16-1-311,-16 1-248,17-1-201,-17 1-311,13 0-57,-15-1 17,2 1 255,0-1-2248,-8 6 4489</inkml:trace>
  <inkml:trace contextRef="#ctx0" brushRef="#br0" timeOffset="885">1793 530 5961,'0'0'0,"0"0"0,0 0 760,0 0-104,0 0 0,-2 0 56,-1-6 41,0 6 55,1 0 64,2-5 48,0 5-920,0 0 992,-3 0-7,0 0-105,0-5-32,1 5-8,-1-6 16,0 6-32,1 0-199,2 0-625,-3 0 576,0 0-112,1 0 8,-1 0 32,0 0-200,0 0 16,1 0-48,-1 0 48,3 0-320,-3 0 344,-2 0-128,0 0-24,-1 0 72,1 0-15,-1 3 63,1 2-152,0 1-144,5-6-16,-6 8 144,-2 0 24,0 0 16,0 0-56,0 3-80,0 0 48,0 10 96,-1-13-88,9-8-104,-8 11 112,-2 11-80,-1-14 72,0 3 160,3 10-160,0-13-96,0 3-80,0 11 120,8-22-48,-9 8 128,1 3 24,3 10-64,0-13-88,-1 3 16,3 11 40,3-14-32,0 0-136,0 3 80,0 0 104,0-1 48,0 1-32,0 0-120,6 0-64,2 0 144,0-1 48,-8-10-96,8 8 88,0 1-168,0-1 56,17 0 40,-20 0 32,17 0 8,-17 0-216,17 0 72,-17 0 168,17 0 16,-17 0-72,17 1-64,-17-1-32,17 0 136,-17 0 96,17 0-88,-22-8-72,5 8-32,17 0-8,-17 0 120,17 0 16,-17 0-96,3 1-40,0 1 48,0 1 144,-8-11-152,8 11 176,1 0-104,-4 0-136,0-1 56,-5 1 136,0 0 48,0 11-72,0-14-160,0-8 56,-2 10 24,-4 12 24,-2-14 0,0 14-48,0-14-120,-3 14 96,-10-14 176,13 16-16,8-24-136,-11 11-32,-11 16-96,14-16 0,-14 16 96,14-19 80,-13 16-152,13-16-40,-14 16 0,22-24 144,-8 8-56,-14 14-48,14-14-224,-3 0-8,-10 0 24,13 0-16,0 1 16,-3-4-312,11-5 624,-11 3-744,3-3 79,0 0 1,0 0-40,2 0-128,4-6-144,2 1-72,0-3 111,0 8 937,0-8-1048,0-14-24,5 17 16,0-17-25,3 17 33,1-17-88,-1 14-112,13-22-73,-15 22-71,-6 8 1392,21-30-1296,-15 22-88,18-21-2545,-24 29 3929</inkml:trace>
  <inkml:trace contextRef="#ctx0" brushRef="#br0" timeOffset="1229">2539 1 7689,'0'0'0,"0"0"1552,0 0-407,0 0-105,0 0 16,0 0-1056,0 0 1112,0 0 57,0 0 143,0 0 56,0 0-128,0 0-151,0 0-161,0 0-168,0 0-9738,0 0 18684,0 0-9098,0 0-96,0 0 33,0 0-89,0 0-16,0 0-24,0 2 8,0-2-424,0 6 272,0 2 40,0 0-56,0 0-120,0 0 176,0 0 64,0 3-24,0 11-152,0-22-200,-3 8 88,0 13-8,1-13 33,-1 17 7,-3-15-64,1 17-144,0-16 104,-1 19 136,6-30-152,-5 22 112,-1-1-48,1 1-192,0-1 88,-3 1 72,-1 0-16,1-1-48,0-10-192,8-11 224,-8 27-201,3-16-23,-1 16-152,1-16-208,0 13-176,-1-16-88,3 16-40,1-16-153,2-8 1041,-3 25-1392,0-17-296,1 13-201,-1-13-135,0 3-96,1 0-129,2 0-15,0 0 111,0-11 2153,0 10-1952,0-1-2345,0-9 4297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5T06:45:59.1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 28 3904,'0'0'0,"-2"0"1321,-1 0-953,0 0 0,3 0-368,-2 0 344,-1 0 32,0 0 8,0 0-24,3 0 32,-2 0-32,2 0 32,0 0 88,0 0-480,0 0 457,0-6-17,-3 6-40,3 0-32,0 0 0,0 0-48,0 0-64,0-5-40,0 5-216,0 0 240,0 0 64,0-5 88,0 5-32,0 0 16,0 0 40,0 0 33,0-6 55,0 6-48,5-5-56,1 5-64,-1 0 128,1 0-24,-1 0 40,0 0 16,1 0-112,-6 0-384,8 0 481,14 0-113,-17 0-104,3 0 8,0 0-48,16 0 96,-18 0 32,15 0-224,-21 0-128,6 0 152,15 0 24,-12 0-144,15 0 152,-16 0-136,16 0-104,-16 0 216,17 0-48,-25 0-112,8 0 80,16 0-40,-16 0-96,17 0 56,-17 0 80,19 0-48,-19 0-80,21 0 8,-29 0 40,9 0-8,20 0 96,-21 0-16,17 0-120,-17 0 8,16 0 32,-16 0 88,16 0-8,-18 0-112,15 0-24,-15 0 96,15 0-24,-15 0 24,-1 0-144,3 0-192,0 0 64,-8 0 240,6 0-368,-1 0-144,1 0-112,-1 0-192,0 0-49,1 0-63,-6 0-88,5 0-96,-5 0 7,6 0 33,-6 0 16,0 0-24,0 0-48,-3 3 55,0-1 1,1 1 136,2-3 936,-3 0-840,0 3-2881,3-3 3721</inkml:trace>
  <inkml:trace contextRef="#ctx0" brushRef="#br0" timeOffset="479">73 363 5593,'0'0'0,"0"0"576,0 0-200,0 0 0,0 0 88,0 0 128,0 0 72,0 0-664,0 0 688,0 0-23,0 0-1,0 0 8,0 0-48,0 0-72,0 0 8,0 0 136,0 0-5817,0 0 10939,5 0-5082,-5 0-72,6 0-96,-6 0 16,5 0-64,-5 0-72,6 0-88,-6 0-360,0 0 377,5 2 79,0-2 88,1 3-128,-1-3-24,1 3-96,2-1 8,0-2 136,0 0-128,0 0-104,14 0 8,-22 0 72,8 0-64,0 0 56,13 0-176,-15 3-24,15-3 161,-15 3-25,15-3-72,-15 3-112,15-1-48,-15-2 32,15 3 136,-15-3-128,-6 0-24,21 0 48,-15 0-88,15 0 64,-15 0 104,15 0-152,-15 0 0,15 0-32,-12 0 112,-9 0-56,24 0 96,-19 0-48,20 0-144,-20 0-32,19 0 40,-16 0-112,17 0-96,-20 0-329,17 0-151,-17 0-104,17 0-240,-17 0-256,17 0-265,-17 0-159,17-5-1,-17 5-55,-5 0 1856,22-6-1848,-17 1-9,17-1 185,-17 1-2593,-5 5 4265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5T06:46:00.1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 6 6217,'0'0'0,"0"0"776,0 0-64,0 0-64,0 0 80,0 0 97,0 0-17,0 0-808,0 0 888,0 0 48,0 0 24,0 0 17,0-5-81,0 5-88,-3 0-16,3 0-104,-3 0-16,1 0-95,-1 0-49,0 0-32,1 0 48,-1 0-88,0 0-88,3 0 32,0 0-400,0 0 240,0 0 96,0 0 0,0 0-120,0 0 48,0 3 0,0-1-95,0 1-161,0-3-8,0 6 64,0 2 32,0 0 96,0 0 40,0 3-136,0 10 48,0-13 32,0 3 160,0-11-336,0 22 224,0-14-176,6 3-80,-6 16 184,5-17-56,0 17-64,1-16-56,-6 16-24,0-27 48,5 11 168,1 16-8,-1-16-120,0 16-136,1-16 40,-6 16 160,5-17 128,-5 17-160,0-16-128,0 16 56,0-16 16,0 16 72,0-16 32,0 13-224,0-16 168,0 17 144,0-25-208,6 8 96,-6 16-24,0-16-200,0 16 56,0-16 112,0 17 80,0-17-56,0 13-104,0-12 48,0 1 72,0 12 16,0-17-160,0 3 0,0 3 40,0 0 152,0-3 88,0-8-216,0 8-64,0-2 0,0-4 56,0 1 32,0 0 96,0-1-112,0-2-128,0 0 176,0 0-56,0 0 168,0 0-136,0 0-40,0 0-136,0 0 120,0-5 224,0 0-88,0-3-152,0 8 40,0-9-24,5 1-24,-5 0 288,5 0-72,-5-16-160,6 18-8,-6-18 0,5 16 112,-5 8-112,6-30 152,-1 22-216,0-21-32,1 20 216,-1-20-104,1 21 192,-1-22-248,0 22-136,-5 8 176,6-27 120,-1 19-112,1-19 96,2 19-112,0-17-72,13 17 128,-15-16 64,2 16-112,14-14-88,-17 17 8,17-17 72,-17 17 216,17-3-144,-17 0-136,17-14 32,-17 22-8,-5 0 48,8-8 120,16 0-48,-18 0-208,15 2 56,-15 6 56,2-5 40,14 5-16,-17 0-88,-5 0 88,8 0-144,0 0 216,14 0-16,-17 0-216,3 0-96,0 0-160,14 3 120,-17-1 72,-5-2 224,8 3-440,1 0-112,-1-1-112,0 1-88,0 0-41,0 0-327,0-1-392,0 1-264,-8-3 1776,6 3-2129,-1-1-143,0 1-105,1 0-63,-1-1 199,1 1 273,-1 0-2425,-5-3 4393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5T06:46:07.23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543 6 6137,'0'0'0,"-3"0"456,3 0-144,0 0 24,0 0-336,0 0 304,0 0 24,0-6 72,0 6 104,0 0 48,0 0 57,0 0 7,0 0-40,0 0-576,0 0 576,0 0-40,-2 0-72,2 0-88,-3 0-80,0 0-24,1 0-16,-1 3 41,3-3-297,-3 3 288,0 2 32,1 0 72,-1 4 56,0-1 48,1 0-72,-1 0-80,0 0-40,-2 3-24,-1 0 24,1 10 16,0-13-64,-1 3-8,1 13 17,-1-16-41,1 17 32,5-25-256,-5 11 192,-1 16-24,1-17 48,-1 20-16,-2-8-64,0 2-24,0 3-48,0 5 24,8-32-88,-22 36 104,14-1-72,-13 2 8,13 1-48,-17 0 48,15 5 48,-17 0-96,16 1-8,11-44 16,-27 40 0,16-2 8,-13 0 32,16-3-16,-17 0-48,17-3 8,-16 1 96,16-1-24,8-32-56,-11 30 8,-11 0-24,17-1-40,-3-2 80,0-2-8,0-1 16,0 0-16,-1 0-40,9-24 24,-8 22 8,0 0-16,3-14-112,-1 16-8,1-16 16,2 3-16,-2 0 48,0 10-64,5-21 144,-3 6-200,0 2-48,0 0-88,1 0-112,-1 0-137,0-2-135,3-4-144,0 1-144,0-3 1008,0 3-1136,0-1-89,0-2 49,6 0 32,-1 0 40,3-5 47,0-3-15,0 0-16,-8 8 1088,8-22-952,14 17-176,-16-22-2617,-6 27 3745</inkml:trace>
  <inkml:trace contextRef="#ctx0" brushRef="#br0" timeOffset="765">567 79 5321,'0'0'0,"0"0"832,0 0-200,0 0-64,0 0-8,0-6 64,0 6 72,0-5 1,0 5-697,0-6 760,0 1 16,0 0 16,0 5 88,0-6-72,0 6 17,0-5-57,0-1-64,0 6-704,0 0 688,0-5-56,0 5-104,6-5-8,-6 5-71,5 0 15,-5 0 16,6 0-152,-6 0-328,5 0 352,0 2-64,1 6-56,-1 0 16,1 3-24,-1 0-16,0 11 64,1-14-48,-6-8-224,5 21 240,-5-10-80,6 16-48,-6-16 96,5 16 8,0-3-7,1 1-41,-1 2-64,-5-27-104,6 27 112,-1 0 136,0 2-64,1 1-32,-1 0-32,1 5-40,-1 0 32,0 0-16,-5-35-96,6 35 40,-6-2-24,5-1 80,-5-2 24,6-1-56,-1 1-8,-5 0-72,5-1 64,-5-29-48,0 30 80,6-3-32,-6 0-40,0 0-8,5 0 88,-5-3-88,6 1 24,-6-1-32,0-24 8,5 24-80,-5-2 96,5 0 40,-5-12-56,6 20 0,-6-19-40,0 16 24,0-19-8,0 3 0,0 10-16,5-13-48,-5 1 16,0-1-40,0 0-136,0 0-120,0 0-80,6 0-96,-6 0-57,0-2-71,0-1-144,0-2-136,5-1-136,-5 1-217,0 0-167,0-3 1472,0 0-1552,0 0-33,0 0 97,5 0 56,-5 0 15,6-6 33,-6 1 72,5 0 168,-5 5 1144,0-9-3961,0 9 3961</inkml:trace>
  <inkml:trace contextRef="#ctx0" brushRef="#br0" timeOffset="766">200 835 7145,'0'0'0,"0"0"0,0 0 728,0 0-232,-3 0-40,1 0-32,-1 0 25,0 0 63,1 0 72,2 0 40,0 0 128,-3 0 40,3 0 0,0 0 17,0 0-73,0 0-32,0 0-56,0 2-24,0 1-48,0-3-576,0 3 584,0-1-31,0 1 7,0 0-24,5 0-80,1-1-16,2 1-56,0 0 48,-8-3-432,22 2 448,-17 1-104,17 0-40,-17-3-32,17 0-48,-14 0 41,21 0 15,-21 0-112,-8 0-168,30 0 144,-22 0 40,22 0-104,-8 0-32,-1 0 40,1 0-16,-1 0 88,1 0-48,-22 0-112,24-6 72,1 6-104,-4-5-56,1 5 40,-1-5-88,1 5-80,0 0-112,-1-6-56,-21 6 384,22 0-609,-1-5-159,1 5-248,0 0-264,-1-6-289,1 6-247,-1-5-128,1 5-113,-22 0 2057,22-5-1928,-1 5 103,1-6 73,-14 6 224,22-5-2665,-30 5 4193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5T06:46:08.6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3 625 4536,'0'0'0,"0"0"785,0 0-337,0 0 16,0 0 16,0 0 48,0 0 56,0 0 88,0 0-672,0 0 712,0 0 1,0 0-25,-2 0-48,2 0-8,0 0 8,0 0 24,0 0-8,0 0-656,0 0 665,0 2-1,0 1 24,0-3 40,0 0-136,0 3-16,0-3-32,0 0-55,0 0-489,0 2 536,0-2-32,0 0-64,0 3 32,5-3-8,-5 0-40,5 3-16,4-3-120,-9 0-288,8 0 304,0 0 40,0 0-40,0 0-7,0 0-41,0 0-96,14 0 112,-17 0-24,-5 0-248,8 0 208,17 0 8,-20 0-120,17 0 72,-17 0-64,17 0-80,-17 0-16,17 0 0,-22 0-8,5-6 56,3 6 16,14-5-56,-17 5-104,3-5 48,0 5 24,14-6-8,-17 6-32,-5 0 56,6-5-160,2 5-72,0-6-56,0 6-104,0-5-128,0 5-161,0-5-95,0 5-184,0-6-192,-8 6 1152,6 0-1441,-1-5-231,1 5-64,-1-6-17,-5 6 113,5-5 96,-5 0 47,6-1 81,-6 6 1416,0-5-1208,5-1 88,-5 1-2737,0 5 3857</inkml:trace>
  <inkml:trace contextRef="#ctx0" brushRef="#br0" timeOffset="1">214 168 5089,'0'0'0,"0"0"848,0 0-264,0 0-72,-3 0 0,1 0 32,2 0-544,-3 0 624,0 0 57,0 0 23,1 0 64,-1 0-64,0 0 8,1 0-24,-1 0 56,3 0-744,-3 0 753,1 0-17,-1 0 0,0 3-96,0 0-24,1-1-16,-1 1-16,0 0-55,1 5-73,-1 0-8,0 0-8,3 3-48,0 10-32,0-12-80,0 1-16,0 12 32,0-22-296,0 8 288,0 16 24,0-13-104,0 16-88,0-5 80,0-1-8,0 1-16,0 0 41,0-22-217,0 21 128,0 1-32,0-1 56,0 1-32,0 5-64,0 0-24,0-3 104,0 1 56,0-25-192,0 24 144,0 0 32,0 0-104,6 1 24,-6-1 40,5 0-80,-5 1 0,5-4-8,-5-21-48,0 22 64,6-1 8,-6 1 40,5-11-144,-5 16 16,6-16-8,-6 16 48,5-17-56,-5-10 32,0 25-40,5-17 32,-5 16-80,6-16 176,-6 14-8,8-14-104,0 3 40,-3 0-32,-5-11 16,9 8-24,-4 0 32,0 0-64,1 0 16,-1 0-32,3-5 120,0-1-32,0 1-96,1 0-40,-1 0-40,0-1-16,0 1-8,0 0-96,0-3-112,14 0 16,-17 0-201,-5 0 577,22 0-696,-17 0-200,3-6-360,14 1-329,-17-1-287,17-2-160,-17 0-41,3 0 129,-8 8 1944,25-8-1761,-20 0 65,17-14 216,-17 17-2713,-5 5 4193</inkml:trace>
  <inkml:trace contextRef="#ctx0" brushRef="#br0" timeOffset="659">746 406 4905,'0'0'0,"0"0"616,0 0-152,-3 0 0,1 0 32,-1 0 40,0 0 64,0 0 56,1 0 9,-1-6 47,0 6-40,1-5-64,-1 5 16,0 0-48,1 0 0,-1 0 72,3 0-648,-3 0 617,0 0-1,1 0 56,-1 0-40,0 0-56,3 0 88,0 0-112,0 0-24,0 0-528,0 0 609,0 0-121,0 0 16,0 0-32,0 0-80,0 0 40,0 0-32,0 0-56,0 0-3985,0 0 7674,6 0-3777,-6 0 96,8 0 17,0 0-121,0 0-16,0 0-80,0 0 32,-8 0-184,8 0 160,14 0-8,-17 0 8,3 0-16,17-5 24,-17 5-24,16-6 8,-18 6-184,18 0-16,-16 0 48,14 0-48,-14-5 64,16 5-24,-19-6-72,20 6 8,-17-5-104,-8 5 176,24 0-480,-16-5-120,16 5-209,-18-6-159,15 6-40,-15-5-344,15 5-401,-15 0-287,-6 0 2040,21 0-2193,-15 0 33,15 0 152,-15 0 127,2 0 249,0 0-2601,-8 0 4233</inkml:trace>
  <inkml:trace contextRef="#ctx0" brushRef="#br0" timeOffset="660">857 654 7809,'0'0'0,"0"0"992,0 0-335,-3 3-129,0 0 24,1-1 112,-1 1 184,3-3-848,-3 3 1072,0 2 113,1 1-41,-1-1-48,0 0-112,1 1-136,-1-1-63,0-2-113,3-3-672,-2 3 488,-1 2-32,0-2-48,3-1-72,0 1 48,-3 0-80,3-1-24,0 1 32,0-3-312,0 3 256,0 0-24,0-1 9,0 1-81,0 0 40,0-1 24,0 1-32,0 0 16,0-3-208,0 2 184,0 1-8,6 0-16,-6 0-40,5-1-8,-5 1 64,6 0-16,-1-1-8,-5-2-152,5 3 88,1 0-96,-1-1 56,3-2 16,0 0 24,1 0-8,12 0-88,-21 0-16,22 0 48,-22 0-24,5 0 32,17 0-32,-17 0 8,3 0-24,14 0 48,-17-5 8,3 5-80,17-5-16,-25 5 56,5 0-152,17-6 64,-17 6-40,3-5-208,0-1-72,17 1-144,-20 0-144,17-1-9,-17 1-175,17-1-200,-14 1-232,13 0-425,-15-1-295,15 1-225,-15-1-39,15 6 159,-21 0 2137,6-5-2024,15 0 144,-15-1-2521,-6 6 4401</inkml:trace>
  <inkml:trace contextRef="#ctx0" brushRef="#br0" timeOffset="1565">2182 241 4472,'0'0'0,"0"0"913,0 0-377,0 0-16,0 0-16,0 0-504,0-5 512,0 5 112,0-6 56,6 1 57,-6 0 23,0-1 0,5 1 56,-5-1 0,0 6-816,6-5 800,-6 0-55,5-1-41,-5-2-48,5 3-72,-5-3 512,6-1-592,-6 9-504,0-8 512,5 0-72,-5 0 17,6 0-9,-6 3-56,5-1 72,-5-2-40,5 0-48,-5 8-376,0-8 344,6 0-24,-6 2-56,5 1 40,-5 0-32,0-1-40,0 1 80,0-1-23,0 6-289,0-5 280,0 0-112,0-1-48,0 1 40,0-1-48,0 6 144,0-5-80,-2 5-120,2 0-56,-3-5 136,0 5-72,0-6 64,1 6-48,-4-5-24,1 5-80,0 0 120,-1 0-32,6 0-64,-8 0 24,0 0 56,0 0-8,0 0 56,-3 0-32,-11 3-88,14 2-88,0 3 96,8-8-16,-11 8 16,1 0 72,-1 0-48,-11 14-96,17-14 104,-6 3-16,-11 16 0,14-16-16,8-11-16,-11 27-16,-10-17 56,13 17 56,-3-16-40,0 16-8,0-5-72,0-1 24,1 4 64,10-25-64,-11 24 24,0 0-16,0 1 48,0-1-48,1 0 96,2 1-16,-1-1-176,1 0 56,8-24 32,-5 22-48,0-1 104,-1 1 8,3 0-16,1-12-24,2 17-24,0-16 80,0 13-96,0-15 0,5 12-48,1-15 88,2 2 96,0 2-88,0 1 8,0-3-48,0 0 40,0 1 104,0-7-56,0 1-48,1 0-48,12-1 8,-16-2 24,17 0 72,-17 0-96,17-5-8,-22 5 16,6-5 104,15-4-104,-15 1 16,18-13-24,-16 15-72,19-15 128,-19 15-24,22-15 16,-30 21-40,8-6 24,22-18-56,-22 16 56,16-19 56,-19 19-80,17-22 32,-17 22 8,17-22-48,-17 22 136,3-21-176,1 20-24,-1-15 176,0 16-160,-3-19 152,-5 19-32,6-19-152,-6 27 88,5-8 48,0-16-56,1 15 64,-6-15-56,5 16-32,1-16-8,-6 16 96,5-19-80,-5 27 24,0-8 40,5-17 32,-5 17-88,6-16 216,-6 16-200,0-14 0,0 17 24,0-17-40,0 22 16,0-5 80,0-3-55,0 0 15,0 2 32,0 1 48,0-1 24,0 6-96,0-5-24,0 5-24,0 0-40,0 0 224,0 0-40,0 0-64,0 3 24,0 2-184,0 3 80,0 3 64,0-11-64,0 21 64,5-12-80,-5 12 64,6-10 16,-6 16 16,5-16 8,-5 19-96,5-9-16,-5-21 24,6 22 0,-1 2 128,1 0 24,-1 3-136,0 0 80,3-2-144,-2-1 96,-1 0 16,-5-24-64,6 25-40,-1-4 24,0 1 64,1-1 104,-1-10-80,3 16-24,-2-16-96,2 13 144,-8-24-96,8 8 88,0 0-8,0 3 0,0 0-192,0 0 144,0 0 32,1-1-32,-1-1 88,-8-9-120,8 5-24,0 0 0,-3 1 88,3-4-56,-2 1-16,2 0-8,0 0 64,0-1-56,-8-2 8,8 3 112,0 0-72,0-1-80,0 1 40,-2 0 32,2-3-72,0 0 8,0 0 32,-8 0 0,8 0-104,0 0 128,0 0-168,1-6-32,-1 6 24,0-8-104,0 0 32,0 0-88,-8 8 312,8-8-464,0 0-72,0 0-65,0 0-111,0 0-280,1-1-224,-1 1-289,0-16-351,-8 24 1856,8-5-2368,13-20-505,-21 17-336,9-21-159,-1 20 663,0-26 552,0 11-2199,-8 24 4352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5T06:45:54.1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3189 1072 6953,'0'0'0,"0"3"624,0-3-624,0 0 368,0 0-112,-2 0 48,-1 0 112,0 0 137,1-5 135,-1 5 112,0-6 16,3 6-816,-2 0 768,-1 0-72,0 0-96,0 0-135,1 0-33,-1 0-40,0 0-80,1 0-8,2 0-304,-3 0 232,0 0 0,1 0 16,-1 0-16,3 0-8,0 0-8,0 0 8,0 0 24,0 0-248,0 0 256,0 0 24,0 0 32,0-5-23,0 5 71,5-6-8,1 6-8,2 0-16,-8 0-328,8-5 320,0 5 40,0-5-40,0 5 56,0 0-48,14-6-48,-17 6 0,3-5-16,-8 5-264,8 0 208,17-6-40,-20 6-8,17 0-40,-17-5 9,17 5-73,-17 0 32,17 0-64,-22 0-24,5 0 56,17 0 40,-17 0-120,17 0 24,-17 0 16,17 0-8,-17 0 56,17 0-72,-22 0 8,5 0-32,17 0 32,-14 0-16,16 0 56,-16 0-48,17 0-24,-17 0 32,16 0 0,-24 0 0,5 0-8,17 0-72,-17 0-64,17 0-89,-17 0-55,17 0-56,-17 0-16,17 0-104,-22 0 464,5 0-536,4 0-88,-1 3-240,13-1-144,-21 1-185,8 0-135,0-1-56,1 1-9,-9-3 1393,5 3-1376,0 0 96,1-1 88,-1 1 63,1 0-15,-1-1 80,-5 1 48,5 0-2777,-5-3 3793</inkml:trace>
  <inkml:trace contextRef="#ctx0" brushRef="#br0" timeOffset="475">3162 1569 5097,'0'0'0,"0"0"0,0 0 592,0 0-224,0 0-80,0 0 8,-2 0 72,-1 0 120,0 0 136,3 0 80,0 0 33,0 0-49,0 0-96,0 0-48,0 0-48,0 0 16,0 0 8,0 0 40,0 0-560,0 0 609,0 0 39,0 0 24,0 0-24,0 0-64,6 0 24,2 0 16,0 0 0,0 0-7,-8 0-617,8 0 544,0 0-32,0 0 0,0 0-16,17 0-40,-20 0-40,17 0-48,-17 0-32,-5 0-336,22 0 328,-17 0-16,17 0-71,-17 0 7,17-5 0,-17 5-48,22-6 8,-19 6-144,-8 0-64,27-5 64,-19 5-8,17 0-40,-17 0 72,16 0-40,-16 0-56,16 0 64,-15 0-24,15 0-64,-16 0 56,14 0-40,-17 0 32,17 0 64,-17 0-64,17 0-48,-17 0-8,-5 0 40,22 0-56,-17 0-8,17 0-56,-17 0-56,3 3-104,16-3-56,-18 2-64,15-2-121,-21 0 521,6 0-704,15 0-264,-15 0-360,15 0-377,-15 0-303,15 0-144,-15 0 23,15 0 121,-21 0 2008,6 0-1937,2 0 257,16-5-2657,-24 5 4337</inkml:trace>
  <inkml:trace contextRef="#ctx0" brushRef="#br0" timeOffset="1043">4793 773 4592,'0'0'0,"0"0"249,0 0-249,0 0 240,0 0 80,0 0 56,0 0 96,0-6 72,0 6-40,0-5 8,6 5 8,-6 0-520,0-6 504,5 1 49,-5 0-17,6-1 16,-6 6 40,0-5 32,0-1 32,5 6 48,-5 0-704,0-5 704,0 5 9,0-5 23,0 5-72,0-6 568,0 6-632,0-5 16,0 5-616,0 0 537,0-6-81,0 6-40,0-5-64,0 5 32,0-5-24,-3 5-88,1-6-8,2 6-264,-3 0 200,0 0 8,0 0-8,1 0-8,-1 0-16,0 0 24,1 0-16,-1 0-8,0 0 0,1 0-48,-1 0 16,-3 0-7,1 0-25,0 0-32,-1 3-16,1 0-40,-1-1 40,6-2-64,-5 3 56,0 2-32,-3 3 40,-1 1-8,1-1 8,0 0 32,0 0-88,0 3 8,8-11-16,-8 10 80,0 1-24,0 0 40,0 0-40,0 0-32,-3-1 24,0 12 0,0-14 8,11-8-56,-8 11 48,0 11-24,0-14 32,0 2 32,0 12-64,0-14-24,2 3 0,1 0-16,5-11 16,-3 11 72,3-1-48,0 1 0,0 0 16,0 0-56,5-3 48,1 0-24,-1 0-8,-5-8 0,6 8 40,-1 0 32,3 0 0,0 0-64,-2 1 16,2-1 8,0 0-16,0 0 56,-8-8-72,22 5 16,-17 3 32,17 0-8,-17-2-40,17 2 32,-17 0-104,3 0 80,14 0 24,-22-8-32,5 8 16,17 0 32,-17 1-32,3-1-40,14 0 32,-17 0 32,3 0 16,0 0-16,-8-8-40,22 8 40,-22 0 16,8 0-56,0 0 32,0 3-8,-2 0-32,-1 0 56,0 0 48,-5-1-64,0 1-32,0 0 8,0 0-40,0 10 56,0-12 16,0 1-40,-2 12 0,2-22 0,-8 8 0,0 3-16,-3 13-8,-11-16-16,14 14-32,-3-14 24,-10 14-24,13-14-24,8-8 96,-11 24-104,-11-16-64,14 3 8,-3 13 0,-10-16-24,13 3 0,-14 11-112,14-14-8,8-8 304,-11 11-376,-11-1-89,14 1 17,-2 0-88,-12-3-88,14 0-48,-3 0-128,0 0-80,0 0-97,1-2-79,2-3-96,-1-1-104,1-2-89,6 0-87,-1 0-48,3 0-17,0 0 1497,0-5-1512,0-3 144,0 0 184,0-14-2761,0 22 3945</inkml:trace>
  <inkml:trace contextRef="#ctx0" brushRef="#br0" timeOffset="25221">2182 2601 4176,'0'0'0,"0"0"376,0 0-304,-2 0-15,2 0-57,-3 0 88,0 0 64,0 0 88,1 0 72,-4 2 104,1 1 48,0 0 16,-1-1 0,6-2-480,-5 3 432,-1 0-8,1-1-8,0 1-8,-1 0-7,1 0-33,-1-1-8,-2 4-16,8-6-344,-8 5 320,0 0 8,3 1-16,-3-1 8,-1 1 48,4-1 16,-3 0 32,0 1 56,8-6-472,-5 5 464,-4 1 81,1-1 15,0 0-40,0-2-56,0 3-24,0-1-112,0-2 48,8-3-376,-8 5 352,0 0-48,-1 1 40,1-1-56,0 1 8,0-1-23,0 0-49,0 1 8,8-6-232,-11 5 216,0 1-32,1-1 40,-1 0-72,0 1 8,0-1 24,0 1-8,1-1 40,10-5-216,-11 5 224,0 1 16,0-1-24,-13 1-24,16-1-8,-14 0-16,14 1 24,-14-3 32,22-3-224,-8 5 224,-13-2-40,13-1-24,-14 1-32,14 0 0,-16-1 65,16 1-25,-17 0 24,14 0-24,-16-1-40,17-2 72,-17 0 24,5 0 0,0 0 16,1 0-40,-1 0 16,22 0-216,-21 0 160,-1 0-24,0 0 24,1 0-32,-1 0-8,1-5-16,-1 5 32,0-6-72,1 6 88,-3-5 8,2 5-40,0-5 48,1 5-88,10-6 40,-16 6-112,16-5 8,-16 5-40,27 0 24,-21-6-56,-1 1 96,0 0-8,12-1 48,-17 1-32,16-1 32,-16 1-40,16 0-40,-16-1 24,16 1-40,-16-1 40,16 1 48,-16 0-56,19-1 0,-19-2 0,16 0 40,-10 0-16,13 0 16,-3 0-56,-11-14 32,14 17 24,-13-17-8,13 17 17,-14-17-114,22 22 49,-8-8 25,-3-19-9,-11 19-73,14-22 170,-13 22-121,13-22-73,-14 22 98,14-21-82,8 29 65,-11-8-64,-10-22 120,12 8-40,-12 1 41,13-1 39,-3 0-120,-13-5 88,15 0-48,9 27-16,-24-27 16,16 0 48,0 3-88,-3 0 40,0 0 8,1-1 8,-1 1 88,0 0-88,11 24-32,-11-22 16,0 0 16,1 1-40,-1-1 0,0 1 32,0-1-24,0 0 0,1 1 88,10 21-88,-9-22-16,1 14 64,0-22-32,0 22 0,0-21 48,0 20-56,0-20-8,0 21-40,8 8 40,-8-30 32,0 22-32,-1-22 16,1 22-8,0-22 0,3 22 24,-1-21-8,1 20 0,5 9-24,-5-29-8,-1 7 40,1 1-8,-1-1 8,1 0-32,0 1-32,-1-1 56,1 1 0,5 21-24,-6-22 72,1 0-24,0 1-56,-1-1-16,1 1 0,2-1 40,-2 0 8,2 1-40,3 21 16,-3-22 8,1 1-40,-1-1 72,0 0-24,1 14-8,-1-21 56,0 20-80,0-20 88,3 29-72,-2-8-16,-1-22-8,0 22 8,3-16 0,-2 15 80,-1-15-80,0 16-8,1-14 32,2 17-32,0-17 56,0 17-8,0-17 0,0 17-48,0-17 40,5 17 0,-5-17-64,0 22 48,5-5-8,-5-17-8,0 17 40,6-17 16,-6 17 24,5-17-72,-5 17-32,6-17 56,-6 22-16,0-5-40,5-17 16,-5 17 48,5-3-32,1-14 8,-1 17-32,3-17-24,0 17-16,-8 5 72,8-8-24,1-16 104,-1 18-80,0-15-16,0 15 8,0-15-40,0 15 80,0-15 8,0 15-40,0-15-40,0 15 24,1-15 64,-1 15-48,0-15-56,0 15-32,0-16 0,-8 22 88,8-5-32,0-3 40,0-14-24,0 22-16,0-8 8,1 0 72,-1 0-16,0 0-64,-8 8 32,8-8-8,0 0-40,14 0 80,-17 0 8,17 0-72,-17-1 24,17 1 40,-17 0 0,-5 8-32,22-8 8,-17 0-56,19 0-40,-16 0 48,17 0 88,-20 0-24,19-1-24,-16-12-8,-8 21 8,25 0-40,-17-8 88,13 0-8,-12 0-48,15-1 0,-16 1 8,22-13 8,-22 15 8,-8 6-16,29-5-24,-20-3-32,15 0 40,-16 0 0,19 0 32,-19-1-8,16 1-40,-15 0 48,-9 8-16,24-8 0,-16 0-48,16 0 40,-16 0-24,17 0 24,-17 0 48,16 2-32,-16 1-8,-8 5 0,22-6 8,-17 1-8,17 0 48,-14-1 16,16 1-32,-18 5 8,15-6-24,-13 6 0,14-5-32,-22 5 16,5 0-32,17-5 8,-17 5 48,17-6 24,-17 6-8,3 0-48,0-5-80,14 5 96,-22 0-8,8 0 0,16-6 8,-15 6 0,15 0-32,-16 0 32,16-5-16,-16 5 0,17 0 8,-25 0 0,8 0-8,16 0 40,-19-5 64,17 5-104,-17 0-8,17-6 32,-17 6-48,17 0 56,-22 0-24,5 0 24,17 0-48,-17 0 16,17 0 8,-17 0 0,4 0 32,12 0-64,-15 0 40,-6 0-8,21 0 0,-15 0-8,15 0-8,-15 0-16,15 0 32,-15 0 32,15 0-24,-15 0 0,-6 0-8,21 0 0,-15 0-56,15 0 80,-15 0 0,15 3-80,-15 0 56,15-1 40,-15 1-24,-6-3-16,21 3 48,-15 2-48,15 1-56,-15-4 48,2 4 0,13-4 48,-15 4-64,2-1 0,-8-5 24,24 6-16,-19-4 16,17 4 48,-17-4-48,4 4 8,15-4 0,-19 1 0,3 0 24,-8-3-32,8 3 0,14 2-48,-17 0 48,4-2-8,12 2 32,-15 1-16,15-3-24,-15 2 0,-6-5 16,21 5-24,-15 1 24,15-1-8,-15 1 8,2-1 8,13 0 0,-15 1 16,2-1-40,-8-5 16,8 6-32,13-1 64,-15 0-48,2 1 56,0-1-40,0 1-40,14-1 56,-22 0-48,8 1 8,0-1 24,0 1-16,0-1 24,0 0 40,0 1-48,1-1 16,-1 1 16,-8-6-32,8 5-32,0 0 40,0 1-48,0-1 64,0 1 24,0-1 0,0 0-24,0 1-80,-8-6 56,9 5-32,-1 1 64,0-1-24,0 0 40,0 1-48,0-1-56,0 1 40,0-1-16,-2 0 48,-1 1 8,0-1-8,1 1 24,-1-1-24,3 3 0,-2-2-56,2 2 0,-3 0 64,1-3 0,2 0 32,-3 1-64,3 2-32,0 0 8,-2 0 64,-1 3 8,-5-11-40,6 8 16,-1 0-16,0 0-16,1 0 8,-1 0 32,1 1-56,2-1 16,-3 0 32,3 0 40,-2 0-8,2 0-64,0 0 8,-3 0 8,-5 0 40,6 1-24,-1-1-32,-5-8 16,5 8-40,1 0 16,-1 0 16,1 0 24,-6 0-56,5 0 48,0 0 48,-5 3 32,0-11-88,6 11 56,-1-3-40,1 0-16,-1 3-80,0 0 104,1 0 0,-1-1 56,1-2-8,-6-8-72,5 11-24,0 0 40,1 0-72,-1 0 8,3-1 80,-2 1-72,-1-3 48,0 3 40,-5-11-48,6 8-64,-1 0 56,1 3 8,-1 0 24,0 0 24,1 0 8,-1-3-24,1 2-72,-6-10 40,5 11 88,-5-3-136,5 0 120,1 3-72,-1 0-32,-5 0 112,6 0-168,-6-1 96,0-10-8,5 11 8,-5 0-32,5 0 48,-5 0-8,6 10-48,-6-13 56,5 3-24,-5 11 0,0-22 0,6 8 40,-6 3-96,5 10 48,-5-13 40,0 3-56,5 11 40,-5-14-32,0 3-24,0-11 40,6 21 8,-6-15 16,5 4-8,-5 1-16,0 11 8,6-14-8,-6 0 40,5 14-64,-5-22 24,0 8-24,0 0 8,0 13-32,0-15 80,0 2-64,0 3 24,0 0 48,0-1-40,0 1 64,0-11-64,0 11-40,0 11 24,0-17 24,0 3-24,0 14 40,0-17-16,0 3-24,0 14-8,0-22 24,0 5 32,0 6-8,0 11 0,0-14-40,0 2-40,0 12 8,0-14 48,0 16 40,0-13-80,0 16 64,-3-19-16,1 17-16,-1-17 64,0 16-48,1-16-24,-1 16 0,0-15-8,0 12-8,1-13 48,-1 14 16,0-14-40,1 3 0,2-11 8,-3 21-24,0-13 16,1 3-40,-1 14 0,0-17 40,-2 3 16,2 10 40,-2-13 0,5-8-48,-3 11-8,0 11-48,-2-14-24,-1 3 64,4 10 32,-4-13-8,4 3 72,-4 11-56,6-22-24,-5 8 40,2 3-48,0 10 0,1-13-32,-1 3 8,-2 11 32,2-14-24,0 3 0,3-11 24,-5 21 16,-1-15 8,4 2-16,-1 2 16,0 1-96,1 0 80,-1 0-24,0 0-8,3-11 24,-2 10 32,-1 1-72,0 0 72,0-3 8,1 3 24,-1 0-72,0-3-40,1 3 32,2-11 16,-3 8-32,0 3 48,1-1-32,-1 1-16,0 0 24,-2 0 48,-1 0-40,4-1-24,2-10 24,-6 11-48,1 0 8,2 0 152,0-3 40,-2 3-56,0-3 8,-1 3-136,1-3 8,5-8 24,-6 8 64,1 3-120,2-3 48,-5 0 8,0 0 32,0 0 0,0 0-24,0 0-48,8-8 40,-6 8-72,-2 0 136,0 0 16,0 1-72,0-1-24,0 2-56,0 1 48,0-3 40,8-8-16,-8 11 32,0-3-32,-3 0-56,0 3 80,-11 0-32,14 0 0,-3 0 40,-16-1-56,27-10 24,-10 11-48,-17 0 96,16 0-176,-16 0 24,16-1 24,-13 1-176,16 11 152,-17-14-88,25-8 192,-8 8-256,-16 3 40,16 0-153,-16-1-31,15 1-40,-15 0-80,16 0 40,-14 0-88,22-11 568,-8 8-624,-2 0-48,-12 0-80,16 0-73,-2 0-95,-2-5-128,-1-1-280,3 1-257,8-3 1585,-8 3-1888,-1-3-153,7 0-71,-1 0 64,0 0 87,1 0 313,-1 0-177,0-6-1911,3 6 3736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5T06:46:22.3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1688 2765 4304,'0'0'0,"0"0"0,0 0 352,0 0-7,0 0 31,-2 0 56,-1 0-8,0 0-24,1 0 16,-4 0-72,6 0-344,-5 0 344,-1 0-8,1 0-8,0 0 56,-1 0-16,1 0 1,-1 3-33,-2 0-16,8-3-320,-5 2 328,-3 1 0,2 0-8,-2-3 0,0 3 0,0-1 16,0 1 48,0 0-48,0-1 32,8-2-368,-6 3 384,-2-3-32,0 3 41,0-3-9,0 0-48,0 0 40,0 2 32,0-2-16,8 0-392,-8 0 352,-1 0-8,1 0-40,0 0-16,0 0 24,0 0-80,-3 0 40,-10 0-48,21 0-224,-6 0 249,-2 0 39,-3 0-144,1 0 88,-1 0-16,0 0-80,0 3 48,0-3-32,11 0-152,-10 0 128,-1 0 104,0 0 56,0 0-80,-10 0 32,15 0-72,-2 0-32,-3 0 64,11 0-200,-11 0 96,1 0 48,-1 0 40,0 0-48,0 0 128,0 0-96,1 0-48,-1 0 56,11 0-176,-11 0 144,0 0 24,-10 0-7,15-5-25,-5 5 64,-10-6 24,13 6-24,-3 0-8,-11 0-88,14-5-40,-3 5 128,-10 0-40,13-5-56,-3 5 8,-13-6-88,16 6 96,8 0-112,-22-5 120,14 5-16,-3-6 32,-11 6-56,14-5 0,-2 5 32,-12-5-80,14 5 16,8 0-48,-11-6 104,-11 1-40,14 5 112,-2-6-40,-12 1-64,14 0 72,-3-1-80,0 1 64,11 5-128,-21-6 104,15 1-32,-2 0 32,-3-1 8,0 1 16,1-1-32,-1-2-16,0 0-56,11 8-24,-22-8 152,14 0-56,0 0-64,-3 0 24,1 0-48,-1 0 24,0-1 97,0 1-73,11 8-56,-11-8 56,1-13 0,-1 15-24,0-2 40,0 0-64,0-14 0,1 17 72,-1-3-24,11 8-56,-11-8 16,0-14 40,0 17-112,1-3 72,-1 0 56,0-14-56,0 17-16,0-3 24,11 8-24,-10-9 0,-1-12 40,0 15 16,0-2-112,0-16 88,1 19-24,-1-17-24,0 17 96,11 5-80,-11-8-40,0-17 24,1 20 96,-1-17-72,0 17 24,0-17 80,0 17 56,1-17-120,10 22-48,-8-5 48,-1-19-48,1 15-32,0-18 256,0 19-72,0-21-144,0 21-104,0-17 0,8 25 96,-8-8 24,0-19 152,2 19-88,1-16-112,-1 16 24,1-17 56,0 17 56,-1-16-64,1 16-88,-1-16 24,4 15 168,-1-15 8,0 16-104,1-16-128,-1 16-48,0-14 216,3 22-96,-2-5 160,-1-17-32,0 17-112,0-17-32,1 17 40,-1-17-24,0 17-72,1-17-88,-1 17 160,0-20 112,1 20 40,-1-17-72,0 17-200,0-19 88,1 15 144,-1-15-48,3 24-64,-3-8 48,1-16-88,-1 16-16,0-17 152,1 17-40,-1-16-80,0 16-64,0-19 96,3 27-8,-2-8 144,2-22-40,0 22-168,0-22-64,0 22 64,0-22 136,0 22 64,0-21-192,0 29 56,0-8-88,0-22 40,0 22 152,0-22-8,0 22-136,0-22 0,0 22 56,0-22 136,0 30-152,0-8 72,0-16-128,0 16-128,0-16 128,0 16 160,0-22-40,0 22-48,0-17-64,0 25 48,0-8 32,0-16 0,0 16 24,0-16-200,0 16 32,0-17 192,0 17 112,0-16-88,0 24-104,5-8-64,-5-17-56,6 17 112,-6-16 88,5 16 8,0-14-120,3 14-104,-2-16 256,-1 16-40,-5 8-80,6-22 16,-1 17-128,3-19-16,0 18 192,0-15 112,0 15-56,1-15-224,-1 15 16,-8 6 88,5-21-32,0 15 112,1-18-56,2 16-40,0-14-32,0 17 64,0-17-48,0 17-56,-8 5 88,8-22-120,1 17 96,-1-17 48,0 17-72,0-17 40,0 17-144,14-17 72,-17 17 152,-5 5-72,22-22 48,-17 17-40,17-17 72,-17 17-120,17-17-8,-17 17 72,3-17-32,16 17 56,-24 5-48,6-22-16,15 17-32,-15-3 56,15-14 8,-15 17 24,15-3-48,-15-1-16,2-12 32,-8 21-8,21 0 56,-15-8 48,15 0-72,-15 0 16,15-1-56,-15 4 8,15 0 32,-15-1-120,-6 6 88,21-5 48,-15-1-8,18 1-32,-16 0 72,17-1-112,-17 1-48,16-1 128,-16 6-88,-8 0 40,24 0 0,-15 0 32,15-5-88,-16 5 104,19-5-40,-19 5-64,19-6 64,-19 6-56,-8 0 48,27-5 8,-19 5 32,22-6-56,-22 6 8,19-5 16,-19 5 0,16-5 48,-15 5-48,-9 0-8,24-6-72,-16 6 120,16-5-40,-16 5 0,17-6 64,-17 6-96,16-5 64,-16 0 64,-8 5-104,24-6 32,-15 1 16,15-1-64,-16 6 0,16-5 40,-16 5 16,17-5-88,-17 5 48,-8 0 0,24-6 56,-16 6-72,16-5 144,-18 5-144,18-6-72,-18 6 168,18-5-128,-16 5 88,-8 0-40,22-5 48,-14 5-104,13-6 128,-15 6-8,15 0-64,-15 0 16,15 0-8,-15-5-40,-6 5 32,21 0 80,-15-6-72,15 6-32,-15 0 48,15 0-56,-15 0 112,15 0-72,-15 0-32,-6 0 24,21 0 72,-15 0-64,15 0 88,-15 0 24,15 0-176,-15 0 48,2 0 16,16 0-64,-24 0 56,5 0-8,4 0 8,12 0-32,-15 0 104,2 0 40,13 0-144,-15 0 80,2 0-120,-8 0 72,21 0 32,-15 3 56,2 0-136,0-3 104,14 2-64,-17-2 8,3 3 64,16 0-80,-24-3 16,6 3-88,15-3 88,-15 0-24,2 2 64,13 1 56,-15 0-96,15-1 16,-15-2 40,-6 0-56,21 3-8,-15 0 32,2-1 0,0 1-64,14 0 120,-17 0-80,3-1-48,14 1 48,-22-3 0,5 3-56,3-1 72,0 1 0,14 0-8,-17 0-32,3-1 40,1 1-16,-1 0 40,-8-3-40,8 2 32,0 1-96,0 0 128,0-1-40,0 1-48,0 0 72,0-1-112,14 1 56,-22-3 8,0 3 120,8 0-152,0-1 56,0 1-72,0 0-56,14-1 168,-22 1-48,8 0-8,-8-3-8,8 2 40,0 1-112,0 0 144,0 0-24,1-1-120,-1 1 128,0 0 0,0-1-56,0 1 72,0-3-96,0 3-96,0-3 104,0 0 16,0 3 32,1-1-8,-9-2-24,21 3 56,-15 0-80,2-1 32,0 1-72,0 0 32,0-1 112,0 1-136,-8-3 56,8 3-80,0 0 104,0-1-136,1 1 152,-1 0-32,0-1-104,0 1 64,-3 0 56,1-1-32,-1 1 40,0 0-24,1 0-80,-1-1 168,1 1-88,-1 0 40,-5-1-32,5 1-88,-5-3 72,6 3 48,-1-1-48,1 4-32,-1-3 40,0-1-72,1 1 56,-1 0 120,1 2-136,-6-5 24,5 3 0,0-1 8,1 1-64,-1 0 128,1 2 0,-1 1-104,0-4 64,1 4-16,-6-6-16,8 5-24,0-2 88,-3 2-112,1 1 72,-1-4-8,1 4-24,2-4-24,-3 4-16,-5-6 48,8 5-32,0-2 72,-2 2 24,-1 1-80,1-1 24,-1 1-72,0-1 80,1 0 64,-6-5-80,5 6-32,3-1-8,-2 1 48,-1-1-40,0 0 192,1 1-32,-1-1 145,1 1-273,-6-6 0,5 5 0,0 0 0,1 1-121,-1-1 242,1 1-121,-1-1 0,0 3 0,1 0 0,-6-8 0,5 6 0,1-1 0,-1 0 0,0 1 0,1-1 0,-1 1 0,1-1 0,-1 0 0,-5-5 0,5 6 0,1-1 0,2 1 0,-3-1 0,1 0 0,-1 1 0,1-1 0,-1 1 0,0-1 0,1 0 0,-1 1 0,1-1 0,-1 1 0,0-1 0,1 0 0,-1 1 0,-5-6 0,6 5 0,-1 1 0,0-1 0,1 0 0,-1 1 0,1-1 0,-1 1 0,0-1 0,-5-5 0,6 5 0,-1 1 0,1-1 0,-1 1 0,0-1 0,1 0 0,-1 1 0,1-1 0,-6-5 0,5 8 0,0-2 0,-5-1 0,6 3 0,-1-2 0,1-1 0,-1 0 0,0 3 0,1 1 0,-1-1 0,1 0 0,-1 0 0,-5-3 0,5 3 0,-5-2 0,6 2 0,-6-8 0,0 5 0,5 1 0,1 2 0,-1 0 0,0 0 0,-5 0 0,0 0 0,0 0 0,0-8 0,0 8 0,6 0 0,-6 1 0,5-1 0,-5 0 0,6-3 0,-6 1 0,5-1 0,-5-5 0,0 8 0,5-3 0,-5 4 0,6-1 0,-6 0 0,5 0 0,-5 0 0,0 0 0,0-8 0,6 8 0,-6 0 0,5-2 0,-5 2 0,5 0 0,-5 0 0,6 0 0,-6 0 0,0-8 0,5 8 0,-5 0 0,0 0 0,0 1 0,6-1 0,-6 0 0,0 0 0,0 0 0,0-8 0,5 8 0,-5 0 0,0 0 0,0 0 0,0 0 0,5 1 0,-5-1 0,6 0 0,-6-8 0,0 8 0,0 0 0,0 0 0,5 0 0,-5 0 0,6 0 0,-6 0 0,0 1 0,0-9 0,0 10 0,0 1 0,5-3 0,-5 0 0,0 0 0,5 1 0,-5-1 0,0 0 0,0-8 0,0 8 0,0 0 0,0 0 0,6 0 0,-6 0 0,0 0 0,0 0 0,0 1 0,0-9 0,0 8 0,5 2 0,-5-1 0,0 1 0,0 1 0,0-3 0,0 0 0,0 0 0,0-8 0,0 9 0,0 1 0,0-2 0,0 1 0,0-1 0,0 2 0,0-1 0,0-1 0,0-8 0,0 8 0,0 0 0,0 0 0,0 3 0,0 0 0,0-3 0,0 2 0,0 1 0,0-11 0,0 11 0,0-3 0,0 0 0,0 3 0,0 0 0,0 0 0,0-1-73,0-1 146,0-9-73,0 8 0,0 0 0,0 0 0,0 0 0,0 0 0,0 0 0,0 0 0,0 0 0,0 1 0,0-9 0,0 8 0,0 0 0,0 0 0,0 0 0,0 0 0,0 0 0,0 0 0,0 0 0,0-8 0,0 8 0,0 1 0,0-1 0,0 0 0,0 0 0,0 0 0,0-3 0,0 3 0,0-8 0,0 9 0,-3-1 0,3 0 0,-2 0 0,-1 0 0,3 0 0,-3 0 0,3 0 0,0-8 0,-2 8 0,-1 0 0,3 1 0,0-1 0,-3 0-33,1 0 66,-1 0-33,0 0 0,3-8 0,0 8 0,0 0 0,-3 0 0,3 0 0,0 1 0,0-1 0,0 0 0,-2-3 0,2-5 0,0 8 0,-3 0 0,0 0-137,1 1 105,-1-1 201,0 0-169,1 0 0,-1 0-177,3-8 177,-3 8-264,0 0 336,1 0-104,2 0 128,-3 0-72,0 1-88,1-4 16,-1 3 64,3-8-16,-3 8-24,1 0 40,2 0 0,-3 0-104,0 1 152,0-1-88,1 0 16,-1 0 32,0 0-32,1-3 80,-1 3-72,0 1-48,1-1 8,-1 0 0,3 0 72,-3 0 56,3-8-88,-3 8-80,-2 0 24,0-2 48,-1 2-64,1 0 160,-1 0-16,1 0-112,2-3 88,3-5-48,-2 6 48,-1 2-80,0 0 16,1-3-48,-1 3 24,0 1 96,0-1-16,1 0-48,2-8 8,-3 8 0,0-3-88,1 3 128,-1 0 24,0 1-48,1-1 24,-1 0-112,0-3 40,3-5 32,-5 8-56,-1-2-32,1-1 96,0 0-48,-1 1 56,3-1-16,-2 1-96,2-1 8,3-5 88,-5 5 16,0 1 24,2-1 16,-3 1-16,1-1-64,2 0 16,1 1-32,-4-1 8,6-5 32,-2 6-48,-4-1 16,1 0 64,-1 1 40,1-1-136,0 1 24,-1-1 8,1 0 24,5-5 8,-6 6 16,1-1 24,0 1-72,-1-1-8,-2 0 40,3 1-24,-1-1 48,-2 1-88,8-6 64,-8 5-80,0 0 72,0 1 24,0-1 8,0 1 24,0-1-80,-1 0-40,1 1 128,0-1-120,0 1 48,0-1 48,0 0-80,0 1 168,0-1-96,0 1-56,0-1 24,8-5 8,-9 5-64,1 1 88,-2-1-24,1 1-72,-1-1 64,-1 0 32,0 1-40,0-1 96,3 1-80,0-1-128,0 0 224,0 1-120,0-1-8,-3 1 112,0-1-144,3 0 72,8-5-8,-8 9 24,0-4-72,0 0 24,-3 1-16,0-1 32,0 3 72,1 0-48,-1-2-32,11-6 16,-22 5 24,17 1-72,-3-1 72,-3 0 8,0 1-112,0-1 128,0 1-64,1-1 16,10-5 0,-11 5 64,0-2-152,3 0 72,0-1 72,0 4-88,0-1 48,0-2-40,-1 0-72,9-3 96,-8 2 32,0 1 24,0 0-64,0-1 16,0 1-104,0 0 64,0 0 64,0-1-56,8-2 24,-8 3 96,-1 0-88,1-1-8,0 1 32,0 0-48,0-1-56,0 1 88,-3 0-16,3 0 16,-3-1 24,0 1-72,1 0 24,-1-1 32,0 1-48,0 0 48,0-1 8,1 1-96,10-3 64,-11 3 56,0 0-72,3-1-64,-3 1 96,3 0-48,0-1 8,-3 1 48,0 0-104,11-3 80,-11 3 8,1-1 24,2 1-24,-1 0 48,-1-1-128,-1 1 8,0 0 128,0-1-80,11-2 16,-8 3 16,-3 0 24,3-1-112,0-2 56,-3 3 80,1-3-120,1 0 96,1 0-40,8 0 0,-8 3-40,0 0 136,0-1-128,0 1-16,0-3 64,0 0-64,0 3 64,0-3 40,8 0-56,-9 0-32,1 0 32,0 0 72,0 0-48,0 0 24,0 0-72,0 0-88,0 0 120,8 0-8,-8 0-80,0 0 96,-1 0-24,1 0-32,0 0 96,0 0-40,0 0-8,0 0 48,0 0-40,0 0-8,2 0 64,1 0-120,-3 0 32,0 0 56,2 0-80,-2 0 112,8 0-72,-8 0-16,0 0-64,0 0 80,0 0-24,0 0 32,0 0 64,2 0-80,-2 0 16,8 0-8,-8 0 16,0 0-48,0 0-24,0-6 56,0 6-32,0-5 72,-1 5 40,4 0-168,5 0 88,-5-6 40,-3 6-80,-1-5 80,1 5 40,3-5-112,0 5 32,-4-6-48,1 6 16,8 0 32,-5-5 0,0 5-32,-1-5-8,1 5 40,-1-6-8,1 6-32,0-5 16,-1 5-96,6 0 120,-5-6-56,-1 6 48,1 0-96,-3 0 40,2 0 0,1 0-56,-3 0 56,0 0 0,8 0 64,-8 0-176,0 0 104,0 0-48,2 0 24,1 0 72,-1 0-176,1 0 80,0 0 16,5 0 104,-6 0-160,1 0 56,-3 0-88,2 0-32,1 0 80,-3 0-64,2 0-64,-2 0-8,3 0-33,-1 0 1,-2 0 32,0 0-64,3 0-56,-1 0 8,1 0 8,0 0 48,-3 0-136,2 0 16,1 0-40,-1 0-72,1 0 39,0 0-31,-1 0-32,1 0-8,5 0 600,-6 0-608,1 0-72,0 0-136,-1 0-209,1 0-215,-1 0-216,4 0-193,-1 0-87,3 0 1736,-3 0-1744,1 0 31,-1 0 33,0 0 312,3 0 215,0 0-335,0 0-1296,0 0 2784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5T06:36:05.5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400 1 4328,'0'0'0,"0"0"0,0 0 465,0 0-73,0 0 48,0 0 168,0 0 240,0 0 40,0 0 64,0 0 113,0 0-6723,0 0 12316,0 0-5602,0 0-256,0 0 40,-3 0-287,0 0 151,1 0 200,-1 0-448,0 0 392,1 0-240,-1 0-168,3 0 497,-3 2-337,3 1-280,0 0 400,0-1-240,0-2-480,0 3 512,-3 0 40,3-1-336,0 4-216,-2-1 16,2 3 144,0 0-40,-3 1 120,3-9-240,0 8 216,0 0 297,0 3 63,0-1-32,0 1-400,0 11-240,-3-14-8,3 3-8,0 10 600,0-13-384,-2 14-8,2-14-24,0 16-328,0-16 312,-3 17-72,3-17 96,0-8-80,-3 24 64,3-16 16,-2 17-72,-1-17-80,0 16 48,0-16 16,1 16 72,2-16-88,-3 17 48,0-17-48,3 16 32,-2-16 24,2 17-88,-3-17-8,3 16-24,0-16 88,0-8 0,0 22-16,-3-14-80,3 3-88,0 10-104,0-13 40,0 3-72,0 11-88,0-14-169,0 3-159,0 10-120,0-13-96,0 3-80,0 0-105,0 0-119,0-1-200,0 1-289,0 0-159,0 0-112,0 0 71,0 0 233,0-3 208,0 0 415,0 0 329,0 0-2288,0-8 3048</inkml:trace>
  <inkml:trace contextRef="#ctx0" brushRef="#br0" timeOffset="1">0 478 4432,'0'0'0,"0"0"585,0 0-89,0 0-8,0 0 160,0 0 264,0 0 232,0 0 201,0 0 7,0 0-16,0 0-1336,0 0 1232,0 0-159,0 0-49,0 0-112,0 0-40,0 0 41,6 0-65,-6 0-72,5 0-8,-5 0-136,8 0 16,0 0 0,0 0-87,0 0-65,0 3-32,1 0-16,-1-3-24,13 3-16,-15-1-56,15 1-72,-15 0 320,15-3 0,-13 2-71,17-2-57,-25 0-472,8 3 88,19-3-24,-19 0 32,22 0-8,-22 0-56,24 0-16,-24 0 24,22 0 40,-30 0-80,8 0 0,22 0-16,-22 0-8,21 0 0,-20 0 48,20 0-64,-21 0-96,17 0 88,-25 0 48,8 0-120,16 0 56,-16 0-120,16 0-152,-18 0-73,15 0-79,-15 0 40,15 0-168,-15 0-176,2 0-168,14 0-152,-17 0-161,3 0-135,0 0-272,14 0-377,-17 0-287,1 0-113,2 0-39,0 0 167,0 0 361,0 0 567,0-5 401,0 5-2008,-8 0 3008</inkml:trace>
  <inkml:trace contextRef="#ctx0" brushRef="#br0" timeOffset="2">907 141 3368,'0'0'0,"0"0"0,0 0 328,0 0 0,0 0 32,0 0 121,0 0 159,0 0 176,0 0 48,0 0 32,0 0-5609,0 0 10282,0 0-4800,0-5-73,0 5-16,0-6-24,0 6 80,0-5 72,0 5-47,0 0-761,0-6 712,0 6-48,0-5-40,0 5-40,0-5 24,0 5-88,0-6-56,0 6 57,0 0-521,0 0 536,0 0 24,0 0-8,0 0-56,0 0-56,0 0 112,0 0-64,0 0-144,0 0 24,0 0-112,0 0 145,0 0 23,0 3-120,0 0 48,0-1-56,0 4 0,0-6-296,0 8 336,-2 0-120,-1 0-96,0 0 216,3 0-104,0 0 8,-2 14 16,-1-14-200,3-8-56,-3 11 128,3 10-40,-3-13-24,1 14 64,2-14-88,-3 16 64,0-15 56,1 15-152,2-24-8,-3 11-96,0 16 24,1-17-24,-1 17 48,0-5 184,0-11-104,1 19-48,-1-9 72,3-21-56,-3 22-40,1-1 16,-1-10-64,0 19-16,1-19 24,-1 16-96,0-17-16,0 17-208,3-27 400,-2 11-616,-1 16-32,0-16-160,1 16-144,-1-16-65,0 16-223,1-19-232,-1 16-185,0-16-487,0 17-401,1-17-263,2 3-1,0 10 385,0-13 663,0 0-583,0-8 2344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5T06:47:15.683"/>
    </inkml:context>
    <inkml:brush xml:id="br0">
      <inkml:brushProperty name="width" value="0.1" units="cm"/>
      <inkml:brushProperty name="height" value="0.1" units="cm"/>
      <inkml:brushProperty name="color" value="#989894"/>
    </inkml:brush>
  </inkml:definitions>
  <inkml:trace contextRef="#ctx0" brushRef="#br0">52 0 6929,'0'0'0,"0"0"0,0 0 696,0 0-352,-3 0-88,1 0-40,-1 0 8,0 0 48,1 0 72,-1 0 97,3 0-441,-3 0 496,0 0 16,1 0-8,-1 0-48,0 0-8,1 3 8,-1 0 40,0-1 24,0 1-23,1 0-33,-1 0-48,0 5-8,1 0-56,2 0 16,0 0-32,0 0-40,0-8-296,0 8 304,0 0-32,0 0-16,0 0 40,0 1 8,0-1-8,0 0 49,5 0-81,-5-8-264,0 8 248,5 0-24,-5 0-32,6 0 40,-1 0-16,1 0 0,-1 1-16,1-1-56,-6-8-144,5 8 168,0 0-24,1 0-24,2 0 24,0 0-16,0 0-16,0 0 0,0 0-48,0 1 32,0-1 24,1 0-24,-1 3 8,0-1-40,0 1 16,0 0 24,0 11-32,-8-22-72,22 8 56,-17 16 0,3-16-16,0 19 48,17-16-40,-20 16-48,17-6-16,-17 1-16,-5-22 32,8 22 24,14 2-8,-17 0 16,3 1 0,16-1-32,-18 0 56,15 3 16,-15-3-8,-6-24-64,21 25 64,-15-1-48,2 0-8,16 1 8,-18 2-40,15-3 32,-15 3 0,15 0 32,-21-27-40,6 27 72,18 0-40,-16 0 104,16 0-55,-18 0 7,15 0 56,-15 0-168,15-3 120,-21-24-96,6 25 112,15-1 8,-15 0 16,18 1-72,-16-1-40,16 0 0,-15 0 96,15 1-16,-24-25-104,8 24 144,16-2-56,-16-1-40,17 1 96,-17-1-72,16 1 32,-16 0-24,16-1 16,-24-21-96,9 22 64,15-1-24,-16-10 16,16 19-24,-16-8 8,17-1 24,-17 1-48,13-11-8,-21-11-8,6 29 0,15-7 32,-15-1 32,18 1-24,-19 0 0,17-12-24,-17 20 24,17-19 0,-22-11-40,5 27 64,4-16-40,12 16-16,-15-16-32,2 16 40,0-17 56,13 20-96,-15-19 72,15 16-24,-15-6-16,15-10 64,-15 16-64,2-16-8,13 16 48,-15-19 8,2 16-32,16-15 56,-24-9-80,6 24-8,2-16-48,13 16 96,-15-16-24,2 14-8,0-14 24,0 3 16,14 11 24,-22-22-72,0 8 0,8 2 32,0 12-8,0-14-72,0 3 128,0 11-24,0-14-80,0 2 64,-8-10-40,8 25 32,1-17-56,-1 13 88,0-12-88,13 12-8,-15-13 64,-1 17-8,3-17 0,-8-8-24,8 21 32,1-13-32,-1 3 8,-3 11 0,0-14 0,4 3-16,-4-1-8,0 1 24,1 0 8,-1 0-24,1 0 0,-1-1 16,0 1-48,1 0 96,-1 0-72,1-3-16,-6-8 32,5 5 0,0 1 24,1-1 24,-1 1-120,-5-1-32,6-2-104,-6-1 40,5 1-16,-5-3 184,0 3-264,5-1-40,-5-2-168,0 0-8,0 0-144,0 0-113,0 0-151,0 0-240,0 0 1128,0 0-1400,0 0-265,0 0-207,0 0-104,0 0 31,0-5 41,0 0 71,0-1 177,0 6 1656,0-8-1408,0 0-2649,0 8 4057</inkml:trace>
  <inkml:trace contextRef="#ctx0" brushRef="#br0" timeOffset="622">973 2633 6929,'0'0'0,"0"0"0,0 0 600,0 0-256,0 0-120,0 0-56,0 0 56,0 3 136,0-1 153,0 1 175,0 0 48,0 0-40,0-1-8,5 1-96,-5 0-16,6-1-40,-6 1-31,5 0 63,-5-3-568,0 2 552,5 1 24,1 0 16,-1 0-80,1-1-16,-1 1-24,0 0-64,1-3 41,-6 0-449,8 2 448,0-2-16,0 0 32,0 3-32,0 0-72,0-3-32,0 2-24,1 1-16,-9-3-288,21 3 328,-15 0-64,2-1-16,0 1-16,13 0-32,-15-1 57,15 1-89,-15 0-56,-6-3-112,21 2 64,-15 1-32,2 0 56,13 0-24,-15-1-8,2 1 40,0 5-16,16 0-24,-24-8-56,6 8 88,15 0-72,-15-2 16,2-1 64,13 1-56,-15-1 40,2 0-32,0 1 16,14-1 32,-17 1-8,3-1-8,0 0-8,0 1 88,0-1-88,-2 1 72,-1-4-40,1 1-8,-6-3-96,8 3 208,-3-1-48,3 1 48,-2 0-40,2-3 8,0 0 40,-3 0 32,1 0-72,-6 0-176,5-6 184,1-2 16,2-16-88,0 16 120,0-19-95,0 5-73,0 1 8,0-9-48,-8 30-24,8-32 64,0-4 8,0-1 32,1-1-72,-1 0-16,0 0 88,0 0-112,0 1 8,-8 37 0,5-44 104,3 4-64,-2 2 0,-1 0-24,-5 1-56,6 1-32,-6 1 120,5 0 8,-5 35-56,0-32 16,5-1 0,-5 4-120,0-1 16,0 0-80,-2 1-112,-1 2-81,3 0-127,0 27 488,-3-25-568,3 1-88,0 0-88,0-1-152,0 4-144,0-1-177,0 1-271,0-1-160,0 22 1648,0-22-1897,0 1-183,0-1-97,0 1-47,6-4-1,-1 1 329,1-3-417,-1 0-1687,-5 27 4000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5T06:47:17.556"/>
    </inkml:context>
    <inkml:brush xml:id="br0">
      <inkml:brushProperty name="width" value="0.1" units="cm"/>
      <inkml:brushProperty name="height" value="0.1" units="cm"/>
      <inkml:brushProperty name="color" value="#989894"/>
    </inkml:brush>
  </inkml:definitions>
  <inkml:trace contextRef="#ctx0" brushRef="#br0">76 76 4488,'0'0'0,"0"0"337,0 0-81,0 0-32,-2 0 32,-1-5 48,0 0 16,3 5-320,-2-6 392,-1 1-24,0-1-8,0 1-8,1 0-16,-1-1 24,0 1 48,1-1-8,2 6-400,-3-5 425,0 0 39,1 5-8,-1-6 32,0 6-48,0-5-88,1 5 0,-1 0-24,3 0-328,-3 0 336,1 0 64,-1 0-48,0 0 24,1 0 25,-1 0-49,0 0 48,0 0-56,3 0-344,-2 3 328,2-1 48,0 1-40,0 0-56,0-1 0,0 1-48,0 0 24,0-1 8,0-2-264,0 3 280,0 0 48,0 0-64,0-1 49,5 1-65,3 0-64,0-1 0,0 1 24,-8-3-208,9 5 184,-1 1 32,0-1 8,16-2-48,-19 2 0,17 1-24,-17-4 8,22 4 32,-27-6-192,9 5 136,20 1 48,-21 2-8,22 0-56,-8 0 32,-1 3-56,-13 0 16,22-1 80,-22 1-40,-8-11-152,30 22 128,-9-14 24,4 13-72,2-12 88,0 18-24,0-6-80,0 1 17,0-1-73,-27-21-8,27 22 48,2 5 16,4 0 24,-3-3-40,5 3 16,-3 0 8,0-2-32,-2-1-8,-3 0-24,0 0 40,0 6 16,0 0 0,0-3 8,0 0-48,0-3 16,0 0 8,-27-24-48,27 25 40,-3-1 32,1 0-8,2 1 8,-3-1-8,3 0 32,-3 1-64,3-1 64,-27-24-96,27 27 112,0 0-64,0 0 80,0 0-56,0 0 0,0 0 40,0 0-88,0 0 56,-27-27-80,27 27 48,0 0-32,0 0 72,0 0 0,-2 0-24,2 0 56,0 0-88,0 3 0,-3-1 48,0 1-56,1-3 56,2 0-24,0 0 8,0 3 72,0-1 32,-3 1-72,-24-30-96,24 27 120,3 0-16,0-3-56,0 1 88,0-4 64,-2 1-88,-1 0 72,-3-1-80,-21-21-104,9 11 80,20 16 8,-21-19-56,22 16 40,-25-16-72,17 14 104,-17-14-104,17 3 56,-22-11-56,5 22 49,17-17-9,-17 3 56,4 0-88,15 0 24,-19 0-40,3-2 32,0-1 32,-8-5-56,9 6 32,-1-1-24,0 0-24,-3 1 16,1-1 56,-1 1-16,0-1-16,-5 0-8,6 1 24,-6-4-24,5 1 24,-5 0-72,6 0-24,-6-1 56,5 1-56,-5 0 40,5-3-88,-5 0 32,0 2 8,0-2-73,0 0-23,0 0-104,0 0-24,0 0-112,0 0 400,0 0-376,-2 0-136,-1 0-80,0 0 8,1-5-184,-1 0-17,0-1-183,0 1-152,3 5 1120,-2-6-1280,-1 1-257,-5 0-135,0-1-120,0 1-25,0-1 121,0 1 64,-1 0 63,9 5 1569,-10-6-1368,-1-2 192,0 0-137,0 0-2207,11 8 3520</inkml:trace>
  <inkml:trace contextRef="#ctx0" brushRef="#br0" timeOffset="586">1467 2137 6113,'0'0'0,"0"0"1696,0 0-1096,0 0-192,0 0-72,0 0-336,0 0 361,0 0 119,0 0 112,0-6 168,0 6 64,0 0-16,5-5-16,-5 5-71,0 0-721,6 0 712,2-6 32,0 6-48,0-5 16,0 5-48,0 0-104,0-5-39,0 5-57,-8 0-464,9-6 376,-1 6-24,0 0-32,13-5-48,-15 5-16,2 0-24,0 0 40,16 0-24,-24 0-248,6 0 240,18 0 16,-16 0-40,16 0 32,-16 0-24,17 0 16,-17 0 9,16 0-17,-16 0-16,19 3-24,-19-1-64,22 1-32,-22 0 0,16-1 0,-15 1 72,15 0-24,-16-1-40,-8-2-104,24 3 144,-16 0-8,17 0-56,-20-1 88,17 1-120,-17-3-32,17 3 56,-22-3-72,5 2 0,17-2 16,-17 0 32,3 0-8,0 0 40,14 0-16,-17 0-64,3 0 0,0 0 24,14 0 80,-17 0-8,4 0-40,-4 0-64,0 0-16,1 0 32,-1 0 32,1 0 0,-6 0-40,5-5 8,0 5 32,1-5-16,-1-1 24,1 1 8,-1-1-32,0 1-24,1-3 40,-6 8-40,8-8 56,-3 0-40,3 0 40,-2-1-48,-1 1-16,1-13 48,-1 15-48,0-2-40,-5 8 48,6-24-16,-6 19 48,5-17-24,1 17 56,-6-20-96,0 17 16,0-22 48,0 22-48,0 8 16,0-29 48,0 21-128,0-22 16,0 22 56,0-25-24,0 12 48,0-4-80,0 1 48,0 0-96,-3-3-112,0 0-64,-2 0-144,-3 0 16,0 0-32,-1-6 8,1-2-104,8 35 544,-8-35-601,0 0-71,-3 3-72,1-1-72,-1 4-192,0-1-89,0 3-119,-10 0-56,21 27 1272,-9-27-1352,1 3-49,-13-1-55,15 4-24,-2-1-1,-3 14-47,1-22 184,-1 22-2153,11 8 3497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5T06:47:19.074"/>
    </inkml:context>
    <inkml:brush xml:id="br0">
      <inkml:brushProperty name="width" value="0.1" units="cm"/>
      <inkml:brushProperty name="height" value="0.1" units="cm"/>
      <inkml:brushProperty name="color" value="#989894"/>
    </inkml:brush>
  </inkml:definitions>
  <inkml:trace contextRef="#ctx0" brushRef="#br0">17 351 5929,'0'0'0,"0"0"320,0 0 8,-3 0 24,1 0 40,-1 0 8,0 0 16,1 0 72,2 0-488,-3 0 528,3 3 41,0 0 15,0-1 16,0 1-8,0 0 16,0-3-8,0 2 24,0-2-624,0 0 664,5 0-23,1 3-33,2-3-96,0 3-80,16 0-24,-18-1 0,15 1-8,-21-3-400,6 3 336,15-1 8,-15 1-48,21 0-48,-19-1 25,21 1-57,-21 0-40,25 0 16,-33-3-192,21 2 176,4 1-40,-1 2 48,3 1-64,0-1 0,3 1 8,-3-1-40,0 0 40,2 1 0,1-1 0,5 1 32,0-1-16,0 0-80,3 1 64,0 2-8,-3-3 8,-35-5-128,43 8 168,-2 0-80,-3-2 72,0-1-16,-3 1 8,0-1 24,3 0-88,-3 1 40,0-1-16,0 3-32,-3 3 8,1 0-72,-1 0-40,0 0 56,1-1-48,-1 1 56,-32-11-40,33 22 24,-1-14-64,0 0 48,1 3 8,2 10 48,0-13-72,0 14 72,0-14-32,-35-8-32,35 24 56,0-15 112,3 15-87,-3-16-17,3 3-48,-3 10 0,-2-13 16,-1 3 8,-32-11-40,32 22 56,1-14 32,-1 3 72,-5 10-8,0-13 0,0 14 0,-2-14-16,2 3 48,-27-11-184,24 22 144,0-14 0,-2 2-40,-1 1 40,1 0 32,2 11-24,-2-17 0,-1 3-40,-21-8-112,22 11 176,-14 0-72,19 0 48,-19-3-32,19 2-48,-19-1 72,22 1-80,-22 1 24,-8-11-88,30 8 88,-22 3-32,22-3 72,-22 0-24,22 0-24,-22 0-40,21 1-24,-21-1 32,-8-8-48,27 8 64,-18 0 16,15-3-24,-16 1 8,16-1-16,-18 3 8,2-2-16,0-1 0,-8-5-40,21 5 8,-15 1 32,2-1 32,0 1-72,14-4 56,-22 1-72,8 0 32,0-1 16,-8-2-32,5 3-32,3 0 96,0-1-64,1 1-24,-4 0 64,0 0-32,-5-1-8,6 1 57,-6-3-57,5 3-8,1-1-41,-6 1 49,5 0-80,-5-1 104,5-2 56,-5 0-88,6 0 49,-6 0-41,0 3-25,5-3 9,-5 0 32,6 3 33,-6-3-41,5 0-105,-5 0 57,5 0-64,-5 0-88,0 0-24,0 0-128,0 0 0,0 0-32,0 0-48,0 0-72,-2 0-136,2 0 632,-3 0-696,0 0-89,1-6-103,-1 6-168,0 0-80,0-5-160,1 5-105,-4-5-119,6 5 1520,-5 0-1632,0-6-9,-1 6 73,-2-5 144,0 5 15,0-6 105,0 6 144,0-5-1785,8 5 2945</inkml:trace>
  <inkml:trace contextRef="#ctx0" brushRef="#br0" timeOffset="1">2336 929 5985,'0'0'0,"0"0"640,0 0-176,0 0-56,0 0-16,-2 0 16,2 0-408,-3-5 480,0 5-40,3 0 25,0 0-65,-2 0-40,2 0 8,0 0-8,0 0 16,0 0 8,0 0 40,0 0 0,0 0 16,0 2-32,0 6-32,0 1 25,0-1-49,5 0 0,-5 0-8,5 0-16,1 0 48,2 0 8,0 0 0,0 3 32,0 0-16,-8-11-400,8 21 440,1-12 8,-1 12-31,0-13-9,13 14 0,-15-14-32,2 14 8,16-14-24,-24-8-360,6 10 304,15 12 8,-15-14-72,2 3 88,13 11-16,-15-14-16,2 2 8,0 12-80,-8-22-224,8 8 233,0 3-17,0 11 40,0-17-80,0 3 0,0 3 0,1 0-72,-1-1 8,-8-10-112,5 11 128,0 0-16,1 0 24,-1 0 24,-5-1-32,0 1-40,0 0-16,0 0 0,0-11-72,0 11 48,0-1 16,0 1 0,0 0-32,-2 0 32,-4 0-24,1 0-16,-1-1-8,6-10-16,-5 11 24,-3 0 24,0 0 32,0-1-72,0 1-24,-3 0 16,-11 0-24,14 0 32,8-11-8,-27 11 16,16-1-40,-16 1 24,16 0 48,-16 0-32,17 0 48,-17-1-56,16 1-16,11-11 8,-27 11 0,16 0-96,-16-1 56,5 1-48,1 0-64,-1 0-16,11-3-72,-16 0-64,27-8 304,-10 8-352,-17 0-96,16 0-152,-14-2-113,17-1-143,-16-2-128,16 0-144,-3-1-216,11-2 1344,-21 3-1553,15-3-151,-2 0-97,3 0 1,-1-5 88,1-1-17,2-2 209,0-13-96,3 21 1616,0-6-3929,0 6 3929</inkml:trace>
  <inkml:trace contextRef="#ctx0" brushRef="#br0" timeOffset="563">193 65 5161,'0'0'0,"0"3"352,0-3-104,-6 0 48,-2 0 40,0 0 0,0 0 0,0 0 48,8 0-384,-8 2 368,0 1 16,-1 0 24,1 0 0,0-1 25,0 1 55,3 0-8,5-3-480,-6 2 448,1 4 384,0-1-472,-1 0-16,3 1-40,1-1 344,2 1-296,0-6-352,0 2 377,0 1-25,0 0 8,0 0 24,0-1-16,8 1 32,0 0-8,14-1-8,-22-2-384,5 0 392,17 0-8,-17 0-32,17 0-48,-14 0 40,21 0-15,-21 0-33,22-5 0,-30 5-296,24-5 240,-2-1-24,2 1 40,1-3-8,2-1-72,0 1 0,0 0-32,0 0 16,-27 8-160,27-8 168,0 0-72,-3 3-8,0-1-24,1 1 32,-1-1 56,0 1 0,0 0-40,-24 5-112,27-6 80,6 1 0,-1-1-32,1 1-48,2 0 64,0-1-40,0 6 8,0 0 72,-35 0-104,33 0 16,-1 0-16,0 0 16,1 0 32,-1 0-24,1 0 0,-1 0 24,8 0-8,-40 0-40,41 0 32,-3 0 40,2 0-48,-2 0-48,0 0 96,-3 0-16,0 0-16,0 3 32,-35-3-72,35 3 80,0-1 56,-2 1 16,-1 0 25,1 2-97,-1 0-16,0 1 16,1-1 0,-33-5-80,32 6 120,1-1-32,-4 1-16,4-1 32,-4 0-40,1 1 24,2-1 0,-2 1-88,-30-6 0,30 8 88,0-3-16,-1 3 0,1 0-8,2 0-16,-2 0 0,2 1 0,1-1 24,-33-8-72,32 5 80,1 0-16,-1 1 0,1-1 0,-1 3-24,0 0 8,1 1-8,-1-1 56,-32-8-96,33 8 80,-1-3 24,-2 1-40,-1-1 8,1 0-32,0 1 16,-1-1 32,1 1-56,-30-6-32,27 2 64,0 4 8,0-4-8,-3 4 0,1-4 0,2 4-8,-3-1 88,0-2-56,-2 2 72,-14-2-72,19 0-32,-19-1 56,16 1-40,-15 0 24,18 0-40,-19-1 0,16-2 8,-19 3 24,3 0-16,1-1-24,12 1-24,-15 0 24,2-1-24,0 1 32,13 0-48,-21-3-8,6 3-32,2-1 88,0-2-48,0 0 24,-3 0-8,1 3-24,-1-3 72,1 3-48,-6-3-24,5 0 16,0 0-40,-5 0 64,6 0-8,-6 0-48,5 0 40,-5 0-64,0 0 40,0 0-32,0 0 24,0 0-112,0 0 0,0 0-96,0 0-104,0 0-32,-2 0-136,-1 0-120,-3 0-64,-2 0-136,0 0-105,0 0-63,-3 0-72,-10 0-104,13 0-48,8 0 1200,-11 0-1257,-11-6-95,14 1-16,0-3-89,-3 0-31,0 0 32,1-1 23,-1 1 65,11 8 1368,-8-8-1184,0 0 152,0 0-1609,8 8 2641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5T06:47:22.209"/>
    </inkml:context>
    <inkml:brush xml:id="br0">
      <inkml:brushProperty name="width" value="0.1" units="cm"/>
      <inkml:brushProperty name="height" value="0.1" units="cm"/>
      <inkml:brushProperty name="color" value="#989894"/>
    </inkml:brush>
  </inkml:definitions>
  <inkml:trace contextRef="#ctx0" brushRef="#br0">216 214 4777,'0'0'0,"0"3"432,0-3-232,0 2-48,0 1 32,0-3-184,0 3 248,0 0 104,0-1 96,0 1 24,0 0 48,0-1-48,0 1-24,0 0-32,0-3-416,0 3 401,0-1 79,6 1 40,-6 0 56,0-1 48,0 1 0,0 0 16,0-1 32,0-2-672,0 3 681,5 0 7,-5-3 24,0 0-40,0 0-32,0 0-72,0 0-56,0 0-80,0 0-432,0 0 433,0 0-65,0 0 0,0 0-16,0 0-64,0 0 56,0-6-56,0 6-32,0 0-256,0-5 280,0 5-96,0-5-8,0 5 64,0-6-136,0 1 32,0 5-40,0-6-40,0 1 72,0 5-128,0 0 56,0-5-8,0-1 32,0 6-88,0-5 72,0 5 32,0-6-80,0 6-8,0 0-8,0-5-8,0 5-16,0-5 32,0 5 0,0-6 32,0 6-32,0 0 8,0 0 56,0 0-72,0 0-24,0 0 56,0 0-8,0 0-24,0 0 72,0 0-96,0 0 8,0 0 24,0 0-80,0 3 144,0 0-72,5-1 16,-5 1-24,6 0 16,-6-1 72,5 4-48,-5-1 0,0-5-32,0 6-32,0-1 48,-2-2-56,-1 2 32,-3-2 80,1 0-96,0 2 97,-1-2-49,6-3-24,-5 2 0,-1 1-8,1 0-41,0-1 90,-1 1-17,1 0 8,-1-1 0,1 1-24,5-3-8,-8 0 16,-3 0 32,3 0 56,0 0-8,0 0-72,0 0-32,0 0 32,0 0 0,8 0-24,-6 0 40,1-5 64,-1-1-104,1 1 96,0 0-32,2-3-80,0-1 56,0 1-88,3 0 96,0 0 16,0-16-16,0 18-32,6-15 40,-6 15-96,5-15 8,-5 15 56,0 6-24,6-21-24,2 15 104,0-2-32,0-13-72,14 15 24,-17-2-48,3 0 64,14 0 8,-22 8-24,5-8 0,3 0 8,0 0-16,14 0 64,-17 2-48,3 1 40,17 5-80,-20 0 8,-5 0 24,8 0 56,14 0-72,-17 0 64,3 0-72,0 2-16,0 7 40,1-1 48,-1 0-64,-8-8 16,8 8-16,0 3 48,0-1-80,-3 1 80,1 0-24,-1 11 0,1-14 24,-6 3-16,0-11-16,0 21 40,0-13-40,0 3 0,0 11 24,-3-14 16,-3 3-8,-2 10 48,0-13-88,8-8 8,-8 11 24,0 11-40,0-14-56,0 3 72,-14-1-24,14 1 32,-3 0 56,-10 0-8,21-11-56,-8 11-16,-3-3 32,-11 0 8,14 0-64,-3 0 56,-10-3-24,13 1-16,0-4 32,8-2-8,-11 3 32,-11-3-8,17 0-40,-3 0 32,-3 0 8,0 0-24,0 0 80,0 0-80,11 0 0,-10-5 24,2-1 24,-1 1-24,1 0 24,0-1-64,0-2 32,3 0-48,-1 0 88,4 0-8,-1 0-80,0 0 80,3-1-64,0 1-24,0-13 56,0 21-56,0-8 24,0 8 16,0-8 64,6 0-8,-1-1-40,3 1 32,-2 0-72,2 0 32,0 0 56,0 0-40,-8 8-24,8-8 160,0 0-56,0 0-32,0 2 64,0 1-184,0-1 48,1 1 80,-1 5-24,-8 0-56,8-5 56,0 5-16,-3 0-96,1 0 32,2 0 88,-3 0-88,1 2 80,-1 1-80,-5-3 24,5 5-16,1 1 88,-1-1-56,1 3 40,-1 0-48,0 0 24,-5 1 40,6-1-56,-6-8-16,0 8 48,0 0-16,0 0-24,0 0 56,0 0-88,0 0 0,0 0-8,0-2 32,0-6 0,-3 5 56,-2 1-24,-1-1-48,1 0 8,-1 1 40,1-1 0,0 1 48,2-1-104,3-5 24,-5 5-128,-1-2-16,1 0-16,-1 0-8,1-1-56,0 1-16,-1 0-104,1-1-80,5-2 424,-6 3-576,1-3-161,2 0-167,-2 0-184,-1 0-200,4 0-329,-1 0-247,0 0-248,1 0-81,2 0 2193,-3 0-2096,0 0 15,1-5 353,2 5 64,0-6-2337,0 6 4001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5T06:47:23.154"/>
    </inkml:context>
    <inkml:brush xml:id="br0">
      <inkml:brushProperty name="width" value="0.1" units="cm"/>
      <inkml:brushProperty name="height" value="0.1" units="cm"/>
      <inkml:brushProperty name="color" value="#989894"/>
    </inkml:brush>
  </inkml:definitions>
  <inkml:trace contextRef="#ctx0" brushRef="#br0">135 116 4729,'0'0'0,"0"0"328,0 0-24,-3 0 16,1 0 40,-1 0 24,0 0-16,1 0 0,-1 0-24,0 0-32,1 0 32,-1 0 24,-3 0 32,1 0 24,0 0-15,5 0-409,-6-5 456,1 5-16,-1 0 40,1 0-32,2-5-24,-2 5 0,2 0 0,0 0 0,1-6-32,-1 6-23,0-5-1,1 5 24,-1 0 8,0 0 8,1-6-16,-1 6-24,3 0-368,-3-5 400,1 5 32,-1-5-88,0 5-8,0-6-72,3 6-16,0-5 73,0 5-49,0 0-272,0-6 288,0 6-40,0-5-8,0 5 24,0-5-64,0 5 48,6-6-48,-1 6 0,-5 0-200,6-5 208,-1 5-40,0-6 0,1 6-24,-1-5-32,1 5-8,2-5-64,-3 5 8,-5 0-48,5-6 24,1 6-16,2 0 64,0 0-32,0 0 8,-2 0-16,-1 0-24,0 3-32,-5-3 24,6 5 8,-1 3 0,1 0 8,-1 1 24,0 1-24,-5 1-24,6 0 24,-6 11-8,0-22-8,5 5-8,-5 3 24,0 14-24,0-17 48,0 3-16,0 3-24,0 11 24,0-17-72,-3 6 48,1 0 24,-4-1 24,-2 1-32,0 0 0,0 0-32,0 0-16,0-3 88,8-8-56,-8 8 8,0 0 8,0 0-8,-1 0-24,1-2 64,0-1 0,0-2-8,3-3 24,5 0-64,-8 0 48,2 0 8,1 0 0,0 0-24,-1-6-8,1 1 16,-1-3-24,4 0 32,2 8-48,-3-8 8,0-1 0,0 1 72,1-13-56,-1 15 80,3-2-72,0 0-32,0-13 120,0 21-120,0-6 24,0-2 24,0-16 32,0 18-47,5-15-9,1 15 80,-1-15-64,1 15 32,-1-2 24,1 0 16,-1-14 16,0 17-56,1 0 16,-1-3-40,0 2 16,1 1 48,-6 5-112,5-6 72,1 1-88,-1 5 32,3 0-40,0 0 56,0 0 64,1 0-88,-1 0 8,-8 0-16,8 3 16,0 5-24,-3 0 16,1 0 8,-1 0-8,0 0 32,1 0-16,-1 0 8,1 0-40,-1 1-40,0-1 88,1 0-32,-1 0 40,-5 0 40,6 0-72,-6 0 8,0-8-24,0 8 40,0 0-32,0 0-24,0 1 56,0-1-48,-3 0 40,0-3 40,-2 1-72,-1-1 8,1 0-8,0 1 24,-4-3 8,4-1-24,-3 1 8,0 0 8,0-1 56,0-2-40,0 0 8,2 0-24,-2 0 0,3 0 32,-3 0 0,-1-5-8,1-3 0,8 8-48,-5-8 56,0 0-40,-1 0 8,1-1 0,-1 1 40,1 0 16,0 0-8,-1 0 0,6 8-72,-2-8 16,-1 0 40,0 0 32,0 0-64,1 0 16,-1-1-16,3-12 8,0 21 32,0 0-64,0-8 104,0 0-88,0-1 0,0 1 144,0 0-184,0 0 152,0 0-96,5 3-104,-5-1 160,0 6-88,6-5-48,-1-1 96,3 1-56,-2 0 16,2 5 48,0-6-32,0 6 48,0 0-88,-8 0 16,8 0 0,0 0-40,0 0 8,-2 0 80,-1 0-88,1 0 56,2 3 24,0 2-48,-3 1-40,1-1-168,-1 3-32,0 0-160,1-2-136,-1 2-72,-5-8 616,8 8-792,0 0-113,1-3-255,-4 1-280,0-1-336,-5 1-345,6 2-335,-6-3-145,0-5 2601,0 6-2625,0 2 369,0 0-2193,0-8 4449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5T06:47:24.115"/>
    </inkml:context>
    <inkml:brush xml:id="br0">
      <inkml:brushProperty name="width" value="0.1" units="cm"/>
      <inkml:brushProperty name="height" value="0.1" units="cm"/>
      <inkml:brushProperty name="color" value="#989894"/>
    </inkml:brush>
  </inkml:definitions>
  <inkml:trace contextRef="#ctx0" brushRef="#br0">3 128 6161,'0'0'0,"0"3"952,0-1-320,0-2-136,0 0-120,0 0-40,0 0 8,0 0 97,0 0 79,0 0 72,0 0 48,0 0-64,0 0-32,0 0-48,0 0-64,0 0-32,0 0-400,0 0 297,0 0-49,0 0-32,0 0-16,0 0-24,0 0 24,0 0 56,0 0-32,0 0-2041,0 0 3914,0 0-1889,0 0-64,0 3 48,0-3-32,0 0 16,0 0-16,0 0-64,0 0-96,0 3 112,0-3 48,0 2 0,0-2-16,0 0 8,0 3-32,0 0 48,0-3-16,0 0-152,0 2 152,0-2-16,0 0 1,0 3 23,0-3-16,0 3 16,0-3-72,0 0 40,0 0-128,0 3 168,0-3 32,0 0-8,0 0-56,0 0 24,0 2-24,0-2 0,0 0 56,0 0-192,0 0 88,0 0 8,0 0 72,0 0-48,0 0 48,0 0-48,0 0 16,0 0-32,0 0-1104,0 0 2088,0 0-1008,0 0-56,0 0 56,0 0 40,0 0-16,0 0-24,0 0-16,0 0-1704,0 0 3352,0 0-1624,0 0 16,0 0-72,0 0-16,0 0 8,0 0 40,0 0-2104,0 0 4128,-3 0-2056,3 0 48,0 0-24,0-5-24,0 5 0,0 0-32,0 0 48,0-6 40,0 6-24,0-5-48,0 5 16,0-5-24,0 5-32,6-6 40,-6 6-16,0 0 8,5-5 8,-5-1-8,6 1-40,-6 0 48,5-1-8,0 1 73,1 5-33,-6 0-48,5-6 56,1 1 8,-1 0 8,0-1 56,1 1-40,-1-1-8,1 1-64,-1 5 32,-5 0-48,0-5 88,5 5-40,1-6-24,-1 6-24,1-5-16,-1 5 48,0 0 40,-5 0-88,0 0 16,6 0 16,-1 0 24,1 0-32,-1 0 72,0 0-112,1 3 8,-6-1 64,5 1 8,-5 0-8,6-1-56,-6 4-16,5 2 24,-5 0 16,0 0 40,0-3 24,0-5-72,0 6-8,0-1 48,0 3-24,0 0-40,0-2 16,0-1 8,0 1-8,0-1 72,0-5-64,0 5 80,0 1-104,0 2 40,-3 0-16,1 0-16,-1-2 64,0-1-56,1 0 32,-1 1-8,0-1-8,-2 1 48,-1-1-48,1 0 32,0 1-32,-1-1 56,1 1-72,5-6 8,-6 2 16,1 4-8,0-4-24,-1 1 112,3 0-80,-2-1 32,2 1-16,-2 0 0,5-3-32,-5 0 64,2 0-8,-3 0-32,4 0 8,-1 0 8,0 0-24,1 0 64,-1-8 48,3 8-128,-3-8 72,1 0 8,-1-1-64,0 1-64,0-13 32,1 15 16,-1-2 56,3-13-88,0 21 32,0-6 40,0-2-24,0-13 16,0 15 0,0-2-32,0 0 8,0-14-24,0 17 96,0 5-80,0-8 40,0 0-8,5 0 8,-5 0-8,6-1 64,-1 1-16,1 0-40,-1 0-24,-5 8-16,8-5-24,0-1 24,0 1 24,0 5-120,1 0 64,-1 0 32,0 0-8,0 0 80,-8 0-72,21 0 24,-15 3-24,2-1 8,0 1 64,0 2 16,0 4-96,0-1 40,0 0-96,1 0 24,-9-8 40,8 8 64,0 0-96,0 0 40,0 0-16,-3 0 88,1 0-16,-1 1 48,1-4-80,-6-5-32,5 5-56,-5 1 120,5-1-40,-5 1 24,6-1-24,-6 0-24,0 1 0,0-1 8,0-5-8,0 6 24,0-1-24,0 0 40,-3 1 0,-2-1-24,-3 1 8,-1-1-88,1-2 72,8-3-8,-5 2 40,-3 1 0,0 0 0,0-1-40,-3 1 40,0 0 8,0-3 16,0 0-56,11 0-8,-8 0 56,-2 0-88,1 0 64,1 0-8,0 0-72,0-6 56,0 6 16,0-5-8,8 5-16,-8-5 16,0-1 0,2 1-48,1-1 24,0 1 0,-1 0 8,1-1-48,-1 1 8,6 5 40,-5-6-32,0 1 64,-1 0-24,3-1-64,1 1-80,2 5-168,0-6-32,0 6-120,0 0 456,0-5-528,0 0-88,0 5-152,0-6-129,0 1-263,5 5-312,-5-6-233,6 6-223,-6 0 1928,5-5-2072,0 5 23,3-5 57,1-1 183,-1 1 105,0-1 280,13 1-2273,-21 5 3697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5T06:47:20.187"/>
    </inkml:context>
    <inkml:brush xml:id="br0">
      <inkml:brushProperty name="width" value="0.1" units="cm"/>
      <inkml:brushProperty name="height" value="0.1" units="cm"/>
      <inkml:brushProperty name="color" value="#989894"/>
    </inkml:brush>
  </inkml:definitions>
  <inkml:trace contextRef="#ctx0" brushRef="#br0">49 16 5257,'0'0'0,"-3"0"376,3 0 0,0 0-376,0 0 424,0 0 56,-2 0 16,-1-5 40,0 5 40,1-5 48,-1 5 41,0 0 7,3 0-672,-2 0 712,-1 0 40,0 0 24,0 0 16,1-6-31,-1 6-9,0 0-16,1 0-40,2 0-696,-3 0 616,0 0-64,1 0 24,2 0-63,0 0 71,0 0-24,0 0-104,0 0-8,0 0-448,0 0 464,0 0-8,0 0 32,5 0-8,-5 0-80,8 0 9,0 3-49,0 0-40,-8-3-320,8 2 288,0 1-32,1 0 16,12-1 40,-15 1-56,2 0-32,13-1-24,-15 1-64,-6-3-136,8 3 216,16 2-48,-19 1-8,17-1 40,-17 1-72,17-1 0,-17 3 0,17 0-80,-17 0 40,17 0 80,-17 0-136,17 0 72,-17 1-80,17 1-56,-17 1 184,17 0-112,-22-11-40,5 11 112,4 0-40,12-1-64,-15 1 89,15 0-49,-15 0 8,2 0-56,0-1 40,-8-10-40,8 11 56,0 0 48,0 0 16,0 0-48,0-1-16,0 1 8,-2 11 32,-1-17 8,-5-5-104,0 11 48,0 0 8,0 10-16,0-12-48,0 15 56,0-16-40,0 14-32,0-14 96,0-8-72,0 10 40,-3 15-16,-2-17 16,0 13-88,-3-12 80,-1 12-16,1-13 16,0 14 80,8-22-112,-21 8 40,13 3 96,-3 10-32,-11-13-120,14 14 32,-16-14-56,13 14 0,-16-14 24,16 13-56,-16-12-24,16 12-24,-16-13-16,17 3-48,-17 11-48,16-14-88,-16 3-8,19 10-57,-17-13-127,17 0-8,-16 3-152,16 0-72,0-3 24,0 0-88,0 0-1,8-8 809,-9 8-960,1-2-64,0-1-128,0 1-89,3-4-15,-1-2-136,1 0-40,2 0-97,1 0-15,2 0 1544,0 0-1528,0 0-9,0-8 153,0 0 128,0 0-2593,0 8 3849</inkml:trace>
  <inkml:trace contextRef="#ctx0" brushRef="#br0" timeOffset="1130">946 397 5153,'0'0'0,"0"0"416,0 0 0,0 0-416,0 0 456,0 0 64,0 0 56,0 0 40,0 0-24,0 0 0,0 0-7,0-5-25,0 5 0,0 0-24,0 0-16,0 0-8,0-6-16,0 6 0,0 0 17,0 0-513,0 0 1000,0 0-416,0 0 8,0-5-72,5 5-16,0 0-48,1-5-24,-1 5 81,1-6-41,-6 6-472,5 0 432,0-5-16,1 5 8,2-6 56,0 1-48,0 0 24,14-1-112,-17 1 0,-5 5-344,8-6 320,0 1-40,14 0-16,-17 5-87,1-6-1,2 6-32,0-5-32,0 5 8,-8 0-120,8 0 88,-3 0 40,1 0 8,-1 0 0,1 0-56,-1 0-8,1 0 0,-6 0-8,0 0-64,5 0 40,-5 2-8,5 7 16,-5-1 56,0 0 8,0 0 8,0 0-32,-2 0-88,2-8 0,-3 8 88,0 0-64,-5 0-8,0 0 32,5 1-104,-2-1 104,-1 0-24,1 0-32,5-8 8,-8 8 8,0 0-8,0 0 8,0 0 32,0 0 24,0-2-40,-1-1 32,1 1-32,8-6-24,-8 5 8,-3-2-16,3-1-16,0 1 40,0 0 16,3-1-8,-1 1 40,4-3-96,2 0 32,-3 0 32,0 0 16,1 0-80,-1 0 56,0 0-48,0-5 64,1-1 24,-1-2-80,3 8 16,-3-8 0,3 0-48,0 0 24,0 0 80,0 0-24,0 0-24,0 0-72,0-1-8,0 9 72,0-5-48,0 0 0,6-1 40,-1 1 24,1-1-8,-1 1 0,0 0 24,1-1-80,-6 6 48,5-5 0,-5-1-8,5 1-16,1 0 88,-1 5-88,1-6 40,-1 6-16,0 0-16,-5 0 16,6 0 8,-1 0-40,1 0 120,-1 0-16,1 0-24,-1 0 0,0 6-96,1 2 24,-6-8 24,5 8 8,1 0 16,-1 0-16,0 0 8,1 0-24,-1 0 8,0 0-8,1 3-24,-6-11 32,5 11 0,-5 0-8,6-3 8,-6 0 40,5 0-8,-5 0-32,0 0 24,0 0 16,0-8-40,0 9 16,0-1 40,0 0-56,-3 0-24,-2-3 40,0 1-16,-1-1 56,-2-2-16,8-3-40,-8 2 24,0 1 8,3 0-40,-4-3-24,1 0 8,0 0 0,0 0 56,0-6 56,0 1-48,0-3-32,2 0-8,-2 0-24,0 0 16,3-17 24,-1 20-16,1-17 16,5 22-16,-5-5-8,-1-17-48,1 17-32,-1-17-24,4 17 88,-1-17 64,0 17-16,1-17-32,2 22 8,-3-5-16,3-17 0,0 17 64,0-3-8,0-14-40,0 17-40,5-3-16,1 0 24,-6 8 32,5-22 8,1 22-40,-1-8 32,3 0 40,0 0-40,0 2 48,0 1-56,0 0-40,-8 5 48,8-6 8,14 1-40,-16 5 32,2 0 16,0 0-24,13 0 8,-15 0-32,2 0-16,-8 0 48,21 2-24,-15 4 24,2 2 32,0 0 48,14 3-56,-22 0-32,8-1-16,0 1-48,-8-11 72,8 22 8,-3-14 80,1 3-40,-1 0 24,1 10-24,-6-15-48,0 2 0,0 2-40,0-10 40,0 11-16,0 0 8,0 0 32,0 0 32,0-1-56,-6 1 24,-2 0-8,0-3 40,8-8-56,-8 8 64,0 0-56,0 0-8,0 1-16,-1-4-24,-1 0 16,-1 1 24,3-4-16,8-2 16,-11 3 32,3-3 24,0 0-48,-3 0-24,3 0 48,0 0-40,0 0-16,0-5-72,8 5 96,-9-6-192,1 1-96,0-3-56,3 2-112,-1 1-136,1 0-136,0-1-97,2 1-119,0-1-136,3 6 1080,-3-5-1272,1 0-225,-1-1-167,3 1-192,0-1-81,0 1-55,0 5-65,0-5 217,0 5 1840,0 0-1848,0-6-2249,0 6 4097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5T06:47:25.161"/>
    </inkml:context>
    <inkml:brush xml:id="br0">
      <inkml:brushProperty name="width" value="0.1" units="cm"/>
      <inkml:brushProperty name="height" value="0.1" units="cm"/>
      <inkml:brushProperty name="color" value="#989894"/>
    </inkml:brush>
  </inkml:definitions>
  <inkml:trace contextRef="#ctx0" brushRef="#br0">62 6 5793,'0'0'0,"0"0"504,0 0-72,-2 0-48,-1 0-16,0 0 16,1 0 32,-1 0 56,0 0 32,0 0 41,-2 0-33,0 0 16,2 0 0,0 0-16,1 0 24,-1 0 24,0 0-16,0 0-15,1 0-41,-1 0-112,0 0 264,1 0-472,-1 0-24,0 0-40,3 0-48,0 0 24,0 0-24,0 0-32,0 0 16,0 0-40,0 0-32,0 0 8,0 0-88,0 0-8,0 0-264,0 0-264,0 0-249,0 0 3114,0 0-5578,0 0 2089,0-5-40,0 5-9,6 0-31,-6 0 152,5 0-2385,-5 0 3585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5T06:47:25.883"/>
    </inkml:context>
    <inkml:brush xml:id="br0">
      <inkml:brushProperty name="width" value="0.1" units="cm"/>
      <inkml:brushProperty name="height" value="0.1" units="cm"/>
      <inkml:brushProperty name="color" value="#989894"/>
    </inkml:brush>
  </inkml:definitions>
  <inkml:trace contextRef="#ctx0" brushRef="#br0">333 1 5969,'0'0'0,"0"0"720,0 0-216,0 0-504,-3 0 416,3 0-416,-2 0 392,-1 0-16,0 0 40,0 0 64,1 0 57,-1 0 7,3 0-8,-3 0-80,3 0-456,-2 0 432,-1 0-40,0 0-88,1 0-32,2 0-80,-3 0-32,3 0-40,0 0-16,0 0-104,-3 0 40,3 0-32,0 0 24,0 0-56,0 0 64,0 0-8,0 0-40,0 0 16,0 0-8,0 0-8,0 0 0,0 0-8,0 0 8,0 0-72,0 0-48,0 0 376,0 0-776,0 0 56,0 0-168,0 0-168,0 2-96,0 1-17,0 0 1,0-3-64,0 0 984,0 3-912,0-1-112,0 1-2705,0-3 3729</inkml:trace>
  <inkml:trace contextRef="#ctx0" brushRef="#br0" timeOffset="1">79 363 6433,'0'0'0,"0"2"704,0-2-208,-3 0-80,1 0-8,-1 0 32,0 0 97,1 0 47,2 0-584,-3 0 664,0 0-32,1 3-48,-1-3-48,0 3-88,0-1-80,1 1-64,-4 0-72,6-3-232,-2 2 184,-4 1 9,3 0-89,1 0-32,-1-1-24,0 1-16,1 0 16,-1-1 0,3-2-48,-3 3 24,1 0-8,-1-1 0,0 1-24,0 0 24,1 0-40,2-3-16,0 0 8,0 0-112,0 0-120,0 0-185,0 0-247,0 0-144,0 0-168,0 0-112,5 0-105,-5 0 1225,0 0-1296,6 0 96,-6 0-2833,0 0 4033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5T06:51:37.4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9046 10042 6489,'0'0'0,"0"0"1456,-3 0-560,-5 0-584,-3 0-224,-10 3-104,13 2 0,-14 1-40,14-1-56,-16 3 0,16 0 40,-17 0 40,17 1 32,8-9 0,-24 8-8,13 0-8,-16 0 16,16 0 8,-21 0-24,8 0 8,-1 3 8,1 0 48,24-11-48,-27 11 56,0-1-8,-5 1 0,-4 0-32,-1 11 40,-9-14 24,0 2-16,0 12-16,46-22-48,-43 8 48,2 0 8,1 3 17,-1 0-1,1 0 8,-4 10 0,-1-13 8,-4 3 8,49-11-96,-51 22 104,-1-14-16,-2 3 24,0 10 32,3-13-16,-3 3 40,3 0 0,-1 0-8,52-11-160,-59 21 160,2-13-56,-2 3-48,-6 11-16,3-17 32,3 6 8,-6 11 40,3-17-32,62-5-88,-60 8 128,1 3 96,0 0 64,-1 0 112,1-3 16,-9 0 32,1 0 32,2-3-15,65-5-465,-68 6 432,1-1-104,5-2 0,-6-1 24,3-2 56,6 0 16,-6 0-72,0 3 0,-2-3-56,67 0-296,-73 0 336,3 0 40,2-5-63,-5-1 31,6-2-48,-1 0-56,-2-13-24,3 21-96,67 0-120,-68-9 168,3-12-16,1 15 0,-4-2-16,1-13-96,-1 15 0,-8-2 56,4-19 56,72 27-152,-73-8 80,0-13 32,5 12 0,-2-15-16,-3 16 136,3-22-136,-3 22-40,3-19 56,0 3-80,-1 0 128,1-3-24,3 5-144,-3 0 64,5-2 40,0 0-40,0-6 56,65 30-112,-54-27 64,-5 3-8,-1-3 128,1 0-72,-3 0 16,0 0-56,0 0-16,-1-8 152,63 35-208,-62-33 209,0 4-17,-5-1-8,-1 0 64,-2 6-88,0 0 64,5-1 16,-2 1-88,67 24-152,-71-30 264,7 6-24,-1-6-24,-3 6-40,6-3-64,-3 3 16,0-3 24,6 0-56,59 27-96,-57-30 88,1 0-16,-4 1-16,4-1 48,-1-5 24,6 0-40,-1 0-88,6 2-40,0-7 40,-5-1 48,5-2 72,0-3-56,6-5-40,-1 2 16,-2-2-56,0-6 56,0 6 24,0 0-16,-1-1 56,1 1 8,5-3-32,-2 0 8,-1 3-8,1-1 24,40 52-104,-41-54 96,1-2 0,-3 2-56,5-11 73,-3 5-9,1-2-8,-1 0-24,-5 5-40,46 57-32,-40-59 24,-1 2 88,-2 1-16,5-1-56,-2-2 40,-1-1 24,12-7 16,-6-4 8,35 71-128,-36-67 64,1-9-24,3 6 48,-3 0-24,5-3 96,0 0-152,-2-5 72,8 5 8,24 73-88,-27-73 32,0 0 80,0-3-80,-3 1 56,3-1 40,3-5-16,-1-5-72,17-1 0,8 87-40,-27-83-8,17 4-56,-12-2 168,14 0-136,-14 0 8,22-8 8,-8 3-64,0 0 104,8 86-24,-8-87 16,0 1 32,2 2-16,1 0 16,2 1-40,3 2 40,0-3-40,0 0-16,0 84 8,0-78 56,6-3-56,-1 0 72,1 0-16,-1 0-24,17 3 56,-17 2-56,3 0-16,-8 76-16,24-75 16,-16-1-80,19 1-96,-18-4 24,20 1 32,-4 0 32,-1-1 128,0 4-16,-24 75-40,33-76-16,-6 0 0,8 1 8,8-1 48,-5 3-8,8-2-32,-3 2-64,-3-3 40,-40 76 24,52-78-32,-4-3 8,6 0 64,0 3-56,6 2 88,-6 3-8,2 0-24,6 0 8,-62 73-48,60-70-64,2-5-16,0-1-64,11 0 64,-3-2 40,-2 5 48,15 0 80,-7 3-40,-76 70-48,81-70 80,3 8-88,-11-6 16,5 1 8,-5 5-24,0 5 40,2-3-80,-2 6 8,-73 54 40,73-56-24,0 4 0,3-4 40,-6-1-40,3 6 24,0-1 88,0 9-40,2-3-104,-75 46 56,73-37-8,3-7-128,-3 4 168,2 5 88,3-3-96,1 0 24,7-2-120,-2 2 48,-84 38 24,78-35 0,6-3-64,-3 3 96,3-3-16,7 6-16,-7-1 64,2-2-88,1 3 16,-87 32 8,86-35-40,6-1 88,8 4 8,-5 2-40,7 1 24,-7 4 8,-4-2-48,7 3 0,-98 24 0,97-24 32,8 16-88,3-27 96,-8 26 16,0-20-72,-11 23 32,0-2-48,8 0 16,-5-13-24,-92 21 40,97 0-16,-2-9-48,-11 4 56,7 0 40,1-1 8,-8 6 96,5 0-112,-3 0-8,-86 0-16,76 3 8,16 2-32,-8-2 32,7 2 0,7 4-48,-12-4-24,11 3 40,-5 0 24,-92-8 0,84 8-8,13 0 8,-8 3-64,6 11 72,4-17-24,-1 3 32,7 3 32,-8 11-72,-97-22 24,97 5 40,-2 6-32,-3 10 8,-3-15-8,5 5 16,-2 10-32,-3-15 24,0 4-32,-89-10 16,89 11-32,-5 16 48,3-19-56,-9 14-32,-5-11-40,8 13 80,-8-13 8,5 16 80,3-6 32,-5 1-96,-1 0 24,3 2 48,-10-2-24,5 2 32,0 0-120,-8 6-32,8 0 8,-6-3 0,1 2 80,2-2-56,-11 3 24,6-3 24,0 5-8,-9-2 24,-56-30-16,52 32 0,4 1-24,-7-1 48,0 1-16,5-1-8,-8 3-32,-1 3 0,1-3 24,-46-35 8,38 41 16,5-1-24,-2-2-40,-1 8 32,1 0 0,-6 0 56,3 0-24,0-3-96,-38-43 80,35 43 16,0 6 8,0-4 96,-8 1 0,8 3-112,-3 0 8,-7 2-48,4 6 72,-29-57-40,27 54 40,0 2-24,3 1 40,-3 5-24,0 3-48,3 5-8,0-2-144,-4 2 32,-26-70 136,30 67-24,-8 1-32,5 5 88,0-3 0,0 0-24,3 3-40,-3 5 40,2-2 0,-29-76-8,27 76-32,-19 2 88,25 0-72,-9 0 32,0 6-48,9-6 16,-4 1 32,-7-1-8,-22-78-8,30 78 24,-3 3-32,-6 0-32,12 6 16,-9-1 32,0 6-72,1-6 136,-4 1-16,-21-87-56,6 86 32,23-2 96,-7 0-88,0-3-48,-1 2 48,-13 1-24,22 2-8,-22 1 56,-8-87-64,27 84 56,-5-3-48,-1 0 32,-13-3-40,22 0 0,-22 1 32,19-1 8,-5-3-40,-22-75 0,5 81-24,17 0 16,-17 3-136,17-3 144,-22-3 16,8 3-8,-3-5 144,1 0-128,-6-76-24,0 75-8,0 1-40,0 2 56,0 6 40,-6-3-16,-2 0 104,-3 0-120,1-3-16,10-78 0,-22 79 56,14-1-104,-16-3 56,2 1 80,-2 5-16,-1 0-8,-7-3 0,5 3-80,27-81 16,-30 79-16,-8-1 32,-2 0 24,-9 1 16,3 2-184,-5-3 88,3 0-96,-6 0 168,-3 1 8,-5-4-80,5 4 56,0-4 32,-5 4 32,11-6 16,-8-1 0,-4 4-88,63-76-8,-59 65 64,-11 2 24,10 4-128,1-9 32,-9 2-48,4 4 8,-1-1 112,-3 1-96,68-68 32,-62 65 48,-11-3-24,3 0 64,8-5-32,-5-1-32,4-7-96,1 8-16,-8-3-48,70-54 136,-67 51-96,-6 3-16,-11 3-48,6-6 88,-1 6-64,7-3 136,1 0-224,-7 0-40,78-54 264,-76 43-232,-2 6-16,0-6 152,2 3-120,1-6 24,2-2-40,5-3 96,6 3 8,62-38 128,-57 35-184,1-5-40,4 5-105,6-8-55,6 2-192,-3 1-240,8-6-272,-3 3-272,38-27 1360,-35 25-1409,2-14-311,-2 21-321,-3-10-375,1 2-489,-1-3-199,0 1 279,0 0 689,6-1 823,32-21 1313,-35 11-600,0 16 248,0-22-2664,35-5 3016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5T06:36:16.1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68 303 3664,'0'0'0,"0"0"488,0 0-328,0 0-48,0 0 8,0 0-120,0 0 120,-3 0 1,1 0-17,-1 0 40,3 0 32,-3 0 32,0 0 0,3 0-8,0 0-200,0 0 248,0 0 24,0 0 16,-2 0 24,-1 0 32,0-5 56,3 5 88,-2-5 56,2 5-544,-3 0 576,3-6 73,0 6 55,0-5 48,-3 5 16,1-6-24,-1 6-104,3-5 57,0 5-697,-3 0 664,3-5 8,0 5-48,0 0-96,-3 0 40,3-6-24,-2 6-8,-1-5-79,3 5-457,-3 0 376,1 0 0,2 0 56,-3 0-88,3-6-80,-3 6-80,1 0 8,2 0 128,0 0-320,-3 0 312,3 0-120,0 0 16,0 0-24,-3 0 48,3 0 24,-3 0-200,3 0-16,0 0 56,0 0 104,0 0 56,0 0-119,0 0-57,0 0 72,0 0 104,0 0-72,0 0-184,6 0 224,-1 0-168,3 0 72,0 0 80,1 0-104,-1-5 0,13 5-72,-15 0 104,-6 0-136,21 0 200,-15 0-56,15 0-152,-15 0 0,15 0 80,-15 0 104,15 0 72,-15 0-160,-6 0-88,21 0 40,-15 0 104,18 0-72,-16 0 16,22 0-128,-22 0-40,22 0 224,-22 0 72,-8 0-216,29 0 176,-20 0-96,20 0-144,-21 0 104,22 0 152,-22 0-104,25 0-48,-9 0 64,-24 0-104,24 0 48,0 0 168,1-5-136,-4 5-168,1-6 88,0 6 64,-1 0 208,1 0-120,-22 0-152,21 0 33,1 0-1,0 0 96,-1 0 96,1-5-64,-1 5-104,1 0-152,-14 0 248,-8 0-152,30 0 136,-22 0-88,22 0-56,-25 0-48,17 0 160,-17 0 56,17 0-88,-17 0-136,-5 0 64,8 0-64,14 0 72,-17 0 152,3 0-112,0 0-112,14 2 64,-17 1 0,3 0 120,0 0-80,-8-3-40,22 2-136,-17 1 184,1 0 80,-1-1 48,1 1-96,-1 0-208,0-1-8,-5-2 144,0 0-8,6 0 184,-1 0-280,1 0 104,-1 0-80,0 0 128,1 0 120,-6 0-320,5 0 64,-5 0 0,6 3 168,-6-3 24,5 3-272,-5-3-152,0 0 112,0 3 96,0-3 80,0 0 24,0 2-200,0-2-256,0 0 87,0 3-23,0-3-136,0 3-40,-3-3-272,1 0 56,2 0 784,-3 0-704,0 0-273,1 0-199,-1 0-280,-5 2-185,0-2-215,0 0-208,-1 0-209,9 0 2273,-8 0-2272,0 0 239,0 0 305,0 0 448,0 3-169,0-3-2199,8 0 3648</inkml:trace>
  <inkml:trace contextRef="#ctx0" brushRef="#br0" timeOffset="504">260 392 4520,'0'0'0,"0"3"393,0-3 23,0 0-416,0 0 448,0 0 8,0 0 0,0 0 40,0 0 16,0-5-32,0 5 48,0-6 48,0 6-576,0 0 625,0 0 79,5-5-56,-5 5-72,0 0 48,0 0-56,0 0 32,0 0-55,0 0-545,0 0 488,0 0 0,0 0 40,0 0 32,0-5-16,0 5-48,0 0-72,0 0 96,0 0-520,0 0 440,0 0-47,5 0-33,-5 0-16,6 0 88,-6 0 8,0 0-48,0 0-104,0 0-288,0 0 376,0 0 32,0 0 56,5 0-48,-5 0-112,0 0 73,0 0 39,0 0-56,0 0-360,6 0 320,-6 2-152,5 1 88,0 0 168,1-1-64,-1 1-80,1 0-128,-6-1-8,0-2-144,5 3 280,0 0 32,1 0-224,-1-1 24,-5 1-56,6 0 16,-1-1 160,-5 1-296,0-3 64,6 3-72,-6 2 200,5 3-24,-5-2 128,5 2-192,-5 0-136,6 0 120,-6 0 105,5 3-65,-5-11-64,0 21 56,5-12-168,1-1 47,-1 13 298,-5-15-209,6 4 0,-6 12-48,5-14-64,-5 3 304,5 11-104,-5-14-192,0 2 32,0 12-16,0-14 48,0 3 8,0 16 0,0-27 8,6 8-128,-6 16 96,0-15 128,0 15-80,0-16 0,0 19 8,0-16-72,0 13 64,0-13 0,0 13 40,0-16-56,0 17 16,0-17-56,0 16 48,-3-16-24,0 16-8,3-24 24,0 8 40,-2 14-72,2-14-24,-3 3 88,0 11-128,1-17-41,2 3 145,0 3-192,0-11 184,-3 11-120,3-1-8,-3 1-136,1-3 64,-1 0-64,0-2-104,0-1 48,1 1-128,2-6 448,0 5-400,0 0 40,0 1-128,0-3 40,0-1-80,0 1-25,0 0-15,0-1-152,0-2 720,5 3-792,-5-3-56,6 0-128,-6 0-57,5 0-127,-5 0-168,5 0-128,-5 0-121,0 0 1577,6 0-1640,-1 0 47,1-5 97,-1-1 152,0 1 296,1-1 119,-1 1-2799,-5 5 3728</inkml:trace>
  <inkml:trace contextRef="#ctx0" brushRef="#br0" timeOffset="1126">859 325 4432,'0'0'0,"0"0"321,0 0 55,0 0 40,0 0 48,0 0 56,0 0-520,0 0 536,0 0 40,0 0-48,0 0 24,0 0 80,0 0 97,0 0 143,0 0 0,0 0-56,0-5 8,0 5 17,0-6-9,0 6-48,0 0-72,0 0-64,0 0 40,0 0-8,0 0-680,0 0 593,0 0-129,0 0-48,0 0 40,0 0 72,0 0-56,0 0-80,0 0 24,0 0-4153,0 0 7818,0 0-3609,0 0-111,0 0-161,6 0 136,-6 3 8,0 0 88,5-1-136,-5-2-296,0 6 136,5-1-56,-5 0 96,6 1 96,-6-1-112,5 1-80,-5-1-32,0 0 112,0-5-160,0 9 184,0-1-112,0 0-88,0 0 16,0 0 168,0 0 56,0 0-160,0 0-104,0-8 40,0 8-16,0 14 96,6-14 72,-6 3-40,0 10-184,0-15 32,5 5 128,-5-1-40,0-10-48,5 22 96,-5-14-160,6 3 120,-6 11 216,0-14-88,0 2-184,0 12-96,0-14-24,0-8 120,0 11-88,0 11 112,0-14-8,0 3-8,0 10-136,5-13 248,1 3-104,-1 11-232,-5-22 216,5 8 80,1 3-176,-6 10 72,5-13 112,-5 3-152,6 11 112,-6-14-72,5 3-40,-5-11 64,5 21 80,1-15-120,-6 2 40,5 2 16,-5 1-56,6 0 120,-6 0 16,5 0-88,-5-11-8,0 10 48,5-1-48,-5-1-8,6 0 120,-1 0-104,1 0-80,-6 0 128,5 0-112,-5-8 56,0 8 24,5 0 48,1-2-120,-1-1 104,1 1 24,-1-1-48,0 0 16,1 1-56,-6-6 8,5 5-16,1 1 64,-1-1-32,0 0-56,1-2 80,-1 0-72,1-1 72,-1 1 8,-5-3-48,5 3-40,1 0 96,-1-1 41,3 1-41,-2 0 16,2-1-88,-3 1-40,1-3 112,-6 0-56,5 0 8,0 0 24,1 0-32,2 0-24,-3 0 56,3 0 24,-2-5-64,-1 5 72,-5 0-64,8-6-24,-2 6 16,-1-5 96,3 5-184,0-6 0,14 6 64,-17-5 8,3-3 104,-8 8-80,8-8 88,1 0-152,-1 0 32,0 0 32,0-1-16,0 1 88,0 0-136,0 0-16,0 0 96,0-14-105,0 22 9,1-8-56,-1 0-112,0-13 72,0 15-40,0-2-56,0 0-96,0-14-128,0 17-96,0 0-48,0-3-112,1-1-73,-1-12-111,0 15-256,-8 6 1192,8-8-1312,0 0-209,-3 0-199,1 0-328,-1 0-161,3 0-63,-2 0 71,2 0 537,-8 8 1664,8-8-1272,0-14-1977,-8 22 3249</inkml:trace>
  <inkml:trace contextRef="#ctx0" brushRef="#br0" timeOffset="1824">2182 12 4472,'0'0'0,"0"0"281,0 0 23,0 0-304,0 0 416,-2 0 32,-1 0 64,0 0 0,0 0 8,1 0 72,-1 0 80,0 0 25,3 0-697,-2-6 760,-1 6 40,0 0 56,1 0 32,-4 0-72,1 0-15,2 0-81,0 0 16,3 0-736,-2-5 688,-1 5-24,0 0-144,1 0 24,-1 0 33,0 0-97,-2 0 56,-1 0-208,6 0-328,-5 0 304,-1 0 48,1 0 0,0 0-104,-1 3-24,1 2-56,0 3 104,-1 0 64,6-8-336,-5 8 168,-1 0 40,1 1-152,0-1 128,-1 0 112,-2 0-159,0 0 7,2 0-40,6-8-104,-5 11 112,0 10 136,-1-12-48,-2 1-136,0 12 136,0-14 64,0 3-24,0 16-8,8-27-232,-8 11 40,0 16 0,-1-17 160,1 17 8,0-5 8,0 0-104,3-1 24,-1 4 96,1-1-64,5-24-168,-5 24 120,-1 0-104,-2 3 56,0 0 208,0 0 24,0 0-200,0 1-64,2-2-64,6-26 24,-8 27-8,3-2 72,-1-1-80,1 0-16,0 1 24,-1-1 88,1 0 64,2 1-104,3-25-40,-3 24-24,1-2 64,-1-1 0,0 1 16,1-11 16,2 16-64,0-17-16,0 17 72,0-27-64,0 11 32,0 13 17,0-15-33,5 15-8,0-16 48,3 14-32,1-14 0,-4 2-8,-5-10-16,8 22-48,0-14 104,0 3-8,0 11-48,0-14 32,1 0-96,12 3 16,-21-3-8,0-8 56,8 8-96,17 0 7,-20 0 1,17 0-56,-17 0-24,19 0-48,-16 0-160,17-5 32,-25-3 344,8 3-424,16-3-128,-16 0-32,17 0-216,-17 0-97,16 0-215,-16-6-368,19-2-448,-27 8 1928,8-8-2513,22 0-392,-22 0-31,19-14 255,-19 17 657,22-17 383,-22 14-2271,-8 8 3912</inkml:trace>
  <inkml:trace contextRef="#ctx0" brushRef="#br0" timeOffset="2802">2811 349 4216,'0'0'0,"0"-5"240,0 5 9,0 0 127,0 0 40,0 0-416,0 0 456,0-6 0,0 6 0,0 0 96,0-5 24,0 5 64,0-5 80,0 5 97,0 0-817,0-6 888,0 6 48,0-5-40,-2 5-152,-1 0 57,0-6 23,1 6-88,-1-5 32,3 5-768,-3 0 568,0-5 0,1 5 56,-1 0-119,0 0-9,1 0-144,-1-6-16,0 6 152,3 0-488,-2 0 384,-1-5-56,0 5-48,0 0-24,1 0 112,-1 0 8,0 0-160,1 0-32,2 0-184,-6 0 288,1 0-39,2 0 47,0 0-64,1 0-104,-1 0 144,-2 0 88,2 0-136,3 0-224,-3 0 176,1 0-104,-4 0 56,1 0 248,-1 0-264,1 0 0,0 0-80,-4 0-64,9 0 32,-8 0 272,0 3-144,0-1-64,0 1 40,0 0-56,0-1 216,0 4-88,0 2-224,8-8 48,-11 8 56,0 0-24,0 0 176,0 0-24,1 0-184,-1 3-80,0 11 72,0-14 136,-10 3-24,13 16-40,-3-17-152,-14 17 112,17-16 16,-13 14-40,13-15 48,-3 17-88,11-27 40,-22 11 88,14 16 129,0-16-121,-3 16-152,0-16 48,1 16 16,-1-16 8,3 16 40,8-27-56,-6 10-72,1 17-9,2-16 57,1 16 89,-1-19 31,0 17-128,0-17 72,1 16-40,2-24 0,0 8 32,0 3 96,0 11-128,0-14-8,5 2 16,1 1-16,2 0 112,0-3-48,0-2-120,0-1 40,0 0 64,0 1-40,14-4 120,-17 1-104,17 0-80,-17-3 128,17 0-72,-17 0 64,17-6-48,-17 1-96,17-3 216,-14 0-160,13 0 80,-15 0 32,-6 8-80,24-8-88,-16-1 160,14 1-40,-17 0-48,17 0 80,-17 0 136,17 0-232,-17 0 72,-5 8-40,22-22-16,-17 17-96,3-1 264,14-2-24,-17 0-120,1 0-72,2 0 80,0 0 16,-8 8-32,8-8 120,0 0-128,0 0-152,0 0 152,-2-1 16,-1 1 128,1 0-128,-1 0-136,-5 0 48,0 0 104,0 0 48,0 0-176,0 0 40,0 0-24,0-1 184,0 1-16,0 8-80,0-8-24,0 0-32,0 0 8,0-16 256,0 18-128,0-15-160,-3 15-88,1-2 96,2 8 72,-3-21 88,0 15 40,3-2-72,-3-14-192,1 17 160,2-3 56,-3 0-80,3-14 16,-3 17-168,1-3 168,2 0 192,0 0-160,0-1-64,0 1-104,0 3 32,0 0 200,0-1 8,0 6-120,-3-5-56,3-1 24,0 6 24,0-5 8,0 5 104,0-5-312,-3 5 96,3-6 144,0 6-32,0 0 80,-2 0 160,2 0-296,0 0-40,0 0 128,0 3 72,0 0-96,0-3-8,0 2-104,0 1 192,0 0 48,0-1-120,0 6 8,0 1-64,0-1 88,0 0 136,0-8-184,0 8-24,0 0-80,0 0 72,0 0 16,5 0 232,-5 0-88,5 0-256,1 1 128,-6-9 0,0 8 16,5 2 40,-5 1 24,6 11-120,-1-14 64,0 3 192,1 0 16,-1-1-80,-5-10-152,6 11 40,-1 0-80,0 0 80,3 0 136,1-1-168,-1 12-72,0-17 144,0 4 16,-8-9-96,8 10 176,0 1-200,0 0-144,0 0 192,0-1 88,0-1-48,1-1-96,-1 0-216,-8-8 248,8 8-112,0 0 96,-3 0 32,1 0-48,-1-2-152,0-1 456,1 0-272,-1 1 0,-5-6 0,6 5-8,-1 1-224,0-1 184,4 0 32,-4 1 16,0-1-56,1 1 160,-1-4-136,-5-2 32,6 3 32,-1 0-104,0-1-32,1 1 112,-6 0-184,5 0 144,-5-1-16,0 1-96,0 0 56,0-1-120,0-2-16,6 0 32,-6 0-32,0 0-120,5 0-64,-5-5-73,0 5 481,5 0-520,-5-5 16,6 5-88,-6-6 8,5 6-64,-5-5-24,6-1-48,-6 1-17,0 5 737,5-5-872,-5-1-152,5-2-328,-5 0-385,6 0-199,-6 2-281,5 1 9,-5 0 95,0 5 2113,6-6-1976,-6 1 488,5-1 424,-5 1 143,5 0-2559,-5 5 3480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5T07:17:34.1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1024 411 2872,'0'0'0,"0"0"1024,0 0-840,0 0-64,5-5-16,1-3-8,-1 0-8,1 0 16,-1-14 17,3 17-17,-3-3 16,-5 8-120,9-9 128,-1-12 24,-3 15 8,0-2 8,4 0 16,-4 0 16,0-13 8,1 15-8,-6 6-200,5-8 192,1 0-8,-1 0 16,0 0 32,1 0 8,-1-1 40,1 1 32,-1 0 32,-5 8-344,0-8 408,5 0 0,-5 0 25,6 0-1,-6 0 0,5 0 8,-5 0-8,6-1 40,-6 9-472,0-8 512,0 0 32,5 0 64,-5 0-32,0 0 17,0 0-41,0 3 48,0-1 40,0 6-640,0-5 560,0-1 40,0 1-104,0-1-8,0 1 33,0 0-41,0-1-24,0 1-64,0 5-392,0-6 392,0 1 8,0 5-104,0-5 16,0 5-24,0-6-48,0 6 80,0-5-88,0 5-80,0 0-152,0 0 136,0 0-16,0 3 1,0-1 31,0 1-32,0 0 16,-3-1 64,3 4-48,0-6-152,-2 8 120,-1 0-72,0 0-24,0 14 40,-2-14 64,0 3-56,-3 10-8,-1-13-48,9-8-16,-5 27 40,-3-16 48,0 16-72,2-16 24,1 16 0,0-16 48,-1 16 32,-2-16-64,0 18-104,0-4 64,0-1 0,0 0 8,-3 3 48,-11 0-104,14 3 24,-3 0 88,11-30-80,-21 29 56,13 6-56,-3 0 16,-11 1-24,14-1 48,-3-3 0,-10 3-88,15 3 64,6-38-16,-8 38-72,-2-3 120,-1 0 32,0 0-144,0 6 0,-10-1 48,12-2 56,1-3-112,8-35 72,-21 35-32,15-3-56,-2 1 48,-3-1 80,1 1 112,-1-1-72,0 0-80,0 1 152,11-33-152,-8 30 72,0-3-8,0 2-8,0 1-32,0 0-40,0-1 80,-3 1-64,0 0-88,11-30 88,-11 29 16,0 1-24,3-3-16,-2 0 112,-1 3-216,0 0 64,-11-1 104,17-2-88,5-27 48,-8 25 112,-14 2-144,17 2 24,-3 1 64,-3-3-80,3-3 40,-3 3-24,3-2-24,8-25 32,-8 24-16,-3-2 80,3 2-120,0 0 40,0 0 32,0-2-96,0-14 152,-1 19-128,9-27 56,-8 11-128,0 16 56,0-16 8,0 16 152,3-16-24,-1 16-96,1-19-16,-1 16 32,6-24 16,-5 8-32,-3 16 88,0-13-48,2 13-56,1-15 104,0 1-88,2 1-64,-3 11 32,6-22 64,-5 8-176,0 3 224,2-1 32,-2 1-40,-1 11 104,4-14-216,-1 0 80,0 3 56,3-11-64,-3 11-112,1-1 80,-1 1 80,0-3-112,1 0 136,-1 1-64,0-1-184,1 0 168,2-8 8,-3 8-32,0 0 24,0 0 72,1 0-144,-1 0 16,0 0 56,1 0-32,-1 1-48,3-9 88,-3 8-128,0-3-128,1-2 88,-1-1 0,0 1-160,3 0 104,0 0-241,0-1 1,0-2 464,0 0-480,0 0-272,0 0-32,6 0-224,-6 0-241,5 0-263,-5-5-392,0 5-249,0 0 2153,0-6-2216,0 6 71,0-8 281,0 0 480,0 0 351,0 0-2743,0 8 3776</inkml:trace>
  <inkml:trace contextRef="#ctx0" brushRef="#br0" timeOffset="609">3 2112 6297,'0'0'0,"0"0"928,0 0-160,0 0-768,0 0 824,-2 0 81,2 0 135,0 0 56,0 0-72,0 0-64,0 0-47,0 0-145,0 0-104,0 0-664,0 0 560,0 0-48,0 0 48,0 0-128,0 0-24,0 0-23,0 0-137,0 0-3353,0 0 6570,0 6-3049,0 2-216,0 0 64,0-3 16,0 4 64,0-1-128,0 0-56,0-8-160,0 8 184,0-3 0,5 1 112,-5 2-120,5 0-48,-5 0 72,6 0-64,-6 0-48,0-8-88,5 8 152,1 3-8,-1 11 0,-5-14 25,5 3 39,-5 10-80,6-13 0,-6 3 40,0-11-168,5 22 144,-5-14-96,6 13-48,-6-13 80,5 17-80,-5-17 112,5 16-24,-5-16-40,6 17-16,-6-17 48,5 16-72,-5-16 48,6 16-48,-6-16-24,0 17 120,0-17-88,0-8-16,0 24 136,0-16-40,0 17-72,0-17 64,5 13 0,-5-13-56,5 3 40,-5 11-24,0-22-48,6 8 56,-6 3 72,0 10-104,5-13 48,-5 3-8,6 0 0,-1 0 88,0-3 48,-5-8-200,6 8 56,-1 0 40,-5 0 56,6 0-64,-6 0 136,5-2-216,-5-1 40,5 1 64,-5-6-112,6 2-24,-1 1 184,1 0-88,-1-1-128,0 1 240,1-3-96,-1 0-40,1 0 136,-6 0-184,5 0 24,0 0 136,1-5 41,-1-1-97,1-2-72,2 0-40,0 0 16,0 0 88,-8 8-96,22-24 88,-17 18-104,17-2 64,-17-16-16,22 16 8,-19-17 64,19 17-72,-19-16-56,-8 24 24,30-8 88,-22-22-72,22 22-32,-22-22 48,21 22-96,-20-21 24,20 20 8,-2-23-152,-27 32 184,27-24-120,0-1-40,0 1-161,0 0 57,0 0-256,3-1-144,0 1 104,-1 0-208,-29 24 768,30-25-752,-3 4-128,0-1-257,-3 14-47,1-22-240,2 22-201,0-19-319,0 19-313,-27 8 2257,24-24-2336,0 16 63,1-17 257,-1 17 472,0-13 415,0 15-1719,-24 6 2848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5T07:17:36.1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122 152 4905,'0'0'0,"-2"0"440,2 0 72,0 0 56,0 0 56,0 0 64,0 0 48,0 0-736,0-6 768,0 6 9,5 0-41,-5 0 40,5 0-16,-5 0-80,6 0-48,-6 0-632,0 0 529,5 0 31,-5 0 32,6 0-8,-1 0-56,0 0-48,3 0 416,1 0-488,-9 0-408,8 0 280,-3 0 1,0 0-25,1 0 32,-1 0 8,1 0-120,-1 3-88,0 0 64,-5-3-152,6 3 112,-1-1 72,-5 1-104,6 0-56,-6-1 80,5 6 8,-5 1 0,5-1-72,-5-8-40,0 8-24,0 0 40,0 0 160,0 0-80,0 0-8,0 0-112,0 0-16,0 0 144,0 3-104,0-3 8,-2 0 24,-1 1-40,0-1 96,1 2-24,-1-1-168,0-1 64,-2 0 48,-1 0 56,-2 0 80,0 0-184,0 0 8,0 0 64,0 0 16,0-2 56,8-6-104,-8 5 72,0-2-48,0 0 72,-1-1 80,1-2-24,0 0-72,0 0 72,0 0 128,8 0-280,-8 0 328,0 0 8,0-5-168,0-1 1,0-2 31,-1 0 112,1 0 8,0 0-208,8 8-112,-5-8 160,-1 0 48,1-14 24,0 17-72,-1-3-128,4-17-24,-1 20 176,0-17 104,3 22-288,-3-5 144,1-17-72,2 17-112,0-17 88,0 17 144,5-17-160,1 17-32,2-17-8,-8 22 8,21-5 48,-15-17 96,2 17-208,0-17-48,13 17 88,-15-3 80,2 0 136,16-14-104,-18 17-176,-6 5 88,21-6-24,-15-2 136,15 0-48,-15 3 24,15-1-136,-15 1 8,15 0 184,-21 5-144,6 0 80,15 0-112,-15 0-96,15 0 88,-15 0 104,15 0 88,-15 2-176,15 1-96,-15 5 0,-6-8 120,21 8-8,-15 0 192,2 0-208,0 1-8,13 1 72,-15 12-32,-1-14 136,3 3-144,-8-11 0,8 21-128,1-12 152,-1 12 40,-3-13 32,-5 17-104,6-17-136,-6 16 80,0-16 136,0-8-72,0 22-8,0-14-48,0 3-24,0 10 72,-3-13 176,0 3-128,0 11-136,1-17 8,2-5 88,-8 8-72,-1 3 208,1 0-32,0 0-216,0-1-16,0-2 144,0 1 40,0-1 104,8-8-160,-8 8 56,-3 0-192,-11-3 208,14 1-16,-3-4-64,-10-2-56,15 0-48,-2 0 224,8 0-112,-10 0 104,-1 0-24,0 0-144,0 0-80,0 0 192,1-5 128,-1 5-48,3-8-152,8 8 24,-8-8 16,-1 0 40,1 0 136,0-1-112,3 1-168,-1-13 104,1 15 40,0-2 192,5 8-248,-6-24 216,1 19-248,2-17-24,0 17 128,1-4-16,-1-15 8,0 19-16,3-3-136,0 8 88,0-22 88,0 17 73,0-3-233,6-1-49,-1 1 81,1 0 64,-1 0 177,0 0-177,3 0-120,1 0 32,12 0 104,-15 0 104,2 0-56,13 2-176,-15 1 56,15-1 152,-21 6-120,6-5-48,15 0 80,-15 5-160,15 0 64,-15 0 208,2 0-136,0 2 24,13 1-232,-21-3 200,6 3-113,2 5 153,0 0 49,0 0-89,0 0-48,0 3-1,0 0 73,1-1 113,-9-10-137,8 11-32,-3 0-16,0 0 104,1 0 16,-1-1 88,1 1-176,-6 0-240,0 0 183,0-11 73,0 11-40,0-1 113,0 1-41,0 0-145,-3 0 113,-5-3 113,0 0-33,0 0-48,0 0-112,-1 0 16,1 0 288,-2 1-144,-1-1-80,-11-3-72,14 0-40,-3 1 232,-10-1 0,13-2-72,-1-3-72,-12 0 48,15 0 104,-2 0-48,-13 0-128,15 0-56,6 0 104,-10 0 48,-1 0 96,0 0 8,0-5-136,0-1-96,1 6 120,1-8 136,1 0-56,8 8-120,-8-8 64,0 0-32,0 0 16,0 0 112,0-1-40,0 1-176,2 0 16,1 0 96,5 8-56,-3-8 72,1 0 40,2 0-160,0 0-24,0 0 56,0 0 80,0-1-8,8 1-160,-8 8 104,8-8-24,0 0 80,0 0 48,0 0-96,0 0-80,16 2-112,-18 1 248,15 0 152,-21 5-216,6-6-24,15 1 8,-15-1-160,15 6 136,-15-5 248,15 5-192,-15 0-104,15 0 40,-21 0 48,6 0-48,15 3 200,-15-1-104,2 4-208,0 2 80,14 0 32,-17 0 104,3 0 40,-8-8-96,8 8-144,0 0 56,0 14 176,-2-14-40,-1 3 96,1 11-200,-1-17-64,0 3 232,-5-8-112,0 11 0,0 0 32,0-1-96,0 1 0,0 0 168,0 0-8,0 0-48,-2-1-232,2-10 184,-8 11-96,0 0 128,-1 0 48,1 0-48,0-1-72,-13-1 40,13-1 32,-3 0 104,-11 0-160,22-8 24,-8 8-112,-14-3 160,14 1 152,-13-1-104,13 1-88,-3-4-128,-11 1-40,14-3 288,8 0-128,-11 0 72,-10 0-112,13-5 0,0-1-48,-3 1 208,0-1 8,0 1-256,3 0 72,8 5 56,-11-6-24,3 1 160,0-3-16,0 2-168,0 1-120,0-1 128,0 1 104,2 0 0,6 5-64,-5-6-40,-1 1-272,1-1 160,0 1-136,-1 0-184,1-1-161,2 6-279,0-5 8,3 5 904,-2-6-1016,-1 6-264,3-5-361,0 5-351,0-5-361,0 5-239,0-6-241,8 6-79,-8 0 2912,8-5-2401,0 5 649,0-6 663,14 6 1,-17-5-2152,-5 5 3240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5T07:17:38.4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460 44 4472,'0'0'0,"0"0"0,-3-6 633,3 6 15,0 0 88,0-5 104,0 5 120,0-6 129,0 6 119,0-5 0,0 5-112,0-5-64,0 5-183,0-6-81,0 6-200,0-5-136,0 5-48,0-6-96,0 6-288,0 0 296,-3 0-32,1 0-80,-1 0 0,0 0 56,0 0-24,1 3 33,-1 0-41,3-3-208,-3 3 216,-2-1 72,0 4-40,-1-1 16,1 3-48,-1 0-48,-2 0 96,0 0 64,8-8-328,-8 9 272,0-1 120,0 0-48,0 3-144,0-1 208,0 1-264,-1 0-64,-12 11 88,21-22-168,-8 8 64,-3 2 120,-11 12-88,14-14-79,-3 19 39,-10-16-16,13 13 40,-3-16 32,11-8-112,-24 27 48,16-19-96,-14 17 144,14-17-40,-3 16-8,-11-16 104,14 17-96,-2-17 120,10-8-176,-22 24 144,17-16-104,-4 16 104,-1-16-24,-1 14 56,3-14 64,0 3-56,0 11-96,8-22-88,-9 5 208,4 3-64,2 3 0,1-3 80,2 0-128,0 0 112,0 0 16,0-5-64,8 0-112,-8-3-48,24 2 32,-16 1 24,19 0 56,-19-3-48,22 0 16,-22 0 32,27 0-96,-11 0 80,1 0 24,-1-6-216,0 1 88,3 0 56,0-1-56,0 1 72,8-3-64,1 2 32,-36 6-32,40-8-8,1 0 56,-4 0-24,-2 0-64,9 2-32,-7 1 88,-4 0 64,-3-1-88,-30 6 8,21-5 64,1 5-104,-14-5-48,22 5 104,-22-6-40,16 6-64,-16 0 40,16 0-24,-24 0 72,6 0 0,2 0-104,0 0-136,0 0-16,0 0-160,0 0-8,0 0 0,0 0-192,-8 0 616,9 0-704,-1 0-16,0 0-257,0 0-87,-3 0-232,1 0-305,-1 0-231,-5 0-344,0 0 2176,6 0-2433,-6 0-143,0 0 183,5 0 617,-5 0 479,5 0-2583,-5 0 3880</inkml:trace>
  <inkml:trace contextRef="#ctx0" brushRef="#br0" timeOffset="784">522 135 6697,'0'0'0,"0"0"1048,0 0-208,-3 0 97,3 0-937,-3 0 1112,1 0 96,-1 0 192,0 0-55,1 0-185,-1 0-176,0 0-120,0 0-72,3 0-792,-2 0 841,-1 0-121,0 0 8,3 0 0,-2 0-72,2 0-32,-3 0-120,3 3-135,0-3-369,0 6 320,0-1 144,0 3-184,0 0 88,0 3-96,-3 11-88,1-14 168,-1 2-136,3-10-216,-3 27 200,0-16-32,1 16-16,-1-2 72,0-1 0,1 8-160,-1 6-8,-2 3 16,5-41-72,-6 37 48,1 1 168,-3 8-104,0 0-88,-1 0 112,4-6-152,2 1 8,1-3 32,2-38-24,-3 38-88,0-6 160,-2 0-56,2-2-8,0-3-24,1 0-80,-1-3 88,3-16 56,0-8-48,0 27 40,0-16-48,0 19 40,0-19-136,0 16 80,0-16-96,0 16-192,0-17 0,0-10 312,0 25-448,0-17 8,0 0-128,0 3-160,0-1-128,0 1-137,5-3-167,1 0-216,-6-8 1376,5 6-1761,3-1-471,0-2-265,1 0-247,12-3 119,-15 0 513,15 0 584,-13-6 487,-8 6 1041,30-8-3720,-30 8 3720</inkml:trace>
  <inkml:trace contextRef="#ctx0" brushRef="#br0" timeOffset="785">1002 546 4761,'0'0'0,"0"0"0,0 0 584,0 0 40,0 0 80,0 0 136,0 0 136,-2 0 25,-1 0 103,0 0 8,3 0-1112,-2 0 1136,-1 0-88,0 0-191,1 0-33,-1 0-184,0 0-8,0 0 0,1 0-112,2 0-520,-6 0 424,1 3 105,0-1-113,-1 1-72,3 5 16,1 0-152,-4 0 96,4 0 0,2-8-304,-3 9 328,-2 12-64,-1-13-56,1 14 32,-1-11 48,1 16-64,-1-17 0,1 23-8,5-33-216,-5 24 144,-1-2 96,-2 2-23,3-2-81,-1-1 48,1 1 56,0-1-16,-1 1 16,6-22-240,-2 11 160,-1 16-24,0-16 72,0 10 40,3-13 72,0 3-72,0 0-112,0-3 160,0-8-296,6 8 240,-1-2-32,3-1 72,0 0-208,1-2 88,12 0 32,-16-3-128,17 0 32,-22 0-96,8 0 48,22-6 64,-22-2-16,22 0 225,-22 0-201,22 0 0,-22-16 112,21 18-288,-21-15 104,22 15-88,-22-15-16,22 15 88,-22-15 40,16 15-16,-16-2 16,14-16-40,-22 24-32,5-6 24,17-15 32,-17 15-168,4-15 168,-1 15-40,0-15 16,-3 15 160,1-15-224,-6 21 32,5-6-40,0-15 16,-5 15-104,0-15 152,0 15-40,0-2-48,0-13 112,0 15-152,0 6 104,-5-8-144,-3 0-48,0-13-185,0 21 49,-3-9 24,-11 1-216,14 0 40,-3 0-120,11 8 600,-21-5-784,13-1 232,-14 1-176,14 0-161,-3-1-7,-10 1-320,12-1-72,-1 1-201,10 5 1489,-11 0-1920,0-6-193,0 6-263,3-5-41,0 5 313,5 0 416,1 0 511,2 0-2703,0 0 3880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5T07:17:40.4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1048 1 4304,'0'0'0,"0"0"985,0 0-401,0 0 0,0 0-584,-3 0 576,1 0 64,-1 2 56,0-2 48,1 3 73,-4 0-65,1-1-64,-1 1-40,6-3-648,-5 3 576,0 0-40,-1 2-56,-2 3-23,0 0-73,0 0 56,0 0 0,0 0-80,8-8-360,-8 9 440,-1-1-160,1 0 88,0 0 16,0 0-104,0 3 120,0 0-64,-3-1 24,11-10-360,-8 11 465,0 0-153,-14 13 32,17-16-16,-6 14-48,-10-14 80,12 16-80,-1-15-16,10-9-264,-22 24 224,14-16 0,-3 16-72,-13-16 64,16 19-160,-17-16 40,15 16 104,-17-16-144,27-11-56,-11 27 152,-16-5-56,16-1-56,-16 1 96,19-1-88,-16 1 8,13 5 8,-16 0-40,27-27-24,-11 24 96,-19 1-40,20-1-112,-17 0 32,16-2 32,-16-1-32,16 1 176,-16 0-136,27-22-16,-11 21-24,-16 1 128,19-11-136,-16 16 104,16-17-56,-14 17-104,14-16 120,-14 13-24,22-24-8,-8 9 72,-3 15-23,-10-16-122,13 16 41,-3-16 24,-11 3-32,14 11-16,-3-14 40,-10 3-136,15-3 160,-2 0-48,-2 0-120,-1 0 88,0 0-152,3 0 72,0 0 48,8-8 104,-8 8-248,0 1-64,-1-4-32,1-2-104,3-1 16,2 1-56,1 0-104,-1-1 80,3-2 512,-3 3-617,0 0-103,3-3-152,0 0-280,0 0-128,0 0-129,0 0-95,0 0-88,0 0 1592,6 0-1609,-1-6 121,1-2 232,-1 0 327,0 0 305,1 0 136,2 0-2912,-8 8 3400</inkml:trace>
  <inkml:trace contextRef="#ctx0" brushRef="#br0" timeOffset="1">411 65 4576,'0'0'0,"0"0"697,0 0-121,-3 0 0,0 0 0,1 0 96,2 0-672,-3 0 768,-2 0 104,-1 0 57,1 0-41,-1 0-24,1 0 24,2 0-56,-2 3-23,5-3-809,-5 3 696,-1 0-112,1 2 40,-1 3-80,1 0-64,2 0-72,-2 0-24,-1 0 24,6-8-408,-5 9 401,0 1 15,-1 1-184,4 11 24,-1-14 88,-3 3-128,1 10 64,2-13-128,3-8-152,-5 11 160,2 11 64,1-14 0,-1 3-24,0 10-48,0-13-48,1 3 88,-1 11 40,0-17-224,3-5-8,0 8 192,0 3-72,0 0 32,0 0 96,6-3-96,-1 0 1,1 0-1,-1 0 88,-5-8-240,5 6 264,1-1-112,-1 0 0,3-2 32,0 0-64,14-3 16,-17 0 0,3 0-96,-8 0-40,25 0 0,-20-6 112,17 1-144,-17-3 128,17 2-96,-17-2 0,17 0 176,-17 0-232,-5 8 56,8-8 64,14 3 16,-17-1-112,3 1 88,0-3 24,1 0-128,-1 2 56,0 1 88,-8 5-96,8-6 8,0-2 144,-3 0-88,1 3 0,-1-1 96,1 1-120,-1 0 152,0-1-104,-5 6-88,0-5 16,0-1 88,0 1-120,0-3 24,0 3 8,0-1-8,-2 1 24,-4-1 32,6 6-64,-8-8 88,0 3-128,0-1 32,0 1-136,0 0 160,2-1 0,1 1-160,0-1 160,5 6-16,-6 0-184,1-5 72,-1 5 32,1-5-152,-3 5-64,2-6-8,1 6-72,0 0 56,-1 0-112,1 0-216,-1 0 63,1 0-239,0 0-64,-1 0-80,4 0-256,-1 0-89,0 0-263,0 0-328,3 3-145,0 0-95,0-1 183,0 1 313,6 0 376,-1-1 335,-5-2 937,8 3-3848,-8-3 3848</inkml:trace>
  <inkml:trace contextRef="#ctx0" brushRef="#br0" timeOffset="2">802 762 4761,'0'0'0,"0"3"544,0-3-96,0 3-64,-2-1 56,-1 1 120,0 0 128,1-1 128,-1 1-47,0 2 55,3-5-824,-3 6 872,1-1-40,-1 3 40,-2 0-96,-1 1-111,1-1 7,-1 0 0,1 0-80,5-8-592,-8 8 568,0 0-80,0 0-16,0 0 32,0 0-16,-1 0-111,1 1 31,0 1-32,8-10-376,-8 8 400,0 3 56,0 0-192,0 11-8,0-14-24,0 3 56,0-1 24,-1 1-48,1 0-32,0 0 8,0 0-48,0-1-48,3 1 56,-1 0-168,1 0 145,-1 0 55,6-11-232,-5 10 80,0 1 80,2 0-96,0-3-32,1 0 152,-1 0-88,3 0-24,0 0 24,0-8-96,0 9 16,0-1 88,0-3 0,5 0-40,1 1 128,-1-1-80,0-2 40,1-3 56,-6 0-208,5 0-8,3 0 56,17 0 96,-20 0-96,17 0 64,-17 0 48,17 0-80,-17-5 120,-5 5-200,22-6 72,-14 1 16,16-1-48,-16 1 48,16 0 32,-18-4 16,15 1-80,-15 0-72,15 0 248,-21 8-232,6-8-16,2 0 80,14 0 0,-17 0-88,0 0 160,3 0 32,-2-1-56,-1 1-48,-5 8-64,6-8-80,-1 0 144,0 0-32,1 0-112,-6 0 160,5 0-112,-5 0-16,0 0 128,0 8-80,0-9 72,0 1-112,0 0 120,-2 3-176,-4-3 136,-2 2-16,0 1-152,0 0 112,8 5 16,-8-6-240,0 1 80,0-3-40,-1 2-32,1 1-120,0-1-32,0 1 40,0 0-104,8 5 448,-8-6-448,0 1-48,0 5-64,0-6 15,0 6-87,-1-5-152,1 5-160,0-5-144,8 5 1088,-8 0-1257,3 0-351,-1 0-312,1 0-257,0 0-143,2 0 103,0 0 281,0 0 456,3 0 1480,-2 0-1041,-1 0-2783,3 0 3824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5T07:17:41.1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365 22 4240,'0'0'0,"-2"0"449,2 0-97,0 0 72,0 0 80,0 0 144,0-5 96,-3 5 136,0-6 96,3 6-976,-2 0 1049,-1-5 39,3 5-32,-3-5-64,0 5-47,3 0-41,-2 0-16,-1 0 64,3 0-952,0 0 768,0 0-64,-3 0-63,3 0-73,-2 0 24,-1 0-64,0 0-64,3 0-112,0 0-352,0 0 424,-2 0 32,-1 2-56,0 6-8,0 0-39,1 1-9,-1-1 0,0 0-48,3-8-296,-2 11 200,-1 10-112,0-13 128,1 3 0,-1 11-24,3-14-8,0 3-64,-3 13 32,3-24-152,0 11 224,0 16-16,0-17-128,0 20 80,0-8-88,0-1 112,0 1-24,0 2-112,0-24-48,0 25 160,0-1-104,0 0 112,0 0-32,0 3-88,0 3 120,8 0-120,0 0 57,-8-30-105,8 35 88,1 5 72,-1 1 40,0-4-16,0-1 40,0-1-192,0 8 80,0-3-32,-8-40-80,6 38 88,-1 0 24,0-3-96,-5 0-40,6 0 80,-6 0-16,5-2-80,1 2 72,-6-35-32,5 35-56,0-3 0,-5 1 184,6-3-184,-1 2-48,3 3 120,-2 0-88,-1-2 224,0-4-136,-5-29-16,6 30-72,-1 0 152,1-6-136,-1 0 104,3-2 16,-2 2-192,-1 0 120,0 1 176,-5-25-168,6 11 8,-1 16 96,1-17-168,-6 20 48,0-8 112,5-12-120,-5 15 72,5-14-96,-5-11 48,0 27-120,6-17 232,-1 15-80,-5-15-80,6 17 80,-6-16-80,5 14 48,-5-17-32,0-8 32,5 24-8,1-16-8,-1 16 72,-5-16-72,6 3 208,-6 11-200,5-14-88,-5 0 232,0-8-136,5 11-208,-5 0 160,6-1 72,-6 1-112,5 0 136,-5-3 48,6-2-112,-6-1-48,5 0 48,-5 1-104,0-1 152,5 1 0,-5-1-64,0 0 24,0 1-216,0-4 152,6 1-40,-6 0-80,0 0 120,0-1-72,0 1-24,0 0 24,0-1-48,0 1-41,0 0 73,0-1-8,0 1-24,0 0 104,0 0-184,0-1 128,-3 1-48,0 0-72,3-3 264,-2 2-168,-1 1-320,0 0 64,1-3-56,-1 0-168,0 0 48,1 0-89,-1 0-119,3 0 808,-3 0-776,0 0-16,1 0-192,-1 0-33,0 0-199,1 0-192,-1 0-136,0 0-225,3 0 1769,-3 0-1784,1 0 39,-1 0 137,0 0 264,1 0 296,-1-6 319,0 6 265,1-5-200,2 5 664,-3 0-3200,3 0 3200</inkml:trace>
  <inkml:trace contextRef="#ctx0" brushRef="#br0" timeOffset="619">1 1974 7593,'0'0'0,"0"0"1424,0 0-367,0 0-121,0 0-56,0 0 64,0 0 120,0 0-1064,5 0 1121,-5 0-49,6 0-136,-6 0-176,5 0-88,0 0-39,1 0-73,-1 3-24,-5-3-536,6 3 432,-1-1 8,0 1 80,4 0-176,-4 0 40,0 5-64,1 0-128,-1 0 160,-5-8-352,6 8 273,-1 0-57,0 0 72,1 0-56,-1 0 8,1 0 56,-1 1-160,0-1 24,1 2 72,-6-10-232,5 11 136,1 0 144,-1 0-120,0 0-104,1 10 176,-1-15-88,1 2 64,-1 3-64,-5-11-144,8 10 72,-3 1 96,4 0 0,-1 0-64,-3 0 0,0-1 8,4 1 24,-1 0 80,-8-11-216,8 11 240,0 0-63,0-1 23,0-2 8,14 1-24,-17-1-48,17 0-88,-17 0 184,-5-8-232,22 8 104,-17 0 32,17 0-272,-17-2 248,3-1-48,14 0 96,-17 1 232,3-1-456,-8-5 64,8 3 8,0 0 40,1-1 160,12 1 16,-15 0-8,2-1-56,13 1-96,-15-3-56,-6 0-8,8 0 216,16 0-184,-19-5-64,17-1 200,-14 1-88,17-1 8,-17-2 88,16 0-104,-24 8-72,5-8-16,17 0 96,-17 0-136,17 0 184,-17 0-128,17-14 48,-17 17 128,17-17-264,-22 22 88,5-5 40,17-17 48,-17 17-184,17-22 152,-17 19-8,3-22-184,14 22 160,-17-22-160,-5 30 136,9-8-216,12-22 24,-15 22-208,15-21 40,-15 20-24,15-23-96,-15 10 16,18 14-120,-24 8 584,8-29-705,16 7-39,-16 0-152,22-2-104,-22 0-88,22 0-145,-22 2-39,22-2-136,-22-3-377,21 0-415,-7 0-385,5 0-167,0 0 159,0 0 465,0 0 584,0 2 487,-27 25 1057,27-24-3696,-27 24 3696</inkml:trace>
  <inkml:trace contextRef="#ctx0" brushRef="#br0" timeOffset="1134">1410 632 5249,'0'0'0,"0"0"720,0 0-720,0 0 640,0 0 72,-2 0 64,-1 0 64,0 0 65,1-5 39,2 5 0,0-5 8,0 5-952,0 0 864,0-6-111,0 6-41,0-5-88,0-1-56,0 6-48,0-5-72,5 0 40,0 5-64,3-6 24,14 6 1,-17-5-49,17 5 24,-17-6 40,22 6-56,-18-5-80,23 5 56,-8-5-72,1 5 88,-1 0 0,0 0-120,0 0-8,-2 0-72,0 0 49,-22 0-249,21 0 160,1 0-32,-1 0-48,1 2-32,-14 4 88,22 2-152,-22 0 0,14 3-8,-22-11 24,5 10-72,3 1 168,0 0-104,-2 0-8,-1 10 200,0-15-40,1 5 72,-6-1 8,0-10-224,0 22-24,0-14 16,0 3 24,-6 11-56,-2-14 136,0 13-160,-13-13 24,12 17 176,9-25-136,-24 8-16,16 13 56,-19-13-24,16 17-168,-16-17 160,16 13-32,-16-12 136,17 1 16,-17 12-64,16-14 80,-16 0-120,16 3-88,-16 0 40,19 0 8,-16-3-24,16 0 176,8-8-136,-11 8 16,0 0-48,3 0 112,0-3-152,5 1 104,0-3 16,3-1-64,0 1 112,0-3-96,0 3 104,0-1 0,0 1-16,8 0 16,1-1-192,12 1 176,-15-3-96,18 0-8,-24 0 16,8 3 136,16-3-136,-16 0 184,19 0-80,-19 0-72,19 0 56,-18 0-48,20 0 96,-21 0 112,22 0-112,-22 0-72,22 0 24,-22 0-64,16 3-24,-16-1 88,17 1-120,-25-3 32,5 5 88,17 1 144,-17-1-208,3 1 88,-2-1-112,-1 3-40,0 0 224,-5 0-144,0-8-40,0 8 56,0 0 48,0 1-72,0-1 96,-2 0 17,-4 3-250,-2 10 146,-3-13-33,11-8-8,-21 11-17,13 11 194,-14-14-265,11 3 16,-16 10 39,19-13-103,-16 0 120,16 14-136,8-22 152,-25 5-240,17 4 64,-16 1-32,16 1-16,-16 0-24,16 0-96,-14-3-104,14 0 16,8-8 432,-8 8-632,0 0-136,0-2-41,-1-1-151,7-2 32,-1-3-272,3 0-200,0 0-249,0 0 1649,8 0-2016,0 0-57,19-6-71,-19 1 127,17-3 329,-17 0 328,21-14 384,-4 17 295,10-20 233,-35 25 448,38-8-888,2-24-1896,-40 32 2784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5T07:17:43.8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225 3360 3640,'0'0'0,"0"0"200,0 0 48,0 0 64,0 0 113,0 0-425,0 0 504,0 0 0,0 3 96,-3 2 72,-2 0 112,-3 3 64,0 1-55,0-1 55,8-8-848,-11 8 856,0 3 56,-11 10 72,14-13-39,-3 3-89,-10 11 48,13-14-72,8-8-832,-11 24 808,-11-16 64,14 17-159,0-17-9,-3 16-24,1-16-112,1 16-24,1-16 0,0 14 0,8-22-544,-2 8 496,-1 0 33,3 3-105,0 0-32,5-3 72,3 0-16,14-5 64,-14-1-80,-8-2-432,24 3 432,-16 0 56,19-3-152,-18 0 32,26-6-15,-11-2-161,3-13 88,3 13 0,-1-17-216,1 17 32,-3-13-88,0 15-48,-3-15 256,1 12-216,-1-12 40,-2 16 64,-22 5-104,8-22-160,19 16 368,-22-2-312,3 0 184,0 0 104,0 0-208,0 0 280,-2 0-144,-6 8-112,0-8-56,0 2 56,0 1 16,-3 0-56,-5-1 136,0 1-80,-3-1-96,-10 6 136,21 0-56,-9-5-88,-15 5-64,13 0 152,-16 0-168,3 0 96,0 0-24,-1 0-168,1 0 16,24 0 248,-24 0-360,0 0-16,-1 3-9,1-1-87,2 1-120,1-3 48,10 0-200,-11 0-104,22 0 848,-8 0-992,0 0-305,0 0-47,0 0-240,5 0-289,3 0-351,0 0-249,6 0-39,-6 0 2512,8 0-2273,13 0 441,-13 0 520,22-5 359,-6-1-71,3 1-1984,-27 5 3008</inkml:trace>
  <inkml:trace contextRef="#ctx0" brushRef="#br0" timeOffset="1">1564 2979 7401,'0'0'0,"0"3"1977,0-3-593,0 0-160,-2 0-88,-1 0-55,3 0-1081,-3 0 1000,0 3-56,1-1-48,-1 1 16,0 0-39,-2-1-113,0 1-104,-1 0-128,1-1-40,5-2-488,-6 6 320,1 2-8,-1 0-40,-2 0-40,0 0 144,0 0-96,0 0-40,0 3-15,8-11-225,-11 22 360,-10-17 16,12 3 32,-1 14 40,-1-14-288,0 3 112,-10 10 8,15-12-128,6-9-152,-8 10 344,-14 12-48,14-14-56,-3 3-104,-10 13-48,13-13-56,-3 16 144,-16-16 112,27-11-288,-11 27 160,-19-3 8,6 3-160,0 0 16,-6 3 129,3-3-113,0 2 0,0-2 8,27-27-48,-27 30-72,0 0 144,-3 0-72,3-3-24,3 0 24,0 0 0,0-3 48,2 0 48,22-24-96,-22 22 8,1-1-64,-1 1 56,11 0-72,-16-1 152,19-10-152,-13 13-97,13-16 57,8-8 112,-9 22-296,1-14 80,0 0 0,0 3-80,0 0 8,0-3 8,0 0-72,2 0 40,1 0-56,2-2-24,1-4 24,-1 1-176,0 0-24,1-1-81,-1 1-151,0-3 40,3 0 760,0 0-912,0 0-248,0 0-177,0 0-263,0-8-192,0 0-49,0 0-151,0 0 71,0 8 1921,6-8-1720,-1 0 264,0-1 519,-5-12 249,6 15-232,-1-15-2032,-5 21 2952</inkml:trace>
  <inkml:trace contextRef="#ctx0" brushRef="#br0" timeOffset="2">886 3133 3600,'0'0'0,"0"0"120,0 0-120,0 0 64,0 0 32,0 0 40,0 0 96,0-5 56,0 5 97,0-6 55,0 6 56,0 0-496,0-5 544,0-1 24,-2 6 56,2-5 96,0 5 64,0-5 105,0-1 47,0 1 16,0 5-952,-3 0 1008,0-6-24,1 6-23,-1-5-97,0 5-112,1-5-96,-1 5-32,0 0 24,3 0-648,-3 0 521,1 0-25,-1 0-40,0 0 32,1 0 40,-1 0-16,0 0-120,-2 0-72,5 0-320,-6 0 384,1 5-88,0 3 40,-1 0-80,1 0-55,-1 0 239,1 1-72,0-1-40,5-8-328,-6 8 352,1 0-240,-1 0 88,1 3-24,0-3-32,-1 0-72,1 3 88,2-3 56,0 0 8,1 0 24,-1 0-192,0 0 80,3 0-40,0 0 80,0 1-8,0-4-80,0-5-88,0 5 160,6 1 32,2-1 0,0-2-48,14 0 1,-17-1-41,17 1 96,-17-3 56,-5 0-256,24 0 80,-16 0 96,17 0-136,-17 0-64,16-5 128,-16-1-200,16 1 112,-18-1 16,-6 6-32,21-5 48,-15 0 16,2-1-16,0 1-24,0-1-24,0 1-88,0 0 56,0-1-120,-2 1-88,-6 5 240,5-6-24,1 1 32,-1 0 16,-5-1 24,0 1-80,0-3-96,0 0 168,0-1-80,0 9 40,0-8-16,0 3 8,-3-3-48,-2 0 56,0 0-96,-1 2-168,1 1 23,-3-1 33,8 6 208,-8-5-208,-1 0 64,1-1-208,0 1-80,3-1-40,-1 1-56,1 0-56,0 5-184,5 0 768,-3-6-897,0 6-55,1-5-88,-1 5-152,0 0-104,3 0-161,0 0-191,0 0-121,0 0 1769,0 0-1920,0 3-64,0-1 119,8 1 169,0 5 368,0 0 303,14 0 241,-17 0-2584,-5-8 3368</inkml:trace>
  <inkml:trace contextRef="#ctx0" brushRef="#br0" timeOffset="3">1464 3600 7761,'0'0'0,"0"0"1625,0 0-1625,0 0 1112,0 0 8,-2 3-24,-1 0 0,0-1 9,1 1-25,-1 0 24,-3 2-24,6-5-1080,-5 8 985,0 0-185,-1 0 16,-2 1-176,0-1-112,0 2-104,-3 1-192,0 0 56,11-11-288,-10 11 288,-12 0-39,14 13-9,-3-16-16,-11 16-24,17-16 128,-3 14-160,-3-14-80,11-8-88,-11 11 232,0 11-208,1-14 184,-1 2-56,3 12-200,0-14 224,0 0 8,-1 3-48,9-11-136,-8 11 264,0 0-152,3-1-96,-1 1 168,1-3 32,2 0-48,1 1 40,-1-1-128,3-8-80,0 5 104,0 0 104,0 1-56,5-1 144,1-2-144,-1 0 16,1-3 9,2 0-137,0 0 56,0 0 72,0 0 0,0 0-16,0 0 16,0 0-240,14-6 120,-22 1 32,8-1-64,0 1 128,0 0-144,16-1 16,-18 1 56,2-1-88,0-2-16,14 3 40,-22 5-8,0-5-40,8-1 112,0 1 16,0-3-152,0 2 160,-3 1-232,1-1 64,-6 1 240,0 5-168,5-5-136,-5-1 112,0 1 136,0-1-344,0-2 288,0 3-128,0 0-120,0-1 152,0 6 40,0-5-224,0-1-8,-5 1-72,-1 0-177,1-1 1,0 1 48,-1-1-232,1 1 80,5 5 584,-5 0-736,-1-5-200,3-1 47,1 1-391,-1-1-288,0 1-321,1 0-591,-1-1-273,3 6 2753,0-5-2936,0-1 127,0-2 745,5 0 663,3 0-2335,-8 8 3736</inkml:trace>
  <inkml:trace contextRef="#ctx0" brushRef="#br0" timeOffset="1641">1913 198 4560,'0'0'0,"0"0"513,0 0-161,0 0-352,0 0 360,0 0 96,0-5 72,-3 5 96,3 0 96,0-6 48,0 6 65,0 0 39,0 0-872,0-5 816,0 5-16,0 0-56,0 0-112,0 0 25,0 0 39,0 0 0,0 0 80,0 0-776,0 0 712,0 0-120,5 0 24,1 0-39,-1 0-33,0 0 24,1 2-72,-1 4-8,-5-6-488,8 5 456,0 3-56,14 0-16,-17 1-24,17-1 56,-17 0 1,17 0-57,-17 0-16,-5-8-344,22 8 304,-17 0-24,22 0 24,-18 0-64,20 3-40,-21 11 32,22-14-8,-22 3 8,-8-11-232,30 21 168,-22-13-80,22 3-48,-22 11 8,21-14 40,-20 3-8,15 13 32,-16-13-96,16 16 104,-24-27-120,8 11 96,19 16-24,-19-17 40,22 20-104,-8-3 112,-1 0-32,1 0-16,0 0 32,-22-27-104,21 30 0,3-3 96,1 0 24,4 0-88,1 0 48,0 0-80,-3 0 48,3-3-8,-30-24-40,27 24 72,0-2 9,2 0-1,1-1 24,8 1-56,-3-11-40,0 16-56,-3-17 112,-32-10-64,27 27 16,0-16 128,-2 14-40,-1-17-80,0 13 112,1-13-72,-4 3 64,1 11-48,-22-22-80,21 8 8,1 3 80,0-1-32,-14 1-72,21 0 152,-20-3-128,18 3 56,-19 0 168,13 0-224,-15-1 56,15 1-56,-15 0-40,15 11 184,-15-17-120,15 3-8,-15 3 48,-6-11-72,21 11-48,-15-1 160,15 1-32,-15 0-112,15 0 48,-13 0-40,14-1 72,-17 1-16,-5-11-32,22 11 88,-17 0 32,20 0-8,-20-1 56,17 1-120,-17 0-104,17-3 64,-14 0-16,-8-8 8,24 8 96,-16 0-48,14 1-112,-14-1 224,16 0-208,-16 0 104,22 0-64,-22 0-160,16 3 152,-16 0-64,17-3 120,-17 3 48,16-3-128,-16 0 144,17 3-48,-17-3-48,16 2 56,-19-1-168,17-1 64,-17 2 112,17-1-24,-17-1 24,17 0-64,-17 0-104,17 3 168,-17-3-56,17 0 0,-17 3-8,17-1-88,-17-1 216,17 1-80,-17-2 0,-5-8-56,22 9-48,-17 1-24,17-2 152,-17 1-16,20-1 40,-17 0-200,13 3 80,-15-1 88,-6-10-72,21 11 24,-15 0 56,15-3-104,-15 0 80,15 3 8,-15-3-24,2 0-112,16 3 40,-24-11 32,6 11 16,2 0 8,16-1 96,-19-2-168,4 3 16,15-3 80,-19 1 16,17-1 8,-22-8-72,5 8-16,17 0-16,-17 0 88,17 0-8,-17 0 56,17 0-112,-17 0-48,17 3 72,-22-11-16,5 8 152,17 0-136,-17 0-56,17 1 80,-17 1-144,3-2 376,0 0-200,14 1-96,-22-9 24,5 8 88,4 0-144,-1 0 192,16-3-24,-19 1-192,3-1 48,14 1 80,-17-1 72,-5-5-120,6 5 8,2 1-64,0 2-136,0-3 96,0-2 144,0 0-24,0-1 48,-2 1-136,-6-3 64,5 3 152,1-1-64,-1 1-64,0 3-96,1-1-168,-1-2 192,1 2 16,-1-2 144,-5-3-112,5 5 32,1 1-40,-1-1 24,1 0-8,2-2 16,0 0-96,0-1 168,0 1-48,-8-3-48,8 3 112,0 0-56,-2-1-168,2 1 56,0 2 40,0-2 56,0 0 32,-3 2-96,-5-5 24,6 3-40,2 0 56,-3-1 8,3 1-64,1 0 32,-1-1-56,0 1 128,0 0 8,-8-3-72,8 2 16,-3 1-24,1 0-64,-1 0 104,1-1 24,-1 1-64,0 0-104,1-1 64,-6-2 48,0 3 48,5 0 40,1-1 16,-1 1-200,-5 0 0,5 0 40,-5-1-64,6 1-8,-6-3 128,0 3-208,5-1 8,-5 1 104,0 0-128,0-3 24,0 0-176,0 0-64,0 0 32,0 0-192,0 0 600,0 0-632,-3 0-129,1 0-39,-1-6-56,0 6 16,1-5-224,2 5-33,0-5-39,0 5 1136,-3 0-1224,3-6-64,0 1-217,0-1-175,0 6-256,0-5-33,0 0-47,0-1 63,0 6 1953,0-5-1744,5-1 272,1 1 423,-1-3 329,1 0 288,-1 0-2728,-5 8 3160</inkml:trace>
  <inkml:trace contextRef="#ctx0" brushRef="#br0" timeOffset="2219">5166 2004 4376,'0'0'0,"0"0"425,0 0 7,-2 0-8,-1 0 112,0-5 160,0 5 160,3 0-856,-5-5 1024,0 5 65,-1 0 15,-2 0-48,0 0-120,0 0-80,3 0-39,-4 0-89,9 0-728,-8 0 808,0 0-64,0 0-104,-3 0 16,1 0-111,-1 0 31,0 0 0,0 0-88,3 0-56,0 2 40,0 1 88,0 0-56,0-1-88,0 1-96,2 0-72,1 0 89,5-3-337,-6 2 336,1 4-16,0-1-56,2 3 0,0 0 16,3 0 24,0 0-88,0 0-8,0-8-208,0 9 216,0-1 32,0 0 48,6 0-72,-1 0-32,0 0-32,1 0 8,-1 3 40,-5-11-208,8 11 160,0 0 0,0 10 73,14-13-57,-17 3 32,4 11-96,-1-17-32,13 6 40,-21-11-120,6 11 208,2 0-48,13-1-64,-15 1 8,15 0-72,-15 0 120,2 0-72,0-1 0,-8-10-80,8 11 72,0-3-32,0 0 120,0 0-240,0 1 120,-2 1 112,-1-2-72,1 1 272,-6-9-352,5 10 80,0-2-224,-5 3 16,6 0 160,-6-3 32,5 0 88,-5 3-112,0-3-144,0-8 104,-2 11 64,-7 0 0,1 0-56,-13-1 48,13 1-88,-14 0 64,14 0 88,-16 0 24,13-1-200,-16 1 16,16 0 40,-21 0-112,7 0 224,1-1-168,-3 1 112,0 0 0,27-11-56,-32 22 16,-3-14 40,-6 13-176,-8-13 0,4 14-24,1-14 8,4 0-24,2 3 40,38-11 120,-35 11-144,2 0 112,9-3 0,3 0-168,10 0-16,-16 0-80,19 0 48,0-3 8,8-5 240,-11 6-416,3-1-41,0 1-31,2-1 24,1 0 0,2-2-144,0 0-184,1 0-104,2-3 896,0 2-913,0-2-55,0 0-24,0 0-136,5 0-40,1 0-129,2 0-375,13-5-328,-21 5 2000,6 0-2209,21-8-39,-19 0 191,24 0 281,-8-1 519,1 1 369,2 0 264,5-16-2416,-32 24 3040</inkml:trace>
  <inkml:trace contextRef="#ctx0" brushRef="#br0" timeOffset="3052">3552 55 3080,'0'0'0,"0"0"1080,0 0-888,-3 0 56,0 0 57,0 0 111,1 0 40,-1 0 56,3 0-512,-3-6 576,1 6 16,-1-5 72,0 5-24,1-5 25,-1 5 23,0-6 8,3 6 0,0 0-696,-3-5 632,3 5-16,0-6-32,0 6 0,0-5-39,0 5-65,0 0-8,0-5-8,0 5-464,0 0 480,9-6-16,-1 6-40,13-5-56,-15 5 48,2 0 40,16 0-15,-16 0 15,19 0-16,-19 0-72,25 0 80,-12 0-8,4 0-136,-4 0 24,3 0-128,-2 0-40,-22 0-160,22 0 160,-1 0-64,1 0-16,-14 0 0,22 0-56,-22 3-8,16 2 8,-19 3-40,-5-8 16,9 8 16,12 0 32,-21 0-32,6 0 0,-1 3-48,-5 0-8,0 0 48,0 10 0,0-21-8,0 9 16,-3 15-8,-2-16-48,-3 16 40,0-16 0,0 17-24,-14-17 8,14 16-8,8-24 24,-11 8 0,-16 22-16,16-19-8,-16 16 8,16-17-16,-16 15 72,17-17-8,-17 16-72,27-24 40,-11 8-16,-16 3 24,16 11 32,-13-14-16,16 0 0,-14 3-40,17-1-24,-3-1 56,-1-1-16,4-3-32,0 1 16,-1-1 8,4 0 40,-1-2-16,3 0 32,0-1-48,0-2 0,0 3 56,8 0 32,0 0-40,0-1-32,0 1 8,17 0 40,-20-3 48,22 0 40,-27 0-152,8 0 104,16 0-72,-16 0 8,17 2-16,-17 1 16,16 0 0,-16-1-16,17 1 33,-17 0-25,-8-3-32,24 2 64,-19 1-56,17 0 16,-22 0 8,8-1 40,0 4 0,0-1-48,-2 1 16,-6-6-40,5 5 8,0 0 40,-5 1 8,0-1 48,0 1-16,0-1 16,-2 3 0,-4 0-64,6-8-40,-5 8 48,-3 0-16,-3 0 48,0 1-56,-10-1 8,13 0 0,-3 0-72,-11 0 96,22-8-56,-8 8 8,-14 0 8,14 0 32,-16 0-32,16 0 32,-14 1-64,14-1-32,-13 0 8,21-8 40,-8 8-32,-3 0 56,-11 0 8,14 0-152,0 0-88,-3-2-32,0-1-80,1 0 24,10-5 296,-9 6-337,1-1-135,0 1-16,0-4-104,3 1-120,-1 0-112,4-1-200,2 1-129,0-3 1153,0 3-1304,0 0-256,0-1-201,0-2-135,0 0 0,0 0 143,5 0 217,0 0 432,-5 0 1104,6-5-841,2 5-2879,-8 0 3720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5T07:17:48.4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192 402 4664,'0'0'0,"0"0"657,0 0-89,0 0-40,0 0-8,0 0-520,-3 0 592,1 0 80,-4 3 136,1 0 113,-1-1 23,-2 1-8,0 3-104,0 2-96,8-8-736,-8 8 673,0 0-73,0 0-24,-3 0 0,0 0-48,0 3 16,3 0-40,0 0-48,8-11-456,-8 21 488,0-13-39,0 3 15,0 11 0,0-14-136,0 3-8,0 10-16,2-13-24,1 3 80,2 11 32,0-14-16,3 0 16,0 3 16,0 0-32,6-3-15,-1 0-17,3 0-24,14-3 24,-14 1-16,16-4-32,-16-2-32,19 0 8,-5 0-40,0 0-24,-22 0-208,21 0 144,1 0-64,-1 0 48,1-5-8,0 0-16,-1-1-112,-13 1 8,17-1 40,-25 6-40,8-5 72,16 0 88,-16 5-16,14-6 56,-17 1-56,3-1 8,0 1-80,0 0-16,-8 5-56,6-6 80,-1 1-72,1-1 136,-1 1-160,-5 0-24,0-1 72,0 1-32,0 5 0,0-8 65,0 0-98,-5-1 17,-3 4 24,-1 0-32,1-1 97,0 1-65,-13-3-89,13 0 41,-3 0-16,-11-1-8,14 4-96,-3-3-48,-13 0 0,16 0-48,-3 0-16,11 8 272,-22-6-384,14-2-104,-3 3 40,-10-1-192,13 1 8,-3 0-72,0-1-145,0 1-15,11 5 864,-10-6-960,-1 1-216,3-1-185,0 1-199,-1 5-240,4-5-145,2 5-143,1-6-1,2 6 2089,0 0-1896,0-5 416,5 5 391,3-6-2783,-8 6 3872</inkml:trace>
  <inkml:trace contextRef="#ctx0" brushRef="#br0" timeOffset="1">1245 124 5481,'0'0'0,"0"0"968,0 0-968,0 0 688,0 0-8,-3 0 64,1 0 129,-1 0 111,0 0 112,3 0-8,0 0-24,0 0-55,0 0-129,-2 0-56,-1 0-120,0 0-96,1 0-24,-1 0-39,0 0-25,3 0-520,-5 0 440,-1 0-40,1 0-24,0 0-24,-1 3 48,1 0 0,-1 2 56,1 3-56,5-8-400,-5 8 400,-1 0-16,1 0-79,-1 1 31,1-1-64,0 0 32,-1 0-24,1 3-88,5-11-192,-6 21 216,1-13-72,-3 3 48,0 13 24,-3-15-32,-11 15-64,14-16-40,-3 19 8,11-27-88,-21 22 112,13-1 40,-3 1-40,-13-1 8,16 1-48,-19 0 32,16-1-80,-19 3 32,30-24-56,-22 25 16,-2 5 32,3-1-8,-4-2-48,1 0-8,2-2-88,-5-1 48,-2 0 64,29-24-8,-25 24-40,1-2 48,2-11-8,12 16-24,-17-16 48,19 16-48,-17-19-56,17 16 32,8-24 48,-24 8-88,16 14 40,-3-14 0,0 13-144,0-12-16,3 1-80,0-2-16,0 1-40,8-9 344,-5 8-416,-1 0-64,1 0-72,-1-3-33,1-2-63,0 0-16,2-1-32,0 1 24,1 0-152,-1-1-225,3-2-287,0 0-448,0 0-225,0 0-111,0 0 15,5-8 225,1 0 320,2-13 416,0 15 335,0-15 225,0 15-2744,-8 6 3328</inkml:trace>
  <inkml:trace contextRef="#ctx0" brushRef="#br0" timeOffset="2">735 0 5369,'0'0'0,"0"0"560,0 0-40,0 0 64,0 0 112,-3 0 104,3 0-800,-3 0 873,1 0 47,-1 0-32,0 0 16,1 0-8,-1 0-40,0 0-63,1 0-81,2 0-712,-3 0 640,-3 3-32,1-1-32,0 4-64,-1 2-16,1 0-64,-1 0-47,1-2 15,5-6-400,-5 8 320,-1 0-8,1 0 56,-1 0-64,1 0 72,2 0-64,1 0-96,-1 0 8,3-8-224,-3 8 224,1 1 24,-1-1 16,0 0-56,0 0-56,3 0 48,0 0-32,0-3 89,0-5-257,0 6 240,0-1-32,6 1 96,-1-1-64,-5 0 40,6 1-16,-1-3-56,0-1 16,-5-2-224,6 3 176,-1 0-48,1-3-48,-1 0 120,0 0-112,1 0 80,-1 0 24,1 0-208,-6 0 16,5 0 160,0 0-72,1 0 48,-1 0 0,1 0-80,-1 0 64,0-6-56,1 6 8,-6 0-72,5-5 48,-5 5-24,6-6-72,-6 6 88,0-5-8,0 0-56,0-1 112,0 1-24,0-1-32,0 6 48,0-5-120,0 0 16,0-1 0,0 1 48,-3 5-32,0-6-24,1 1-8,-1 5-88,3-5 96,-3 5-112,3-6-16,-3 1-40,1 5-64,-1-6 64,3 6 200,-3 0-240,1-5-32,2 5-32,0-5-64,0 5-64,0-6-152,0 6-128,0-5-41,0 5 753,0 0-960,0 0-136,0 0-208,0 0-345,5 0-287,3 0-217,0 0-87,19 0 103,-27 0 2137,8 0-1888,17 0 360,-4 3 392,4-1 271,-1 1-2759,-24-3 3624</inkml:trace>
  <inkml:trace contextRef="#ctx0" brushRef="#br0" timeOffset="3">1342 664 6249,'0'0'0,"0"0"1520,0 0-416,-2 0-87,2 0-1017,-3 0 960,0 0 120,1 3 72,-1 0 25,-3-1-1,1 1-144,-3 0-104,0 0-112,8-3-816,-8 2 641,0 4-65,0-1-120,-1 0-96,1 1-8,0 2-48,-13 0-48,13 0-24,8-8-232,-11 8 216,0 0 8,0 0 56,0 3-16,1 0-24,-1 0-24,0-3 16,0 3 0,0 0 33,1-1-41,-1 1-32,0-3 16,0 3-8,3-3 24,0 0-8,0 0-56,8-8-160,-8 8 208,2 3 16,1-3 32,2 0-24,1 1-8,2-1 16,0 0-48,0-3 0,0-5-192,0 6 152,0-1-40,0 0 88,0 1 48,0-4-56,5 1 8,0 0-32,1 0-55,-6-3-113,5 2 200,1-2-40,2 0-40,0 0 24,0 0-104,0 0 104,0 0-24,0 0-96,0 0 64,-8 0-88,8 0-160,0 0 200,-2-5 32,-1 5-48,1-6 136,-1 6-72,0-5-32,1 5 64,-1-5-48,1-1-128,-1 6 96,-5-5-128,5 5 120,-5-6-16,6 1-40,-6 0 120,0 5-96,0-6 24,0 6-32,0-5-48,0 5-24,0-6 24,-3 6 8,0-5-8,1 5-64,2 0 120,-3-5-200,0 5-56,-2-6 8,2 6-104,1 0-17,-1 0 25,0 0-64,0 0-8,3 0 416,-2 0-504,-1-5-64,0 5-80,1 0-72,-1 0-72,3 0-177,0 0-135,0 0-168,0 0 1272,0 0-1537,0 0-303,0 0-424,0 0-185,5 0-39,1 0 159,2 0 585,0 0 487,-8 0 1257,8 0-1496,0 0-1184,-8 0 2680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5T07:17:50.1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292 241 6481,'0'0'0,"0"3"768,0-3-144,0 0-32,0 0-592,6 0 512,-1 0-71,0 2-33,1 1-40,-1 0-8,1-1 16,-6 1-80,5 0 40,-5 0 40,0-3-376,0 2 328,0 1-8,-3 2-104,1 3-56,-4-2 48,1-1 0,-1 1-80,1-1 8,5-5-136,-8 5 88,0 1 56,0-1 49,0 1-9,-1-1 32,1 0 88,0 1 120,0-3 80,8-3-504,-8 2 480,-3 1-72,3 0 72,-3-3 0,1 0-24,1 0-40,-1 0-87,2-6 31,8 6-360,-11-5 464,3-1-56,0 1-16,-1 0-56,1-1-16,0-2 168,0 0-24,0 0-128,8 8-336,-8-8 304,0 0-32,0 0 8,0 0 81,2-1-177,1 1-72,-1 0 48,4-13 56,2 21-216,-3-6 272,0-2-144,1 0-104,-1-14 160,3 17-56,0-3 16,0 0-96,5-14-160,-5 22 112,6-5 8,-1-3 128,1 0-80,-1-14-80,0 17 48,1-3-32,-1-1 232,3 1-168,-8 8-56,8-8-80,0 0 40,1 0-8,12 3 240,-15-1-120,2 1-208,0-1 16,16 1 96,-24 5 24,5 0 96,17-5 32,-17 5-160,17 0-104,-14 0 120,14 0 48,-17 0-24,20 0-16,-20 2-56,16 4 128,-15 2 128,15 0-160,-15 0-72,2 0-40,14 0 32,-17 0 208,-5-8-160,5 8 88,4 1-136,-1-1 24,-3 0 32,0 0 96,1 0-64,-6 0-160,0 0 128,0-8-8,0 8-16,0 0 208,0 0-16,0 1-232,-3-1 40,-5 2 56,0-1 64,0-1-80,8-8-24,-11 8 32,-11 0-64,14 0 112,-3 0 128,-13 0-240,16 0-8,-16 0-16,16-2 96,8-6-40,-25 5 176,17-2-128,-16 0-128,16-1 40,-16 1 112,15 0 96,-15-1-40,16 1-176,8-3 48,-24 0 16,16 0 144,-3 0 24,-11 0-48,14 0-112,-3 0 48,1-5 224,-1-1-56,11 6-240,-11-8 152,3 0-200,0 0-72,2 0 240,1 0 81,2 0-105,1 0-32,2-1-8,0-12 32,0 15 48,0-2-176,0 0-96,8-13 128,0 15 144,0-2 48,0 0-192,-8 8 8,22-8-104,-17 0 24,17 0 96,-17 0 88,17 0-96,-17-1-64,17 1 32,-17 0 200,-5 8-176,24-5 56,-18-1-64,18 1-32,-19 0-80,17 5 304,-14-6-112,16 6-168,-16 0 0,-8 0 96,25 0-160,-20 0 240,17 0-88,-17 0-24,17 0 0,-17 3 16,3 0 208,14 5-104,-17 0-184,3 0 40,1 0 128,-1 0 8,0 0 80,0 0-224,0 0-152,-3 1 224,-5-9-8,6 10 56,-6 1 32,5 0-72,-5 0-64,0 0 32,-3-1 64,1 1-48,-6 0-152,8-11 152,-9 11-24,1 0 32,0-3 232,0 0-8,0 0-272,-3 0 48,1 0 0,-1 0 96,11-8-104,-11 6 224,0-1-280,-11-2 40,14 2 128,-2-2-72,-12-1 96,14 1-168,-3 0-80,11-3 112,-22 3 144,17-3 32,-3 0-120,-3 0-16,0 0-136,1 0 152,-1-6 176,0 1-176,11 5-56,-11-6 64,0 1-72,1 0 136,1-4 80,1 1-160,0 0-160,3 0 144,2 0 160,3 8-192,-3-8 216,1 0 24,-1 0-440,0 0 40,1 0 232,2-1-40,0 1 104,0 0-208,0 8 72,5-8-128,0 0 248,1 0-64,-1 0-152,1 0 8,2 2 32,0 1 224,0 0 72,0-1-224,-8 6-16,8-5-160,0 5 0,0-6 152,0 6 152,17-5-192,-20 5-32,17 0 136,-17 0-24,-5 0-32,22 0 112,-17 0-152,3 0-184,14 0 232,-17 3 144,3 2-40,14 3-144,-22 0-128,8 0 72,0 0 256,-2 1-24,-1-1-240,-5 0 80,0 0-80,0 0 232,0 3 64,0-11-200,0 11-128,0-1 0,0 1 136,-5 0 152,-4-3 24,1 0-232,-2 0-208,-1 0 248,11-8 8,-11 11 56,0-3 120,-10 0-72,12 0-248,-1 1 192,-12-1 8,14 0-32,-3-3 8,-10 1-168,12-1 408,-1 0-232,-12-2-96,14 0-48,-3-1-32,0 1 328,11-3-192,-10 0 296,-1 0-392,0 0 184,0 0-64,0 0-40,3 0 104,0 0-272,0-5 72,8 5 112,-5-6 72,2 1 160,0 0-64,1-1-224,-1-2-104,0 0 208,3 0 120,0 0-152,0 8-16,0-8-24,0 0-80,0-1 32,0 1 272,0 0-240,0 0-8,6 0 48,-6 0 64,0 8-64,5-8 208,3 0-248,0 0-176,0 2 88,-2 1 232,-1-1-24,3 1 56,-2 0-256,-6 5 120,8 0-176,-3-6 264,0 6-88,1-5 0,-1 5-168,1 0 64,-1 0 272,0 0-72,-5 0-96,6 0-72,-1 0-216,1 0-104,-1 0 56,0 0 128,1 0-248,-1 0-176,1 0 48,-6 0 584,5 0-808,0 0-57,1 0-383,-1 0-376,3 0-73,0 0-351,17-6-473,-17 6-663,-8 0 3184,27-5-3553,-5 0 216,2-1 889,11-2 919,5-13 489,12 12-2080,-52 9 3120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5T07:17:51.6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143 389 3968,'0'0'0,"0"0"512,0 0-143,0 0-41,0 0 40,0 0 112,0 0-480,-2 0 552,-1 0 96,0 0 144,0 0-8,1 0-7,-1 0-25,-2 0-80,2 0-16,3 0-656,-3 0 1216,1 0-632,-1 0 17,0-6 63,-2 6 32,-1-5-128,1 5-40,0-5-40,2-1-32,0 1 112,0-1-96,1 1-87,-1 0 15,0-3-96,1-1-40,2 9-264,0-8 312,0 0-152,0 0 56,0 0 80,0-14-152,0 22 80,5-8-144,0 0 40,4 0-56,-4 0-64,0 0-56,3 0-80,1 0 160,-1 0 24,0 0 72,-3 2-40,-5 6-80,8-5 40,-2-1-8,2 1 40,0 0 32,-3 5-72,1-6 16,-1 6 0,0 0 24,1 0 40,-6 0-112,5 0 176,1 0-32,-1 0 24,0 0-32,1 3-48,-1 5 24,1 0-96,-1 0 128,-5-8-144,5 8 136,1 0-152,-6 3 136,5 11-39,-5-14-114,6 3 194,-6 10-129,5-13-40,-5-8 8,0 11 24,0 11-24,0-17 64,0 3-72,0 3 32,0 0-48,-3 0 96,1-1-88,2-10 16,-3 11 120,0-3-104,-2 0-48,2 1 112,-2-1-48,-1 0 16,1-3-48,0 1 16,5-6-16,-6 2 24,1 1 40,-1-3-48,1 0 56,-3 0-64,0 0 72,2 0 96,1 0-112,5 0-64,-5-5 64,-1-1 72,-2-2-96,-3 0 160,3 0 48,0 0-192,0 0 168,0 0-88,8 8-136,-8-9 160,0-15 56,0 19-128,-1-3 56,1 0-72,0-14 56,0 17-128,0-4 80,0 1-40,0-13 40,2 15 128,1-2-184,2-13-128,3 15-40,0-2 96,0 0 8,0-14 136,0 17-152,6 0-16,-1-3 72,1-1 0,2 1 120,0 0-176,0 3 72,-8 5-16,8-6 48,0 1-32,0 0 56,14-1-144,-22 6-32,21-5 104,-15 5-24,15 0 32,-21 0-8,6 0 16,2 0-88,13 3 120,-15-1 8,15 4 72,-12 2 80,15 0-40,-16 0-96,-8-8-72,22 8 200,-17 0-232,3 0 0,14 3 224,-17-3-272,3 0 152,0 0-48,0 3-128,-8-11 104,8 11 56,-2-3-32,-6 0-24,5 3 72,-5 0-112,6 0-136,-6-3 256,0 0-88,0-8 8,0 8 32,0 0 200,0 0-240,0 0 144,0 0-88,-3 0-88,-2 0 136,-4 1-168,9-9 72,-8 5 24,3 0 56,-3 1-88,-3-1 144,0-2-71,0 0-82,1-1-15,-1 1-72,0 0 64,3-1 160,0-2-104,0 0 16,0 0 65,-3 0-153,0 0 184,0 0-8,11 0-120,-11 0 16,3-5 64,0 5-16,0-8-40,0 0 64,0 0-40,0 0-56,0 2 104,8 6-96,-8-8 40,0 0 96,5 0-40,0 0-128,0 0 136,1 0-80,-1-1-24,3 1 8,0 8-8,0-8-80,0 0-144,0 0 248,0-14-8,0 17-168,8 0 160,0-3-152,0-14 168,14 17 48,-17-17-64,17 17-40,-17-1-104,17-2 144,-17 0 80,3 0-88,17 2 16,-20 1-8,17 0-48,-17-1 80,17 1-88,-17 5-48,17 0 48,-17 0 120,17 0-72,-22 0 0,5 0 40,17 0-96,-17 3 0,17 5 216,-17-3-24,3 3 88,0 0-88,14 0-168,-22-8 32,5 8 32,1 1-16,-1-1-120,-5 13 88,6-13 16,-6 3-64,5 0 128,-5 11-104,0-22 40,0 8-24,0 2 112,0 12-120,0-14 80,-3 3-48,-2 11-96,-3-14 152,0 2 64,8-10-120,-8 22-16,-3-14 80,-11 3-56,14 0-136,-3 0 192,-13-1-96,16-2 0,-19 1 96,27-9-64,-11 8 56,-13 0 32,16 0-56,-17-3-64,17 1 24,-19-1-88,19 0 184,-16-2-32,16 0-176,8-3 120,-25 3 80,17-3-80,-16 0 40,16 0-104,-14 0 48,14 0-152,-3-6 200,1-2 56,-1 0-104,0 0 288,0 0-288,3 0 216,0 0-88,3-17-264,-1 20 200,4-3 64,2 8-112,-3-25 96,0 20 0,3-17-16,0 17-152,0-17 160,0 14 8,6-16-64,-1 16-16,-5 8-16,5-24-160,3 16 136,1-17 24,12 17-16,-15-16 64,15 16-104,-15-17-8,21 17 232,-19-16-40,19 16-88,-19-16 40,21 18-152,-7-15 40,0 13 152,-1-14-136,1 17-16,-22 5 32,8-9-88,22-12 56,-6 21 96,0-6-168,-2 1 88,-14 5-24,22 0 32,-22 0-48,-8 0 56,27 0 16,-22 0-88,17 0 56,-17 3 96,17 5-144,-14 0 40,13 14-152,-15-14 136,-6-8 40,8 10 72,0 12-40,0-14 120,0 16 32,0-13-128,-2 16 56,-1-19-112,-5 19-80,0-27 80,0 11 0,0 16-40,0-16-40,-2 16 144,-7-16-96,1 16 0,3-16 128,0 16-240,-1-17 216,-2 17-32,0-16-136,-3 13 280,0-15-240,0 12 104,1-13-16,-1 3-88,11-11 56,-11 22 56,-11-17-64,14 3 8,0-2 24,-13 2-56,13-3-32,-3 0 152,-16-2-72,27-3-16,-11 3-48,-16 0 64,16-1-80,-13-2 120,13 0-8,-16 0-56,19 0 24,-16 0-48,24 0 32,-8-5 32,-3-1 16,-11 1-32,14 0 16,-3-3-16,-10-1 8,13 1-88,-3 0 24,11 8 40,-22-8-24,17 0 96,-3 0 40,0-14-112,-1 17-8,1-3-80,0 0 80,0-14 72,8 22-64,-8-5-16,3-1 0,-1-2 40,4 0-32,2-13 56,0 15 32,0 1-136,5-3 24,-5 8 32,5-8-32,1-1-8,-1-12 120,3 15-160,0 1 80,0-3 64,14 0-104,-17-14 48,4 17-48,15-3-104,-16 0 112,16-14 176,-16 17-144,17-1 16,-17-2-48,19 0-16,-19 0 120,22 0-40,-22 2-88,16 1-40,-19 5 104,17-5-8,-17 5 24,17 0-56,-17 0-48,17 0 144,-17 0-32,4 0 32,-1 2-120,0 1-8,-3 5 120,0-2-96,-5-6 40,6 5 184,-1 3-104,1 0-72,-1 0 40,0 0-144,1 0 88,-1 3 24,-5 11 112,0-22-128,0 8 48,0 3 0,0 10-120,0-13-32,0 3 216,-2 0-208,-1 0 136,0 0-96,3-11 56,-5 21-88,-3-15 232,-3 2-112,0 3 8,0-1 16,1-2-248,1 1 208,1-1 32,8-8-48,-11 8-64,1 0 128,-1 0-152,0 0-88,0 0 160,0-2-256,1-1 72,-1 0 112,11-5 88,-11 6-360,3-3 240,0-1-296,0 1-216,0 0-65,0-1-247,-1-2-128,1 0-144,8 0 1216,-8 0-1489,0 0-279,0 0-336,0 0-609,3-5-488,-4 5-279,1-5 391,0 5 896,0 0 905,0 0 728,0 0-1824,8 0 2384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5T07:17:53.23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538 249 6353,'0'0'0,"0"0"1432,0 0-296,0 0-1136,0 0 1049,0-5-73,0-1-56,5-2 24,-5 0 16,5-13-79,-5 15-9,6-2-72,-6 8-800,0-8 704,0-14 32,0 22-200,0-8-47,0 0-41,0 0-72,0 0 64,0 0 0,0 8-440,-3-8 368,0 0 16,1 0 0,-1-1-16,0 1 8,-2 0-88,0 3 32,-1-3 24,6 8-344,-5-6 233,-1 1 55,1 0-72,-3-1-40,0 1 88,0-1-48,0 1-48,-1 0 64,9 5-232,-8-6 216,0 6 24,0-5-8,-13 5-128,12 0-16,-1 0 32,-12 0-32,14 2 112,8-2-200,-11 3 120,-10 3-120,12 2 144,-1 0-136,-15 3 48,17 10 24,-16-13-112,16 17 80,8-25-48,-27 10 40,16 17-8,-19-2 0,9 2-56,-1 0 40,1 0 40,10 0-24,-16 0 0,27-27-32,-8 27 40,-14-3-40,14 0 32,0 1-8,-3-1-80,3 0 40,3-2 32,-1-1 40,6-21-56,-5 22 88,2-11-80,0 16 32,3-19 8,0 16-8,0-16-8,6 3 0,-1 0-40,-5-11 8,8 8 56,0 0 0,0-3-80,17 1 56,-20-3-32,17-1 64,-17 1 88,17-3-136,-22 0-16,5 0 48,17 0-40,-17 0 0,17-5 72,-14-4-72,13 1 8,-12 0-8,12 0 16,-21 8-24,6-8-24,15-14 0,-15 17-32,15-3 32,-15-14 104,15 17-56,-15-17 40,15 17-40,-21 5-24,6-22-40,2 17 96,13-17-23,-15 17-50,2-17 74,0 17-1,0-17 8,0 17 24,-8 5-88,5-22 32,1 17 0,-1-3 16,1-14 56,-1 17 40,0-3-56,1 0-24,-1-14 32,-5 22-96,6 0 32,-6-8 32,5 0 40,-5 0-104,0 2 80,0 1 64,0 5-128,0 0 64,0 0-80,0 0 80,0 0-64,0 0 128,-3 0-40,3 0-48,0 5-40,-2 6 16,2 11-8,-3-11 64,3 16-64,0-6 0,-3 3 72,1 9-64,-1 5 120,-3 2-96,1 1-64,5-41 8,-5 40 168,-1-2-96,4 0 48,-1 0 80,0-1-168,0-2 88,1 1 80,-1-1-136,3-35-64,0 35 112,-3-3-24,1 1-32,-1-1 72,0-2-72,1-1-24,-1 1 0,0-3-64,0 0 160,1-3-80,-1 3-80,3-2 120,-3-4-104,3 1 16,0 0 48,-2-12-80,2-10 32,0 27-32,0-19 88,0 19-56,0-18-8,0 1-16,0 1-80,0 0 96,0 0 56,0-11-48,0 11-88,0-3-8,0 0-136,0 0-72,0-5 88,0-1-48,0 1-120,5 0-96,-5-3 480,0 2-584,5 1-144,-5 0-1,6-1-239,-1-2-128,1 0-136,-1 0-225,0-5-135,-5 5 1592,6-5-1992,2-1-513,0-2-439,0 0-225,14-14 200,-17 17 753,17-17 743,-14 14 105,-8 8 1368,30-27-2912,-30 27 2912</inkml:trace>
  <inkml:trace contextRef="#ctx0" brushRef="#br0" timeOffset="1738">875 511 6617,'0'0'0,"0"0"1456,0 0-111,0 0 39,0 0 24,-3 0 80,3 0-1488,-2 0 1353,-1-5-97,0 5-232,1 0-104,-1 0-103,0 0-49,3 0-16,0 0-80,0 0-672,-2 0 688,-1 0-88,3 0-72,0 0-23,0 0-97,0 2-8,0 1 72,-3 0-64,3-3-408,0 5 408,0 1-48,0 2-72,0 0 56,0 0 0,0 0-112,0 3-24,0 10-56,0-21-152,0 8 160,0 3 104,0 16-103,0-16 63,0 16-88,0-16-8,0 16 88,0-16-128,0-11-88,0 27 104,0-17 40,0 17 48,0-16-16,0 16-16,0-16-128,0 16-8,0-16 72,0-11-96,0 27 32,0-16 72,0 13-96,0-16-8,6 14 104,-1-14 16,0 3-56,1-3 8,-6-8-72,5 8-72,1 0 104,-1-3 80,0 1-72,4-4 136,-1 1-96,0 0-24,0-3 56,-8 0-112,8 0 40,0 0-64,0 0 48,0-8 24,14 0 8,-17-1 24,3 1-88,17 0 0,-25 8 8,5-8 56,3-13-40,0 15 40,14-2-40,-17 0-64,3-14 136,0 17-48,14-3-40,-22 8 0,5-8 64,1-19-136,2 19 160,0-17-16,0 17-80,0-13 48,0 15-64,-2-15 80,-6 21-56,5-8 48,1-14-72,-1 17-32,0-17 48,1 17 64,-1-17-32,1 17 0,-1-17-112,-5 22 88,5-5-8,1-17 24,-6 17-24,5-4 32,1 1-152,-6-13 152,5 15 56,-5 1-104,5-3 72,-5 0-24,6 0-56,-6 0 96,5 2-64,-5 1-112,0-1 104,0 1 16,0 0 24,0-1 24,0 6-160,0 0 40,0 0 32,0 0-32,0 0 48,0 0-24,0 3-56,0 0 96,-3 2-40,1 3-56,-1 0 0,0 0-80,3 0 16,0 3 48,0-11 112,-2 11-280,2 0-8,-3 0-96,-2-1-72,-1 1 80,1 0-200,2 0-73,0 0-95,3-11 744,-2 10-856,-1 1-128,0 0-176,1-3-281,-1 0-207,0 0-256,0 0-457,1 0-312,2-8 2673,0 9-2840,0-4 103,0 0 657,0 1 607,0-1 505,5 1-2624,-5-6 3592</inkml:trace>
  <inkml:trace contextRef="#ctx0" brushRef="#br0" timeOffset="1739">1415 797 6817,'0'0'0,"0"0"1752,0 0-271,0 0-81,0 0-120,0 0-80,0 0-1200,0 0 1273,0 0-9,0 0-88,0 0-55,0 0-153,0 0-160,6 0 24,-6 0-136,0 0-696,5 0 592,0 0-40,1 0-151,-1 0 31,1-5-32,-1 5-80,0 0 16,1 0-88,-6 0-248,5 0 280,1 0 32,-1 0-56,0 0 8,1 0 8,-1 0-104,1 0 96,-1 0-80,-5 0-184,5-6 120,4 6 80,-4-5-64,3 5-24,0-5 0,-2 5-72,-1-6-23,3 6 103,-8 0-120,5-5 40,1 5 40,-1-6 16,1 6-72,2-5 96,-3 0 8,3-1-40,0 1 8,-8 5-96,6-6 64,-1 1-32,1 0 0,-1-1-24,0 1-48,1-1 144,-6 1-64,5 0 72,-5 5-112,0-6 88,6 1-136,-6-1 104,0 1-8,0 0-16,0-1 88,0-2-96,0 0-48,0 8 24,-3-8 136,-3 0-120,1 0 24,-3 0 48,0 0-136,0 2 176,0 1-40,0-1-112,8 6 24,-9-5 96,1 0-160,0-1 72,0 1 40,0 5-72,0-6 0,0 6 88,0 0-88,8 0 24,-8 0 64,0 0-16,-3 0-120,3 0 104,0 3 8,-1 0-40,-1 5 8,-1 0-40,11-8 32,-11 8 8,0 14 64,0-14-56,1 13 16,-1-13-112,0 19 24,3-16 88,0 16-24,8-27-8,-8 22-32,0-1 48,0 1-8,-1 0-8,1-1 48,3 1-96,0-1 32,2 1 96,3-22-80,-3 22 8,0-12 32,1 17-48,-1-16-88,3 16 112,0-19 32,0 17-104,0-17 112,0-8-56,0 21-40,0-15 24,5 2 128,1 3-184,-1-3 96,1 0-56,2 0-80,0 0 208,-8-8-96,8 5-80,0 1-64,0-3 64,0-1-176,0 1-24,0 0-24,1-1-200,-1 1-57,0-3-71,13 0-192,-15 0-96,15 0-200,-15-5-57,15-3-87,-15-1-208,18 1-288,-19 0-441,17 0-424,-14 0-111,16-14 127,-15 17 425,15-3 720,-16-16 487,19 16 193,-27 8 784,8-25-3208,-8 25 3208</inkml:trace>
  <inkml:trace contextRef="#ctx0" brushRef="#br0" timeOffset="1740">1907 678 5593,'0'0'0,"0"0"1024,0 0 72,0 0 80,0 0 201,0 0 71,0 0-1448,0 0 1456,0 0-71,0 0-177,0 0-176,0 0-168,0 0-104,0 0-79,0 0-1,0 0-8746,0 0 16740,0 3-8090,0 0-40,0 2-56,0 1 40,0-1-64,0 3-39,0-2 31,0-6-456,0 5 432,0 0 8,0 1 8,0-1-128,5 1 8,0-4 0,1 4 16,2-4 0,0 1-80,-8-3-264,8 3 240,0-1 24,0 1-16,0-3-39,1 0-33,-1 0-176,0 0 64,0 0 56,-8 0-120,21 0 72,-15 0 32,2-5-56,0 5-32,14-6 72,-17 6-32,0-5-48,4 5 24,-9 0-32,8-5 0,0-1 16,0 1 48,0-1-80,0 1 24,0-3 96,0 0-96,0 0 56,-8 8-64,6-8-8,-6-1-96,5 1 176,-5 0-48,6 3 32,-6-1-8,5 1-104,-5 0 56,0 5 0,0-8-24,0 2 24,0 1 8,0-3 40,0 2-8,0-2 16,0 3-40,0-1-48,0 6 32,0-5 8,-5 0 0,-1-1 24,-2 1 8,0-1-104,0 1 72,0 0 24,0-1-48,8 6 16,-6 0 48,-2-5-88,3 5-32,-3-6 112,2 6-40,-2 0 56,0 0-24,0 0-72,8 0 40,-8 0 40,0 0-56,0 3-16,0 2 80,-1 4-48,1-1 56,0 13 24,0-13-112,8-8 32,-8 11 32,0 11-64,0-14 88,0 3-40,0 13-32,2-13-8,1 16-8,-1-16 32,4 16 16,-1-17-8,0 17-56,1-16 96,-1 16-8,0-16-72,1 13 8,-1-16-8,3-8 32,0 25-8,0-17 104,0 13-64,0-13-64,0 3 40,0 11-80,5-17 112,1 3-16,-1 3-120,3-3 8,-2 0-24,2-2-64,0-1-64,-3 1-96,3-1-161,0-2 25,-8-3 472,8 2-592,1 1-88,-1 0-88,0-3-216,0 0-32,13 0-153,-15 0-255,2 0-216,-8 0 1640,8-6-1977,16-2-359,-18 0-121,15 0-71,-15 0 223,15-16 513,-13 18 559,19-15 489,-27 21 744,9-6-712,20-15-2448,-29 21 3160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5T06:36:22.1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36 5 4048,'0'0'0,"0"0"192,0 0-192,0 0 176,0 0 89,0 0 71,0 0 64,0 0 64,0 0 64,0 0 56,0 0-32,0 0-3857,0 0 7202,0-5-3281,0 5 41,0 0 151,-3 0-24,1 0-48,2 0 24,-3 0-104,3 0-656,-3 0 664,3 0-23,-2 0-105,-1 0-64,0 0 24,1 0 48,-1 0-40,3 0-64,0 0-440,0 0 368,-3 0 8,3 0 48,-3 0-7,3 0-25,0 0-144,0 0 40,0 3 56,0-3-344,0 2 288,0 1-48,0 0-72,0 0 8,0-1 168,0 1 8,0 0-120,0 2 48,0-5-280,0 8 232,0 0 72,0 0 40,0 0-207,0 1 31,0-1 40,0 0 80,0 0 32,0-8-320,0 8 176,0 3-80,0 10 184,0-13-16,0 3-40,0 11-88,0-14-248,0 3 200,0-11-88,0 24 184,0-16-80,0 16 8,0-15-144,0 18 56,0-17 144,0 17-120,0-5-64,0-22 16,0 22-56,0-1 200,0 1 160,0-11-56,0 18-160,0-7-176,0-1 112,0 1-64,0-22 40,-2 22 56,-1-1-72,3-10-160,0 16 144,0-16 32,0 16 40,0-16-40,0 16 24,0-27-24,0 10 24,0 18-24,0-18 112,0 17-88,0-16-40,0 16 80,0-16-104,0 13 120,0-16-88,0-8 8,0 27-72,0-19 64,0 17 8,0-17 32,0 16 0,0-16-32,0 17-88,0-17 152,0-8-64,0 10 8,0 12-56,0-14 120,0 0-128,0 3 104,0 0 8,0 0-128,0-1 48,0-10 24,0 9-88,0-1 40,0 0 40,0 0-128,0 0-48,0 0-8,0-3-80,0 1 24,0-6 248,0 3-336,0-1-160,0 1 24,0 0-112,0-1-49,0 1-127,0 0-216,0-1-216,0-2 1192,0 0-1505,0 0-439,0 0-440,0 0-201,0 0 32,0 0 353,0-5 576,0-3 63,0 8 1561,5-8-3832,-5 8 3832</inkml:trace>
  <inkml:trace contextRef="#ctx0" brushRef="#br0" timeOffset="1413">868 203 4144,'0'0'0,"0"0"248,0 0-8,0 0 81,0 0 55,0 0 32,0 0 16,0 0-8,0 0-416,0 0 480,0-6-16,0 6-8,0-5 0,0 5-56,0-6 64,0 6-23,0 0-1,0 0-440,0 0 432,0 0-32,0 0 40,0 0 16,-3 0-40,3 0-48,-3 0-24,3 0 0,0 0-344,0 0 400,-2 0-7,-1 0-81,0 0 32,1 0 32,-1 0-8,0 0 8,3 0-72,0 0-304,-3 0 304,1 0 88,-1 0 56,0 0-88,1 0-16,-1 0-80,0 0 40,1 0 121,-1 0-121,0 0-24,0 0-24,1 0-16,-1 0 48,0 0-40,1 0-176,-1 0 80,3 0-152,-3 0 160,-2 0-16,-1 3 64,1 0-200,0-1 72,-1 1 56,1 0-24,-1-3 8,6 0-120,-5 3 56,0-1-32,-1 1 144,1 0-16,-1-1-80,1 1-8,0 0-40,-1-1 104,6-2-128,-5 3 176,-1 0-64,1 0-112,0-1 32,-1 1 32,-2 0 56,3-1-40,-3 1-80,0 0 72,-1-1 8,1 1 57,0 3-17,0 2-152,0 0 88,0 0 168,0 0-160,8-8-64,-8 8 104,0 0-128,0-2-80,-1 2 224,1-3-48,0 3-24,3 0-40,-1 0-16,6-8 8,-5 8 88,0 1 40,-1-1-160,1-3 56,-1 3 40,1 0 24,0-2 192,-1 2-272,6-8-8,-5 5-32,-1 1 88,1-1-48,0 0 104,2 1-104,0-1-80,1 1 144,-1-1 192,3-5-264,-3 5 144,3 1-48,0 2-88,0-3-16,0 1 208,0-1-112,0 0-120,0 1-72,0-6 104,0 5-40,6 1 200,-1-1-48,0 0-104,1 1-8,2-1 8,0 1 72,0-1 32,0 1-200,-8-6 88,8 5-64,0 0 152,17 1 16,-20-1 32,17-2-184,-17 2-72,17 1 128,-17-1 16,-5-5-24,22 3 24,-17-1-80,17 4 48,-17-1 88,17-2 56,-17 2-88,17 1-200,-17-1 120,-5-5 32,8 6-120,0-4 176,14 4 32,-17-1-144,3 0 104,0 1-88,1-1 88,-1 1-32,-8-6-16,8 5-8,0 0 56,0 1-72,-3-1 80,-5 1 16,6-1-96,-6 0 48,5 1-24,-5-1-24,0 1 120,0-1-96,0 0 8,0 1 72,0-1-48,0 1 0,0-1-8,0 3-80,-3-2-8,1 2 136,-1 0-120,0 0 64,-5 0-16,0 0-72,0 0 136,8-8-64,-8 8 40,0 0-56,0-2 8,0-1-56,0 1 40,-1-1 16,1 3-64,0-3 32,-3 1-56,3-1-72,-2 1 24,-1-1-136,3 0-40,-3 1 88,3-1-48,0 1 16,8-6 264,-11 5-280,3 0-128,-3 1-9,-11-1-111,14-2-152,0 0-136,-3-1-312,1 1-288,10-3 1416,-11 3-1753,3-1-343,0 1-153,-1 0 105,1 0 223,0-1 281,0-2 368,5 0 231,3 0 1041,-2 0-3848,2 0 3848</inkml:trace>
  <inkml:trace contextRef="#ctx0" brushRef="#br0" timeOffset="2038">1197 49 4384,'0'0'0,"0"0"240,0 0 89,0 0 71,0 0 64,0 0 40,0 0 40,0 0 88,0 0-632,-3-6 728,1 6 40,2-5-63,-3 5 15,0 0-24,1-6 40,-1 6-8,3 0-80,0 0-648,0-5 624,0 5 9,0-5-9,0 5-16,0-6-104,0 6-72,0 0 72,0 0 80,0 0-584,0 0 456,0 0-24,0 0-55,0 0-33,0 0 192,0 0-104,0 0-88,0 0-8,0 0-3593,0 0 6874,0 0-3113,0 0-72,5 0-176,1 0 56,-1 0-8,1 0 113,-6 0 87,5 0-240,0 0 8,1 3 144,-1 0-16,1-1-32,-1 1-136,0 0-296,-5 5 296,6 0-40,-1 0 16,1 0-8,-1 0-200,0 0 184,1 0-16,-1 1 72,1-4-224,-6-5-16,5 8 88,0 0 56,1 0 96,-1 0 57,1 0-369,-1 1 208,0 12 8,1-13 40,-6-8-184,5 11 320,1 11-368,-1-14 48,0 3 128,1 10-16,-1-13-48,1 14-176,-1-14-16,-5-8 128,5 27 120,1-16 112,-1 16-216,-5-16-48,6 13-88,-6-16 112,5 16 408,-5-16-328,0-8-72,5 25 88,-5-14-16,6 15-64,-6-17 184,0 18-272,5-19 0,-5 16-64,0-16-56,0 16 304,0-16-96,0 17-40,0-17 112,0 14-144,0-14 144,-3 16-56,-2-16-40,0 16 40,-1-16-56,1 14 64,-1-14 8,1 3-72,0 13-56,-1-16 40,1 14 48,5-22 0,-6 8 48,-2 16-24,0-16-120,0 14 72,0-14-32,0 16-32,0-15 48,-14 15-136,22-24 176,-8 8-176,-3 14 48,-10-14-56,15 13-80,-2-13-16,-3 3-105,3 11 9,0-14-16,8-8 392,-8 11-536,0 10 32,0-15-112,0 2-24,0 3 40,0-1-217,0 1-79,2-3-72,6-8 968,-5 8-1136,-1 0-24,1 1-73,2-1-151,3-3-40,-2-2-145,2-1-127,-3 1 48,3-3 1648,0 3-1593,0 0 177,0-1 216,0-2 224,0 0 207,0 0-2943,0 0 3712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5T07:18:01.8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92 49 3976,'0'0'0,"-2"0"256,2 0-56,0 0 16,-3 0 65,0 0 63,3 0 32,-3 0 16,3 0 40,0 0-16,0 0 24,0 0 16,-2 0 32,2 0-488,-3 0 560,0 0 41,3 0 87,0 0 0,0 0-8,-2 0 24,-1 0 0,0 0 0,3 0-704,-2 0 681,-1 0-41,0 0-72,0 0 0,1 0 24,-1 0-16,0 0-16,1 0-48,2 0-512,-3 0 505,-2 0-17,2 0-64,0 0 16,1 0-72,-1 0 8,0 0 80,0 0-24,1 0-72,-1 0-8,0 0-96,1 0 0,-1 0-24,0 0-80,3 0-15,-3 0-17,3 0 8,0 0 32,0 0-88,0 0-56,0 0 80,0 0-56,0 0 64,0 0 8,0 0-112,0 0-8,0 0 64,0 0 24,0 0-32,0 0 40,0 0-56,0 3-24,0-1 72,0 1-80,0-3 0,6 3 32,-1 2 32,1 0-72,-1 4 128,1-1-80,-6 0-80,5 0 80,-5 13-56,0-21 16,5 9 56,1 1-8,-6 12-56,5-14 24,-5 3-24,5 10 32,-5-12 16,6 1-8,-6-10-32,0 25-32,0-17 104,0 16-40,0-16-32,0 14 56,0-14-120,0 16 40,0-16 16,0-8 8,0 22-88,0-14 56,0 3 56,0 10 0,0-13 104,0 3-88,0 0-64,0 0 72,0 0-104,-3-1 80,3 1-32,0-3-56,0 0 104,-3 1 0,3-1 48,0-3-24,0-5-64,-2 5 24,-1 1-48,3-3 104,0-1-56,0 1 8,0 0 48,0-1-88,0-2 88,0 0 16,0 0-64,0 0 48,0-5 40,0-3-40,0 0 120,0 0-80,0 0-8,0-1 16,0 1-16,0 0 24,0-16-16,0 19-48,0-17 48,0 17 56,5-17-48,-5 22-128,0-8 184,6-16-112,-6 15-72,5-18 136,-5 19-47,6-21-17,-1 21 32,0-22-120,-5 30 16,6-8 80,-1-22 8,1 22-96,2-22 120,0 22-64,0-19-8,0 19 88,0-16-160,-8 24 32,22-8-24,-17-17 80,17 20-8,-17-17 72,17 17-88,-17-3-104,17 0 88,-17 0 0,-5 8-16,22-6 24,-17 1 48,3-1-112,0 1-16,14 0 144,-17-1-128,4 6 48,12 0 8,-21 0-16,6 0-64,2 0 96,13 0-8,-15 0-56,2 0 32,0 3 40,13 2-32,-21 3 72,0-8-80,9 9-48,-1-1-40,0 0 136,0 0-96,0 3 112,0 10-40,0-13-80,0 3 48,-8-11 8,6 22-64,2-11 16,-3 13-8,1-16-64,-1 16 48,0-16-24,1 19-112,-1-16-1,-5-11 209,0 24-320,6-13-80,-6 16 40,5-16-160,-5 16-88,0-16-72,0 13-192,0-13-121,0-11 993,0 24-1256,5-16-384,-5 17-337,0-17-543,0 16-377,6-16-143,-6 14 263,5-14 721,-5-8 2056,0 11-4401,0-11 4401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5T07:18:04.0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940 522 4681,'0'0'0,"0"0"688,0 0-16,0 0 40,-3 0 144,3 0-856,-2 0 1032,-1 0 209,3 0 71,-3 0 8,1 0-136,2 0-207,-3 0-145,0 0-144,3 0-688,-3 0 608,3 0-24,0 0-96,0 0-24,0 0-47,-2 0-73,2 0 40,0 0-80,0 0-304,-3 0 192,3 0 32,0 3-32,0 2 24,0 3 8,0 0-56,0 3-32,0 11 16,0-22-152,0 8 120,0 3 16,0 13-48,0-13-88,0 16 120,0-17-56,0 23-24,0-9 56,0-24-96,0 24-8,0 1 64,0-1 64,0 0-104,0 1 24,0-1 16,0 0-64,0 1 160,0-1-48,0-24-104,0 24 24,0-2 72,0-1-88,-3 1 80,3 0 0,0-1-96,-2-10 48,2 16 24,0-27-64,0 8 24,0 16 96,0-16-88,0 17-24,-3-17 88,0 0-32,0 3 56,3-3-23,0-8-97,0 8 24,0 0 48,0-3-8,0 1-24,-2-3 8,2-1 8,0 1 32,0-3-88,0 0 88,0 0-8,0 0-8,0 0 8,0 0-40,0-5 56,0-4-32,0 1-80,0 0 136,0 8-120,0-8 88,5 0-24,-5-16 72,6 18-96,-6-15 32,5 15 88,-5-15 16,5 15 16,-5 6-192,0-24 160,6 16-16,-6-16 64,5 16-48,-5-22 56,6 22-48,-1-25-72,0 12 64,1-4 72,-1 1-64,1 0-8,-1 0-16,0-1-48,1 1 40,-1 0 16,3-1-80,0 1-32,1 2 56,-4 1-56,0-1 49,1 1-57,2-1-24,0 0 88,14 14-72,-22 8-24,5-24 64,3 16-32,0 0-32,14-14 88,-22 17-24,8-3-40,0 0 40,14 2-64,-22 6 0,5-5 16,3-1 80,14 1-152,-17 5 96,3 0 8,0 0-24,14 0 64,-17 3-112,3 2-72,0 3 72,19 0 24,-21 0 40,15 3 72,-15 11-136,15-14 64,-15 14 16,-6-22-56,8 10 0,14 17 16,-17-16 0,3 16-88,0-16 136,0 16-32,0-16-136,-2 16 120,-6-27-16,0 11-88,5 16 64,-5-17 112,6 17-128,-1-16 32,-5 16 8,5-16 0,-5 16 96,0-27-96,0 11-32,0 16-24,0-16 32,0 16-120,0-17 48,0 17-40,-2-16-152,-1 13 15,3-24 273,-3 9-296,1 15-112,-1-16 48,0 16-8,0-16-88,1 3 24,-1 11-128,0-17-168,3-5 728,-2 8-784,-1 0-145,0 0-199,1-2-248,2-1-369,0-2-431,0-3-361,0 0-167,0 0 2704,0 0-2593,0 0 481,0-5 664,0-1 351,5-2-2559,-5 8 3656</inkml:trace>
  <inkml:trace contextRef="#ctx0" brushRef="#br0" timeOffset="1092">1782 39 6353,'0'0'0,"0"0"1176,0 0-1176,0 0 1256,0 0 233,-2 0 111,-1 0-88,0-6-95,3 6-185,0-5-192,0 5-128,0 0-912,-2-6 712,2 6-183,0-5-105,0 5-112,0 0-88,-3 0-8,0 0-160,1 0-72,2 0 16,-3 0 48,3 0-96,-3 0 72,3 0 24,0 0-136,-3 0 80,1 0-64,-1 3-128,0-1 32,3-2 168,0 6-336,0-1-64,0 1-72,0 2-185,0 0-103,0 0-2120,0-8 2880,0 8-1089,6 0-63,-1 0 0,1 0 0,-1 0 63,0 1 81,1-1 56,-1 2 104,-5-10 848,6 9-760,-1-1 135,0 2 153,3 1 72,1 0-3096,-9-11 3496</inkml:trace>
  <inkml:trace contextRef="#ctx0" brushRef="#br0" timeOffset="1093">1893 638 3416,'0'0'0,"-3"3"296,3-1-120,0 7 24,0-9-200,0 10 272,0 12 129,0-14 31,0 16 56,0-16-16,0 17-24,-2-17 16,-1 16-16,3-24-448,-3 8 504,1 17-8,2-15 0,-3 15 65,0-15-1,1 15 8,-1-17-72,0 16-104,3-24-392,-3 8 320,1 17-24,-1-17-16,0 16-64,1-16-24,-1 16-88,0-16-48,1 17 48,2-25-104,-3 8 56,0 3 16,3 10-32,0-15-56,-3 2 24,3 3-64,0-1-56,0-2-48,0-8 160,-2 9-296,2-1-144,0-3-136,0-2-216,0-1-112,0 1-73,0 0-31,0 0 32,0-3 976,0 0-968,0 0 80,5 0 191,1 0 97,-1 0-3064,-5 0 3664</inkml:trace>
  <inkml:trace contextRef="#ctx0" brushRef="#br0" timeOffset="1094">2314 608 5257,'0'0'0,"0"0"736,0 0 0,0-5 104,0 5 200,0-5 129,-2 5 95,2-6 72,0 6-112,-3-5-95,3 5-105,0-6-208,-3 6-40,3 0-776,-2 0 712,-1-5-128,0 5-39,0 0-89,1-5-24,-1 5-32,0 0-56,1 0-72,2 0-272,-3 0 232,0 0 0,1 0 40,-4 0-16,1 0-80,-1 0 48,1 2-32,0 6 16,5-8-208,-6 8 240,1 1-120,-3-1-32,-3 0 33,0 0-9,0 0 16,0 0-40,1 0-48,10-8-40,-11 8 88,0 0 32,0 14 0,0-14 32,1 3-56,-1 10-24,0-12 80,0 1-72,11-10-80,-8 22 32,0-17 48,0 3-48,0 3 64,0 0-16,0 0-40,2 0 24,1-3-48,5-8-16,-6 8 72,4 0-16,-1 0-40,0 0 88,1 0 16,-1 0-40,3-2 0,0-1-56,0 1-32,0-6 8,0 2 96,5 1-16,1-3-64,2 0 80,0 0-96,14 0 72,-22 0 80,0 0-152,8 0-40,0 0 112,13 0-40,-15 0-32,15-8 88,-15 0-40,15 2-72,-15-2 120,15 0-16,-21 8-80,6-8 96,15 0-24,-15 0-120,2 0 120,13 0 32,-15 0 0,2-1 64,0 4-160,-8 5-8,22-5-32,-17-1 120,3 1-64,0-1 40,0 6-16,0-5-48,1 5 56,-1 0-8,-8 0-48,8 0 16,0 0-8,0 0-40,0 0 72,0 3 8,0 5-72,0 3 8,-2-1 56,-6-10-40,5 22-32,1-14 112,-1 3-56,0 11-104,1-12 80,-6 17 48,5-16-24,-5 16 8,0-27-32,0 11 24,0 16-96,0-16 72,0 16-16,0-16 32,-3 16 0,1-17-16,-1 17 64,3-27-64,-3 11 56,1 16-136,-6-16 80,-1 16-64,1-16 16,0 16 160,-2-16-120,-12 16 48,22-27-40,-8 10-8,-3 17-56,-11-16 56,14 16-32,-3-16-32,-10 16 96,13-19-24,-3 16-24,11-24 24,-22 9 8,14 15-72,-13-16 80,13 3-24,-17 10-16,17-15-16,-13 2-24,12 3 64,9-11 0,-10 8 56,-12 0-32,14-3-48,-3 1 64,-10-1-80,12 0 80,1-2 48,-2 0-168,10-3 80,-11 3 56,0-1-16,3 1-32,2 0 96,1-3-80,0 0-8,-1 0 64,1 0 40,5 0-120,-3 0 72,0-6 16,1 1-72,-1-1 24,0 1 73,3 0-49,0-1-16,0-2-16,0 8-32,0-8-24,6 0 136,-1 0-24,3 0-96,0 0 96,0 2-104,14 1 56,-22-1 16,0 6-56,22-5-24,-17 0 32,17-1 8,-17 6-48,17-5 32,-17 5-40,17-6-32,-17 6 144,-5 0-72,22-5 0,-17 0-40,17 5 8,-17-6-144,17 6 56,-17-5-121,17 5-135,-17-6-32,-5 6 408,24-5-608,-16 0-56,17-1-136,-17 1-248,22-1-209,-22 1-327,19 0-456,-19-1-489,-8 6 2529,24-5-3137,-16-1-191,16 1 383,-15-3 753,15 0 807,-16 0-2255,-8 8 3640</inkml:trace>
  <inkml:trace contextRef="#ctx0" brushRef="#br0" timeOffset="1628">0 1 4945,'0'0'0,"0"0"584,0 0-584,0 0 456,0 0-40,0 0-16,0 0 128,0 0 136,0 0 136,0 0 193,0 0-17,0 0-48,0 0-72,0 2 496,6 7-727,-6 1-129,5 15 432,-5-14-560,0-11-368,6 27 344,-6 0 184,5 2-304,-5 6-8,5 9-64,-5 4-16,0 3-40,0-51-96,0 57 96,0-3 8,0-3-64,0 1 0,0-4-32,6 6-16,-6-8 88,0 0-56,0-46-24,0 46 16,0-5-8,-3-1-40,0-2 56,1 0-8,-1-3-32,0 0 32,1-5-32,2-30 16,0 27 24,0 0 16,-3-3-32,3-3-8,-3 1 40,3 0-40,0-12-16,0 20 8,0-30 8,0 11-64,6 13 24,-1-16-16,0 17-40,-5-17-72,6 13-24,-6-15-80,5 2-48,-5-8 320,0 8-496,6 0-152,-1 0-152,0-2-216,1-1-81,-1-2-103,1-1-24,-1 1 64,-5-3 1160,5 3-1081,1-1 65,-1-2 24,3 0 48,14 0 168,-17-5 167,3-3 121,0 0-3040,-8 8 3528</inkml:trace>
  <inkml:trace contextRef="#ctx0" brushRef="#br0" timeOffset="2126">586 635 3584,'0'0'0,"0"0"0,0 0 384,0 0-232,0 0 56,0-5 88,0 0 121,0-1 79,0 1 80,0-1 48,0 6-624,0-5 688,0 0 56,0 5 16,0-6 1,0 6-33,0-5-8,0 5 24,-2-6-8,2 6-736,-3 0 688,0 0-56,0 0-55,1 0-57,-1 0-32,0 0-128,1 0-88,-1 0-56,3 0-216,-5 0 168,-1 0 24,1 0 8,-1 0-24,1 3 48,0 0 8,-1-1-40,-2 1 40,0 3-32,0 2 0,0 0 96,0 0-63,0 0 7,-1 0-16,1 0-88,0 0 80,8-8-216,-8 8 264,0 0-80,0 1 32,0-1-56,0 0-8,0 3 48,0-3-16,-1 2-40,9-10-144,-8 11 160,0 0-16,0 0 48,0 0-48,0-1-16,0 1 32,0 0-24,2 0 64,6-11-200,-8 11 120,3-1 0,-3 1-16,2 0 64,1 0 16,0-3-16,-1 0-15,1 3-57,5-11-96,-6 11 224,4-1-32,-1 1-32,0 0-8,1 0-32,-1-3 56,0 0 56,0 3-48,3-11-184,0 11 160,0-3-8,0 0 8,0 0 48,0 3-48,0 0-56,6-1 56,-1-2-56,1 1-16,-1 1 8,0 1-128,1 0 56,-1 0 32,3 0-48,0-1 32,1 1-32,-1 0-16,0 0 64,0 0-48,0-1-136,0-2 16,14 3-40,-17-3-48,17 0 56,-22-8 144,5 11-368,17-3-128,-14 0-40,16 1-176,-16-1-57,22 0-207,-6-3-232,0 1-176,-24-6 1384,27 5-1761,3 0-335,5 1-377,3-4-175,-3 1 159,0 0 465,0-3 575,-2 0-2655,-33 0 4104</inkml:trace>
  <inkml:trace contextRef="#ctx0" brushRef="#br0" timeOffset="2802">2533 141 4664,'0'0'0,"0"0"457,0 0 31,0 0-488,0 0 584,-3 0 144,1-5 184,-1 5 168,0-6 73,1 1 79,-1 0-32,0 5-128,3 0-1072,0-6 1025,-3 1-121,1 5-80,-1-6-8,3 6-48,0-5-96,0 5-7,0-5-97,0 5-568,5 0 520,-5-6 40,6 6-136,-6 0-16,0 0-56,0 0-24,0 0 8,0 0-24,0 0-312,0 0 296,0 0-15,0 0 7,0 0 40,0 3-16,0 5-96,0 0-48,0 14 32,0-22-200,0 8 144,0 3 24,5 13-16,-5-13-88,0 16 64,6-6 80,-6 4-104,0 2 64,0-27-168,5 35 56,-5 0-16,6 0 112,-6 3-112,0 8 72,5 0-80,-5-3 0,5 0 64,-5-43-96,0 40 56,0-2-40,6-3 8,-6 0-8,0-2 24,0-3 48,0-1-112,0 1 8,0-30 16,0 27 64,0 0-80,0 0 80,0-3-40,0 1-144,0-1 176,0-3-56,0 1-24,0-22 24,0 22 88,0-14-136,0 16 104,0-16 8,0 14-72,0-14 24,0 0-48,0 3-24,0-11 56,5 8 32,-5 0-40,6 0-24,-6-3 96,5-2-88,-5 0 88,0 0-40,5-1-64,-5-2 40,0 3 0,6-3 8,-6 0 8,5 0-8,1-5-48,-6-1 80,5-2 48,-5 8-88,0-8 16,5 0 24,-5 0-96,6 0 112,-6-14 8,5 17-64,-5-17 32,6 17-56,-6 5 24,5-22 24,0 14 96,1-16-72,-1 16-96,1-19 120,-1 18-64,0-20 88,1 21 8,-1-22-128,1 22 40,-1-19 32,0 19 0,1-17 33,-1 17-49,1-16-56,-1 16 96,-5 8-72,5-22-24,1 17 40,-1-17 16,1 17-72,-1-3 152,3-14-8,0 22-88,-2-5 40,-6 5-56,5-6 32,3 1-8,-3 0 72,4-1-96,-4 6-8,3-5 16,-3 5 24,4 0 0,-9 0-32,8 0 24,-3 0-48,0 0 56,1 3 56,-1-1-64,1 1 24,2 5-104,0 0 40,-3 0 136,1 0-96,-1 0-8,0 1 16,1-1-64,-1 0 48,1 0-8,-1 3-88,0 10 16,-5-13 40,6 3 56,-6 11 40,5-14-104,-5 3-8,0 10 16,0-13-72,0-8 96,0 11-8,0 13-56,0-15-72,0 1 56,0 12-56,0-14-56,0 3-41,0 10-151,0-21 384,-2 9-400,-1 1-80,0 12-152,0-17-16,1 3-176,-1 3-160,0 0-121,1-3-247,2-8 1352,-3 8-1584,0 0-113,1 0-263,-1-2-177,3-1-63,0-2 39,0 0 313,0-3 376,0 0 1472,0 0-1032,0 0 391,0-6 257,0-2 128,0 0-104,5-14-2944,-5 22 3304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5T07:18:09.7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71 144 4512,'0'0'0,"0"0"1081,0 0-17,0 0-1064,0 0 1136,0 0 48,0-6 113,0 6 119,0-5-32,0-1 73,5 1-217,-5 0-264,0 5-976,5-6 968,1 1-208,-1-1-15,1 1-49,-1 0-216,0-1-8,4 1-8,-4-1-40,-5 6-424,5-8 400,3 3-56,1-1-120,-1 1 128,13 0-64,-15-1-39,2 1 55,13-1-112,-21 6-192,6-5 336,2 0-24,0-1-168,14 6-16,-17-5-48,3 5-64,0-6 152,16 6-8,-24 0-160,6 0 40,2 0 144,14 0-80,-17 0-64,3 0 120,14 0-152,-17 3 136,3 5 64,-8-8-208,8 8 48,14 0 96,-17 3-56,1 11-88,2-17 112,0 6-104,0 11-72,0-14 176,-8-8-112,5 11-24,1 10 72,-1-13-24,1 17-144,-6-17 112,0 16-40,0-16 56,0 16-312,0-24 304,0 8-184,0 17 48,0-17 72,0 13 80,-3-12-336,-5 1 96,0 12-88,0-14 128,8-8 184,-8 11-112,0 0-248,-1 10 16,1-15 104,-13 2 0,13 3-49,-3-3-87,-11 0 24,22-8 352,-5 8-120,-6 0 56,-11-3-120,14 1 16,-3-3-32,1-1 176,-1-2 232,0 0-192,11 0-16,-11 0-32,0 0 8,3-5 8,0-1 160,0-2-192,0 0-24,-3 0 128,0 0 40,1 0 184,-1 0-16,0-14-456,3 17 224,0-3 24,-3 0-8,3-14 312,-3 17-336,11 5-24,-8-22 32,0 17 48,0-17-40,0 17 153,0-17-65,0 17-48,-1-17 144,4 17-64,0-17-8,-1 17 96,1-17-176,-1 17 56,4-4 112,-4 1-96,4-13-24,-1 15 24,3 6-144,-3-5 64,1-3 64,-1 0 0,0 0-24,0 2 72,3 1-208,0 5 208,0 0-64,0 0-200,0 0 88,0 0 224,0 3-136,0 2 96,0 3-72,6 0 8,-6 14-48,5-14 24,1 19 96,-6-27-192,0 21 88,5 1-136,-5 0 48,5 2 48,-5 0-384,6 1 248,-1-1-104,1 3 248,-6-27-56,0 32 368,5 3-144,0 1-160,-5-4-152,9 3 160,-4-3 0,0 1-72,1-1-88,-6-32 88,0 33-160,0-4 192,0 1 208,0 0-152,0-3-160,0 0-96,0 0 64,0 0 184,0-27-80,0 27 0,-3-3-256,3 0 8,-3 1-16,1-4-32,-1 1-88,0-14-296,1 16 16,2-24 664,0 8-576,0 14 39,0-14-215,0 3-280,0 0-264,0-3-72,0 0-41,0-3-287,0-5 1696,0 3-2041,0 0-367,0-1-113,0 1 121,5-3 503,0 0 609,1 0 488,2-8-1592,-8 8 2392</inkml:trace>
  <inkml:trace contextRef="#ctx0" brushRef="#br0" timeOffset="1618">878 324 4080,'0'0'0,"-3"0"1217,3 0-1217,0 0 16,0 0 8,0 0 16,0 0 0,0 0 16,0 0 8,0 0 8,0 0-384,0 0 704,0 0-304,0 0 8,-2 0 0,-1 0 0,0 0 8,1 0 8,-1 0-8,3 0-104,0 0 112,-3 0 0,3 0 0,-3 0 8,1 0 0,-1 0-8,0 3 16,-2 0-8,5-3-120,-5 3 120,-1-1 0,1 1 8,-1 0-8,-2-1 8,0 6-8,0 1 0,0-1 8,8-8-128,-5 8 120,-4 0 0,1 0 8,0 3-8,0 10 0,0-13 8,0 3-8,-3 11 0,11-22-120,-11 8 121,1 3 7,-1 10-8,0-15 0,0 5 8,0-1-8,3 12 0,0-17 0,0 4 0,0 1 0,0 1 0,0 0 0,2 0 0,1-3 0,2 0 0,3 0 0,0-8-120,0 8 120,0 0 0,0-2 0,6-1-8,-1 0 8,0 1-8,1-1 8,-1 1-8,-5-6-112,6 2 120,2-2-8,0 0 0,0 0 0,0 0 0,14 0 0,-17 0 0,3 0 0,-8 0-112,8 0 112,14-5 0,-17 5-8,3-5 8,0 5 0,14-6-8,-17 6 8,4-5-8,-9 5-104,8-6 104,13 1 1,-15 0-1,-1-1 0,3 1 0,0-3 0,0 0 0,0-1 0,-8 9-104,9-8 104,-1 0-8,0 0 8,-3 0 0,1 0-8,-1 0 8,0 0-8,1 0 8,-6 8-104,5-8 96,1-1 8,-1 1-8,0 0 0,1 0 8,-1 0-8,1 0 0,-1 0 0,-5 0 0,0 8-96,5-6 96,-5 1 0,6 0 0,-6 5 0,5-6-8,1 6 8,-1-5 0,0 5 0,-5 0-96,0 0 88,0 0 8,0 0-8,0 0 8,0 0-8,0 2 8,0 7-8,0-1 0,0-8-88,6 8 96,-6 0-8,5 0 8,-5 0-8,6 0 0,-6 0 0,5 0 0,-5 3-8,0-11-80,5 22 89,-5-14-9,0 3 8,6 10-8,-6-13 0,5 0 0,-5 3 0,6 0 8,-6-11-88,0 11 80,5 0-8,-5-1 8,5-1 0,-5-1-8,6 0 0,-6 0-8,5 0 0,-5-8-64,0 8 64,6-3-8,-1 1 0,0-1-16,1 1 0,-1-1-8,1-2-8,-1-1-16,-5-2-8,5 3 0,-5 0-24,6 0-16,-1-1-24,1-2-32,-1 0-8,3 0-24,0 0-8,-8 0 136,8 0-152,-8 0 152</inkml:trace>
  <inkml:trace contextRef="#ctx0" brushRef="#br0" timeOffset="1619">1356 454 4721,'0'0'0,"0"0"2168,0 0-704,0 0-279,0 0-33,0-5 32,0 5 272,0 0-1456,0-6 1569,0 6-113,0-5-208,0 5-176,0-6-199,0 6-73,0-5-80,0 5-312,0 0-408,0-5 512,0 5 72,0 0-40,0 0 89,0-6-225,0 6-168,0 0 256,0 0-24,0 0-472,0 0 416,0 0-40,0 0-168,0 0 96,0 3 32,0 0-168,0-1-136,0 4 64,0-6-96,0 8 224,0 0 184,0 0-231,0 0-242,0 3 81,0 0 65,0 10 271,0-13-160,0-8-192,0 9-96,0 12 80,0-13 112,0 3-72,0 11 72,0-14-192,0 0-56,0 3 488,0 0-176,0-1-128,0 1-120,0 0-104,0 0 304,0 0 96,0-1-192,0 1-152,0-11 136,0 8-8,0 0-24,5 0 64,-5 1-16,6-1-256,-6 0 264,0 0 216,5-3 0,-5 1-200,6-1-168,-6-2-152,5-1 256,-5 1 96,5 0-40,1 0-16,-1-1-72,-5-2 56,6 3 184,-1-3-160,3 0-48,0 0 0,-2 0-40,2 0 232,0-5 72,0-1-384,-8 6 144,8-5-112,-3-1-32,1 1 240,-1-3 48,1 0-256,2 0 72,-3 0 80,0-1 112,-5 9-152,6-8 120,-1 0-152,1 0-272,-1 0 400,0 0 96,1 0-136,-1-14-96,1 22-320,-6 0 360,5-8 16,0 0 152,1 0-80,-1-14-16,1 17-200,-6-3 40,5 0 312,0-17-184,1 20-208,-1-17 192,-5 17-56,6-17 232,-6 17-24,5-3-376,0-14-24,1 17 320,-1-3 0,-5 0 104,6-14-248,-1 22-88,0-8 184,1 0 56,-1 0 24,1 2-344,-6 6 216,0-5-128,5 0 128,-5 5 288,5 0-192,-5 0-184,6 0-72,-6 0 0,0 0 448,0 0-208,0 0-80,5 0-16,-5 0-56,6 2 48,-6 4 80,5-1-32,-5 3-168,5 0-8,-5 0 312,0-8-160,0 8 144,6 1-16,-6-1-152,5 0-48,-5 0 208,0 0 104,6 0-192,-6 0-128,0-8 80,0 8-152,0 3 256,0-3 56,5 3-160,-5-3-32,5 0-40,-5 0 248,6 0 144,-6-8-320,0 9 80,5-1-248,-5 0 160,6 0 104,-6-3 8,5 1 56,-5-1-400,5 0 184,-5-5 56,0 6 184,6-3-120,-1-1-40,1 1-168,-1 0 120,0-1 288,-5-2-264,6 3 312,2-3-776,-3 0 504,1 0 272,-1 0-352,1 0 56,-1 0-24,3 0 48,-8 0-40,8-5 240,0 5-360,-2-6-160,-1 6 392,0-5 16,1-1 104,-1 1-200,1 0-408,-6 5 376,5-6-40,0 1 144,1-1-8,-1 1 16,1-3-408,-1 0 136,0 0 224,1 0-280,-6 8 216,5-8 0,1-1-224,-6 1 136,5 0 264,0-16-424,1 19-208,-1-17-168,1 17 128,-6 5 496,0-9-384,5-12 88,1 15-281,-1-2-343,0-13 32,1 15-192,-1-15 72,0 15-161,-5 6 1169,6-8-1376,-1 0-312,1-14-321,-1 17-247,3-3-393,0 0-63,0-14 119,1 17 361,-9 5 2232,21-8-1473,-15 0 577,2 0 280,0-1-1328,-8 9 1944</inkml:trace>
  <inkml:trace contextRef="#ctx0" brushRef="#br0" timeOffset="1620">2282 265 2712,'0'0'0,"-3"0"376,1 0 88,-1 0 64,3 3 145,0-1 135,0 1 152,0 0 128,0 0 32,0-1 9,0 1-57,0 0-136,0-1-88,0 1-16,0 0-47,0-1-1,0-2-784,0 6 728,0-1-48,0 1 0,0-1-56,0 0-48,0 4-47,-3-1 87,1 0-16,2-8-600,-3 11 600,0-1-120,1 1-216,-1 0 248,0 0 40,0 0-80,1-1-79,-1 15-153,3-25-240,-3 8 312,1 16 168,-1-16-24,0 3-200,1 11-24,-4-14 0,1 3 64,2 10-16,3-21-280,-3 8 72,1 3 56,-4 11 168,1-17 40,-1 3-16,4 3-336,-1 0-64,-2 0 168,5-11-88,-6 10 160,1-2 48,2 1-136,0-1-136,1 0 184,-1 0 48,0 0-160,3-3-48,0-5 40,0 6-88,0-1 160,0 1 289,0-1-209,0-2-184,0-1 16,0 1-32,0 0 256,0-3-208,0 0 160,0 0-208,0 0 24,6 0 104,-1 0-16,1-6-48,-1 6-160,0-5 16,1 5 360,-6 0-232,0-5 192,5 5-96,1-6-152,-1 1-104,-5-3 336,5 0 136,-5-1-200,6 1-72,-6 8-40,5-8-32,-5 0 136,6 0 184,-1 0-320,0 0-96,-5 0 176,6 0 64,-6-17 272,0 25-384,5-5 208,1-17-504,-1 17 280,0-17 88,1 14 16,-1-19 216,1 19-520,-1-19 120,-5 27 96,5-8 56,1-22 72,2 22 312,0-19-416,0 19 8,0-16 48,14 16-160,-17-17 0,-5 25 80,8-8 72,0-13-224,0 15 208,1-15 0,12 15-232,-21-15 232,8 15-200,0-2 120,-8 8 24,8-8 280,1 0-352,-4 0 64,0 2 168,3 1-248,1 0 280,-1-1-104,0 1-104,0 5 24,0 0-56,0 0 56,0 0 8,0 0-80,0 3 72,0 2 136,1 3-184,-9-8 40,8 8 264,-3 0-216,0 14-120,1-14 352,2 3-400,-3 10-216,1-13 88,-1 3 184,-5-11 64,6 22-72,-1-14 280,0 14-152,1-14-232,-6 19 224,0-17-96,0 17 112,5-16-280,-5-11 216,0 27-200,0-16 296,0 16 112,0-16-72,0 13-128,0-16-96,0 17-112,0-17 376,0-8-176,0 24-104,0-16-120,0 16 16,0-15 48,0 12 8,0-13-152,0 3-192,0 11-72,0-22 568,0 8-456,0 3-73,0-1-215,0 1-512,0 0-88,0 0-177,0 0-279,0-3-448,0-8 2248,0 8-2977,0 0-640,0 0-80,0-3 553,0-2 991,0 0 993,6-1-936,-6-2 2096</inkml:trace>
  <inkml:trace contextRef="#ctx0" brushRef="#br0" timeOffset="2019">759 411 2048,'0'0'0,"0"0"288,0 0-216,0 0 32,0 0 8,0 0-112,0 0 152,0 0 48,0 0 56,0 0 80,0 0 8,0 0 32,0 0-32,0 0 49,0 0 55,0 0 128,0 0 0,0 0 8,0 0 144,0 3-16,0-1 1,0-2-713,0 3 688,0 0-112,0-1 0,0 1 120,0 0-112,6-1-64,-6 1-112,5 0-48,-5 0 113,0-3-473,5 2 424,-5 4-56,6-1-128,-1 1-96,1-1 32,-1 0-48,0 1-104,1-1-72,-6-5 48,5 8 16,1 0 8,-1 0 96,0 0-88,1-2-176,-1-1 56,1 1-24,-1-1-16,-5-5 128,5 6-200,1-1 192,-1 0-976,1 1 976,2-1 0,0 1-16,0-1 0,0-2-8,-8-3 32,8 2-48,0 1-1,0 0-15,0-1-8,14 1 0,-17 0-8,4 0-8,15-1 0,-24-2 88,5 0-104,-5 0 104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5T07:24:13.969"/>
    </inkml:context>
    <inkml:brush xml:id="br0">
      <inkml:brushProperty name="width" value="0.1" units="cm"/>
      <inkml:brushProperty name="height" value="0.1" units="cm"/>
      <inkml:brushProperty name="color" value="#9B9B96"/>
    </inkml:brush>
  </inkml:definitions>
  <inkml:trace contextRef="#ctx0" brushRef="#br0">0 549 5049,'0'0'0,"0"0"208,0 0-56,0 0 48,0 0 88,0 0-288,5 0 384,4-6 168,-1 6 88,0-5 96,0 5-32,0-6-79,14 6-73,-17-5-48,-5 5-504,22 0 480,-17-5-32,17 5-48,-17-6-56,22 6 32,-19-5-8,22 5-8,-6-6-16,-24 6-344,24 0 320,3-5-23,6 5 23,5-5-32,7-1-40,1 6 48,-2-5-8,-1-1 40,-43 6-328,40 0 288,-2-5 0,0 0-16,2-1 72,1 1 8,7-1-40,1 6-24,0-5-88,-49 5-200,54 0 256,0-5-15,0-1-33,8 6-16,0-5-56,5-1 40,1 6 32,-3-5-56,-65 5-152,70-5 160,0-1-48,6-2-40,-3 0 72,2 0-64,-2 2-48,5 1 24,3 0-16,-81 5-40,79-8 80,7-1 32,-5 1-48,0 0 56,0 0 24,0 3 0,-3-1 48,3 1-96,-81 5-96,76-5 80,0-1 48,5 1-72,-3-1 8,6 6 16,-6-5-24,-5 0 48,0 5 32,-73 0-136,73-6 88,0 6-8,-6 0 64,1 0 8,-1-5 64,3-1 16,-8 6-47,6 0 71,-68 0-256,65 0 248,-11 0-8,8 0-32,-3 0-120,-2 0-24,8 0 32,-3 0-32,-5 0-32,-1 3 40,-56-3-72,60 3 8,-6 2 112,2-2-80,-2 2-64,6 3 48,-3-5-24,-12 0 136,7-1-32,-52-2-104,38 3 24,7 5-56,7 0 72,-4 0 48,1 1 16,0-1 0,-12-3-120,4 3 112,-41-8-96,48 6 120,-7-1 8,-1 3 8,1 0-96,2-2 40,-2-4 96,-6 1-24,3 2-24,-38-5-128,32 6 112,-5-1-32,3 3 104,-6-2-32,0-1-120,3 0 64,0 1-88,0-1 64,-27-5-72,22 6 184,-14-1-208,24 0 88,-10 1 80,2-3-32,1 2 16,-4 0-32,1-2-23,-22-3-73,24 5 32,-16-2 104,19 0-160,-19 0-16,0-1 40,17 1-24,-20 0 160,3-1-160,-8-2 24,22 3-24,-17 2 40,1-2-24,2 0 64,0 0 8,-3-1-88,3 1-48,-2 0 128,-6-3-56,8 2 24,0 1 24,-3 0-24,1-1-40,-1 1 88,1 0-48,-6 0-32,5-1 24,-5-2-16,0 3-144,5 0 112,-5-1-32,0 1-80,0 0-41,0-1-119,0 1-64,0-3-24,0 0 392,0 0-576,-2 0 8,-1 0-24,0 0-216,1 0 88,-7 0-273,1 0-143,0 0 0,8 0 1136,-8 0-1400,0 0-137,0 0-303,-3 0-337,-10 0-119,12 0-33,1-5 305,-3-1 544,11 6 1480,-10-8-985,-1 0 337,-11 0-2952,22 8 3600</inkml:trace>
  <inkml:trace contextRef="#ctx0" brushRef="#br0" timeOffset="579">5854 0 5321,'0'0'0,"0"3"536,0-3 0,-3 0 112,-2 0 128,-3 0 80,0 0 65,0 0 47,-1 3-80,1 0-48,0-1-128,0 1-112,3 0-103,-1-1-65,1 1-64,0 0-88,5-3-280,-6 2 232,1 4-32,2-1 16,0 1-56,1 2 8,-1 0-8,3 0 8,0 0 88,0-8-256,0 8 272,0 0-24,8 0 24,0 0 56,17 1-16,-20-1 40,16-3-23,-15 0-73,-6-5-256,27 9 304,-19-4-24,22 0-24,-22 3 0,21-2-48,-20 2 88,20 0 24,-21-3-56,-8-5-264,30 6 240,-22-1-88,17 3-8,-17 0 80,16-2-64,-16 2-24,16 0 24,-18 0-24,-6-8-136,21 8 160,-15 0 16,-1 0-64,1 1 16,-1 1 16,0 1 41,1 0 7,-6 11-72,0-22-120,0 8 88,0 13-16,0-13 8,-3 17 16,-5-15-24,-3 17-32,-10-16 32,12 16 32,9-27-104,-21 11 56,10 16-24,-16-5-16,0-1-32,0 4 104,-3-1-64,1 6-80,-4-1 0,33-29 56,-38 33-112,-5-1 80,3-2 104,-1-1-56,1-2 104,5-2 48,-1-4-184,4-10-40,32-11 56,-27 27-216,-3-19-128,3 17 112,0-20-128,3 3-33,0 14-111,-1-17-168,4 0 56,21-5 616,-11 6-696,-13-3-88,18-1-104,-2 1-209,-3 0-95,3-1-136,0-2-273,0 0-159,8 0 1760,-5 0-1952,2-5 23,0 0 297,3-4 408,0 1 423,0 0-15,0 0-2672,0 8 3488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5T07:24:15.600"/>
    </inkml:context>
    <inkml:brush xml:id="br0">
      <inkml:brushProperty name="width" value="0.1" units="cm"/>
      <inkml:brushProperty name="height" value="0.1" units="cm"/>
      <inkml:brushProperty name="color" value="#9B9B96"/>
    </inkml:brush>
  </inkml:definitions>
  <inkml:trace contextRef="#ctx0" brushRef="#br0">451 81 5209,'0'0'0,"0"0"368,0 0 64,0 0 112,0 0 88,0 0 40,0-5-8,5 0-56,1-1 25,-1 6 7,1-5-40,-1-1-88,0 6-120,1-5-72,-6 5-320,5 0 280,1-5-8,2 5 16,0-6-40,0 6 0,0 0 72,14 0-47,-17 0 15,-5 0-288,8 0 280,0 0-32,16 0 40,-18 0 0,15 0-56,-12 0 16,15 3-32,-16 2 8,-8-5-224,30 8 224,-22 0-56,21 1-40,-7-1 32,2 0-16,3 0-16,0 0-32,0 3-96,-27-11 0,30 11 72,0-1 8,5 12 64,0-14 48,3 3-104,8 13-32,0-16 8,-3 14-24,-43-22-40,46 8 8,-3 3 24,6 10-56,-1-13 216,6 3 8,0 0-87,0 11-25,0-14-112,-54-8 24,51 8 16,6 13 80,0-12-40,2-1-72,9 13 128,-3-15 16,7 4 56,-1 12 32,-71-22-216,75 8 160,4 0 16,4 3 120,1 0 8,0 0-64,-3-1 40,-3-1-48,3-1 104,-81-8-336,78 8 304,6 0-72,8 0 32,-6 0 16,3 0 96,-2-5 89,-12 5-177,9 3 0,-84-11-288,78 8 256,3 0-120,3 0 104,-6 0-120,3 3-144,0-3 160,-2-3-72,-4 4-16,6-1 128,-8 13-160,-3-15 104,1-1 8,-7 0-64,7 4 64,-7-1-48,-1 0-32,-63-8-48,59 8 128,-2-3-120,-1 6-16,4 11 48,-9-20-24,3 4 112,-3 2-24,-2 0-80,-49-8-24,46 22 88,-6-20 8,-2 6 72,0 1-16,-3-1-96,-3 0-64,-2 0 64,-3 0 16,-27-8-72,30 8 40,0 0 32,-6 0-72,-3 0 96,-12 0 8,20-2-64,-21 2-48,22 0-32,-30-8 40,5 8 24,20-2 80,-20-1-24,3 0-104,14 1 32,-17-1-56,1 1 120,2-1-8,-8-5-64,8 5-56,-3 1 72,1-1-24,-1-2 0,-5 0 48,6 2-80,-6 0 8,5-2 72,-5-3-40,0 3-48,5-1 24,-5 1-64,6 0-32,-6 0 64,5-1-24,-5 1-208,0 0-8,0-3 296,0 2-312,0 1-64,-3-3 72,1 0-160,-1 0-104,0 0 16,1 0-97,-1 0 25,0 0-152,3 0 776,-2-5-936,-1-1-40,0-2-256,-2 0-249,2 0-199,0 0-257,-2 0-15,0-17 80,5 25 1872,-9-5-1793,1-17 297,0 17 328,0-17 431,0 14 369,0-16 128,0 16 0,2-16-3200,6 24 3440,0 0 0</inkml:trace>
  <inkml:trace contextRef="#ctx0" brushRef="#br0" timeOffset="463">5403 462 3448,'0'0'0,"0"0"632,0 0-456,0 0-16,0 0 16,-3 0 89,1 0 87,-1 0 104,3 0-456,-3 0 568,1 0 56,-1 0 120,0 3 80,1-1 64,-1 1 33,3 0-65,0 0-48,0-3-808,0 2 832,0 1-40,0 0-23,0-1-17,0 1-80,0 0 0,5-1-24,1 1-104,-6-3-544,5 3 488,0 0 40,1-1 1,-1 1 7,1 0-24,-1 2-168,0 3-56,1 0 32,-6-8-320,5 8 264,1 0 56,2 1-64,13-1 40,-15 0 72,2 0-88,0 0 40,14 0-71,-22 0-161,8 0 128,0 0-56,0 14-88,0-14 120,0 3-88,0 10-24,-2-12 112,-6-9-192,5 10 64,-5 15-16,5-17 72,-5 16 0,0-13 64,0 16-128,0-16 0,0 16-48,0-27-8,0 11 24,-2 16 72,-4-17-40,1 17-72,-1-16 24,-2 13 80,0-15-112,0 15 96,8-24-72,-8 8 16,0 16-72,-3-16 152,-11 17-32,14-17-64,-2 16 56,-12-16-8,14 16 0,8-24-48,-11 9 72,-16 15-104,16-16-24,-16 14 16,17-14 0,-15 2 56,14 12-128,-16-14-72,27-8 184,-10 8-128,-17 3-104,16 0-64,-16 0-112,19-1-208,-17-1-25,17-4-7,-19-2-240,27-3 888,-8 2-968,-16 1-336,16 0-321,-17-3-223,15 0-401,-17 0-95,16 0 95,-16-6 321,27 6 1928,-11-8-1352,-16 0 456,16-13 287,-16 15-2775,27 6 3384</inkml:trace>
  <inkml:trace contextRef="#ctx0" brushRef="#br0" timeOffset="850">0 0 4184,'0'0'0,"0"3"761,5-3-385,1 0 176,2 0 176,-8 0-728,8 0 944,14 0 184,-17 0 57,17 0-33,-17 0-144,22 3-136,-19-1-128,22 1-71,-30-3-673,8 3 624,22 0-64,-22-1 8,21 1-16,-4 0-104,-1 2-72,0 3-104,-24-8-272,25 8 200,2 0 24,0 0-56,0 3 32,0 11-56,0-14-23,0 14-1,2-14-32,1 16-24,-30-24-64,30 22 8,2-1 32,6 1-32,0-1 200,-3 1-40,0 0-96,-3-1 56,4 1-88,-36-22-40,40 24 112,1 6 56,-1-3-88,-2 0-24,2-3 88,1 0 72,-1 1 8,1-1 0,-41-24-224,43 24 160,0 1 72,3-1 80,5-3-72,-2 4 80,0-4-88,-1 1 8,-2-11 64,-46-11-304,46 27 144,0-6 16,0 1 17,0-14-33,0 16 48,-3-13-16,0 19-136,0-8 104,-43-22-144,41 21 144,-1-13-56,1 19 112,-1-5-184,1-11 32,-1 16 120,1-19-120,-1 19 24,-2-6-32,0-10-104,0 13 144,-1-15-24,-1 12 48,-4-10 0,-5 16 0,3-19 80,-30-8-184,29 22 184,1-14-64,0 19-40,-3-16 16,-3 13-24,3-16 176,-3 16-144,3-16-40,-2 17 64,-4-17-112,1 3 136,-14 10-40,19-13-32,-19 14 48,19-19-80,-19 5 0,-8-8-48,30 8 8,-22 0-16,22 0-8,-22 0 136,16 0-120,-18 0-40,15 0 80,-15 0-96,-6-8 56,8 9 104,13-1-64,-15 0-96,2 0 24,0 0-32,0-3 80,0 1-24,0-1-96,-8-5 104,8 6-240,0-1 56,0-2-104,1-1-32,-1 1-32,0 0-208,0-1 128,0 1-80,-8-3 512,8 3-568,0 0-65,-2-1-215,-1 1-56,0 0-72,1-3-256,-6 2-225,5 1-167,-5-3 1624,0 3-1928,6-3-9,-6 0-87,5 0 39,-5 0 417,5 0 392,-5 0 480,6 0 335,-6 0 361,0 0-320,0-6-160,0 1-2976,0 5 3456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5T07:24:16.985"/>
    </inkml:context>
    <inkml:brush xml:id="br0">
      <inkml:brushProperty name="width" value="0.1" units="cm"/>
      <inkml:brushProperty name="height" value="0.1" units="cm"/>
      <inkml:brushProperty name="color" value="#9B9B96"/>
    </inkml:brush>
  </inkml:definitions>
  <inkml:trace contextRef="#ctx0" brushRef="#br0">2787 1078 4416,'0'0'0,"0"0"481,0 0-137,-6 0 96,-2 0 72,0 0 216,0 0 200,0-5 56,0 5 25,0 0 47,-3 0-72,11 0-984,-11 0 912,3 0-72,0 0-199,0 0-9,-3 0 32,0 0 648,1 0-784,1 0-88,9 0-440,-8 0 448,0 0-48,0 3-63,0-1 55,0 1-128,0 0 88,0-1 64,2 1-96,6-3-320,-2 3 312,-1-1 32,3 1 48,0 0-24,0 2-8,0 3-64,0 0-24,0 1 65,0-9-337,0 8 360,5 0-32,3 0-112,1 0 48,-1 0-40,0 0-40,0 0-16,0 0-88,-8-8-80,8 11 128,14 0 16,-22 0-32,21 10-80,-15-13 24,15 3 16,-15 11 40,15-14 88,-21-8-200,6 11 48,2 10 40,0-13 32,13 3-16,-15 11 56,2-14-160,0 3 56,14 0-24,-22-11-32,5 10 40,0 12 80,4-14-64,-1 3-16,0 10 96,0-15 16,0 2-136,0 16 56,-8-24-72,5 8-40,-5 17-40,0-17 288,0 13-120,0-13-56,0 14 48,0-14-176,0 3 200,0-11-104,0 22 72,-2-14-80,-6 2 120,0 12-120,-1-14 56,-1 3 112,-1 11-208,-11-14-16,22-8 64,-8 21 48,-3-13-160,-10 3 152,13 11-40,-17-14-24,17 3 168,-21 10-128,7-13-32,22-8 16,-22 11-120,-2 11-48,0-14 8,-3 0 40,-3 3-96,0 10-72,-5-15-32,0 2-104,3 0 40,-1 0-144,1 0-112,2 0-48,1-5-177,-1 0-119,0-3-256,3 0-344,0 0-305,0 0-335,3 0-225,0-6-15,-1 1 239,1-3 489,2 0 616,1 0 455,13-1 265,-14 1-584,14 0-2160,8 8 3144</inkml:trace>
  <inkml:trace contextRef="#ctx0" brushRef="#br0" timeOffset="398">81 6 5129,'0'0'0,"0"0"616,0 0-280,0 0-168,0 0-24,-2 0 72,-1 0 136,0 0 184,0 0 128,1-5 48,2 5-712,-3 0 745,0 0-25,1 0-40,-1 0 8,0 0-40,1 0-40,-1 0 16,0 0-87,3 0-537,-3 0 488,-2 0-40,0 0-88,2 0 8,0 0-104,1 0 0,-1 0 8,0 0 8,3 0-280,-3 3 360,1-1-40,-1 1-64,0 0 0,1 5 40,-1 0-24,0 0 49,3 0-33,0 0-72,0 0 24,0 0-32,6 0 40,-6 1-64,5 1-32,0 1 64,1 0-40,-6-11-176,5 22 160,1-14-24,2 13-8,0-13 16,0 17 80,0-17 0,0 13-80,0-13-16,-8-8-128,25 25 200,-20-17 144,17 16-64,-17-16 16,19 17-95,-16-17-89,17 16 40,-17-16-104,-8-8-48,29 27 136,-20-16-120,23 19 16,-10-6 136,7 3-160,1 5 24,0 3 56,2 3-104,-32-38 16,30 35 64,-1 0-16,-1 3-80,-2-3 24,-1-2 48,2-1 32,-3-2-40,0 2-40,-24-32 8,25 33-40,-1-1 24,-2-2-32,-1-1 104,-13 1-104,25-3 0,-12 0 152,-13-3-112,-8-24 8,33 25 24,-12 2-24,1-3-32,2 0 88,-2 1 0,0-1 24,-1 0-48,1 1-40,-22-25 8,21 24-16,-13 0 40,22-2-56,-22-1-16,22 4 152,-22-4-136,16 1 80,-16-1 8,-8-21-56,22 25-112,-14-4 160,14-10-8,-17 16-96,17-16 32,-17 16-32,3-16-16,-2 13 48,-1-16-112,-5-8 136,5 24-256,1-15-8,2 1-136,-3 1-41,1 0-103,-1 0-248,-5 0-80,6-3-200,-6-8 1072,0 8-1465,5 0-343,-5-3-504,5 1-233,-5-1 40,0-2 385,0-1 664,-2 1 495,2-3 961,-3 0-928,0 0-2584,3 0 3512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5T07:24:18.002"/>
    </inkml:context>
    <inkml:brush xml:id="br0">
      <inkml:brushProperty name="width" value="0.1" units="cm"/>
      <inkml:brushProperty name="height" value="0.1" units="cm"/>
      <inkml:brushProperty name="color" value="#9B9B96"/>
    </inkml:brush>
  </inkml:definitions>
  <inkml:trace contextRef="#ctx0" brushRef="#br0">0 376 6601,'0'0'0,"0"0"1368,0 0-144,0 0-55,0 0-57,0 0-1112,5 0 1144,1-6-32,-1 6-135,1-5-65,-1 5-64,0-5-80,1 5-120,-1-6-112,-5 6-536,6 0 449,2-5 63,0 5-56,0 0-48,0 0-56,-3 0-120,4 0 48,-4 0 80,-5 0-360,8 0 240,0 0-8,-2 0 32,2 0-64,0 2 88,0 1-16,0 0-136,0 2 64,-8-5-200,8 6 233,0-1-17,0 0 24,14 4-184,-17-1 24,17 0 104,-17 0-136,20 0 80,-25-8-128,8 8 88,19 0-64,-19 0 112,22 0 24,-22 0-64,21 1 40,-20 1 40,20-2-40,-29-8-136,8 9 224,22-1-152,-22 2-24,22-1 72,-6-1-120,0 0 112,1 0-64,-1 0-64,0 0 136,1 0-48,-1 0 16,0 3-8,1-3-72,-1 0-16,0 0 120,3 0-80,-27-8-32,24 9 80,1-1 32,-1 0 32,-2 0 80,-1-3-136,1 1-64,-1-1-56,1 0 24,-22-5 8,22 6 80,-14-1 56,21 1-128,-20-1 48,18 0 80,-19-2-80,16 0 56,-16 2-128,16-2-64,-18 0 192,15-1-56,-15 1 64,2 0 25,13-1-129,-15 1 192,2-3-16,-8 0-192,8 0 104,14 0 24,-22 0-40,8 0-8,0-5 152,13-3-96,-15 0-96,-1-1 120,-5 9-160,8-8-16,0-13 72,1 15 56,-1-15-144,0 15 192,0-15-64,0 13-64,0-17-8,-8 25-24,8-8-112,0-19 80,-2 19 80,-1-22-48,0 22-32,1-21-8,-1 21-112,1-22 80,-6 30 72,5-8-120,0-22-208,1 22-8,-1-22-160,-5 22-25,6-22 17,-6 22-264,5-21-192,0 21-232,1-25-257,-1 12-271,3-1-448,0-2-505,1-1-344,-1 1-111,0-3 471,-8 27 2657,21-27-1912,-15-8 615,23-6-2463,-29 41 3760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5T07:24:20.493"/>
    </inkml:context>
    <inkml:brush xml:id="br0">
      <inkml:brushProperty name="width" value="0.1" units="cm"/>
      <inkml:brushProperty name="height" value="0.1" units="cm"/>
      <inkml:brushProperty name="color" value="#9B9B96"/>
    </inkml:brush>
  </inkml:definitions>
  <inkml:trace contextRef="#ctx0" brushRef="#br0">546 627 4600,'0'0'0,"0"0"697,0 0-265,-2 0-24,-1 0 40,3 0-448,-3 3 544,-2 0 64,-1-1 144,1 1 137,-3 0-65,0-1 8,0 1-88,0 0-80,0-1 80,-1 1-72,1 0-79,0 0 7,0-1-64,0 1 24,0 0 64,-14-1-168,22-2-456,-8 3 480,0-3-32,-3 0-48,1 0 65,-1 0-129,0 0-56,0 0 64,0 0 56,11 0-400,-21 0 432,13 0 32,-3 0-104,-11 0 0,14 0 152,-3 0-224,-10 0 56,13-5-71,8 5-273,-11-6 192,-11 1 232,14-1-160,-3 1-8,-10 0-48,13-3-16,-3-1 32,-11-12 64,22 21-288,-5-6 136,-3-2 0,-3-16 104,0 16-168,0-19 192,1 19-128,1-19-56,1 19 152,8 8-232,-8-30 80,0 22-40,0-22 16,3 22-88,2-22 80,3 22 96,0-21-160,0 21 40,0 8-24,0-27-48,5 18-40,3-15 136,1 16-96,15-16 0,-19 16 112,17-17-32,-14 17 80,-8 8-112,27-21 88,-19 15-152,27-18 64,-8 16-8,3-22-24,5 22 96,3-22-56,0 22-24,-1-13 104,1 15-88,-3-2-16,6 0 40,-3 0-64,-3 0 176,0 0-88,-3 8-72,1 0 48,-4 0-32,-2 0 104,0 0-8,-2 2-72,-1 1-64,0 5 48,-16 0 24,-8-8-24,27 11 32,-19 0 24,1 0-112,12 10 80,-21-13 16,6 1-80,-1 12 112,0-13-80,-5-8 8,6 25-16,-1-17 104,1 19-112,-6-17 8,0 20 8,0-8-32,0-1 80,-3 1-48,3-22 8,-8 24-128,0 1 104,0-1 0,-14 0 24,14 0 128,-16 3-160,-1 6 16,1-3 56,24-30-40,-27 29 40,0 1 56,0 0-80,-3-1-32,1 1-24,-1 0 80,3-6-264,0 0 128,27-24 96,-27 25-64,2-15-152,-2 17 264,3-16-224,0 14 56,0-17 152,2 16-80,0-16-120,22-8 168,-10 11-296,-17 0-40,16-1 48,-16-1 88,19-1-280,-17-3 16,17 0-88,-13-2-136,13 0 79,8-3 609,-11 3-984,3-3-120,0 0-24,-1 0-257,1 0-231,0-6-304,0 1-233,0-1 1,8 6 2152,-5-8-2033,2 0 321,0 0 416,1-13 431,-1 15 361,3-2-2992,0 8 3496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5T07:24:21.188"/>
    </inkml:context>
    <inkml:brush xml:id="br0">
      <inkml:brushProperty name="width" value="0.1" units="cm"/>
      <inkml:brushProperty name="height" value="0.1" units="cm"/>
      <inkml:brushProperty name="color" value="#9B9B96"/>
    </inkml:brush>
  </inkml:definitions>
  <inkml:trace contextRef="#ctx0" brushRef="#br0">565 640 3480,'0'0'0,"0"0"0,0 0 1201,0 0-1057,-3 0-8,1 0 72,-1 0 72,-2 3 56,-1 0 48,1-1 88,5-2-472,-6 8 584,1-2 72,0-1 32,-4 1-8,1-1-15,0 3 71,0-3 80,0 4-88,0-4 24,8-5-752,-8 8 736,-3-2 9,3-1 143,-3 0-40,3 1-120,-14-1-32,14 1-16,-2-1-23,10-5-657,-22 5 632,14 1-160,-3-4-56,-11 1 64,14 0-16,-2 0 56,-12-1-96,14 1-40,8-3-384,-11 3 480,-11-3 65,14 0-137,-13 0-152,13 0-24,-3 0-24,-11 0 160,14 0-64,8 0-304,-11-6 112,-10-2 56,13 0 0,-3 0 32,-11 0 40,14-14-280,0 17 40,-3-17 160,0 17 24,1-19-32,2 15-168,-1-20-72,1 21 152,0-22 152,3 22 128,-1-22-96,4 22-216,2-22 112,0 9-120,0-1-48,0 0 200,8 1-232,0-1 96,-8 22-40,8-21 104,14-1-128,-17 0 129,17 14-105,-17-21 8,17 21 88,-17-22-80,17 22-40,-17-22 104,-5 30-80,22-8-80,-17-22 136,19 22 152,-16-22-208,28 22 72,-12-21-72,0 21-40,0-22 200,-24 30-160,25-8 56,-1-14-8,0 17-40,-2-3-8,0 0 72,-1-1 40,1 4-56,-14 0-104,-8 5 48,30 0 128,-22-6-160,21 6 80,-21 0 24,17 0-184,-17 3 240,16 5-144,-16 0 48,-8-8-32,25 8-16,-17 14-88,16-14 152,-19 3-40,3 16 0,1-16 24,12 18 24,-15-7-32,-6-22-24,8 21 152,0 6-184,13 0-56,-21 0 136,9-2-120,-4-4 136,-5 1-88,5 0-88,-5-22 112,0 24 16,0-3-48,0 1-152,0 0 80,0-1-8,-2 1 8,-4-1 168,-2 1-144,0 0-16,0-1 120,-3 1 96,-11-1-8,14 1-168,-21 2-112,7 1 104,0-1 136,1-2-120,-3 2-16,-1 0-72,1 1-24,0-4 112,-1 1-72,1-1-241,0 1 65,24-22 296,-22 11-256,1 16 0,-1-19 8,0 16-344,1-16-24,-1 3-32,11-3-144,-13 0-121,24-8 913,-8 8-1192,-3-2-240,0-4-136,1 1-289,-1 0-359,3 0-193,0-3-79,2 0 335,6 0 2153,-3 0-1608,1-6 536,2 1 391,0-3-2839,0 8 3520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5T07:24:18.949"/>
    </inkml:context>
    <inkml:brush xml:id="br0">
      <inkml:brushProperty name="width" value="0.1" units="cm"/>
      <inkml:brushProperty name="height" value="0.1" units="cm"/>
      <inkml:brushProperty name="color" value="#9B9B96"/>
    </inkml:brush>
  </inkml:definitions>
  <inkml:trace contextRef="#ctx0" brushRef="#br0">2257 1218 4648,'0'0'0,"0"0"337,0 0-337,0 0 232,-2 0-24,-1 0 112,0 0 208,-2 0 176,-1 0 72,1 0 72,-3 0-39,8 0-809,-8 0 744,0 0-88,0 0-184,-3 0-88,-11 0 48,14 0-24,-3 0 64,-10 0 0,21 0-472,-8 0 488,-3 0 121,-11 0 15,14-6-24,-13 6-88,12-5-24,-15 0-8,16-1 64,8 6-544,-24-8 560,16 0-183,-17 0 23,17 0-48,-13 0 56,13-17 32,-3 20-160,-11-17 8,22 22-288,-8-5 280,-3-17-128,-10 14 152,13-16-192,-1 16-80,-1-19 224,-1 19-88,0-25 104,11 33-272,-11-21 216,0-1-96,1 1 88,2-4-8,-1 1 25,1-3-33,0 0-48,0-3 56,0 1 32,8 29-232,-5-30 184,-1 0-48,1 1 8,-1-1-24,4 3 104,2 0-48,0 0-120,0 0 56,0 27-112,0-24 48,0-1 40,5 1 24,3 0-80,0-1 48,0 1 40,1 0-24,12-1-56,-15-2-32,18 0-24,-16 0 104,24 0 40,-5 0-40,3 0-8,-3 3-32,0 0 120,0 0 16,0 2-72,3 14-32,-1-16-24,1 18 56,5-2 8,0 0-24,-2 3-64,-6-1-32,0 6 152,0 0-72,0 0-40,2 3-64,4 5-8,-1 0 80,-2 16-72,-30-24 24,32 11 56,-2 16-88,0-3 32,-3 1 24,-3-1 32,-2 6-128,-14 2-32,16-5 176,-24-27-72,5 33-16,4-1 104,12 0-64,-15 3-56,-6-2 24,5-1-32,-5 1 88,5-4-80,-5-29 32,6 30-96,-6 0 200,0-1-104,0 1-8,0 0 0,0 2-88,0-2 112,-8 2 32,8-32-48,-8 30 40,-3 8-152,-14 0-8,17-3 152,-19 0 144,17-5-32,-17-1-72,2 1-40,25-30-32,-24 30-144,0-1 128,-1 1 32,4 0-80,-1-3 112,1 0-40,-1-16-32,11 18-48,-19-7 24,20-11-40,-20 16 152,19-19 16,-16 16-64,16-13 24,-16 10-144,17-12 136,10-9-32,-27 8-32,16 13-104,-16-13 128,16 3-96,-16 0 56,16 0 80,-16 0-152,16-1-120,11-10 240,-29 11-224,18-3 16,-16-2 24,19-1 112,-17 1-160,15-1 0,-15-2 64,15-1-24,10-2 192,-27 3-200,16 0-144,-16-1-16,16 1-72,-16 0-40,16 0 7,-16-1-135,16 1-136,11-3 736,-24 3-640,16-3-96,-16 0-144,16 0-121,-17 0-231,17-6-160,-3 6-256,-10-5-217,21 5 1865,-6 0-2024,-2-6-1,0 1 265,0 0 440,3-1 407,-1-2 297,4 0-2960,2 8 3576</inkml:trace>
  <inkml:trace contextRef="#ctx0" brushRef="#br0" timeOffset="692">559 2158 3608,'0'0'0,"0"0"584,0 0-288,-5 0 129,-4 0 199,1 0 152,-2 0 152,-1 0 136,11 0-1064,-11 0 1177,0 0 95,-10-6-48,12 6-136,-15-5-120,16 5-111,-16-6 7,16 1-24,8 5-840,-25-5 704,17-1-64,-16 1 0,16-1-39,-16 1-57,15-3-16,-15 0-184,16 0 56,8 8-400,-24-8 464,16-17-112,-17 20 8,17-3-72,-13-17-24,13 20 104,-3-17-47,-11 17-113,22 5-208,-8-22 352,-3 17-104,-10-17 96,15 17 16,-2-19-184,-3 16 32,1-17-32,-1 17 32,0-21 32,3 20-96,0-18-16,0 19 0,2-19 8,4 19-8,-1-19-16,0 19-80,3 8-32,-3-24 80,1 16 64,-1-19-72,3 19 16,0-17-104,0 17 0,5-16 40,1 16 0,-6 8-24,8-24 8,0 18 8,16-18 24,-16 16-48,19-17 136,-18 17-112,23-16 80,-8 16 96,-24 8-192,25-24 40,4 15 112,9-20-128,3 21-56,7-22 160,-2 22-48,0-19-23,0 27 23,-46 0-80,43-8-48,0 2 48,3 1 24,0 5-48,-3 0 40,-2 0 0,-1 3-40,-5 5 160,-35-8-136,33 21-40,-1-10-64,-2 16 248,-9-19-280,1 19 216,-14-5-32,19 2-192,-19 3 232,-8-27-88,27 27-32,-19-2 16,17 4 32,-25-2-137,5 6 162,-5-4 47,0-2-160,0 0 88,0-27-16,0 27-89,-5 0-63,-3 0 328,-14-2-160,14-1-56,-14 3 32,1 0-128,-1 0 184,-5 0-8,-3 3 8,-5-1-32,-3 1 24,-2 0-31,2-3 79,0 0-80,1 0-88,4-3 248,33-24-168,-43 24 0,2-2 56,4 0-16,-1-12-240,8 17 176,0-19-89,1 3-23,-1 11 0,30-22 136,-27 8-280,0 3 96,0 0-8,0-3-232,0-3 72,3 0-96,-1-2-96,17 0-56,8-3 600,-27 0-728,19 0-209,-16 0-151,19 0-56,-4 0-272,1 0-289,0 0-383,3-6-201,5 6 2289,-6-8-2432,4 0 55,-1 0 433,3-16 552,0 18 431,0-18-631,0 24 1592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5T06:37:04.8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235 108 4000,'0'0'0,"0"0"0,-2 0 721,2 0-553,0 0 0,0 0 32,-3 0 56,3 0 40,-3-5 40,1 5-8,-1 0 24,3 0-352,-3 0 312,0 0-8,1-6-8,-1 6-8,0 0 48,1 0-8,-4 0 48,1 0-7,5 0-369,-6 0 336,1 0 48,0 0-32,-1 0 24,4 0 24,-1 0-72,-3 0 32,4 0-40,2 0-320,-3 0 352,0 0 56,1 0 536,-1 0-407,0 0 31,1 0-32,-1 0 32,3 0-568,-3 0 544,0 0-64,3 0 64,0 0-56,0 0-23,0 0 47,0-5-32,6 5-40,-6 0-440,5-5 432,1 5-16,-1-6-56,0 6-24,1-5-16,-1 5-40,3-6 0,0 6-8,-8 0-272,9-5 224,12 5-56,-15-5 41,2 5-81,0-6 24,13 6-48,-15-5-72,2 5 48,-8 0-80,27-6 24,-19 6 32,16-5-40,-16 5 32,17-5-16,-17 5 40,16 0-24,-19 0-64,-5 0 16,22 0-8,-17 0-48,17 0 32,-14-6 48,14 6-40,-17 0 0,19 0 32,-18 0 8,-6 0-24,24-5-8,-16 5 0,17 0-8,-17-6-32,16 6 112,-16-5-112,16 5 32,-16 0-40,-8 0 56,22 0-104,-17 0 88,17 0-96,-17-5-32,4 5-32,12-6-25,-15 6 9,2 0-32,-8 0 224,8 0-288,-3 0-96,1 0 24,-1 0-104,0 0-104,1 0-24,-1 0-128,-5 0-8,6 0-105,-6 0-159,5 0-168,-5 3-88,0 0-17,0-1-23,-3 1 32,1 0 16,2-3 1240,-3 2-1145,0 1 161,0 0 152,1 0 128,-1-1 200,-2 1 136,-3 2 71,2-2-519,-2 2-2488,8-5 3304</inkml:trace>
  <inkml:trace contextRef="#ctx0" brushRef="#br0" timeOffset="514">3 500 4737,'0'0'0,"-3"0"184,3 0 0,0 0 48,0 0-232,0 0 344,0 0 112,0 0 88,0 0 96,0 0 24,6 0 80,-6 0 9,5 0-9,-5 0-744,6 0 728,-1 0-16,0 0 0,1 0 0,-1 0-16,1 0-39,-1 0-9,0 0-56,-5 0-592,9 0 528,-1 0-40,0 0-56,0 0 8,-3 0 8,3 0-16,0 0-95,1 0-33,-9 0-304,8 0 288,0 0-40,0 0 80,16-6-40,-18 6-8,15-5 8,-13 5 8,17-5 16,-25 5-312,8 0 264,19-6 24,-19 1 0,21-1-40,-4 1 32,-1 0-88,-2-1-80,-1 1-16,1-1-16,-22 6-80,21-5 32,-12 0-16,20 5 56,-21-6-88,22 6 89,-22-5-25,19 5-8,-21-6-24,-6 6-16,21 0-8,-15-5 24,15 5-40,-15-5 32,15 5-48,-15-6 40,2 6-56,0-5 16,-8 5 40,21 0-33,-15-6-39,-1 6-16,3 0-96,0 0-104,0 0-128,1 0-96,-1 0-104,-8 0 616,5 0-720,0 0-96,1 0-153,-1 0-183,-5 0-200,6 0-160,-1 0-137,0 0-87,-5 0 1736,6 0-1712,-1 0 47,1 0 209,2 0 392,0 0 47,0 0-2551,-8 0 3568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5T07:24:39.6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878 33 5209,'0'0'0,"0"0"816,0 0 0,0 0-816,0-5 912,0 5 144,0-6 129,0 6 31,0-5-8,0 5-48,0-5-111,0 5-145,0-6-112,0 6-792,0 0 640,0-5-40,0 5 32,0 0-55,6 0-49,-6 0-48,5 0-64,-5 0-8,0 0-408,5 0 440,-5 0-136,6 0 0,-6 0 40,0 0-80,0 0 136,0 0-56,0 0-72,0 0-272,0 0 313,0 0-65,0 0 8,0 2 40,0 1 120,0 0-112,0 0 56,0-1-32,0-2-328,0 3 176,0 0 64,0-1-56,0 1-32,0 0-8,0-1 72,0 1 152,0 0-192,0-3-176,0 3 264,0-1-96,0 1-152,0 0 345,0-1-185,0 1-56,0 0-24,0-1-64,0 4 200,0-3 160,0 2-192,0 3-128,0 0-152,0 0 48,0 0 144,0 0-40,0 1-80,0-1 8,0 0 64,0 13 8,0-13 16,0 3-256,0 16 112,0-16 144,0 16-16,0-16 8,0 16-200,0-16 8,0 18 136,0-7 88,0 0-80,0-1-120,0-21 88,0 22-144,0-1 200,-3 1 72,3 0-152,0-1-24,0 1-56,0-11 176,0 16 72,-3-17-200,1 17-64,-1-16-56,0 16 144,1-16 176,-1 16-160,0-19-48,3 16 16,0-16 16,0 17 88,0-17-144,0 16-112,-3-16 104,1 17 176,-1-17-8,0 16-120,3-24 48,-2 8-208,-1 14-24,0-14 176,1 3-16,2 10 64,-3-13-128,0 3 0,0 11 160,3-22-24,0 8-136,-2 0-81,-1 3-63,0-1 80,3 1 96,0 0-40,-2 0-104,-1-3-192,3-8 440,-3 8-320,1 0 80,-1 0 0,3 0-80,-3-2-64,0-1 56,1 1 40,-1-1-24,3-5 312,0 5-392,-3 1-121,1-1 97,2-2 40,-3 0-96,0-1-128,1 1-144,-1-3-104,3 0 848,-3 0-1000,0 0-265,1 0-335,-1 0-256,0 0-57,1 0 17,-1 0 159,3 0 201,0 0 248,0 0 392,0 0 239,0-5-239,0 5-2360,0 0 3256</inkml:trace>
  <inkml:trace contextRef="#ctx0" brushRef="#br0" timeOffset="596">643 762 4785,'0'0'0,"0"0"648,0 0-8,0 0-640,0 0 688,0 0 120,0 0 184,0 0 113,0-5 31,0 5-8,0 0-64,0 0 9,0 0-1073,0 0 928,0 0-104,0 0-120,0 0 8,0 0 16,0 0-128,0 0-79,0 0-137,0 0-5785,0 0 11274,0 0-5337,0 0-48,0 0-96,6 0-40,-6 0 40,5 0 72,-5 2-88,0 1-104,0-3-272,5 3 209,1 0 39,-1 2 136,1 3-136,-6 0-112,5 0-80,-5 0 88,5 0 112,-5-8-256,0 9 192,6 1-40,-6 1-120,5 0 128,-5-3 64,6 0-96,-1 3-64,0 0-8,-5 0 96,6-1 152,-6 1-136,5 0-104,1 0-80,-1-3 48,0 3 120,-5-1 0,0-10-152,6 9 48,-6 1 16,5 1 56,-5-3-8,6 0 80,-1 0-224,0 1 96,1 1 144,-6-10-208,5 8 192,-5 1 41,6-1-201,-6 0-8,5 0 152,0 0 24,-5 0 16,6-3-136,-6-5-80,0 6 40,5-1 120,-5 1 24,6-1-176,-6 0 8,5 1-56,-5-1 192,5 1 144,-5-6-296,0 5 48,6-2-72,-6-1-88,0 1 128,5 0 192,-5 0-88,6-1-80,-6 1 8,0-3-48,5 0 96,-5 0 64,5 0-136,-5 0-104,6 0 72,-6 0 192,5 0 24,-5-5-136,6-1-144,-1-2-80,0 0 168,1 0 48,-1 0-32,1-14-80,2 17 0,0-17 136,0 17-40,14-20-160,-17 17-72,3-16 64,16 16 16,-18-16-8,15 16-200,-15-17-224,2 17 48,13-16 72,-15 2-33,15 1-135,-15-1-152,15 0-72,-15 14-16,15-21-168,-21 29 992,6-8-1201,15-22-175,-15 22-160,15-22-161,-15 22-351,15-22-377,-15 22-151,15-22 119,-21 30 2457,6-8-2032,15-21 608,-15 21 391,15-22-2711,-21 30 3744</inkml:trace>
  <inkml:trace contextRef="#ctx0" brushRef="#br0" timeOffset="2245">619 2663 4176,'0'0'0,"0"0"0,0 0 328,0 0 33,0 0 47,-3 3 16,1-1 48,-1 1 24,0-3 24,0 3 8,3-3-528,-2 3 568,-1-1-8,-2 1 17,-1 0 23,1-1 0,-1 1 56,1 0 0,0-1 16,5-2-672,-6 3 656,1 0-64,-1 0-31,1-1-17,0 1-40,-1 0 24,-2-1 8,0 1-56,8-3-480,-5 3 480,-3-1 24,-1 1-56,1 0 1,0 0-17,0-1-72,0-2 16,0 0-8,0 0-64,0 3 64,0-3-16,0 0-48,-1 0 72,1 0-104,0 0-64,0 0 48,0 0-56,0 0 32,0 0 33,0 0-89,0 0 56,0-5 96,-3 5 8,0-6 48,0 6-64,11 0-320,-8-5 168,0 5 104,0-6-80,0 6-8,0-5 40,0 5-88,-1-5 96,1-1 40,8 6-272,-11-5 168,1-1 32,-1 1-48,3 0 8,0-1 88,0 1-95,0-1-17,-1-2 40,9 8-176,-8-8 152,0 0 32,0 0 8,0-14-96,0 17 72,0-3-48,0-14 24,0 17 40,8 5-184,-9-8 72,1-17 40,0 20 16,0-17-96,0 17 16,3-17-16,-1 17-16,1-17 112,5 22-128,-6-5 128,1-17-104,0 17-8,-1-17-8,1 17 0,2-17 120,0 17-40,1-17-56,2 22-32,-6-5 32,4-17-32,-1 17 56,0-17-8,1 14-72,2-16 104,0 16-24,0-16-16,0 24-40,0-8 80,0-17-72,0 17 8,5-16 80,-5 16-96,5-19 56,-5 19-56,6-22-24,-6 30 24,5-8 112,1-22-88,-1 22 24,0-22 24,1 22-96,-1-19 80,1 19 8,-1-19-72,-5 27 8,5-8 64,1-16 16,-1 16-32,1-17 120,-1 17-16,0-16 96,3 19-208,1-17-72,-9 22 32,8-5-24,0-17-16,-3 17 336,1-17-88,2 17-184,0-17-168,0 17 72,0-17 184,-8 22-112,8-5 129,0-4-129,0 1-49,0-13-63,0 15 152,-2-2 81,2 0-121,0-13-41,-8 21 41,8-6-96,0-2 88,0 0 153,1 0-145,-1 0-73,-3 0 1,3 0 152,0-1-15,-8 9-65,8-8 0,0 0 0,0 0 0,1 0 0,-1 3 0,0-1 0,0 6 0,0-5 0,-8 5 0,8 0 0,0-6 0,0 6 0,0-5 0,1 5 0,-1-5 0,0 5 0,0 0 0,-8 0 0,8 0 0,0 0 0,0 0 0,-2-6 0,-1 6 0,0 0 0,1 0 0,-1 0 0,-5 0 0,6 0 0,-1 0 0,0 0 0,1 0 0,-1 0 0,1 0 0,-1 0 0,0 0 0,-5 0 0,6 0 0,-1 0 0,3 0 0,0 0 0,0-5 0,1 5 0,-1 0 0,0 0 0,-8 0 0,8 0 0,0 0 0,0-6 0,0 6 0,0-5 0,0 5 0,0 0 0,14 0 0,-17-5 0,4 5 0,-1 0 0,13 0 0,-15-6 0,2 6 0,13-5 0,-15 5 0,-6 0 0,21 0 0,-15 0 0,15 0 0,-15 0 0,15 0 0,-15 0 0,15-6 0,-15 6 0,-6 0 0,21 0 0,-15 0 0,15 0 0,-15 0 0,2 0 0,13-5 0,-15 5 0,15 0 0,-15 0 0,15 0 0,-15 0 0,15 0 0,-15 0 0,15 0 0,-15 0 0,2 0 0,14 0 0,-17 0 0,3 0 0,0 0 0,14 0 0,-17 0 0,3 3 0,0-1 0,0 1 0,1 0 0,12 0 0,-21-1 0,8 1 0,0 0 0,0-1 0,1 1 0,-9-3 0,21 3 0,-21-1 0,8 1 0,0 0 0,0 2 0,1-2 0,-1 0 0,0-1 0,-8-2 0,8 6 0,0-1 0,0-2 0,0 2 0,0-2 0,17 2 0,-20 1 0,3-1 0,0 1 0,-8-6 0,8 5 0,0 0 0,0 1 0,-2-1 0,2 1 0,-3-1 0,1 3 0,-1 0 0,-5-8 0,6 8 0,-1 0 0,0 0 0,1 1 0,-1-1 0,1 0 0,-1 0 0,0 0 0,-5-8 0,6 8 0,-1 0 0,1 0 0,-1 0 0,0 0 0,1 1 0,-1-1 0,1 0 0,-6-8 0,5 8 0,0 0 0,1 0 0,-1 0 0,-5 0 0,0 0 0,0 0 0,6 1 0,-6-9 0,0 8 0,5 0 0,-5 0 0,5 3 0,-5-1 0,6 1 0,-6-3 0,5 3 0,-5-11 0,0 11 0,6 0 0,-6-3 0,5 0 0,-5 0 0,5 3 0,-5 0 0,6-1 0,-6-10 0,0 9 0,5 1 0,-5 1 0,6 0 0,-6 0 0,5-3 0,-5 0 0,5 3 0,-5-11 0,0 11 0,6-1 0,-6-2 0,0 1 0,5 1 0,-5-2 0,6 1 0,-6-1 0,0 0 0,5 13 0,-5-13 0,0 1 0,0 1 0,0 1 0,0 0 0,0 11 0,0-22 0,0 5 0,5 3 0,-5 3 0,6 0 0,-6-1 0,0 1 0,0 0 0,0 0 0,0-11 0,0 11 0,0-1 0,0 1 0,0 0 0,0 0 0,0 0 0,0-1 0,0 1 0,0-11 0,0 11 0,0 0 0,0 0 0,0-1 0,0 1 0,0 0 0,0 0 0,0 10 0,0-21 0,0 9 0,0-1 0,0 2 0,0 1 0,0 11 0,0-14 0,0 0 0,0 3 0,0-11 0,0 11 0,0-1 0,0 1 0,-3 0 0,0 0 0,1 0 0,-1-1 0,0 1 0,3-11 0,-2 11 0,-1-3 0,0 0 0,0 0 0,1 0 0,-1 1 0,0-1 0,3-8 0,-2 8 0,-1 0 0,0 0 0,1 0 0,-1 0 0,0 0 0,0 0 0,1 0 0,-1 1 0,3-9 0,-5 8 0,-3-3 0,2 3 0,1-2 0,-3-1 0,2 0 0,1 1 0,-1-1 0,6-5 0,-5 6 0,0-1 0,-1 0 0,1 1 0,-1-1 0,1 1 0,2-1 0,-2 0 0,5-5 0,-5 6 0,2-1 0,-3 1 0,1-1 0,0 0 0,-1 1 0,1-1 0,-1 1 0,1-4 0,0 4 0,-1-1 0,1 0 0,-1 1 0,4-1 0,-4 1 0,1-1 0,0 1 0,-1-1 0,1 0 0,-1 1 0,1-1 0,0 1 0,-4-1 0,1 0 0,8-5 0,-8 6 0,0-1 0,0 0 0,0 1 0,3-3 0,-1 2 0,-2 0 0,3 1 0,5-6 0,-8 5 0,-1-2 0,4 2 0,-3 1 0,0-1 0,2 1 0,-2-1 0,0-2 0,8-3 0,-5 5 0,-3 0 0,0 1 0,0-1 0,-1-2 0,1 2 0,0 1 0,0-4 0,8-2 0,-5 3 0,-1 0 0,1 2 0,0-2 0,-4 0 0,1-1 0,0 1 0,0 2 0,8-5 0,-5 6 0,-3-3 0,-3-1 0,0 1 0,0 0 0,3-1 0,0 1 0,-3 0 0,11-3 0,-11 2 0,3 1 0,-2 0 0,-1 0 0,0-1 0,0 1 0,0 0 0,1-1 0,-1 1 0,11-3 0,-8 3 0,2-3 0,1 2 0,-3-2 0,0 0 0,-3 0 0,0 0 0,0 0 0,11 0 0,-11 0 0,1 0 0,-1 0 0,0 0 0,0 0 0,0 0 0,1 0 0,-1 0 0,11 0 0,-11 0 0,0-5 0,0 5 0,1-5 0,-1 5 0,0-6 0,0 6 0,0-5 0,11 5 0,-8 0 0,0-6 0,-3 6 0,3-5 0,0 5 0,0-5 0,0 5 0,-3-6 0,0 6 0,1-5 0,-1 5 0,0-6 0,3 6 0,0-5 0,0 5 0,0-5 0,8 5 0,-8-6 0,-1 6 0,1-5 0,0 5 0,0-6 0,0 1 0,3 0 0,-1 5 0,-2-6 0,0 1 0,0-1 0,0 1 0,0 0 0,0-1 0,0 1 0,-1-1 0,9 6 0,-8-5 0,0 0 0,0-1 0,0 1 0,0-1 0,0 6 0,0-5 0,0 0 0,8 5 0,-8-6 0,-1 1 0,1-1 0,0 1 0,0 0 0,0-1 0,0 1 0,0 5 0,8 0 0,-8-6 0,0 1 0,2 0 0,-2-3 0,3-1 0,-1 4 0,1 0 0,-3-1-33,8 6 33,-8-5-120,0-1 16,-1 1-120,4 0 32,-3-1 72,0 1-88,0-1 120,0 1-80,8 5 168,-6-5-280,-2-1 96,3 1-120,-1-1 96,1 1-72,0 0-56,-1-1 128,1 1-80,5 5 288,-6-6-272,1 1 8,0-3-136,-1 0-57,1 2 105,-1 1-120,1-3-56,0 0-8,5 8 536,-6-8-640,1 0 96,-1-1 0,4 1-64,-1 0 31,0 0-103,1 0-24,2 0-48,0 8 752,0-8-1016,0-14-112,0 17-225,0-3-359,5 0-241,-5-17-231,5 20-40,-5-17 215,0 22 2009,6-8-1624,-1-16 496,1 16 383,2-22 281,0 22-272,0-24-2072,-8 32 2808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5T07:24:43.0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884 1 5241,'0'0'0,"0"2"632,0-2-632,0 3 576,0-3 112,0 0 184,0 0 184,0 0 121,0 0 71,0 0 72,0 0-39,0 0-1281,0 0 1120,0 0-200,0 0-160,0 0 32,0 0 24,0 0-55,0 3-185,0-1-136,0-2-440,0 3 472,0 0 24,5 0 8,-5-1-152,0 1-72,0 0 40,0-1 56,0 1-47,0-3-329,0 3 160,0-1 24,0 1 32,0 0 112,0 0-48,0-1-200,0 4 8,0-1 88,0-5-176,0 5 328,0 1-64,0-1-80,-2 1-40,-1-1 40,0 0 104,0 1-312,1-1 88,2-5-64,-3 6 64,0 2 136,1 0 328,-1 0-392,0 0-120,1 0-72,2 0 64,0 0 264,0-8-272,0 8 192,0 1-96,-3-1-40,0 0 32,3 0 32,0 0-39,-3 0-153,3 0 88,0-8-16,0 8 152,0 0-16,0 3-8,0 0-256,0 0-16,-2 0 200,2-1-8,0 1 104,0-11-152,0 11-32,0 0 0,0 0 144,0-1-40,0 1-48,0 0-104,0 0 32,0 0 144,0-11-96,0 10 160,0 1-168,0 11-104,0-17-16,0 6 104,0 11 208,0-14-160,0 0-104,0-8 80,0 21-48,0-13 72,0 3 72,0 11-96,-3-14-64,0 3 40,1 13 168,-1-16 0,3 3-176,0 11-144,0-14 8,0 13 224,0-13 80,0 3-48,0 11-96,-3-14-40,3-8 48,-2 11 24,-1 10 8,0-13-80,3 3-144,-3 11 176,3-14 168,0 3-64,0 10-8,0-21-80,0 8-152,-2 3 24,-1 11 184,3-14-8,0 3 0,0 10-80,0-13 40,0 3 96,0-11-104,0 22 72,0-14-160,0 3-16,0 10 136,0-13 96,-3 3-16,3 11-240,-2-14-32,-1 3 104,3 10 120,0-15 88,-3 2-224,3 13-32,0-15 136,0 2 32,0 14 40,0-22-104,-2 8-88,2 0-40,-3 2 200,0 1 72,3 0-80,-3 0-160,3 0-128,0 0 184,0-11 40,-2 10 144,-1 1-128,3 0-56,0 0-72,0-1 40,0 1 144,0-3-104,0 1-144,0-9 176,0 8-104,0 0 160,0 0 136,-3 0-112,3 0-200,0 0-72,0 0 168,0-2 72,0-6-48,0 5 120,0 0-72,0 1-144,0-1 160,0 1-56,0-1-80,0 0-104,0 1 72,0-6 104,0 5 64,0 1 32,0-1-56,0 0-216,0 1 7,0-1 81,0 1 136,0-4-120,0-2 72,0 6-232,-2-1 56,-1-2 0,0 2 16,1 1-96,-1-4-160,0 1 32,0 0 96,1-1-72,2-2 360,-3 3-504,0 0-184,1 0 56,-1-1 191,0 1 9,1 0-80,-1-1-152,3-2-120,0 0 784,-3 0-704,3 0-40,0 0-169,0-5 41,0 5-48,0-5 80,0 5-16,0-6-209,0 6 1065,0-5-1176,6-1-80,-1 1-16,0 0 7,1-1 9,-1 1 0,-5-1 152,6 1 263,-6 5 841,0-5-624,5-1 136,-5 1-2784,0 5 3272</inkml:trace>
  <inkml:trace contextRef="#ctx0" brushRef="#br0" timeOffset="698">403 1283 3640,'0'0'0,"0"0"520,0 0-120,0 0 49,0 0 71,0 0 64,0 0 200,0 0 184,0 0-968,6 0 1104,-6 0 145,5 0 15,-5 0-16,5 0-64,-5 0-87,6 0-89,-6 0-48,0 0-960,0 0 912,0 0-112,0 0-183,5 0-105,-5 0-32,6 0 32,-6 0-8,5 0-168,-5 0-336,0 0 240,0 0 24,0 0 112,5 0-40,-5 0-48,0 0-88,6 0-47,-6 0 127,0 0-280,0 0 216,5 0-168,-5 0-32,0 0 120,0 0 72,6 0 64,-6 0-240,5 3-72,-5-3 40,0 3 40,5-3 80,-5 2 144,0 1-136,6 0-120,-6-3 128,5 2 80,-5 1-32,0-3-184,6 3 168,-6 0-120,5-3 56,-5 2 168,5 1-40,-5 0-232,6-1-40,-1 1 56,-5-3-16,6 3 144,-6-1 0,5 1-56,0 0-136,1 0 56,-1-1 152,1 1-16,-1 0-144,-5-3 0,5 2-32,1 1 192,-1 0-40,1 2 8,-1 3-144,0-2-96,1-1 136,-1 0 88,-5-5-112,6 6 88,2 2-120,0-3-80,0 1 264,0-1 16,0 1-144,0-1-40,-2 0-104,-6-5 120,8 6 96,-3-1 72,1 1-152,2-1-120,-3 0-24,0 1 176,1-1 193,-1 1-177,-5-6-64,6 5-97,-1 0 65,0 1 64,1-1 97,-1 1-129,1-1-121,-1 0 65,0-2 177,-5-3-121,6 5 200,-1-2-176,1 0-176,-1 0 15,0-1 250,1 1 55,-6 2-80,5-2-40,-5-3-48,6 3-24,-6-1 136,5 1 40,-5 0-168,5 0-48,1-1 144,-6 1 184,5-3 40,1 0-160,-6 0-144,5 0-96,0 0 176,1 0 72,-1 0 0,1 0 88,-1 0-264,0 0 72,1-5 176,-6 5-224,5-6 96,3 1-136,0-1-72,1 1 136,-4-3 112,0 0 136,3 0-368,-8 8 96,9-8-80,-4-1 16,3-12 56,0 15 256,14-2-256,-17 0-48,3-13 40,0 15 64,14-2 0,-22 8-48,5-8 8,3-14-144,1 17 160,-1-3 16,13 0-40,-15-14-264,15 17-168,-15-17 120,-6 22 312,21-8-328,-15-16-8,2 18-232,16-18-153,-19 16-55,4-16 32,12 16-232,-15-17-272,-6 25 1248,8-8-1497,16-19-255,-19 19-321,3-22-663,17 22-385,-20-21-23,17 20 431,-17-18 881,17 19 687,-17-19-2663,-5 27 3808</inkml:trace>
  <inkml:trace contextRef="#ctx0" brushRef="#br0" timeOffset="2375">584 1756 3936,'0'0'0,"0"0"336,0 0 64,0 0 17,6 0 79,2 0 72,0 0 64,-3 0 128,-5 0-760,6 0 792,-1 0 40,3 0 33,0 0-49,0 0 8,0 0-40,-2 0-80,-1-6-24,-5 6-680,8 0 609,0 0-89,0-5-24,1 5-64,-1-5-24,0 5 24,0 0-48,0-6-16,-8 6-368,8 0 392,0-5-48,0 5 0,0 0-39,0-6-113,1 6 56,-1-5-32,13 5-8,-15-5 48,2 5 8,0-6-48,13 6 56,-15-5-16,-1 5-48,3-6 160,14 6-184,-22 0-184,0-5 208,8 5-56,14-5-96,-22 5 240,8-6 0,0 6-56,0 0 0,14-5-136,-22 5-104,0 0 113,8-6-33,13 6 0,-15 0-8,-1 0-112,3 0 280,0 0-120,14 0-24,-22 0-96,5 0 120,3 0-144,0 0 200,1 0-136,12 0 152,-15 0-144,2 0-56,0 0 272,-8 0-264,21 0-56,-21 0 200,8 0-128,1 0-80,-1 0 328,13 0-256,-15 0 96,-1 0-40,-5 0-64,8 0-80,14 0 168,-22 3 16,8 0-24,0-1 72,0 1-24,0 0-88,0 0 144,-8-3-184,8 2 48,0 1 96,1 0 24,-1-1-96,0 1 56,0 0 16,0-1-72,0 1 48,-8-3-120,8 3 120,0 0-72,0-1 88,0 1-56,1 2 0,-1 1-32,0-1-24,-3 3 104,-5-8-128,6 8 112,-1 0-48,0 1-8,1-1-56,-1 0 16,1 0 64,-1-3 17,0 1-97,-5-6 0,6 5 24,-1 0-8,1 4-56,-1-4 120,-5 0-104,5 3 32,-5 1 120,6-4-120,-1 3 72,-5-8-80,6 5 56,-1 4-64,0-1 104,1 0-32,-1 0-96,1-3 64,-1 1-48,-5 2 32,0-8-16,5 5 96,1 1-144,-1-1 80,1 3-8,-6 0 0,5-2 96,-5-1-120,5 0 0,-5-5 0,0 6 64,0 2-32,0 0 48,0 0 32,0-3-72,0 4 40,0-1 48,0 0-64,6-3 8,-6 3-136,0 0 112,0 0 88,5 1-32,1-4 40,-1 0-24,0 1-48,-5-6-72,6 5 144,-1 3 56,-5-2-216,6-1 80,-6 0 16,5 1 8,-5-1 72,5 1-120,-5-6-40,0 5 24,0 0 88,0 1-104,0-1 72,0 1-56,0-1-64,6 0 128,-6 4 0,0-9-88,5 5 48,-5 0 32,0 1-88,0-1 48,6 1 24,-6-1-80,0 0 96,0 1 24,0-6-104,0 8-8,0 0 88,5-3-144,-5 1-48,5-1 176,-5 3-64,0 0 88,0 0 8,0-8-96,0 9 8,0-1 48,0 0-40,0 0 0,0 0 0,0 0-48,0 0 24,0 0 48,0 0-16,0 0-16,0 1 64,-2-1-80,-1-3 64,0 3-16,1 0-88,-1 0 64,0 0 16,1 1 0,-1-1 32,0 0-32,0-3-72,1 1 80,-1-1-16,3 3 24,0-8-48,-3 5 16,3 1-40,-2-1 80,-1 3 8,3 0-72,-3-2 56,3-1-96,0 1-8,0-6 56,0 5 72,0 0-64,0 1-8,-2-1 0,-1 1 64,0-1-24,0 0 0,1 1-56,2-6 16,-3 5 24,0 1 0,1-1-16,-1 3 32,3-2-160,-3-1 88,0 0 96,1 3-32,2-8-32,-3 9 40,0-1-16,1-3-96,-1 0 40,0 1 56,-2 2-56,-1-3 48,1 1-40,5-6 24,-3 5 8,1 3 104,-1 0-128,0-2 8,1-1 0,-1 1-96,-2 2 232,-1 0-120,6-8-8,-5 5-8,-1 1 40,1-1-56,2 0 48,-2 3-32,-1-2-48,1-1-16,0 1 136,2-1-48,-3 1 56,4-1-96,-1 0-104,-2 1 224,-1-1-88,1 1 8,-1-1 56,1 0-128,0 1 64,-1-1 80,1 0-136,-1 1 0,1-1 48,0 1-56,-3 2 160,8-8-104,-9 8 48,1 0-64,0-3 56,0 1-72,0-1 40,0 1 0,0-1-64,0 3 80,8-8-24,-8 5 0,0 4 16,-1-4 8,1 0-48,0 1 8,0-1 89,-3 1-73,1 2-17,10-8 17,-11 5 9,3 1-114,0-1 105,-1 0 113,1 1-146,-13-1 66,13 1-33,0 2 0,8-8 0,-11 8 0,0 0 0,0-3 0,0 1 0,1 2 0,-1 0 0,0-3 0,0 1 0,11-6 0,-11 5 0,1 0 0,-1 1 0,0-1 0,0 1 0,0-1 0,1 0 0,-1 1 0,11-6 0,-11 5 0,-11 1 0,14-1 0,-3 0 0,-10 1 0,13-1 0,-3 1 0,-11-1 0,22-5 0,-8 3 0,-3-1 0,-10 1 0,13 0 0,-3 0 0,-11-1 0,14 1 0,-13 0 0,21-3 0,-8 2 0,-17 1 0,17 0 0,-16-1 0,16 1 0,-14-3 0,14 0 0,-3 3 0,-13-3 0,24 0 0,-22 0 0,1 0 0,10 0 0,-16 0 0,19 3 0,-3-3 0,-11 0 0,14 0 0,8 0 0,-10 0 0,-12 0 0,14 0 0,-3 0 0,-11 0 0,14 0 0,-2 0 0,-12 0 0,22 0 0,-8 0 0,-16 0 0,15 0 0,-15-6 0,13 6 0,-16-5 0,19 5 0,-16-6 0,24 6 0,-8 0 0,-3-5 0,0 0 0,0-1 0,1 1 0,-1-1 0,0 1 0,3 0 0,8 5 0,-8-6 0,0 1 0,2-1 0,4 1 0,-1-3 0,0 0 0,-2 0 0,-1 2 0,6 6 0,-5-8 0,0 0 0,-1 0 0,1 3 0,-1-4 0,1 1 0,2 0 0,-2 0 0,2 0 0,-2 0 0,-1 0 0,4 0 0,-4 0 0,1 0 0,0-1 0,-1 1 0,1 0 0,2 0 0,-2 0 0,-1 0 0,3 0 0,1-14 0,-1 17 0,3-3 0,0 8 0,-3-8 0,1-17 0,-1 20 0,0-3 0,1-14 0,-1 17 0,3-3 0,0-17 0,0 25 0,0-5 0,0-3 0,0 0 0,0-14 0,0 17 0,0-3 0,0-14 0,0 17 0,0 5 0,0-22 0,0 17 0,0-3 0,0-14 0,0 17 0,0-4 0,0-15 0,0 19 0,0 5 0,0-8 0,0-17 0,0 20 0,0-17 0,0 17 0,5-3 0,-5-14 0,0 17 0,0 5 0,6-22 0,-6 17 0,5-17 0,-5 17 0,5-17 0,-5 17 0,6-3 0,-6 0 0,0 8 0,0-22 0,0 17 0,5-3 0,1-1 0,-1-12 0,1 15 0,-1-2 0,-5 0 0,0 8 0,5-21 0,-5 15 0,6-2 0,-1 0 0,1-14 0,-1 17 0,0-3 0,-5 8 0,6-8 0,-6-14 0,5 17 0,0-3 0,1 0 0,-1 0 0,1-1 0,-1 1 0,-5 8 0,6-8 0,-1 0 0,0-13 0,1 21 0,2-9 0,-3 1 0,3 0 0,0 0 0,-8 8 0,6-8 0,2 0 0,-3 0 0,1 0 0,-1 0 0,1 0 0,-1-1 0,3 4 0,-8 5 0,5-8 0,4 3 0,-1-1 0,-3 1 0,3-1 0,0-2 0,0 3 0,0-1 0,-8 6 0,9-5 0,-1 0 0,0-1 0,0 1 0,0-1 0,0 1 0,0 0 0,0-1 0,-8 6 0,8-5 0,0-1 0,1 1 0,12 0 0,-15-1 0,2 1 0,13-1 0,-15 6 0,-6 0 0,8-5 0,0 0 0,13-1 0,-15 6 0,2-5 0,14 5 0,-17-6 0,3 6 0,-8 0 0,22-5 0,-17 5 0,3-5 0,0 5 0,14-6 0,-17 6 0,3-5 0,17 5 0,-25 0 0,5-6 0,17 6 0,-17-5 0,3 5 0,0-5 0,14 5 0,-17 0 0,3 0 0,-8 0 0,8 0 0,14-6 0,-14 6 0,14 0 0,-14 0 0,13 3 0,-15 0 0,-6-3 0,8 2 0,0 1 0,14 0 0,-17-1 0,3 1 0,0 0 0,14 0 0,-17-1 0,-5-2 0,8 3 0,0 0 0,14-1 0,-17 1 0,1 0 0,2-1 0,0 1 0,14 0 0,-22-3 0,5 3 0,3-1 0,0 1 0,14 0 0,-22-1 0,8 1 0,0 0 0,0-1 0,-8-2 0,8 6 0,14-1 0,-17 1 0,3-1 0,0-2 0,14 5 0,-17 0 0,4 0 0,-9-8 0,8 8 0,13-2 0,-15-1 0,2 0 0,0 1 0,13 2 0,-15-3 0,2 3 0,-8-8 0,8 8 0,0-2 0,0-1 0,0 1 0,0-1 0,1 0 0,-1 4 0,0-4 0,-8-5 0,8 8 0,0 0 0,0 0 0,0 0 0,0-2 0,0 2 0,0 0 0,1 0 0,-9-8 0,8 8 0,0-2 0,-3-1 0,3 3 0,0-3 0,0 1 0,1-1 0,-4 1 0,-5-6 0,5 5 0,1 0 0,-1 1 0,1-1 0,-1 1 0,0-1 0,1 0 0,-1 1 0,-5-6 0,6 5 0,-1 1 0,0-1 0,1 0 0,-6 1 0,5-1 0,-5 1 0,0-1 0,0-5 0,0 3 0,0-1-73,0 1-335,0 0-120,0 0 80,0-1-152,0 1-152,0 0 0,0-3 752,0 0-864,0 0-65,0 0-135,6 0-248,-6 0-96,5 0-361,-5 0-383,5 0-649,-5 0 2801,0-6-3377,6 1-47,-6-3 383,8 0 961,0 0 887,0-14 593,0 17 328,0-17-432,-8 22 704,8-8-2208,-8 8 2208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5T07:24:46.7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457 0 2472,'0'0'0,"0"0"136,0 0 72,0 0 56,0 0-264,0 0 344,-3 0 32,3 0 40,0 0 97,0 0-1,0 0 40,0 0 56,-3 0 72,3 0-680,-2 0 800,-1 0 32,0 0-15,0 0-49,1 0 96,-1 0 24,3 0 40,0 0 0,0 0-928,-3 0 761,1 0 47,-1 3 64,0 0-64,1 0-32,-1-1-184,0 1-31,0 0 135,1-1-96,-1 1-40,0 0-184,1-1-56,-1 1 136,0 0 64,1 0-112,-1-1-128,3-2-280,-3 3 233,0 0 23,1 2 136,-1 0-256,0 1-120,1-1 120,-4 1 56,4-1 136,2-5-328,-3 5 280,0 1-328,3-1 144,-3 3 152,1 3-64,-1 0 96,0-3-240,3 0-64,0-8 24,0 11 208,-2 0-144,2 0-96,0-1-40,0 1 40,0 0 256,0 0-24,0 0-160,0-11-40,0 10-16,0 1-56,0 0 216,5 11 136,-5-14-224,8 13-72,-2-13 80,-1 3 8,-5-11-72,5 22 208,1-14-136,-1 3-192,1 10 216,-1-13 40,0 3 16,1 11-136,-1-14-168,-5-8 152,6 11-48,-1 10 168,0-13 24,1 3-168,-1 11-32,1-14 48,-1 13 232,0-12-72,-5-9-152,6 21-80,-1-13 24,-5 14-24,6-14 248,-1 16-71,0-16-258,1 17-55,-1-15 144,-5-10 72,6 27 128,-6-16 24,5 16-160,-5-16-120,5 16 160,1-16-120,-1 13 208,1-13-120,-6 16-8,0-27 8,5 11 8,0 16-8,1-19 305,-1 16-385,1-16-281,-6 17 353,5-17-24,-5 16 40,0-24-8,5 8 112,-5 16-176,6-15 48,-6 15 80,5-16-120,-5 16 72,6-16 24,-6 17-80,0-25 40,5 8 72,-5 3 32,5 10-128,-5-13 40,6 14-48,-6-14 56,0 3 112,0 10-111,0-21-25,0 8-8,0 3-17,0 11-127,0-14 160,0 3 40,0 10-120,0-13 136,0 3-72,0-11 8,0 11 40,0 0 16,0 0-96,0-1 48,0 1-56,0 0 72,0 0 32,0-3-80,0-8 24,0 8 8,0 0 16,5 0 9,-5 0-66,0 0 1,0 1-80,0-1 24,6-6 152,-6-2-64,0 3 88,5 0-144,-5-1 16,5 1-16,-5 0-8,0 0 96,0-1-88,0 1-72,0-3 128,0 0-248,6 0-40,-6 0-56,0 0-40,0 0 40,0 0 0,0 0-32,5 0-16,-5 0 392,0-5-520,6 5-80,-6-6 7,5 6-111,-5-5-16,0 5-48,0-6-200,-3 1-72,3 5 1040,-2-8-1185,-1 2-199,0 1 0,3-3-201,0 3-111,0-4 0,0 4-57,0-3 209,0 0 240,0 2 207,0-2 257,0 0 224,0 0 176,0 0 112,0 0-1776,0 8 2104</inkml:trace>
  <inkml:trace contextRef="#ctx0" brushRef="#br0" timeOffset="648">230 1132 4368,'0'0'0,"0"0"897,0 0-89,0 0 80,0 0 208,0 0 104,0 0 97,0 0-1,0 0-168,0 0-88,0 0-71,0 0-185,0 0-48,0 0-736,0 0 584,0 0-112,0 0 80,0 0-48,0 0-71,0 0 47,0 0-136,0 0 16,0 0 96,0 0-168,0 0 40,0 3-24,0-1-32,5 1 72,-5 0-32,6-1-8,-6-2-304,0 6 368,5-1-111,-5 3-9,5-2 136,-5 2-152,0 0 120,0-3 72,0 3-120,0-8-304,0 6 264,0-1-32,0 3-48,0-2 32,0-1 64,0 0-96,0 1 32,0 2-160,0-8-56,0 8 160,6-3 40,-1 4-32,1-4 56,-1 0-48,0 1-136,1-1 137,-1 1-81,-5-6-96,6 5-104,-1 0 272,0 1-168,1-1 24,-1 1 144,1-1-184,-1 0 64,3 1 88,-8-6-136,6 8 32,2 0 88,13 0-72,-15 0-40,2-2 128,0-1-48,0 0-16,0 1-24,-8-6-48,8 8-24,0-3 56,0 3 128,0 0-72,1 1 32,-1-1-120,0 0-8,-3-3 152,1 3-136,-6-8-8,5 8 72,0-2-72,1-1-32,-1 1 112,3-1-16,-2 0-80,-1 1 64,0-1-64,-5-5 16,6 6 72,-1-1 40,1 0-144,-6 1 72,5-1-8,-5 1 48,5-1-40,-5 0 24,6 1-104,-6-4 80,5 1 40,-5 3-40,6-4 48,-6 1-64,5 0 8,0-1 88,-5-2-120,9 0-16,-1 0-40,0 0 112,-3 0-16,1 0 96,-1 0 0,0 0-248,1 0 128,-6 0-16,8-5-56,0 0 24,0-1 64,0-2-160,-2 3 168,2-3 88,0-1-72,0 1 24,-8 8-80,8-8-72,-3 0-120,1 0 224,2 0 0,0 0-8,0 0 32,0-14-88,0 17 8,-8 5 24,8-22 0,0 17-120,1-3 40,-1-17-88,0 20 16,13-3 0,-15-14-96,-1 17-24,3-3 24,0 0-16,0-14 24,14 17-40,-17-17-128,4 17-1,-1-17-47,13 17-176,-15-3-80,2-1-72,0-12-88,19 15 40,-19-15-41,14 15-183,-17-2-96,17 0-184,-22 8 1336,8-21-1521,16 15-167,-16-2-273,16-13-183,-16 15-88,17-2 103,-17-14 289,16 17 1824,-16-3 0,19 0-8,-5-14-8,0 17-8,-22 5 40</inkml:trace>
  <inkml:trace contextRef="#ctx0" brushRef="#br0" timeOffset="2217">767 1785 2288,'0'0'0,"0"0"216,0 0-216,0 0 232,0 0 64,0 0 104,0 0 56,0 0 56,0 0 81,0 0 31,0 0 64,0 0-4489,0-5 8306,0 5-3825,0-6 0,0 6-8,0 0-39,0-5 7,0 5-56,0 0-72,0 0-512,0-5 552,0 5-88,0 0-32,0 0 0,0 0-64,0 0 113,0 0 23,6 0-32,-6 0-472,5 0 456,0 0-64,1 0-32,-1 0 48,1 0-16,-1 0-24,0 0 8,1 0-48,-6 0-328,5 0 384,1 0-39,-1 0-81,0 0 56,3 0-24,1 0-16,15 0 80,-19 0-144,-5 0-216,8 2 192,0 1 40,14 0-64,-17-1 48,4 1-24,12 0-64,-15 2 48,2 1-8,-8-6-168,8 8 88,13-3 40,-15 1-80,2-1 8,0 0 112,14 1-120,-22 2 16,8 0 8,-8-8-72,8 8 0,0 0 120,0-2-56,14 2-72,-22-3 64,8 0 24,0 1 24,0-1 32,0 1-104,0-1-48,0 0 153,0 1-25,14-1 40,-17 1 32,1-1-216,2 0 88,-8-5-56,8 6 120,0-1-112,0 1 136,0-1-56,0 0-24,0 1 136,1-1-96,-1 1-16,-8-6-88,8 5 112,0 0-88,0 1 144,0-1-32,-3 1-144,1-1 104,-1 0-72,1 1 16,-6-6-40,5 5 80,0 3-120,1-2 16,-1-1 144,1 3-72,-1-2 72,0-1-64,-5 0-144,0-5 88,0 6 88,6-1-48,-6 1-64,5-1 56,-5 0-120,0 4 128,6-1 104,-6 0-144,0-8 0,5 5 56,-5 1-72,5-1-40,1 3 128,-1 0-80,-5 0-16,6-2 48,-6-1 0,0-5-24,8 5 32,0 1 48,-3-1-112,1 3 144,-6-2 8,5-1-16,-5 3-216,5-2 120,-5-6-8,0 5 56,0 0 40,6 4 248,-6-4-336,5 0 56,-5 1-40,0-1-8,0 1 168,0-6-184,0 5 96,6 3-48,-6-3 56,5 4-88,-5-4 16,0 3 32,0 0-104,0 0 120,0-8-80,0 8 120,0 0-64,0 1 40,0-1-168,0 0 72,-3 0 48,3 0-48,0 0 72,0 0-104,0 0-40,-2 0 176,-1-2-104,0 2 32,1 0 24,-1 0-80,0-3 128,0 4-248,3-9 144,-2 8 72,-1-3-152,0 3 88,1 0 248,-1 0-183,0 0-121,1 1-89,-1-4 137,3-5 0,-3 5-16,0 1 144,1-1-111,-1 1-114,0 2 17,1-3 192,-1 3-128,0 0-56,3-8 72,-2 6 88,-1 2-168,0-3 233,0 3-9,1 0-64,-1 1-72,0-4 80,1 3-80,-1-3-88,0 4 160,1-4-112,-1 0 184,0 1-176,0-1 40,1 1 8,-1-1 240,3-5-264,-3 5 288,1 1-136,-1-1-112,0 1-344,1 2 352,-1-3 152,0 0-160,0 1-112,3-6 72,-2 5-40,-1 1-40,0-1 168,1 0 88,-1 1-544,0-1 368,-2 1 240,-1-1-72,6-5-168,-2 5 192,-1 1-416,0-1 96,-2 1 136,0-1 120,2 0-8,0 1-208,-2-1 96,5-5-8,-6 6 48,1-1-24,2 0-32,1 1-120,-4-1 144,1 1 216,2-1-56,0 0-280,3-5 104,-5 6-16,0-1-80,-1 1 144,1-1 176,2 0-296,-2 1 72,-1-1 80,1 1 112,5-6-192,-6 5 152,1 0-304,2 1 56,-2-1 184,0 1 96,2-1 16,0 0-344,0 1-48,3-6 192,-5 5-8,0 1 224,-1-4-64,1 4-208,2-4-40,-2 4 88,-1-1 184,4 1-160,2-6-16,-3 5-112,0-2-16,-2-1 184,-1 4 240,1-3-200,2-1-272,1 4 8,-4-4 136,6-2 32,-5 6 160,-1-4 72,1 4-232,0-1-128,-1 1 176,1-4 32,-1 1-160,1 0-16,5-3 96,-5 5-160,-1 1 184,1-1 232,-1-2-232,1-1-128,0 1-112,-1 0 96,1-1 352,5-2-232,-6 3 72,1 0-112,0 0 104,-1-1-160,1 1 240,-1 0-80,1-1-264,0 1 176,-1 0 160,1-1 0,-1 1-176,1 0-96,0 0-16,-1-1 232,1 1 80,-1 0-112,1-1-144,0 1-56,-4 0 272,4-3 0,0 0-208,-1 0 64,1 0 8,-3 0 192,8 0-176,-11 0 272,3 0-328,2 0-136,1 0 88,0 0 144,-3 0 136,2 0-192,-2 0-112,8 0 128,-8 0-88,0 0 96,0 0 32,2 0 80,1 0-320,-3 0 184,-3 0 224,0 0-296,11 0 88,-11 0 24,3 0-176,0 0 64,0 0 200,0-6 16,0 6-128,0-5-56,0 5 96,8 0-40,-8-5 128,0 5-24,-1-6-248,1 6 0,0-5 200,0 5 24,-3-6 144,3 6-328,8 0 104,-8-5-192,-3 0 232,3-1 56,0 1 40,0-1-160,-3 6-64,0-5 56,1 5 176,10 0-144,-11-5 24,0 5-72,0-6-56,0 6 144,1-5 200,-1-1-208,0 1-112,0 5-32,11 0 112,-11-5 0,-13-1 136,16 6-88,-14-5-112,14-1 8,0 1 120,0 0 64,-3-1-136,11 6 8,-8 0-144,-3-5-24,1-1 264,-1 1 16,0 0-72,0-1-160,3 1-120,-3-1 256,1 1 32,10 5-48,-11-5 24,0-1-120,3 1 40,0-1 96,0 1 104,0 0-128,-1-1-216,1 1 200,8 5 0,-8-8 32,0 0 208,0-1-216,0 1-128,0 0 32,0 0 136,0 0 128,0 0-136,8 8-56,-9-8-56,4 0-88,0 0 240,-1 0 40,1-1-152,-1 1-120,1 0 8,0 0 136,-1 0-64,1 0-8,2 0-64,0 0-152,-2 0 248,0 0 120,2-1 0,-2 1-72,-1 0 80,3 0-144,-2 0-40,2 0 64,3 0-40,0 0 32,-2 0 0,-1 0-32,3 8 64,-3-22 56,1 22 24,2-8-96,-3 0 136,0 0-48,0 0 32,1-1-32,-1 1-120,3 8 48,-3-8-104,3 0 136,0 0-16,0 0-16,0 0-8,0 0-120,0 0 168,0-1 16,0 9-56,0-8 24,0-13-8,6 15-88,-6-2 48,0 0 48,0 0-16,0 0-16,5 0 136,-5 8-128,0-8-88,6 0 48,-6 0-8,0 0-160,0-1 232,5-12-64,-5 21 72,5-8 72,-5 8-104,6-8 0,-1-1 16,1-12-56,-1 15 16,0-2 0,1 0 32,-1 0 8,1-13 88,-6 21-104,5 0 64,0-9-96,-5 1 56,6-13-136,-6 21 120,5-8 56,-5 0-120,6-1 56,-6 9 0,5-8 8,3-13 8,0 15 48,0 1-40,-2-3-96,-6 0 32,5-14 72,0 22-32,-5 0 0,6-8 64,-6 0-120,5 0 144,1 0 16,-1 0-88,0 0 104,1-1-216,-1 1 8,-5 8 88,6-8 8,-1 0 8,0 0 8,1 0 48,-1 0-96,1 0 56,-1 2 0,0 1-56,-5 5 24,6-5-32,-1-4-24,1 4 104,-1 0-24,0-1 16,1 1-80,-1-1 8,1 1 120,-6 5-88,5-5-16,3-1 48,-2 1-16,-1-1-88,0 1 96,1 0 0,2-1-112,0 1 224,-8 5-136,5-6-40,3 1 56,14 0 16,-22-1-240,8 1 208,0-1-40,0 1 48,0 0 32,-8 5-40,9 0-72,-1-6 64,0 6 72,0-5-32,0 5 24,0-6-64,0 6-88,0-5 144,-8 5-48,8-5 40,0 5-8,1-6 32,-1 1-184,-3 5 200,0-6-48,1 6-48,-1-5 64,-5 5-48,6 0-16,-1-5 64,0 5 32,1-6-56,-1 6-136,1 0 104,-1 0 32,0 0-16,-5 0-8,6-5 160,-1 5-216,1 0 56,-1 0-8,0 0-32,1 0 128,-1 0-120,1 0 8,-6 0 24,5 0 0,0 0 0,-5 0-32,6 0 88,-1-6 8,3 6-24,0 0-32,-8 0-8,9 0 32,-1 0-48,0 0 64,0-5 56,0 5-120,-3 0 0,1 0 88,-1 0-72,-5 0 0,8 0 72,0 0-40,-2 0-152,-6 0 88,5 0 48,1 0 8,-1 0-8,0 0-32,-5 0 16,6 0 40,-1 0-8,1 0 32,-1 0-16,0 0-72,3 0-24,1 3 104,-1-1-72,0 1-64,-8-3 80,5 3 32,1 0-8,2-1 8,13 1 0,-15 0-56,-1-1-40,3 1 88,14 0-16,-22-3-8,5 5 0,3 1 0,0-1-72,14 0 136,-17 1-24,3-1-72,1 1 48,12-1-80,-21-5 64,6 5 72,2 1 160,16-1-232,-19 1 24,3-1-112,1-2-96,-1-1 368,0 4-160,-8-6-24,8 5-40,0 1 96,0-1-120,14 0 8,-17 1 144,0-1-248,4 1 96,-1-1 152,-8-5-88,8 5-24,0 1-56,0-1 64,0 1-32,0-1 128,0 0 176,0 3-272,1 1 40,-9-9-24,8 8-104,0 0 88,0-3 64,-3 3-120,1 0 40,-1-2-48,0-1 56,4 3 192,-9-8-168,8 8-384,0 0 376,-3 1 16,1-4-176,-1 3 608,0 0-400,1 0-176,-1 0 128,-5-8 8,6 6 0,-1 2-304,0-3-48,1 1-40,-6-1-72,0 0 344,0 1-32,5-1-360,-5-5 512,0 6-624,0-1-249,0-2-55,0-1 40,0 1-288,6 0-129,-6 0-263,5-1-160,-5 1-289,5 0-455,-5-1-473,6 1-280,-1-3 185,1 0 711,-1 0 865,0 0 752,-5 0 712,6 0-240,2 0-1320,-8 0 1560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5T07:24:56.8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25 430 3568,'0'0'0,"0"0"336,0 0-72,-3 0 64,0 0 57,3 0-385,-3 0 424,1 0 56,-1 0 32,0 0 0,1 0-8,-1 0-40,0 0-40,3 0-16,0 0-408,0 0 392,0 0 25,0 0-1,0 0 24,0 0 24,0 0 24,0 0 24,0 0-16,0 0-4121,0 0 7754,0 0-3625,0 0-64,0 0 33,0 0-57,0 0-72,0 0 32,6 0-72,-6 0 0,5 0 0,-5 0-40,5 0 32,-5 0-32,6 0 0,-6 0-8,5 0-64,-5 0 64,6 0-32,-1 0-32,3 0-24,0 2 9,0-2-17,0 0 40,1 3 24,-9-3-224,8 3 136,16-3 48,-19 0-32,17 3-8,-17-3-24,22 2-24,-19 1 24,22 0 32,-30-3-152,8 2 208,22 1-16,-22 0-24,27-3-8,-11 0-56,3 0-8,0 0 16,9 0-56,-36 0-56,40 0 120,1 0 32,-1 0-32,6 2-24,0-2 0,0 0-16,2 0 72,1 0 40,-49 0-192,46 0 136,0 0 24,-3 0-48,0-5 40,-2 0-24,-1 5-32,1-6 41,-1 1 15,-40 5-152,38 0 208,3-6 0,-4 1 40,-2 5-8,1-5-24,-1-1 32,-3 1-128,3 5 32,-35 0-152,33-6 80,-1 6 32,0-5 16,1 5-24,-1-5-8,1 5 8,-4-6 0,1 6 8,-30 0-112,32-5 128,1 5-8,-1-6-48,1 6 0,-1 0 24,0 0 16,3 0-32,-2-5 40,-33 5-120,35 0 112,-3 0-48,1-5 216,2 5-104,0 0-32,0 0 32,0 0-128,0-6 88,0 6-47,-35 0-89,38 0 40,-5 0-16,2 0 88,-3-5-64,-2 5 32,0 0-32,-1 0 0,1 0 48,-30 0-96,27 0 72,0-6 16,0 6-104,0 0 56,-5 0 72,-1 0-16,1 0 32,-1-5-104,-21 5-24,22 0 64,0 0-8,-14 0-48,16 0 56,-16 0-64,16 0 48,-16 0-32,14 0 56,-17 0-88,17 0-16,-17 0 56,4 0-40,15 0 40,-19 0-8,3 0-48,0 3 80,-8-3-48,22 2 56,-17 1 0,1 0-24,2 0-72,-3-1-24,1 1 64,-6 0-24,5-1 24,-5-2 0,0 3 40,6 0-88,-6-1 72,5 1 8,-5 0-80,5-3 48,-5 3-128,6-1 144,-6-2-16,0 3-32,5 0 48,-5-3-8,6 2-120,-6 1 64,5-3-48,-5 0-48,5 0 0,-5 0 144,0 0-184,0 3-64,0-3 152,0 0-177,0 0 9,0 0-96,0 0-152,0 0 120,0 0 392,-2 0-520,-1 0-8,3 0-104,0 0-184,0 0-25,-3 0-159,1 0-56,-4 0-8,1-6-192,-1 6-89,1-5-183,0 0-104,2-1-1,0 1-119,0-1 71,1-2 25,2 8 1656,-3-8-1512,0 0 384,1 0 319,-1 0 297,0 0-160,1 0-2280,2 8 2952</inkml:trace>
  <inkml:trace contextRef="#ctx0" brushRef="#br0" timeOffset="577">2911 49 2944,'0'0'0,"0"0"0,-3 0 824,1 0-664,2 0 48,0 0 64,0-5 81,0 5 71,0-6 32,0 6 24,0 0-480,0-5 472,0 5-48,0-6-56,0 6-24,-3-5-32,0 5-8,3-5 32,0 5-8,0 0-328,-2-6 344,2 6 65,-3-5 7,0 5 0,0-6 16,1 6-24,-1 0 8,0 0 16,3 0-432,-2 0 432,-1 0 8,3 0-48,-3 0 32,1 0 41,-1 0-1,0 0 0,0 0 0,3 0-464,-2 0 432,-1 0 0,0 0 48,1 0-88,-1 0 16,0 0-56,1 0-24,2 0 17,0 0-345,0 0 296,0 0 0,0 0-8,0 0 48,0 0-64,0 3 16,0 0-24,0 0-40,0-1 64,0 1 0,0 0-24,0-1-8,5 1 0,-5 0 32,5-1-64,1 1 8,-6-3-232,8 3 177,0 2 7,0 1 8,0-1-8,0 0-64,0 1-48,0-1 96,1 1-64,-9-6-104,8 8 160,0 0-64,0 0 16,0 0-8,0 0-24,0 0 56,14 0-112,-17 0 64,-5-8-88,8 9 96,17 1-40,-20 1 64,3 0-48,0-3-16,14 3 32,-17-3-24,3 3 32,-8-11-96,8 8 104,14 0-16,-17 0 24,3 0-16,1 3-56,12-3-8,-21 0 40,8 0-24,-8-8-48,8 11 96,0-3 0,1 0-72,-1 3 88,-3-3-24,0 3-16,1 0-64,-1 0 16,-5-11-24,0 10-24,0 1 64,0 0-16,0 0 0,0 0 0,0-1-8,0 1 152,0 0-136,-2 0 72,2-11-104,-9 11 40,1-1-64,0 1 112,-3 13-88,1-15 64,-12 15-104,14-16 56,-3 16 24,11-24-40,-27 8-24,16 17 168,-16-17-208,17 13 16,-17-13 104,16 3-104,-16 11 128,16-14-56,11-8-24,-27 11 16,16 10 0,-16-13-8,16 3 64,-13 0-104,16 0-48,-16 0-120,16-1 104,8-10 96,-11 11-216,-11-3 16,17 0 8,-3 1-160,0-1 80,-1 0-128,4-3-80,0 1-104,5-6 584,-6 2-720,4 1-17,2 0-143,0-1-136,0-2-152,5 0-176,0 0-185,3 0-207,-8 0 1736,9 0-1897,-1-5-271,16 0 16,-16-1 87,19-2 297,-5 0 479,-1 0-783,-21 8 2072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5T07:25:00.0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1 201 4592,'0'0'0,"0"0"625,0 0-49,5 0 56,0-6 120,1 6 152,-1-5 136,1 5 9,-1-6-65,-5 6-984,0 0 848,5-5-128,1 5-152,-1-5-80,1 5 25,-1-6-57,0 6 80,1 0-40,-6 0-496,5 0 416,1-5 80,-1 5 360,0 0-456,1 0-88,-1 0 88,1 0-127,-6 0-273,5 0 256,0 0-40,1 0-72,-1 0 56,1 0-8,2 0 40,0 0-24,0 0-48,-8 0-160,8 0 184,0 0-24,0 0-8,0 0-16,-2 2-32,-1 1-56,1 0 40,-1 0-64,3-1 16,0 1 8,-2 0-8,-1 2 24,0 3 40,1 0-80,-1 0 24,1 0 16,-1 1-56,0-1 48,-5 0-24,6 0-16,-6 3-32,5-1 32,-5 1-16,6 0 32,-6 0-16,0 0 40,0-1 0,0 1 0,0 0-8,0 0-56,0-3-56,0 0 56,-3 0 72,0 0-16,-2 0 16,-1 0-24,-2 1-48,3-1 64,-3 0-32,2 0 0,-2 0-8,0-3 8,3 1 80,-1-1-40,1 1 0,0-4-40,-1 1-16,1 0 64,-1-1 16,1 1-8,0 0 64,-1-1 8,1-2-15,-1 0 87,1 0-112,-3 0 72,0 0 56,0 0-40,0 0 64,-1-8-80,1 0-32,3 0 32,0 0-40,-1 0 48,6 8-192,-5-8 136,2 0-64,3-17 40,0 20-8,0-17 24,0 17-16,0-17-40,0 17-80,0 5 8,0-22 0,0 17-8,0-19 0,0 16 48,0-22-24,8 22 96,0-19-16,14 19-16,-17-17-8,3 17-32,14-16-40,-17 16 0,17-16 24,-17 16-32,22-17 112,-19 20-64,22-17 0,-22 17-32,22-17-24,-22 17 96,19-3-48,-19 2 0,16 1-40,-15 0-32,15-1 40,-16 6 16,16-5-56,-18 5 0,15 0 32,-15 0-24,2 2 80,0 4-16,13 2-56,-15 0 88,-1 0-96,1 0 64,-1 0-48,0 0-64,-5 1 56,6 1-56,-6-10 80,0 11-48,5 11-16,-5-14 8,0 3 32,0 10 24,0-13 16,-2 3 16,-1 11-16,3-22-16,-3 5 24,-5 6 16,0 11 80,0-14-128,-3 0 24,0 3-40,0-1-112,1 1 160,-1 0-40,11-11 16,-22 11 0,14 0 96,-3-1-72,-10 1 48,13 0-24,-3-3-48,-13 0 32,15 0-40,9-8 8,-24 8 0,16 0-32,-3-2-16,-10-1 24,13 1 96,-3-1 0,-11-2-8,14-1-48,8-2-16,-11 3-24,-10 0 80,15-3 48,-2 0-80,-3 0 8,1 0-40,-1-6-56,0 1 112,11 5-48,-11-5 8,3-1-24,0-2 88,0 0-40,2 0 48,4 0 32,-1-14-56,0 17-16,3 5-40,-2-6 16,-1-2-80,0-13 80,3 15 56,0-15-40,0 15 72,6-15-160,-1 15 64,-5 6-8,5-21 80,1 15-24,-1-2 64,1-13-112,-1 15-48,0-2 24,1 0 8,2-14 88,-8 22-80,8 0 0,0-8 8,0 0 17,0 0-33,0 0-9,1 3-39,-1-1 56,0 1-16,-8 5 16,8-6 81,0 6-90,0 0-31,0 0 24,0 0-16,0 0 104,0 0-72,1 0-24,-1 0-24,0 3 48,0 0-32,0 5 8,0 0-24,-3 0-72,1 0 160,-1 0-96,-5-8 56,6 8 0,-1 1 0,0-1-64,1 0 120,-6 0-64,5 0 0,-5 0 48,6 0-80,-6 0 152,0 0-72,0 0 72,0 1-136,0-1 16,-3 0 40,0 0-80,-2 0 64,-1 0-56,-2 0 8,0 0-24,0 0 120,0 0-40,0 1 16,0-4-56,-14 0 32,22-5-16,-8 6 48,-3-1-88,1 1 112,-1-1-88,0 0-56,0 1 192,0-4-112,1 1-16,10-3 8,-11 3 49,0 0-162,0-1 161,0-2-24,3 0 17,0 0-25,0 0-73,0 0 74,8 0-17,-8 0-17,2 0 34,1 0 15,0 0 40,-1-5 8,4-1 16,-1 1-72,0 0 8,3 5-32,-3-6 8,3-2 0,0 0-24,0 0-96,0 0 56,0 0 8,0 0 56,0 0-48,0 8 40,0-9 0,6 1 8,-1 0 8,1 0 72,-1 0-96,0 0-8,1 0 8,-1 2 64,3 1 16,0 0-72,1-1-16,-1 1 0,0-1 32,0 1 32,0 5 0,0-5-24,0 5-40,-2-6 40,2 6-32,0 0-48,0 0 72,-3 0-32,1 0 72,2 0-32,0 0-48,-3 0 16,1 0-80,-1 3 136,0 0-48,1-1 16,-1 1 48,1 2-8,-6-5-56,5 6-16,0-1 24,1 1-32,-1-1 24,1 0 88,-1 1-24,0-1-8,1 1-64,-6-6 8,5 5-16,-5 0-16,6 1 104,-6-1-96,5 1 56,-5-4-8,0 4-80,0-1 136,0-5-80,0 6 16,0-1-24,-3 0-16,1 1 64,-4-1-64,1 1 96,-1-1-96,1 0 0,5-5 24,-5 6-8,-1-1-40,1-2 160,-1 0-120,1-1 8,-3 1 24,0 0-56,0-1 0,8-2 32,-8 3 32,0 0-32,-1-1 56,4 1 24,0 0-72,-3 0 16,-1-3-112,1 0 104,3 0 8,5 0-24,-5 0 8,-1 0 0,1 0-24,-1 0 64,1 0 16,0 0 8,-1 0-80,1-6-24,5 6 32,-6 0 32,1-5 40,2-1-32,1 1-16,-1 0-72,0-4 112,0 1-16,3 0-32,0 0-48,0 0-24,0 0 96,0 0-24,0 0-24,0 0 24,0 0 32,6-1-64,-6 9 16,5-8 64,1 0-8,2 0-56,0 0 104,0 0-80,0 0 24,0 0-88,0 0 24,-8 8 16,8-8 64,0-1-96,14 4 136,-17 0-64,4-1-48,-1 1 0,0-1-40,13 1 48,-21 5 0,6 0 24,2-5-64,0 5-96,0 0 144,0 0-48,0 0 72,0 0 56,0 0-96,-8 0 8,9 0 72,-1 0-144,0 0 64,0 0-56,0 2-8,0 1 56,0 0-16,0-1 48,-8-2-16,8 6-48,-2-1 120,-1 1-136,1-1 64,-1 0 0,0 1-80,-5-1 160,0 1-72,0-1 8,0 0 32,-2 1-56,-1-1-24,-2-2 72,-1 2 72,1-2-128,-3 0 48,0-1-56,-1 1-8,1 0 176,0 0-128,-3-1 40,1 1-48,-12 0-80,17-1 56,5-2 16,-8 3-8,-14 0-40,17-1 80,-4 1 16,-1 0 16,-1-3-40,0 0 56,0 0-88,11 0 8,-11 0-40,1 0-24,2 0 0,-1 0 64,1 0-8,0 0 112,3 0-136,-1 0-8,6 0 40,-5 0 24,0-6-32,-1 6 8,4-5 16,2 5-32,0-5-8,0-1 48,0 1-32,0 5 8,0 0-24,0-6 16,0 1 16,0 5 40,0-5-24,0-1-16,0 6-72,0-5 40,0 5 24,0-6-16,0 6-48,0-5-24,0 5-80,0-5-56,0 5-40,0-6-168,0 6-113,0-5-71,0 5-144,0-6-136,5 6-240,-5-5-281,5 5-231,-5-5-352,0 5 2000,6 0-2265,-1-6-335,3 1-281,0-1 48,0 1 401,14 0 656,-17-1 543,17 1-2231,-22 5 3464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5T07:25:00.8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144 97 4656,'0'0'0,"0"0"1993,0 0-1993,0 0 1024,0 0-176,0 0 57,0 0 151,0 0 120,0 0 128,0 0 33,0 0-145,0 0-10034,0-5 18748,0 5-8994,0 0-176,0 0-79,0 0-73,0 0-80,0 0 16,0 0-56,0 0-464,0 0 384,0 0-32,0 0-80,0 0 8,0 0-24,0 0-32,0 0-88,0 0-48,0 0-2080,0 0 4096,0 0-2056,0 0 32,-3 0-56,1 0-16,-1 0 24,0 0 24,3 0 24,0 0-80,0 0-32,0 0 16,0 3-32,0-3 96,0 0-64,-2 2-24,-1 1 32,3-3 8,0 3-24,0-1-80,0-2-80,0 3-144,0-3-144,0 3-80,0-3-192,0 0-152,0 0 896,0 0-1152,0 0-313,0 0-207,0 0-297,0 0-183,0 0-8,0 0 31,0 0 433,0 0 16091,0 0-31463,0 0 17068</inkml:trace>
  <inkml:trace contextRef="#ctx0" brushRef="#br0" timeOffset="2181">82 0 4352,'0'0'0,"0"0"433,0 0-433,-3 0 464,1 0 64,-1 0 136,-3 0 80,1 0 104,0 0 56,-1 0-15,1 0 31,5 0-920,-3 0 832,-2 0-80,2 0-8,0 0 0,1 0 25,-1 3 39,-2-3-56,2 3-32,3-3-720,-3 0 656,0 0-32,1 2 41,-1-2-57,0 0 0,1 0-40,-1 0-16,3 3-80,0-3-472,0 0 472,0 0-24,0 0-40,0 0 65,0 0-105,0 0-32,0 0-72,0 0-32,0 0-3233,0 0 6242,0 0-3065,0 0 24,0 0-8,0 0-80,0 0 24,0 0 0,5 0-112,-5 0-24,0 0 128,6 0-56,-6 0-40,5 0 80,-5 0-104,6 0 56,-6 0 16,5 3-56,-5-1 80,5-2-80,-5 0-8,6 0 48,-6 0-56,5 0 72,-5 0-40,6 0-32,-6 0-8,0 0 16,5 0-8,-5 0 8,5 0-24,-5 0 64,0 0-80,6 0 104,-1 0-16,-5 0-64,6 0-24,-1 0 40,0 0-48,1 0 56,-1 0-24,-5 0 32,6 0-56,-6 0 48,0 0-24,5 0 24,-5 0-40,5 0 16,-5 0-80,6 0 24,-6 0-8,0 0-64,0 0-8,0 0 136,0 0-208,0 0 8,0 0 0,0 0-32,0 0-72,0 0-104,0 0-88,0 0-96,0 0 3232,0 0-5969,0 0 2369,0 0-200,0 0-296,0 0-321,0 0-255,0 0-321,0 0-87,0 0 17947,0 0-33391,0 0 15868,0-5 456,0 5-2609,0 0 4169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5T07:25:02.0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370 33 6385,'0'0'0,"0"0"0,0 2 888,0-2-272,0 0 64,0 0 104,0 0 145,0 0 127,0 0 64,0 0-16,0 0-95,0 0-137,0 0-152,0 3-88,0 0-104,0-1-32,0 1 32,0 0 1,0-3-529,0 3 520,0-1 32,0 1-80,0 0-32,0-1-24,0 1-48,0 0 56,0 0-72,0-3-352,0 2 312,0-2-24,0 0-56,0 3 81,0 0-41,0-1-56,0 1 24,0 0-80,0-3-160,0 2 264,0 1-32,0 0-40,0-3-16,0 0-40,-2 3 56,-1-3 0,0 0-32,0 0-24,3 0-136,0 0 104,0 0 48,0 0-8,0 2-8,-2-2-8,2 0-40,0 0-32,0 0 48,0 0-104,0 0 16,0 0 24,0 0-8,0 0 24,0 0-16,0 0-64,0 0 32,0 0-80,0 0-24,0 0 184,0 0-200,0 0-80,0 0-72,0 0-48,0 0-112,0 0-24,0 0 2112,0 0-3864,0 0 1552,0 0 56,0 0-137,0 0-47,0 0-88,0 0-120,0-5-64,0 5 1048,0 0-1161,0 0-63,0-6-88,0 6-16,5 0-41,-5-5-31,6 5-16,-6 0 79,0 0 1337,5 0-1232,-5 0 104,5 0 136,-5 0 207,0 0 145,0 0-2968,0 0 3608</inkml:trace>
  <inkml:trace contextRef="#ctx0" brushRef="#br0" timeOffset="1">79 581 3648,'0'0'0,"0"0"584,0 0-584,0 0 368,0 0 89,-3 0 103,0 0 88,1 0 112,2 0 136,-3 0 40,3 0 81,0 0-33,0 3-40,0-3-40,0 0-8,0 0-15,0 0-17,0 0-56,0 0-80,0 0-728,0 0 744,0 0-56,0 0-15,0 0-81,0 0-24,0 0-32,0 0-8,0 0-24,0 0-88,0 0-8,0 0-8,0 0 65,0 0-97,0 0-24,0 0-16,0 0-72,0 0-8074,0 0 15988,0 0-7930,0 0-32,0 0 16,0 0 16,0 0 16,0 0-24,0 0-32,0 0-9970,0 0 19652,0 0-9666,0 0-48,0 0-64,0 0 64,0 0-40,0 0 40,0 0 32,0 0-11234,0 0 22180,0 0-11122,0 0 9,0 0 119,0 0-64,0 0 48,0 0 8,0 0-72,0 0-11867,0 0 23694,0 0-11771,0 0-56,0 0-16,0 0 24,0 0 16,0 0-16,0 0-12491,0 0 24830,0 0-12347,0 0-80,0 0 48,0 0-16,0 0 8,0 0 88,0 0-184,0 0-12571,0 0 25358,0 0-12739,0 0-40,0 0 96,0 0-64,0 0 48,5 0-40,-5 0 64,6 0-88,-6 0 40,5 0 40,-5 0-48,5 0 24,-5 0-40,6 0 32,-6 0-24,5 0 88,-5 0-72,0 0-32,6 0 32,-6 0 16,0 0-48,0 0 104,0 0-104,0 0 40,0 0 8,0 0-16,0 0 48,0 0-64,0 2-8,0-2 104,0 0-96,0 3-24,0-3 40,0 3 24,0-1-64,0 1 56,0 0-40,0-1 40,0 1 24,0 0-88,-3 0 104,3-3-56,-3 2-88,1 1 32,-1 0 120,0-1-56,0 1 16,1 0-8,-1-1-16,0 1-32,3-3 32,-5 3 56,2 0-16,-2-1-72,2 1 8,-2 0-40,-1-1 24,1 1 40,0 0 24,5-3-24,-3 2-32,0 1 40,0 0 96,1 0-152,-1-1 56,0 1-56,1 0 48,-1-1 88,3-2-88,-3 3 40,1-3-16,-1 0-152,0 0 112,0 0 48,1 0-32,-1 0 32,3 0-48,0 0 16,-3 0 8,3 0 0,0 0 32,0 0-48,0 0-8,0 0 64,0 0-32,0-5-16,0 5-48,0-6-8,0 6 104,0-5-64,0 5 136,0-6-128,0 6-32,6-5 88,-6 5-48,0 0-16,5-5 32,-5 5-40,6-6 16,-6 6-40,5-5 80,0 5 16,1-6-72,-6 6 24,0 0 8,5-5 0,-5 5 8,6-5-24,-1 5-32,0-6 40,1 6-64,-1 0 80,-5 0-16,6-5 24,-1 5-72,0 0 128,1 0-48,-1 0-24,1 0 24,-1 0-104,0-6 8,-5 6 64,6 0 16,-6 0-32,5 0 40,-5 0 24,6 0-112,-6 0 144,0 0-72,0 0 24,0 0-32,0 0 64,0 0-152,0 0 96,0 0-24,0 0 0,0 0 40,0 0 8,0 0-40,0 3 16,-3 0-120,0 0 120,0-1-72,1 1 56,-1 0-80,0-1-128,1 1 104,-1-3-192,0 3-32,1-3-88,-4 0-177,1 0-7,-1 0-104,1 0-152,5 0 864,-5 0-1008,2 0-209,0 0-263,0 0-264,1 0-385,-1 0-351,0 0-257,3 0-63,0 0 2800,0-6-2545,0 1 601,0 0 599,0-4-2527,0 9 3872</inkml:trace>
  <inkml:trace contextRef="#ctx0" brushRef="#br0" timeOffset="554">254 124 4328,'0'0'0,"0"3"521,0-3 47,0 0 48,0 0-616,0 0 672,0 0 96,0 0 128,0 0 72,0 0 25,0 0-73,0-5-56,0 5-88,0 0-776,0-6 760,6 6-63,-6 0-89,0 0 0,0 0-64,0 0 0,0-5-48,0 5 368,5-5-472,-5 5 25,0 0-25,0 0-56,0 0-56,0-6-8,0 6-40,0 0-232,5 0 232,-5 0 8,6 0-56,-6 0 48,5-5 32,-5 5-56,6 0 32,-6-6-48,0 6 16,5 0 32,-5 0-32,5 0 8,1 0-40,-1 0 8,-5 0 17,6 0-33,-6 0-168,0 0 160,5 0 0,-5 0 16,5 0 16,-5 0 16,6 0-80,-6 0 0,5 0 32,-5 0-160,6 0 160,-6 0-16,5 0-56,-5 0-32,5 0-48,-5 0 72,6 0-24,-6 0 8,0 0-64,5 0 32,-5 0-16,6 0 24,-6 0-32,0 0 8,0 0-8,5 3 64,-5 0 0,0-3-72,0 3 64,0-1-72,0 1-16,0 0 24,0-1 8,0 1 64,0 0-72,-3-1-16,3-2 16,-2 3 40,-1 0-40,3-1 64,-3 1-48,0 0-32,3 0 48,-2-1 48,-1 1-56,0 0-32,1-3 40,-1 0-104,0 0 168,1 0-16,-1 0-72,0 0 72,0 0-56,3 0-24,-2 0 32,-1 0-8,0 0-8,-2 0-16,0 0 8,-1 0 64,3 0-88,1 0-8,-1 0 8,0 0 16,1 0 48,-1 0-40,0-6 56,-2 6-112,2-5 80,0 5 16,3 0-48,-2-6-72,-1 6 16,0-5-88,1 5 24,-1-5-32,0 5-64,1-6-72,2 6-88,0 0 376,0-5-432,0 0-8,0-1-152,0 1-73,0-1-135,0 1-208,0 0-152,0-1-288,0 6 1448,0-5-1617,5-1-135,0 1-145,1-1-63,-1 1 48,1 0 55,2-3 249,13 0 408,-21 8 1200,6-9-945,2 1-2759,-8 8 3704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5T07:25:06.40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286 36 5529,'0'0'0,"0"0"520,0 0-144,-2 0-24,-1-6 72,-2 6 88,-1-5 56,1 5 16,-1-5 33,1 5-9,0-6-64,-1 6-24,6 0-520,-8 0 432,0 0-24,0 0 24,0 0-16,0 0-8,0 0-8,0 0-48,-1 0 65,9 0-417,-8 0 400,0 0-8,0 0-8,0 0-40,0 0 16,0 0-32,0 0 16,0 0-72,8 0-272,-8 0 272,2 0-32,1 0-48,-1 0-32,1 0-40,0 0 0,-1 3 24,1 0 0,5-3-144,-6 2 89,1 1-1,2 0 8,-2 2 8,2 3 64,0 0-64,-2 0-32,2 0 8,3-8-80,-5 11 32,2 11 72,1-11-56,-1 16-40,-3-17 56,4 17-64,-1-16 32,0 22 16,3-33-48,-2 24-32,-1 0 8,0 3 48,3 0-32,0 8 24,0 0 16,0-2-32,6-1 24,-6-32-24,5 33-8,3-4 0,0 1 24,0-3 56,14-3 0,-17 1-40,20-4-24,-17-10 32,13 11 80,-21-22-120,6 8 200,15 0 56,-13 0 8,22 0-32,-22 0 32,17-2-8,-17-4 16,21 1-8,-29-3-264,22 0 208,0 0-24,2 0 8,0-8-24,0 0-40,1 0-16,2-14-40,0 14-8,-27 8-64,27-24 80,0 16-31,0-22 15,0 6 0,-6 2 0,-13 0 72,22 1 0,-22-1 0,19 1 32,-19-1-16,1 14 16,-1-22 0,0 22-8,-3-16 8,0 16-24,-5-17-24,6 17 8,-6-16-96,0 16 40,-3-16-24,-2 15-40,-3-15 72,0 16-80,-3-16 64,11 24-64,-11-8 56,0-17-32,-10 17-24,12-16 16,-1 16-88,-17-14-40,19 17 24,-19-17-152,16 17-8,-14-17 0,17 17-112,-16-3 88,16 0-64,-16-14-40,16 22-41,-3-8-151,11 8 568,-22-8-592,14 2-144,-3 6-128,0-5-72,3 5-185,0-5-143,0 5-104,3 0-169,5 0 1537,-6 0-1608,1 0-56,2 0 7,1 2 97,-1 6 184,0 1 328,0-1-73,3 0-2551,0-8 3672</inkml:trace>
  <inkml:trace contextRef="#ctx0" brushRef="#br0" timeOffset="484">1907 106 4032,'0'0'0,"0"0"0,0 0 296,0 0-24,0 0 49,0 0 47,0 0 72,0 0 80,0 0 48,0 0 0,0 0-3921,0 0 7266,0 0-3377,0 0-8,0 0 9,0 0-17,0 0 8,0 0-56,-3 0-32,3 0-440,-3 0 480,0 0-24,1 0 32,-1 0 48,0 0-24,1 0 1,-1 0 39,0 0-32,1 0-24,2 0-496,-3 0 496,0 0-48,0 0 8,1 0-40,-1 0-64,0 0 16,1 0-31,-1 0-41,0 0 40,1 0-120,-1 0 32,-3 0 56,1 0-96,0 0 64,2 0-48,-2 0-56,2 3 56,0-1-56,-2 1 24,-1 0-16,1-1-32,0 1 0,-1 3 24,1 2-72,5-8-96,-8 8 80,0 0 80,-1 0-104,1 0 88,0 3-40,0 0-96,-3-1 72,-10 12-24,21-22-56,-8 8 72,-3 14 32,-11-14-79,14 3 7,-3 10 0,-10-13 0,13 3-16,-17 13 0,25-24-16,-8 9-16,-16 15 80,16-16-8,-16 16-24,15-16 32,-1 14-120,-12-14 72,14 16 24,8-24-40,-11 8 8,-10 17 24,12-17-16,1 16 0,-13-16-24,13 17 24,0-17-88,-14 13 32,22-21 40,-5 8 16,-6 3-48,-11 11 56,14-14-64,-14 3-56,14 10 8,-2-13-65,-12 3-23,22-11 176,-3 22-248,-5-17-56,0 3-56,0 3-64,0 0-96,0 0-32,0-3-48,0 0-152,8-8 752,-9 8-825,1 0-159,0 0-96,0-2-24,0-1-40,3 0-81,-1-2-71,1-3-24,5 0 1320,-6 0-1329,4 0 97,-1 0 80,0 0 120,1-5 232,-1-3 199,0-1 81,3 1-2944,0 8 3464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5T07:25:07.9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93 6 4568,'0'0'0,"-3"0"473,0 0-41,3 0 56,0 0 96,0 0 88,0-6 80,0 6 8,-2 0 89,-1 0-41,0 0-64,1 0-80,2 0-200,0 0-16,0 0-40,0 0-408,0 0 392,-3 0 56,0 0-79,0 0-33,1 3-8,-1 2-32,0 3-16,1 0-24,2-8-256,-3 9 232,0-1-16,1 0-8,-1 0-8,0 0-48,0 0 16,1 0 32,-4 0 0,6-8-200,-5 11 224,2 0-40,1 0-8,-1-1 32,0 1-8,0 0 16,1 0-7,-1 0-25,3-11-184,-3 10 232,1 1-8,-1 11 264,3-14-296,0 3 24,0 0 16,0-1-104,0 1 64,5-3 8,1 0 0,-1 0 56,1 1-96,-1-1-32,0-3 0,1 0 24,2 1 8,-8-6-160,8 3 144,0-1-24,14-2-72,-17 0 72,3 0-56,16 0 8,-18 0 16,15 0-40,-21 0-48,6-5 80,2-1-40,0 1 80,14 0-32,-17-1 25,0 1-1,4-3-24,-1 0-16,-8 8-72,8-8 72,-3-1 48,1 1-48,-1 0 72,-5 0-88,5 0-48,-5 0 48,0 0-80,0 8 24,-2-8 24,-4 0-32,-2 0 16,0-1-40,0 1 8,-3 0-24,0 0-104,1 0-16,10 8 168,-11-8-240,0 3-49,0-1-55,0 1-104,1-1-56,-1 1-64,3 0-80,0-1-56,8 6 704,-9 0-824,1-5-137,3 5-79,2-6-32,3 6-8,0-5 40,0 5-89,0-5 49,0 5 1080,8 0-1064,0-6 24,1 6 119,15-5 81,-19 5 40,20-6 0,-17 6 16,19-5 120,-27 5 664,21 0-553,1-5-23,2 5-2856,-24 0 3432</inkml:trace>
  <inkml:trace contextRef="#ctx0" brushRef="#br0" timeOffset="1">949 513 4608,'0'0'0,"0"0"377,0 0-33,0 0 32,0 0-376,-3 0 456,0 0 56,1 0 56,-1 0 32,0 0-40,0 3-64,1 0-80,-1-1-87,0 1-33,1 0-16,-4-1 16,4 1 48,-1 0-8,0 2 24,0 1-8,-2-1-8,5-5-344,-5 5 384,-1 1 16,1-1 80,2-2 32,0 0-39,-2-1 39,0 1 32,-1 2 40,6-5-584,-2 3 568,-1 0 8,0-1-120,0 1-56,1 0 64,-1 0-71,0-1 7,1 1-16,-1 0-24,0 2 48,1-2-32,-1-1-72,0 1-96,0 0-32,1 0-8,-1-1 0,3-2-168,-3 6 184,1-1-72,-1-2 8,0 2 8,1 1-8,-1-1-24,3 0-32,0 1 32,0-6-96,0 5 72,0 1 40,0-1-24,0 0-32,0-2 40,0 0-24,0-1 65,0 4-41,0-6-96,0 3 112,0-1 32,0 1-16,0 0-8,5-1-40,-5 1-24,6 0 32,-6-1 32,0-2-120,8 3 64,-3-3 32,3 0-64,0 0 24,0 0 64,1 0-16,-1 0 0,0 0-32,-8 0-72,8 0 56,0 0 0,-3 0 32,3 0 24,-2 0-32,-1-5-8,1 5-24,-1-6 0,0 6 8,1-5-24,-1 5 72,1-5 8,-1 5-16,0-6 64,1 6-8,-6-5-64,5 5 8,-5-6-56,0 6-72,6-5 104,-6 0 0,0-1-8,0 6 64,0-5-32,0 5-88,0 0-8,0-6 24,0 1-64,0 5 136,0-5-64,-3-1-24,0 6 80,1-5-160,-1 5 80,3 0-8,-3-6 32,0 6-88,1-5 64,-1 5 24,0-5-48,1 5 40,-4-6-104,1 6 48,5 0 32,-6 0 24,4 0-112,-1 0 80,0-5 8,1 5-104,-1 0 40,0 0-24,1 0-96,2 0 184,0-6-88,0 6 8,0 0-16,0 0 0,0 0 16,0 0 32,0 0-40,0 0 80,0 0 8,5 0-32,-5 0-32,0 0 24,5 0 0,-5 0-8,6 0 24,-1 0-64,-5 0-40,0 0 128,6 0-184,-6 0-48,5 0-80,0 3-88,1 0-64,-1-1-161,1 1-79,-1 0-152,-5-3 856,5 3-1120,1-1-256,-1 1-353,1-3-207,-1 3-225,0-3-151,1 0-17,-1 0 153,-5 0 2176,6 0-1720,2 0-2585,-8 0 4305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5T07:25:11.12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146 249 3920,'0'0'0,"0"0"312,0 0 80,0 0 105,0 0 95,0 0 112,0 0 96,0 0 32,0 0-832,0 0 872,0 0-95,0 0-49,-3 0-80,3 0-104,-2 0-40,-1 0-80,0 0 8,3 0-432,-2 0 408,2 0-8,0 0-55,0 0-17,0 0-16,0 0-16,0 0 24,0 0-24,0 0-8,0 0-288,0 0 264,0 0 32,0 0-8,5 0 8,0 0-16,1 0-16,-1 0-8,3 0-8,-8 0-248,8 0 248,14-6-24,-17 6 1,3 0 7,19-5-16,-18 5 0,15-5-56,-19 5-32,-5 0-128,25-6 72,-17 6-48,13-5-32,-15 5 16,15-6 64,-15 6-32,15-5 40,-15 5-72,-6 0-8,21-5-32,-15 5 80,15-6-112,-15 6 96,15 0-40,-15-5-8,15 5 88,-15-6-48,-6 6-24,21 0 32,-15-5-48,15 5 8,-15-6 16,2 6 16,13-5 16,-15 5-88,-1 0 16,-5 0 32,6 0-40,-1 0-32,0 0 40,1 0-72,-6 0-48,0 0 0,0 0 8,5 0-32,-5 0 16,0 0 0,-3 0 56,1 0 0,-1 0 56,-2 0-25,-1 0-23,-2 3 56,8-3 40,-8 2-64,0 1 40,0 0 0,0 0 16,-14-1 32,17 1-48,-3 0-8,-3-1-8,11-2 40,-22 3-8,14 0 40,0-3 16,-3 3-16,-10-1-56,13-2 16,-17 3 32,17 0 0,8-3-24,-11 2 24,-10 1-16,13 0-24,-14-1 40,14 1 0,-3 0 16,-10 0-8,12-1 16,9-2-48,-10 3 64,-12 0 9,17-1-25,-6 1-8,-11 0 32,17-1 32,-3 1 8,-3 0 8,11-3-120,-11 2 112,0 1 32,1 0 24,1 0-8,1-1-32,0 1 16,0 0-8,0-1 48,0 1-8,5 0-32,-2 0 0,-1-1 8,1 1 24,2 0-24,1-1-16,-4 1 8,6-3-144,-5 3 160,2 2 16,0 1 16,1-1-96,-4 0 8,1-2-24,2 2 24,1 1 48,-1-1-56,0 1-8,-2-1-32,2 0-48,0 4 48,1 1-56,-1 1-16,0 0 48,1 0-56,-1 0 88,0-1 0,0 1-64,1 0 56,-1 0-32,0 0 72,1-1-64,-1 1 8,0 0 9,3 0-41,0 0 48,0-1-72,0 1 32,0 0-40,6 0 88,-6-11-64,0 11 24,5-1 24,-5 1-32,5 0 32,-5-3 128,6 0-128,-6 0 64,5 0-56,-5 0-48,8 1 112,0-1-24,-2 0-32,-1 0-32,3-3-24,0 1 56,1-1-56,-9-5-8,21 5 72,-15 1-72,2-1-72,0 1 104,13-1-40,-15 0 40,2 1-24,0-1 24,-8-5-32,22 6-48,-17-4 8,3 1-40,0 0-8,14-1 32,-17 1-80,3 0-24,14 0-80,-22-3 240,5 2-345,3 1-23,14 0-48,-17-3-80,17 0-120,-17 0-136,17 0-160,-17 0-144,-5 0 1056,22 0-1265,-17 0-231,3 0-192,17-6-153,-20 1-15,17-1 111,-17 1 121,17-3 168,-22 8 1456,5-8-1072,17 0 207,-17 0-2799,-5 8 3664</inkml:trace>
  <inkml:trace contextRef="#ctx0" brushRef="#br0" timeOffset="711">962 22 3768,'0'0'0,"0"0"272,0 0-32,0 0 112,0 0 97,0-6 103,0 6 40,0 0-592,0-5 616,0 5 8,0-5 16,0 5-8,0-6-16,0 6-7,0 0 23,0 0 24,0 0-656,0 0 672,0 0 40,0 0 8,0 0 41,0 0-9,0 0-16,0 0-48,0 0-40,0 0-24,0 0-48,0 0-64,0 3-47,0 0-33,0-1-56,0 1 32,0 0-40,0-1-48,0 4 24,0 2-64,0 0-56,0 0-72,0 0-16,0 0-8,0 14 48,0-22-176,0 8 184,0 3-48,0 11 32,-3-14-48,0 16 40,3-16-40,0 19-47,0-16 7,0-11-80,-3 27 72,3-6 16,0 1 16,0 0-8,-2-1-80,-1 1 8,0-1 32,1 4-48,2-25-8,-3 24 48,0 0-24,1 1-88,-1-1 32,0 3 56,0-3 16,1 1 0,-1-1 48,3-24-88,-3 24-24,1 0 40,-1 1 8,0-1-56,1 0 16,-1 1 0,3-4 112,0 1-112,0-22 16,-3 21 40,0 1-56,3 0-16,0-12 88,0 17-56,0-16-8,0 14-48,0-17 48,0-8 8,0 24 16,6-16 0,-1 14-32,-5-17 16,6 3 32,-1 0 8,0 0 8,1 0-56,-6-2-24,5-3 80,1-1 40,-6 1-32,5 0-40,-5-1-48,5 1 0,1 0 24,-6-3 8,0 0 56,5 0-48,1 0 40,-6-6-56,5 6 16,-5-5 8,5 0-32,-5 5 16,0-9 32,6 1 48,-6 0-64,5 0-8,-5 0 24,6 0-24,-6 0 0,5 0-32,-5 8 24,0-22-16,5 17-8,-5-3 48,6 0 80,-6-14-80,5 17-24,-5-17 8,6 17 8,-6 5-16,0-22 56,0 17-40,0-17 0,5 17-56,-5-17-8,5 17 0,-5-17-40,0 17 80,0 5 8,6-9 56,-6 1 32,5-13 24,-5 15-80,6-2-56,-6 0-16,5-13 48,0 15-40,-5 6 32,0-5 16,6-3-8,-1 0-8,1-1 0,-1 1-8,0 0-32,-5 0-8,6 3 72,2-1-48,0 1 40,0 0-8,0-1-64,0 1 88,0-1 0,14 1-32,-17 5 16,-5 0-16,9-5-16,-1 5-32,13-6 32,-15 6-8,-1-5-160,3 5 16,0-6-96,0 6-64,0-5 0,-8 5 328,9 0-465,-1 0-79,0 0-80,0 0-184,13 0-160,-21 0-144,9 0-273,-1 0-135,-8 0 1520,21-5-1600,-15 5-193,2 0 9,0 0-17,0 0-23,14-6 240,-17 6 311,0 0-2767,-5 0 4040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C86E02-6CAE-7BF9-42D6-8AB9D7F4F9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97B88E6-A84F-9D41-0302-543D6E4BA0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18AEF1-49CE-CDF4-FC68-1F54A0701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C3E02-C276-584A-AF5B-BC785C0587EA}" type="datetimeFigureOut">
              <a:rPr lang="en-US" altLang="ko-KR"/>
              <a:t>2/25/2025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5394F6-201D-F40C-6EF8-D140DEBA1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80C69F-4469-CF0F-5D8C-869431EE8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586E7-C764-8547-B110-038AC459617E}" type="slidenum">
              <a:rPr lang="en-US" altLang="ko-KR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6650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4DE7F8-8636-AF39-475C-380EB5D2D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2C868A4-1078-4D09-1896-A80A670C28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A71E14-9617-388A-605C-6A3C1CA43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C3E02-C276-584A-AF5B-BC785C0587EA}" type="datetimeFigureOut">
              <a:rPr lang="en-US" altLang="ko-KR"/>
              <a:t>2/25/2025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77D530-12A3-98FF-A430-A42AE2562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FAF3B8-64C8-8302-5B03-F72C072D1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586E7-C764-8547-B110-038AC459617E}" type="slidenum">
              <a:rPr lang="en-US" altLang="ko-KR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0327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E7F4DA0-1BB1-4A12-8D02-E5E14B645D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9DD7C93-E567-E15F-58B9-603443589A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175F4B-9A9F-DF24-42C0-C50D63C0F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C3E02-C276-584A-AF5B-BC785C0587EA}" type="datetimeFigureOut">
              <a:rPr lang="en-US" altLang="ko-KR"/>
              <a:t>2/25/2025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C8167E-E314-1F24-1595-9C2216B93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79FD4D-C65A-A123-EF3F-4D022ED87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586E7-C764-8547-B110-038AC459617E}" type="slidenum">
              <a:rPr lang="en-US" altLang="ko-KR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8507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9C96F6-845D-A394-E400-7EE2CC6D0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DD8A8E-70D5-75BF-7152-34963EC44B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E80C2C-3567-006E-08EA-31B3F3134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C3E02-C276-584A-AF5B-BC785C0587EA}" type="datetimeFigureOut">
              <a:rPr lang="en-US" altLang="ko-KR"/>
              <a:t>2/25/2025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3230B1-3A75-3CB5-F92D-3ECDC7F41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10CED7-1D85-B7ED-B301-4253FCA7C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586E7-C764-8547-B110-038AC459617E}" type="slidenum">
              <a:rPr lang="en-US" altLang="ko-KR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6270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64227D-2945-5E58-6564-E481D9A53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6C1A21-A614-7F3B-B066-1D8EA267A3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F274C6-4A10-4843-E2F9-F8EE59674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C3E02-C276-584A-AF5B-BC785C0587EA}" type="datetimeFigureOut">
              <a:rPr lang="en-US" altLang="ko-KR"/>
              <a:t>2/25/2025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C9ACE6-D0FF-C7C8-18D1-F39576BF7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176964-6A9E-5630-22D9-C687262B7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586E7-C764-8547-B110-038AC459617E}" type="slidenum">
              <a:rPr lang="en-US" altLang="ko-KR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6030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B9F817-674B-C3E2-7F7F-BCEB79F14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AD1EEA-2C75-E473-1C21-06C6904567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67D4DC8-73E8-F7FE-30D8-A09B74D2DA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530F546-30AE-924E-D826-D953670CD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C3E02-C276-584A-AF5B-BC785C0587EA}" type="datetimeFigureOut">
              <a:rPr lang="en-US" altLang="ko-KR"/>
              <a:t>2/25/2025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B74EA52-077A-0355-E7F1-01C89D789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77659CA-65DA-5152-1830-1343D6CDD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586E7-C764-8547-B110-038AC459617E}" type="slidenum">
              <a:rPr lang="en-US" altLang="ko-KR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7094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B12347-9AD2-F534-CA8B-F1046DB75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E238392-840C-3B50-C189-07B28D5959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7ABE87F-EA52-EB44-0667-65EB53DA45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3418697-F75D-F542-ADDF-962D162E56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5A1E255-5BC9-4D56-1157-9BCC0F7F2A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A459484-3743-7384-B9ED-D96D88BDA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C3E02-C276-584A-AF5B-BC785C0587EA}" type="datetimeFigureOut">
              <a:rPr lang="en-US" altLang="ko-KR"/>
              <a:t>2/25/2025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C40A4D8-4A01-8DB9-BBCA-FC322712D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16EFF2C-FFF2-3DA7-096B-3EF02AC21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586E7-C764-8547-B110-038AC459617E}" type="slidenum">
              <a:rPr lang="en-US" altLang="ko-KR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7318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E2B254-7F52-8F0A-9FA7-F9A45B13E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D24FA7C-BB9F-BDD0-D958-3E8705616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C3E02-C276-584A-AF5B-BC785C0587EA}" type="datetimeFigureOut">
              <a:rPr lang="en-US" altLang="ko-KR"/>
              <a:t>2/25/2025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3F6BE19-3051-93E6-A2E5-3CDD3C094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DDC6F9E-6EA8-DE12-ABD8-CE77CA270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586E7-C764-8547-B110-038AC459617E}" type="slidenum">
              <a:rPr lang="en-US" altLang="ko-KR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5794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F611A5A-A311-7EE5-E51C-589CD1648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C3E02-C276-584A-AF5B-BC785C0587EA}" type="datetimeFigureOut">
              <a:rPr lang="en-US" altLang="ko-KR"/>
              <a:t>2/25/2025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74747FD-7C14-0114-CC98-E01F9FFBC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DB11DBB-CBEA-A046-E17A-CF1B64899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586E7-C764-8547-B110-038AC459617E}" type="slidenum">
              <a:rPr lang="en-US" altLang="ko-KR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0191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AB734-4421-CE9A-44D0-014200ABB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754A37-B421-95D4-7B48-B8AFFCE191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D61CA39-94FC-5E6D-49D1-B551CC32A3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454D910-9634-E779-71C4-EF7765A11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C3E02-C276-584A-AF5B-BC785C0587EA}" type="datetimeFigureOut">
              <a:rPr lang="en-US" altLang="ko-KR"/>
              <a:t>2/25/2025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F747F4-30EA-FEC1-54CA-90D822693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CD5071A-0577-C1F7-3D0C-2D218FC43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586E7-C764-8547-B110-038AC459617E}" type="slidenum">
              <a:rPr lang="en-US" altLang="ko-KR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9173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E120CF-BB62-A0DB-2089-AA99DEFDB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D29249E-6A53-B484-9370-FC086E9CBF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07A90BC-737F-6DFA-5DB8-BC2132584E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A9A1C1E-3F00-9311-B548-4161A3033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C3E02-C276-584A-AF5B-BC785C0587EA}" type="datetimeFigureOut">
              <a:rPr lang="en-US" altLang="ko-KR"/>
              <a:t>2/25/2025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368BD65-2272-6C98-8A75-36FB2A734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A0BC963-B3E5-85E2-D09C-51FA4A4F4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586E7-C764-8547-B110-038AC459617E}" type="slidenum">
              <a:rPr lang="en-US" altLang="ko-KR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6074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430C05F-C59E-9D7E-11AA-F843E4FFF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FC0B9F-6154-5B63-8578-3AD348FB51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44C4AC-A3EE-F04D-F18A-EA1E52685E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9DC3E02-C276-584A-AF5B-BC785C0587EA}" type="datetimeFigureOut">
              <a:rPr lang="en-US" altLang="ko-KR"/>
              <a:t>2/25/2025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0BB6EB-CE55-BC8E-876C-BA72A7AC60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EB41D1-9976-1427-4AA1-8CFE8E701F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E9586E7-C764-8547-B110-038AC459617E}" type="slidenum">
              <a:rPr lang="en-US" altLang="ko-KR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2719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ustomXml" Target="../ink/ink30.xml" /><Relationship Id="rId13" Type="http://schemas.openxmlformats.org/officeDocument/2006/relationships/image" Target="../media/image35.png" /><Relationship Id="rId18" Type="http://schemas.openxmlformats.org/officeDocument/2006/relationships/customXml" Target="../ink/ink35.xml" /><Relationship Id="rId26" Type="http://schemas.openxmlformats.org/officeDocument/2006/relationships/customXml" Target="../ink/ink39.xml" /><Relationship Id="rId39" Type="http://schemas.openxmlformats.org/officeDocument/2006/relationships/image" Target="../media/image45.png" /><Relationship Id="rId3" Type="http://schemas.openxmlformats.org/officeDocument/2006/relationships/image" Target="../media/image30.png" /><Relationship Id="rId21" Type="http://schemas.openxmlformats.org/officeDocument/2006/relationships/image" Target="../media/image39.png" /><Relationship Id="rId7" Type="http://schemas.openxmlformats.org/officeDocument/2006/relationships/image" Target="../media/image32.png" /><Relationship Id="rId12" Type="http://schemas.openxmlformats.org/officeDocument/2006/relationships/customXml" Target="../ink/ink32.xml" /><Relationship Id="rId17" Type="http://schemas.openxmlformats.org/officeDocument/2006/relationships/image" Target="../media/image37.png" /><Relationship Id="rId25" Type="http://schemas.openxmlformats.org/officeDocument/2006/relationships/image" Target="../media/image41.png" /><Relationship Id="rId2" Type="http://schemas.openxmlformats.org/officeDocument/2006/relationships/customXml" Target="../ink/ink27.xml" /><Relationship Id="rId16" Type="http://schemas.openxmlformats.org/officeDocument/2006/relationships/customXml" Target="../ink/ink34.xml" /><Relationship Id="rId20" Type="http://schemas.openxmlformats.org/officeDocument/2006/relationships/customXml" Target="../ink/ink36.xml" /><Relationship Id="rId29" Type="http://schemas.openxmlformats.org/officeDocument/2006/relationships/image" Target="../media/image43.png" /><Relationship Id="rId41" Type="http://schemas.openxmlformats.org/officeDocument/2006/relationships/image" Target="../media/image46.png" /><Relationship Id="rId1" Type="http://schemas.openxmlformats.org/officeDocument/2006/relationships/slideLayout" Target="../slideLayouts/slideLayout2.xml" /><Relationship Id="rId6" Type="http://schemas.openxmlformats.org/officeDocument/2006/relationships/customXml" Target="../ink/ink29.xml" /><Relationship Id="rId11" Type="http://schemas.openxmlformats.org/officeDocument/2006/relationships/image" Target="../media/image34.png" /><Relationship Id="rId24" Type="http://schemas.openxmlformats.org/officeDocument/2006/relationships/customXml" Target="../ink/ink38.xml" /><Relationship Id="rId32" Type="http://schemas.openxmlformats.org/officeDocument/2006/relationships/customXml" Target="../ink/ink42.xml" /><Relationship Id="rId40" Type="http://schemas.openxmlformats.org/officeDocument/2006/relationships/customXml" Target="../ink/ink43.xml" /><Relationship Id="rId5" Type="http://schemas.openxmlformats.org/officeDocument/2006/relationships/image" Target="../media/image31.png" /><Relationship Id="rId15" Type="http://schemas.openxmlformats.org/officeDocument/2006/relationships/image" Target="../media/image36.png" /><Relationship Id="rId23" Type="http://schemas.openxmlformats.org/officeDocument/2006/relationships/image" Target="../media/image40.png" /><Relationship Id="rId28" Type="http://schemas.openxmlformats.org/officeDocument/2006/relationships/customXml" Target="../ink/ink40.xml" /><Relationship Id="rId10" Type="http://schemas.openxmlformats.org/officeDocument/2006/relationships/customXml" Target="../ink/ink31.xml" /><Relationship Id="rId19" Type="http://schemas.openxmlformats.org/officeDocument/2006/relationships/image" Target="../media/image38.png" /><Relationship Id="rId31" Type="http://schemas.openxmlformats.org/officeDocument/2006/relationships/image" Target="../media/image44.png" /><Relationship Id="rId4" Type="http://schemas.openxmlformats.org/officeDocument/2006/relationships/customXml" Target="../ink/ink28.xml" /><Relationship Id="rId9" Type="http://schemas.openxmlformats.org/officeDocument/2006/relationships/image" Target="../media/image33.png" /><Relationship Id="rId14" Type="http://schemas.openxmlformats.org/officeDocument/2006/relationships/customXml" Target="../ink/ink33.xml" /><Relationship Id="rId22" Type="http://schemas.openxmlformats.org/officeDocument/2006/relationships/customXml" Target="../ink/ink37.xml" /><Relationship Id="rId27" Type="http://schemas.openxmlformats.org/officeDocument/2006/relationships/image" Target="../media/image42.png" /><Relationship Id="rId30" Type="http://schemas.openxmlformats.org/officeDocument/2006/relationships/customXml" Target="../ink/ink41.xml" /></Relationships>
</file>

<file path=ppt/slides/_rels/slide14.xml.rels><?xml version="1.0" encoding="UTF-8" standalone="yes"?>
<Relationships xmlns="http://schemas.openxmlformats.org/package/2006/relationships"><Relationship Id="rId26" Type="http://schemas.openxmlformats.org/officeDocument/2006/relationships/image" Target="../media/image56.png" /><Relationship Id="rId117" Type="http://schemas.openxmlformats.org/officeDocument/2006/relationships/customXml" Target="../ink/ink101.xml" /><Relationship Id="rId21" Type="http://schemas.openxmlformats.org/officeDocument/2006/relationships/customXml" Target="../ink/ink53.xml" /><Relationship Id="rId42" Type="http://schemas.openxmlformats.org/officeDocument/2006/relationships/image" Target="../media/image64.png" /><Relationship Id="rId47" Type="http://schemas.openxmlformats.org/officeDocument/2006/relationships/customXml" Target="../ink/ink66.xml" /><Relationship Id="rId63" Type="http://schemas.openxmlformats.org/officeDocument/2006/relationships/customXml" Target="../ink/ink74.xml" /><Relationship Id="rId68" Type="http://schemas.openxmlformats.org/officeDocument/2006/relationships/image" Target="../media/image77.png" /><Relationship Id="rId84" Type="http://schemas.openxmlformats.org/officeDocument/2006/relationships/image" Target="../media/image85.png" /><Relationship Id="rId89" Type="http://schemas.openxmlformats.org/officeDocument/2006/relationships/customXml" Target="../ink/ink87.xml" /><Relationship Id="rId112" Type="http://schemas.openxmlformats.org/officeDocument/2006/relationships/image" Target="../media/image99.png" /><Relationship Id="rId133" Type="http://schemas.openxmlformats.org/officeDocument/2006/relationships/customXml" Target="../ink/ink109.xml" /><Relationship Id="rId138" Type="http://schemas.openxmlformats.org/officeDocument/2006/relationships/image" Target="../media/image112.png" /><Relationship Id="rId154" Type="http://schemas.openxmlformats.org/officeDocument/2006/relationships/image" Target="../media/image120.png" /><Relationship Id="rId159" Type="http://schemas.openxmlformats.org/officeDocument/2006/relationships/customXml" Target="../ink/ink122.xml" /><Relationship Id="rId16" Type="http://schemas.openxmlformats.org/officeDocument/2006/relationships/image" Target="../media/image51.png" /><Relationship Id="rId107" Type="http://schemas.openxmlformats.org/officeDocument/2006/relationships/customXml" Target="../ink/ink96.xml" /><Relationship Id="rId11" Type="http://schemas.openxmlformats.org/officeDocument/2006/relationships/customXml" Target="../ink/ink48.xml" /><Relationship Id="rId32" Type="http://schemas.openxmlformats.org/officeDocument/2006/relationships/image" Target="../media/image59.png" /><Relationship Id="rId37" Type="http://schemas.openxmlformats.org/officeDocument/2006/relationships/customXml" Target="../ink/ink61.xml" /><Relationship Id="rId53" Type="http://schemas.openxmlformats.org/officeDocument/2006/relationships/customXml" Target="../ink/ink69.xml" /><Relationship Id="rId58" Type="http://schemas.openxmlformats.org/officeDocument/2006/relationships/image" Target="../media/image72.png" /><Relationship Id="rId74" Type="http://schemas.openxmlformats.org/officeDocument/2006/relationships/image" Target="../media/image80.png" /><Relationship Id="rId79" Type="http://schemas.openxmlformats.org/officeDocument/2006/relationships/customXml" Target="../ink/ink82.xml" /><Relationship Id="rId102" Type="http://schemas.openxmlformats.org/officeDocument/2006/relationships/image" Target="../media/image94.png" /><Relationship Id="rId123" Type="http://schemas.openxmlformats.org/officeDocument/2006/relationships/customXml" Target="../ink/ink104.xml" /><Relationship Id="rId128" Type="http://schemas.openxmlformats.org/officeDocument/2006/relationships/image" Target="../media/image107.png" /><Relationship Id="rId144" Type="http://schemas.openxmlformats.org/officeDocument/2006/relationships/image" Target="../media/image115.png" /><Relationship Id="rId149" Type="http://schemas.openxmlformats.org/officeDocument/2006/relationships/customXml" Target="../ink/ink117.xml" /><Relationship Id="rId5" Type="http://schemas.openxmlformats.org/officeDocument/2006/relationships/customXml" Target="../ink/ink45.xml" /><Relationship Id="rId90" Type="http://schemas.openxmlformats.org/officeDocument/2006/relationships/image" Target="../media/image88.png" /><Relationship Id="rId95" Type="http://schemas.openxmlformats.org/officeDocument/2006/relationships/customXml" Target="../ink/ink90.xml" /><Relationship Id="rId160" Type="http://schemas.openxmlformats.org/officeDocument/2006/relationships/image" Target="../media/image123.png" /><Relationship Id="rId22" Type="http://schemas.openxmlformats.org/officeDocument/2006/relationships/image" Target="../media/image54.png" /><Relationship Id="rId27" Type="http://schemas.openxmlformats.org/officeDocument/2006/relationships/customXml" Target="../ink/ink56.xml" /><Relationship Id="rId43" Type="http://schemas.openxmlformats.org/officeDocument/2006/relationships/customXml" Target="../ink/ink64.xml" /><Relationship Id="rId48" Type="http://schemas.openxmlformats.org/officeDocument/2006/relationships/image" Target="../media/image67.png" /><Relationship Id="rId64" Type="http://schemas.openxmlformats.org/officeDocument/2006/relationships/image" Target="../media/image75.png" /><Relationship Id="rId69" Type="http://schemas.openxmlformats.org/officeDocument/2006/relationships/customXml" Target="../ink/ink77.xml" /><Relationship Id="rId113" Type="http://schemas.openxmlformats.org/officeDocument/2006/relationships/customXml" Target="../ink/ink99.xml" /><Relationship Id="rId118" Type="http://schemas.openxmlformats.org/officeDocument/2006/relationships/image" Target="../media/image102.png" /><Relationship Id="rId134" Type="http://schemas.openxmlformats.org/officeDocument/2006/relationships/image" Target="../media/image110.png" /><Relationship Id="rId139" Type="http://schemas.openxmlformats.org/officeDocument/2006/relationships/customXml" Target="../ink/ink112.xml" /><Relationship Id="rId80" Type="http://schemas.openxmlformats.org/officeDocument/2006/relationships/image" Target="../media/image83.png" /><Relationship Id="rId85" Type="http://schemas.openxmlformats.org/officeDocument/2006/relationships/customXml" Target="../ink/ink85.xml" /><Relationship Id="rId150" Type="http://schemas.openxmlformats.org/officeDocument/2006/relationships/image" Target="../media/image118.png" /><Relationship Id="rId155" Type="http://schemas.openxmlformats.org/officeDocument/2006/relationships/customXml" Target="../ink/ink120.xml" /><Relationship Id="rId12" Type="http://schemas.openxmlformats.org/officeDocument/2006/relationships/image" Target="../media/image49.png" /><Relationship Id="rId17" Type="http://schemas.openxmlformats.org/officeDocument/2006/relationships/customXml" Target="../ink/ink51.xml" /><Relationship Id="rId33" Type="http://schemas.openxmlformats.org/officeDocument/2006/relationships/customXml" Target="../ink/ink59.xml" /><Relationship Id="rId38" Type="http://schemas.openxmlformats.org/officeDocument/2006/relationships/image" Target="../media/image62.png" /><Relationship Id="rId59" Type="http://schemas.openxmlformats.org/officeDocument/2006/relationships/customXml" Target="../ink/ink72.xml" /><Relationship Id="rId103" Type="http://schemas.openxmlformats.org/officeDocument/2006/relationships/customXml" Target="../ink/ink94.xml" /><Relationship Id="rId108" Type="http://schemas.openxmlformats.org/officeDocument/2006/relationships/image" Target="../media/image97.png" /><Relationship Id="rId124" Type="http://schemas.openxmlformats.org/officeDocument/2006/relationships/image" Target="../media/image105.png" /><Relationship Id="rId129" Type="http://schemas.openxmlformats.org/officeDocument/2006/relationships/customXml" Target="../ink/ink107.xml" /><Relationship Id="rId54" Type="http://schemas.openxmlformats.org/officeDocument/2006/relationships/image" Target="../media/image70.png" /><Relationship Id="rId70" Type="http://schemas.openxmlformats.org/officeDocument/2006/relationships/image" Target="../media/image78.png" /><Relationship Id="rId75" Type="http://schemas.openxmlformats.org/officeDocument/2006/relationships/customXml" Target="../ink/ink80.xml" /><Relationship Id="rId91" Type="http://schemas.openxmlformats.org/officeDocument/2006/relationships/customXml" Target="../ink/ink88.xml" /><Relationship Id="rId96" Type="http://schemas.openxmlformats.org/officeDocument/2006/relationships/image" Target="../media/image91.png" /><Relationship Id="rId140" Type="http://schemas.openxmlformats.org/officeDocument/2006/relationships/image" Target="../media/image113.png" /><Relationship Id="rId145" Type="http://schemas.openxmlformats.org/officeDocument/2006/relationships/customXml" Target="../ink/ink115.xml" /><Relationship Id="rId161" Type="http://schemas.openxmlformats.org/officeDocument/2006/relationships/customXml" Target="../ink/ink123.xml" /><Relationship Id="rId1" Type="http://schemas.openxmlformats.org/officeDocument/2006/relationships/slideLayout" Target="../slideLayouts/slideLayout7.xml" /><Relationship Id="rId6" Type="http://schemas.openxmlformats.org/officeDocument/2006/relationships/image" Target="../media/image460.png" /><Relationship Id="rId15" Type="http://schemas.openxmlformats.org/officeDocument/2006/relationships/customXml" Target="../ink/ink50.xml" /><Relationship Id="rId23" Type="http://schemas.openxmlformats.org/officeDocument/2006/relationships/customXml" Target="../ink/ink54.xml" /><Relationship Id="rId28" Type="http://schemas.openxmlformats.org/officeDocument/2006/relationships/image" Target="../media/image57.png" /><Relationship Id="rId36" Type="http://schemas.openxmlformats.org/officeDocument/2006/relationships/image" Target="../media/image61.png" /><Relationship Id="rId49" Type="http://schemas.openxmlformats.org/officeDocument/2006/relationships/customXml" Target="../ink/ink67.xml" /><Relationship Id="rId57" Type="http://schemas.openxmlformats.org/officeDocument/2006/relationships/customXml" Target="../ink/ink71.xml" /><Relationship Id="rId106" Type="http://schemas.openxmlformats.org/officeDocument/2006/relationships/image" Target="../media/image96.png" /><Relationship Id="rId114" Type="http://schemas.openxmlformats.org/officeDocument/2006/relationships/image" Target="../media/image100.png" /><Relationship Id="rId119" Type="http://schemas.openxmlformats.org/officeDocument/2006/relationships/customXml" Target="../ink/ink102.xml" /><Relationship Id="rId127" Type="http://schemas.openxmlformats.org/officeDocument/2006/relationships/customXml" Target="../ink/ink106.xml" /><Relationship Id="rId10" Type="http://schemas.openxmlformats.org/officeDocument/2006/relationships/image" Target="../media/image48.png" /><Relationship Id="rId31" Type="http://schemas.openxmlformats.org/officeDocument/2006/relationships/customXml" Target="../ink/ink58.xml" /><Relationship Id="rId44" Type="http://schemas.openxmlformats.org/officeDocument/2006/relationships/image" Target="../media/image65.png" /><Relationship Id="rId52" Type="http://schemas.openxmlformats.org/officeDocument/2006/relationships/image" Target="../media/image69.png" /><Relationship Id="rId60" Type="http://schemas.openxmlformats.org/officeDocument/2006/relationships/image" Target="../media/image73.png" /><Relationship Id="rId65" Type="http://schemas.openxmlformats.org/officeDocument/2006/relationships/customXml" Target="../ink/ink75.xml" /><Relationship Id="rId73" Type="http://schemas.openxmlformats.org/officeDocument/2006/relationships/customXml" Target="../ink/ink79.xml" /><Relationship Id="rId78" Type="http://schemas.openxmlformats.org/officeDocument/2006/relationships/image" Target="../media/image82.png" /><Relationship Id="rId81" Type="http://schemas.openxmlformats.org/officeDocument/2006/relationships/customXml" Target="../ink/ink83.xml" /><Relationship Id="rId86" Type="http://schemas.openxmlformats.org/officeDocument/2006/relationships/image" Target="../media/image86.png" /><Relationship Id="rId94" Type="http://schemas.openxmlformats.org/officeDocument/2006/relationships/image" Target="../media/image90.png" /><Relationship Id="rId99" Type="http://schemas.openxmlformats.org/officeDocument/2006/relationships/customXml" Target="../ink/ink92.xml" /><Relationship Id="rId101" Type="http://schemas.openxmlformats.org/officeDocument/2006/relationships/customXml" Target="../ink/ink93.xml" /><Relationship Id="rId122" Type="http://schemas.openxmlformats.org/officeDocument/2006/relationships/image" Target="../media/image104.png" /><Relationship Id="rId130" Type="http://schemas.openxmlformats.org/officeDocument/2006/relationships/image" Target="../media/image108.png" /><Relationship Id="rId135" Type="http://schemas.openxmlformats.org/officeDocument/2006/relationships/customXml" Target="../ink/ink110.xml" /><Relationship Id="rId143" Type="http://schemas.openxmlformats.org/officeDocument/2006/relationships/customXml" Target="../ink/ink114.xml" /><Relationship Id="rId148" Type="http://schemas.openxmlformats.org/officeDocument/2006/relationships/image" Target="../media/image117.png" /><Relationship Id="rId151" Type="http://schemas.openxmlformats.org/officeDocument/2006/relationships/customXml" Target="../ink/ink118.xml" /><Relationship Id="rId156" Type="http://schemas.openxmlformats.org/officeDocument/2006/relationships/image" Target="../media/image121.png" /><Relationship Id="rId164" Type="http://schemas.openxmlformats.org/officeDocument/2006/relationships/image" Target="../media/image13.png" /><Relationship Id="rId4" Type="http://schemas.openxmlformats.org/officeDocument/2006/relationships/image" Target="../media/image450.png" /><Relationship Id="rId9" Type="http://schemas.openxmlformats.org/officeDocument/2006/relationships/customXml" Target="../ink/ink47.xml" /><Relationship Id="rId13" Type="http://schemas.openxmlformats.org/officeDocument/2006/relationships/customXml" Target="../ink/ink49.xml" /><Relationship Id="rId18" Type="http://schemas.openxmlformats.org/officeDocument/2006/relationships/image" Target="../media/image52.png" /><Relationship Id="rId39" Type="http://schemas.openxmlformats.org/officeDocument/2006/relationships/customXml" Target="../ink/ink62.xml" /><Relationship Id="rId109" Type="http://schemas.openxmlformats.org/officeDocument/2006/relationships/customXml" Target="../ink/ink97.xml" /><Relationship Id="rId34" Type="http://schemas.openxmlformats.org/officeDocument/2006/relationships/image" Target="../media/image60.png" /><Relationship Id="rId50" Type="http://schemas.openxmlformats.org/officeDocument/2006/relationships/image" Target="../media/image68.png" /><Relationship Id="rId55" Type="http://schemas.openxmlformats.org/officeDocument/2006/relationships/customXml" Target="../ink/ink70.xml" /><Relationship Id="rId76" Type="http://schemas.openxmlformats.org/officeDocument/2006/relationships/image" Target="../media/image81.png" /><Relationship Id="rId97" Type="http://schemas.openxmlformats.org/officeDocument/2006/relationships/customXml" Target="../ink/ink91.xml" /><Relationship Id="rId104" Type="http://schemas.openxmlformats.org/officeDocument/2006/relationships/image" Target="../media/image95.png" /><Relationship Id="rId120" Type="http://schemas.openxmlformats.org/officeDocument/2006/relationships/image" Target="../media/image103.png" /><Relationship Id="rId125" Type="http://schemas.openxmlformats.org/officeDocument/2006/relationships/customXml" Target="../ink/ink105.xml" /><Relationship Id="rId141" Type="http://schemas.openxmlformats.org/officeDocument/2006/relationships/customXml" Target="../ink/ink113.xml" /><Relationship Id="rId146" Type="http://schemas.openxmlformats.org/officeDocument/2006/relationships/image" Target="../media/image116.png" /><Relationship Id="rId7" Type="http://schemas.openxmlformats.org/officeDocument/2006/relationships/customXml" Target="../ink/ink46.xml" /><Relationship Id="rId71" Type="http://schemas.openxmlformats.org/officeDocument/2006/relationships/customXml" Target="../ink/ink78.xml" /><Relationship Id="rId92" Type="http://schemas.openxmlformats.org/officeDocument/2006/relationships/image" Target="../media/image89.png" /><Relationship Id="rId162" Type="http://schemas.openxmlformats.org/officeDocument/2006/relationships/image" Target="../media/image124.png" /><Relationship Id="rId2" Type="http://schemas.openxmlformats.org/officeDocument/2006/relationships/image" Target="../media/image1.png" /><Relationship Id="rId29" Type="http://schemas.openxmlformats.org/officeDocument/2006/relationships/customXml" Target="../ink/ink57.xml" /><Relationship Id="rId24" Type="http://schemas.openxmlformats.org/officeDocument/2006/relationships/image" Target="../media/image55.png" /><Relationship Id="rId40" Type="http://schemas.openxmlformats.org/officeDocument/2006/relationships/image" Target="../media/image63.png" /><Relationship Id="rId45" Type="http://schemas.openxmlformats.org/officeDocument/2006/relationships/customXml" Target="../ink/ink65.xml" /><Relationship Id="rId66" Type="http://schemas.openxmlformats.org/officeDocument/2006/relationships/image" Target="../media/image76.png" /><Relationship Id="rId87" Type="http://schemas.openxmlformats.org/officeDocument/2006/relationships/customXml" Target="../ink/ink86.xml" /><Relationship Id="rId110" Type="http://schemas.openxmlformats.org/officeDocument/2006/relationships/image" Target="../media/image98.png" /><Relationship Id="rId115" Type="http://schemas.openxmlformats.org/officeDocument/2006/relationships/customXml" Target="../ink/ink100.xml" /><Relationship Id="rId131" Type="http://schemas.openxmlformats.org/officeDocument/2006/relationships/customXml" Target="../ink/ink108.xml" /><Relationship Id="rId136" Type="http://schemas.openxmlformats.org/officeDocument/2006/relationships/image" Target="../media/image111.png" /><Relationship Id="rId157" Type="http://schemas.openxmlformats.org/officeDocument/2006/relationships/customXml" Target="../ink/ink121.xml" /><Relationship Id="rId61" Type="http://schemas.openxmlformats.org/officeDocument/2006/relationships/customXml" Target="../ink/ink73.xml" /><Relationship Id="rId82" Type="http://schemas.openxmlformats.org/officeDocument/2006/relationships/image" Target="../media/image84.png" /><Relationship Id="rId152" Type="http://schemas.openxmlformats.org/officeDocument/2006/relationships/image" Target="../media/image119.png" /><Relationship Id="rId19" Type="http://schemas.openxmlformats.org/officeDocument/2006/relationships/customXml" Target="../ink/ink52.xml" /><Relationship Id="rId14" Type="http://schemas.openxmlformats.org/officeDocument/2006/relationships/image" Target="../media/image50.png" /><Relationship Id="rId30" Type="http://schemas.openxmlformats.org/officeDocument/2006/relationships/image" Target="../media/image58.png" /><Relationship Id="rId35" Type="http://schemas.openxmlformats.org/officeDocument/2006/relationships/customXml" Target="../ink/ink60.xml" /><Relationship Id="rId56" Type="http://schemas.openxmlformats.org/officeDocument/2006/relationships/image" Target="../media/image71.png" /><Relationship Id="rId77" Type="http://schemas.openxmlformats.org/officeDocument/2006/relationships/customXml" Target="../ink/ink81.xml" /><Relationship Id="rId100" Type="http://schemas.openxmlformats.org/officeDocument/2006/relationships/image" Target="../media/image93.png" /><Relationship Id="rId105" Type="http://schemas.openxmlformats.org/officeDocument/2006/relationships/customXml" Target="../ink/ink95.xml" /><Relationship Id="rId126" Type="http://schemas.openxmlformats.org/officeDocument/2006/relationships/image" Target="../media/image106.png" /><Relationship Id="rId147" Type="http://schemas.openxmlformats.org/officeDocument/2006/relationships/customXml" Target="../ink/ink116.xml" /><Relationship Id="rId8" Type="http://schemas.openxmlformats.org/officeDocument/2006/relationships/image" Target="../media/image47.png" /><Relationship Id="rId51" Type="http://schemas.openxmlformats.org/officeDocument/2006/relationships/customXml" Target="../ink/ink68.xml" /><Relationship Id="rId72" Type="http://schemas.openxmlformats.org/officeDocument/2006/relationships/image" Target="../media/image79.png" /><Relationship Id="rId93" Type="http://schemas.openxmlformats.org/officeDocument/2006/relationships/customXml" Target="../ink/ink89.xml" /><Relationship Id="rId98" Type="http://schemas.openxmlformats.org/officeDocument/2006/relationships/image" Target="../media/image92.png" /><Relationship Id="rId121" Type="http://schemas.openxmlformats.org/officeDocument/2006/relationships/customXml" Target="../ink/ink103.xml" /><Relationship Id="rId142" Type="http://schemas.openxmlformats.org/officeDocument/2006/relationships/image" Target="../media/image114.png" /><Relationship Id="rId163" Type="http://schemas.openxmlformats.org/officeDocument/2006/relationships/customXml" Target="../ink/ink124.xml" /><Relationship Id="rId3" Type="http://schemas.openxmlformats.org/officeDocument/2006/relationships/customXml" Target="../ink/ink44.xml" /><Relationship Id="rId25" Type="http://schemas.openxmlformats.org/officeDocument/2006/relationships/customXml" Target="../ink/ink55.xml" /><Relationship Id="rId46" Type="http://schemas.openxmlformats.org/officeDocument/2006/relationships/image" Target="../media/image66.png" /><Relationship Id="rId67" Type="http://schemas.openxmlformats.org/officeDocument/2006/relationships/customXml" Target="../ink/ink76.xml" /><Relationship Id="rId116" Type="http://schemas.openxmlformats.org/officeDocument/2006/relationships/image" Target="../media/image101.png" /><Relationship Id="rId137" Type="http://schemas.openxmlformats.org/officeDocument/2006/relationships/customXml" Target="../ink/ink111.xml" /><Relationship Id="rId158" Type="http://schemas.openxmlformats.org/officeDocument/2006/relationships/image" Target="../media/image122.png" /><Relationship Id="rId20" Type="http://schemas.openxmlformats.org/officeDocument/2006/relationships/image" Target="../media/image53.png" /><Relationship Id="rId41" Type="http://schemas.openxmlformats.org/officeDocument/2006/relationships/customXml" Target="../ink/ink63.xml" /><Relationship Id="rId62" Type="http://schemas.openxmlformats.org/officeDocument/2006/relationships/image" Target="../media/image74.png" /><Relationship Id="rId83" Type="http://schemas.openxmlformats.org/officeDocument/2006/relationships/customXml" Target="../ink/ink84.xml" /><Relationship Id="rId88" Type="http://schemas.openxmlformats.org/officeDocument/2006/relationships/image" Target="../media/image87.png" /><Relationship Id="rId111" Type="http://schemas.openxmlformats.org/officeDocument/2006/relationships/customXml" Target="../ink/ink98.xml" /><Relationship Id="rId132" Type="http://schemas.openxmlformats.org/officeDocument/2006/relationships/image" Target="../media/image109.png" /><Relationship Id="rId153" Type="http://schemas.openxmlformats.org/officeDocument/2006/relationships/customXml" Target="../ink/ink119.xml" 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ustomXml" Target="../ink/ink128.xml" /><Relationship Id="rId13" Type="http://schemas.openxmlformats.org/officeDocument/2006/relationships/image" Target="../media/image131.png" /><Relationship Id="rId3" Type="http://schemas.openxmlformats.org/officeDocument/2006/relationships/image" Target="../media/image1250.png" /><Relationship Id="rId7" Type="http://schemas.openxmlformats.org/officeDocument/2006/relationships/image" Target="../media/image14.png" /><Relationship Id="rId12" Type="http://schemas.openxmlformats.org/officeDocument/2006/relationships/customXml" Target="../ink/ink130.xml" /><Relationship Id="rId17" Type="http://schemas.openxmlformats.org/officeDocument/2006/relationships/image" Target="../media/image29.png" /><Relationship Id="rId2" Type="http://schemas.openxmlformats.org/officeDocument/2006/relationships/customXml" Target="../ink/ink125.xml" /><Relationship Id="rId16" Type="http://schemas.openxmlformats.org/officeDocument/2006/relationships/customXml" Target="../ink/ink132.xml" /><Relationship Id="rId1" Type="http://schemas.openxmlformats.org/officeDocument/2006/relationships/slideLayout" Target="../slideLayouts/slideLayout2.xml" /><Relationship Id="rId6" Type="http://schemas.openxmlformats.org/officeDocument/2006/relationships/customXml" Target="../ink/ink127.xml" /><Relationship Id="rId11" Type="http://schemas.openxmlformats.org/officeDocument/2006/relationships/image" Target="../media/image130.png" /><Relationship Id="rId5" Type="http://schemas.openxmlformats.org/officeDocument/2006/relationships/image" Target="../media/image1260.png" /><Relationship Id="rId15" Type="http://schemas.openxmlformats.org/officeDocument/2006/relationships/image" Target="../media/image132.png" /><Relationship Id="rId10" Type="http://schemas.openxmlformats.org/officeDocument/2006/relationships/customXml" Target="../ink/ink129.xml" /><Relationship Id="rId4" Type="http://schemas.openxmlformats.org/officeDocument/2006/relationships/customXml" Target="../ink/ink126.xml" /><Relationship Id="rId9" Type="http://schemas.openxmlformats.org/officeDocument/2006/relationships/image" Target="../media/image129.png" /><Relationship Id="rId14" Type="http://schemas.openxmlformats.org/officeDocument/2006/relationships/customXml" Target="../ink/ink131.xml" 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33.xml" /><Relationship Id="rId2" Type="http://schemas.openxmlformats.org/officeDocument/2006/relationships/image" Target="../media/image30.jpe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125.png" 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34.xml" /><Relationship Id="rId2" Type="http://schemas.openxmlformats.org/officeDocument/2006/relationships/image" Target="../media/image126.jpe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127.png" 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40.png" /><Relationship Id="rId18" Type="http://schemas.openxmlformats.org/officeDocument/2006/relationships/customXml" Target="../ink/ink143.xml" /><Relationship Id="rId26" Type="http://schemas.openxmlformats.org/officeDocument/2006/relationships/customXml" Target="../ink/ink147.xml" /><Relationship Id="rId39" Type="http://schemas.openxmlformats.org/officeDocument/2006/relationships/image" Target="../media/image147.png" /><Relationship Id="rId21" Type="http://schemas.openxmlformats.org/officeDocument/2006/relationships/image" Target="../media/image1380.png" /><Relationship Id="rId34" Type="http://schemas.openxmlformats.org/officeDocument/2006/relationships/customXml" Target="../ink/ink151.xml" /><Relationship Id="rId42" Type="http://schemas.openxmlformats.org/officeDocument/2006/relationships/customXml" Target="../ink/ink155.xml" /><Relationship Id="rId47" Type="http://schemas.openxmlformats.org/officeDocument/2006/relationships/image" Target="../media/image136.png" /><Relationship Id="rId50" Type="http://schemas.openxmlformats.org/officeDocument/2006/relationships/customXml" Target="../ink/ink159.xml" /><Relationship Id="rId55" Type="http://schemas.openxmlformats.org/officeDocument/2006/relationships/image" Target="../media/image150.png" /><Relationship Id="rId7" Type="http://schemas.openxmlformats.org/officeDocument/2006/relationships/image" Target="../media/image1310.png" /><Relationship Id="rId12" Type="http://schemas.openxmlformats.org/officeDocument/2006/relationships/customXml" Target="../ink/ink140.xml" /><Relationship Id="rId17" Type="http://schemas.openxmlformats.org/officeDocument/2006/relationships/image" Target="../media/image1360.png" /><Relationship Id="rId25" Type="http://schemas.openxmlformats.org/officeDocument/2006/relationships/image" Target="../media/image140.png" /><Relationship Id="rId33" Type="http://schemas.openxmlformats.org/officeDocument/2006/relationships/image" Target="../media/image144.png" /><Relationship Id="rId38" Type="http://schemas.openxmlformats.org/officeDocument/2006/relationships/customXml" Target="../ink/ink153.xml" /><Relationship Id="rId46" Type="http://schemas.openxmlformats.org/officeDocument/2006/relationships/customXml" Target="../ink/ink157.xml" /><Relationship Id="rId2" Type="http://schemas.openxmlformats.org/officeDocument/2006/relationships/customXml" Target="../ink/ink135.xml" /><Relationship Id="rId16" Type="http://schemas.openxmlformats.org/officeDocument/2006/relationships/customXml" Target="../ink/ink142.xml" /><Relationship Id="rId20" Type="http://schemas.openxmlformats.org/officeDocument/2006/relationships/customXml" Target="../ink/ink144.xml" /><Relationship Id="rId29" Type="http://schemas.openxmlformats.org/officeDocument/2006/relationships/image" Target="../media/image142.png" /><Relationship Id="rId41" Type="http://schemas.openxmlformats.org/officeDocument/2006/relationships/image" Target="../media/image128.png" /><Relationship Id="rId54" Type="http://schemas.openxmlformats.org/officeDocument/2006/relationships/customXml" Target="../ink/ink161.xml" /><Relationship Id="rId1" Type="http://schemas.openxmlformats.org/officeDocument/2006/relationships/slideLayout" Target="../slideLayouts/slideLayout2.xml" /><Relationship Id="rId6" Type="http://schemas.openxmlformats.org/officeDocument/2006/relationships/customXml" Target="../ink/ink137.xml" /><Relationship Id="rId11" Type="http://schemas.openxmlformats.org/officeDocument/2006/relationships/image" Target="../media/image1330.png" /><Relationship Id="rId24" Type="http://schemas.openxmlformats.org/officeDocument/2006/relationships/customXml" Target="../ink/ink146.xml" /><Relationship Id="rId32" Type="http://schemas.openxmlformats.org/officeDocument/2006/relationships/customXml" Target="../ink/ink150.xml" /><Relationship Id="rId37" Type="http://schemas.openxmlformats.org/officeDocument/2006/relationships/image" Target="../media/image146.png" /><Relationship Id="rId40" Type="http://schemas.openxmlformats.org/officeDocument/2006/relationships/customXml" Target="../ink/ink154.xml" /><Relationship Id="rId45" Type="http://schemas.openxmlformats.org/officeDocument/2006/relationships/image" Target="../media/image134.png" /><Relationship Id="rId53" Type="http://schemas.openxmlformats.org/officeDocument/2006/relationships/image" Target="../media/image149.png" /><Relationship Id="rId5" Type="http://schemas.openxmlformats.org/officeDocument/2006/relationships/image" Target="../media/image1300.png" /><Relationship Id="rId15" Type="http://schemas.openxmlformats.org/officeDocument/2006/relationships/image" Target="../media/image135.png" /><Relationship Id="rId23" Type="http://schemas.openxmlformats.org/officeDocument/2006/relationships/image" Target="../media/image139.png" /><Relationship Id="rId28" Type="http://schemas.openxmlformats.org/officeDocument/2006/relationships/customXml" Target="../ink/ink148.xml" /><Relationship Id="rId36" Type="http://schemas.openxmlformats.org/officeDocument/2006/relationships/customXml" Target="../ink/ink152.xml" /><Relationship Id="rId49" Type="http://schemas.openxmlformats.org/officeDocument/2006/relationships/image" Target="../media/image138.png" /><Relationship Id="rId10" Type="http://schemas.openxmlformats.org/officeDocument/2006/relationships/customXml" Target="../ink/ink139.xml" /><Relationship Id="rId19" Type="http://schemas.openxmlformats.org/officeDocument/2006/relationships/image" Target="../media/image137.png" /><Relationship Id="rId31" Type="http://schemas.openxmlformats.org/officeDocument/2006/relationships/image" Target="../media/image143.png" /><Relationship Id="rId44" Type="http://schemas.openxmlformats.org/officeDocument/2006/relationships/customXml" Target="../ink/ink156.xml" /><Relationship Id="rId52" Type="http://schemas.openxmlformats.org/officeDocument/2006/relationships/customXml" Target="../ink/ink160.xml" /><Relationship Id="rId4" Type="http://schemas.openxmlformats.org/officeDocument/2006/relationships/customXml" Target="../ink/ink136.xml" /><Relationship Id="rId9" Type="http://schemas.openxmlformats.org/officeDocument/2006/relationships/image" Target="../media/image1320.png" /><Relationship Id="rId14" Type="http://schemas.openxmlformats.org/officeDocument/2006/relationships/customXml" Target="../ink/ink141.xml" /><Relationship Id="rId22" Type="http://schemas.openxmlformats.org/officeDocument/2006/relationships/customXml" Target="../ink/ink145.xml" /><Relationship Id="rId27" Type="http://schemas.openxmlformats.org/officeDocument/2006/relationships/image" Target="../media/image141.png" /><Relationship Id="rId30" Type="http://schemas.openxmlformats.org/officeDocument/2006/relationships/customXml" Target="../ink/ink149.xml" /><Relationship Id="rId35" Type="http://schemas.openxmlformats.org/officeDocument/2006/relationships/image" Target="../media/image145.png" /><Relationship Id="rId43" Type="http://schemas.openxmlformats.org/officeDocument/2006/relationships/image" Target="../media/image133.png" /><Relationship Id="rId48" Type="http://schemas.openxmlformats.org/officeDocument/2006/relationships/customXml" Target="../ink/ink158.xml" /><Relationship Id="rId8" Type="http://schemas.openxmlformats.org/officeDocument/2006/relationships/customXml" Target="../ink/ink138.xml" /><Relationship Id="rId51" Type="http://schemas.openxmlformats.org/officeDocument/2006/relationships/image" Target="../media/image148.png" /><Relationship Id="rId3" Type="http://schemas.openxmlformats.org/officeDocument/2006/relationships/image" Target="../media/image1290.png" 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4.png" /><Relationship Id="rId3" Type="http://schemas.openxmlformats.org/officeDocument/2006/relationships/customXml" Target="../ink/ink162.xml" /><Relationship Id="rId7" Type="http://schemas.openxmlformats.org/officeDocument/2006/relationships/customXml" Target="../ink/ink164.xml" /><Relationship Id="rId2" Type="http://schemas.openxmlformats.org/officeDocument/2006/relationships/image" Target="../media/image151.jpeg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153.png" /><Relationship Id="rId5" Type="http://schemas.openxmlformats.org/officeDocument/2006/relationships/customXml" Target="../ink/ink163.xml" /><Relationship Id="rId4" Type="http://schemas.openxmlformats.org/officeDocument/2006/relationships/image" Target="../media/image152.png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1.xml" 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70.xml" /><Relationship Id="rId18" Type="http://schemas.openxmlformats.org/officeDocument/2006/relationships/image" Target="../media/image157.png" /><Relationship Id="rId26" Type="http://schemas.openxmlformats.org/officeDocument/2006/relationships/image" Target="../media/image161.png" /><Relationship Id="rId39" Type="http://schemas.openxmlformats.org/officeDocument/2006/relationships/customXml" Target="../ink/ink183.xml" /><Relationship Id="rId3" Type="http://schemas.openxmlformats.org/officeDocument/2006/relationships/customXml" Target="../ink/ink165.xml" /><Relationship Id="rId21" Type="http://schemas.openxmlformats.org/officeDocument/2006/relationships/customXml" Target="../ink/ink174.xml" /><Relationship Id="rId34" Type="http://schemas.openxmlformats.org/officeDocument/2006/relationships/image" Target="../media/image165.png" /><Relationship Id="rId50" Type="http://schemas.openxmlformats.org/officeDocument/2006/relationships/image" Target="../media/image173.png" /><Relationship Id="rId55" Type="http://schemas.openxmlformats.org/officeDocument/2006/relationships/customXml" Target="../ink/ink186.xml" /><Relationship Id="rId68" Type="http://schemas.openxmlformats.org/officeDocument/2006/relationships/image" Target="../media/image168.png" /><Relationship Id="rId7" Type="http://schemas.openxmlformats.org/officeDocument/2006/relationships/customXml" Target="../ink/ink167.xml" /><Relationship Id="rId12" Type="http://schemas.openxmlformats.org/officeDocument/2006/relationships/image" Target="../media/image1540.png" /><Relationship Id="rId17" Type="http://schemas.openxmlformats.org/officeDocument/2006/relationships/customXml" Target="../ink/ink172.xml" /><Relationship Id="rId25" Type="http://schemas.openxmlformats.org/officeDocument/2006/relationships/customXml" Target="../ink/ink176.xml" /><Relationship Id="rId33" Type="http://schemas.openxmlformats.org/officeDocument/2006/relationships/customXml" Target="../ink/ink180.xml" /><Relationship Id="rId38" Type="http://schemas.openxmlformats.org/officeDocument/2006/relationships/image" Target="../media/image167.png" /><Relationship Id="rId67" Type="http://schemas.openxmlformats.org/officeDocument/2006/relationships/customXml" Target="../ink/ink188.xml" /><Relationship Id="rId2" Type="http://schemas.openxmlformats.org/officeDocument/2006/relationships/image" Target="../media/image151.jpeg" /><Relationship Id="rId16" Type="http://schemas.openxmlformats.org/officeDocument/2006/relationships/image" Target="../media/image156.png" /><Relationship Id="rId20" Type="http://schemas.openxmlformats.org/officeDocument/2006/relationships/image" Target="../media/image158.png" /><Relationship Id="rId29" Type="http://schemas.openxmlformats.org/officeDocument/2006/relationships/customXml" Target="../ink/ink178.xml" /><Relationship Id="rId54" Type="http://schemas.openxmlformats.org/officeDocument/2006/relationships/image" Target="../media/image175.png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1510.png" /><Relationship Id="rId11" Type="http://schemas.openxmlformats.org/officeDocument/2006/relationships/customXml" Target="../ink/ink169.xml" /><Relationship Id="rId24" Type="http://schemas.openxmlformats.org/officeDocument/2006/relationships/image" Target="../media/image160.png" /><Relationship Id="rId32" Type="http://schemas.openxmlformats.org/officeDocument/2006/relationships/image" Target="../media/image164.png" /><Relationship Id="rId37" Type="http://schemas.openxmlformats.org/officeDocument/2006/relationships/customXml" Target="../ink/ink182.xml" /><Relationship Id="rId53" Type="http://schemas.openxmlformats.org/officeDocument/2006/relationships/customXml" Target="../ink/ink185.xml" /><Relationship Id="rId66" Type="http://schemas.openxmlformats.org/officeDocument/2006/relationships/image" Target="../media/image181.png" /><Relationship Id="rId74" Type="http://schemas.openxmlformats.org/officeDocument/2006/relationships/image" Target="../media/image185.png" /><Relationship Id="rId5" Type="http://schemas.openxmlformats.org/officeDocument/2006/relationships/customXml" Target="../ink/ink166.xml" /><Relationship Id="rId15" Type="http://schemas.openxmlformats.org/officeDocument/2006/relationships/customXml" Target="../ink/ink171.xml" /><Relationship Id="rId23" Type="http://schemas.openxmlformats.org/officeDocument/2006/relationships/customXml" Target="../ink/ink175.xml" /><Relationship Id="rId28" Type="http://schemas.openxmlformats.org/officeDocument/2006/relationships/image" Target="../media/image162.png" /><Relationship Id="rId36" Type="http://schemas.openxmlformats.org/officeDocument/2006/relationships/image" Target="../media/image166.png" /><Relationship Id="rId10" Type="http://schemas.openxmlformats.org/officeDocument/2006/relationships/image" Target="../media/image1530.png" /><Relationship Id="rId19" Type="http://schemas.openxmlformats.org/officeDocument/2006/relationships/customXml" Target="../ink/ink173.xml" /><Relationship Id="rId31" Type="http://schemas.openxmlformats.org/officeDocument/2006/relationships/customXml" Target="../ink/ink179.xml" /><Relationship Id="rId52" Type="http://schemas.openxmlformats.org/officeDocument/2006/relationships/image" Target="../media/image174.png" /><Relationship Id="rId65" Type="http://schemas.openxmlformats.org/officeDocument/2006/relationships/customXml" Target="../ink/ink187.xml" /><Relationship Id="rId73" Type="http://schemas.openxmlformats.org/officeDocument/2006/relationships/customXml" Target="../ink/ink190.xml" /><Relationship Id="rId4" Type="http://schemas.openxmlformats.org/officeDocument/2006/relationships/image" Target="../media/image1500.png" /><Relationship Id="rId9" Type="http://schemas.openxmlformats.org/officeDocument/2006/relationships/customXml" Target="../ink/ink168.xml" /><Relationship Id="rId14" Type="http://schemas.openxmlformats.org/officeDocument/2006/relationships/image" Target="../media/image155.png" /><Relationship Id="rId22" Type="http://schemas.openxmlformats.org/officeDocument/2006/relationships/image" Target="../media/image159.png" /><Relationship Id="rId27" Type="http://schemas.openxmlformats.org/officeDocument/2006/relationships/customXml" Target="../ink/ink177.xml" /><Relationship Id="rId30" Type="http://schemas.openxmlformats.org/officeDocument/2006/relationships/image" Target="../media/image163.png" /><Relationship Id="rId35" Type="http://schemas.openxmlformats.org/officeDocument/2006/relationships/customXml" Target="../ink/ink181.xml" /><Relationship Id="rId64" Type="http://schemas.openxmlformats.org/officeDocument/2006/relationships/image" Target="../media/image180.png" /><Relationship Id="rId69" Type="http://schemas.openxmlformats.org/officeDocument/2006/relationships/customXml" Target="../ink/ink189.xml" /><Relationship Id="rId8" Type="http://schemas.openxmlformats.org/officeDocument/2006/relationships/image" Target="../media/image1520.png" /><Relationship Id="rId51" Type="http://schemas.openxmlformats.org/officeDocument/2006/relationships/customXml" Target="../ink/ink184.xml" /><Relationship Id="rId72" Type="http://schemas.openxmlformats.org/officeDocument/2006/relationships/image" Target="../media/image184.png" /></Relationships>
</file>

<file path=ppt/slides/_rels/slide21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03.xml" /><Relationship Id="rId21" Type="http://schemas.openxmlformats.org/officeDocument/2006/relationships/image" Target="../media/image195.png" /><Relationship Id="rId42" Type="http://schemas.openxmlformats.org/officeDocument/2006/relationships/customXml" Target="../ink/ink211.xml" /><Relationship Id="rId47" Type="http://schemas.openxmlformats.org/officeDocument/2006/relationships/image" Target="../media/image208.png" /><Relationship Id="rId63" Type="http://schemas.openxmlformats.org/officeDocument/2006/relationships/image" Target="../media/image216.png" /><Relationship Id="rId68" Type="http://schemas.openxmlformats.org/officeDocument/2006/relationships/customXml" Target="../ink/ink224.xml" /><Relationship Id="rId84" Type="http://schemas.openxmlformats.org/officeDocument/2006/relationships/customXml" Target="../ink/ink232.xml" /><Relationship Id="rId89" Type="http://schemas.openxmlformats.org/officeDocument/2006/relationships/image" Target="../media/image229.png" /><Relationship Id="rId2" Type="http://schemas.openxmlformats.org/officeDocument/2006/relationships/customXml" Target="../ink/ink191.xml" /><Relationship Id="rId16" Type="http://schemas.openxmlformats.org/officeDocument/2006/relationships/customXml" Target="../ink/ink198.xml" /><Relationship Id="rId29" Type="http://schemas.openxmlformats.org/officeDocument/2006/relationships/image" Target="../media/image199.png" /><Relationship Id="rId107" Type="http://schemas.openxmlformats.org/officeDocument/2006/relationships/image" Target="../media/image238.png" /><Relationship Id="rId11" Type="http://schemas.openxmlformats.org/officeDocument/2006/relationships/image" Target="../media/image190.png" /><Relationship Id="rId24" Type="http://schemas.openxmlformats.org/officeDocument/2006/relationships/customXml" Target="../ink/ink202.xml" /><Relationship Id="rId32" Type="http://schemas.openxmlformats.org/officeDocument/2006/relationships/customXml" Target="../ink/ink206.xml" /><Relationship Id="rId37" Type="http://schemas.openxmlformats.org/officeDocument/2006/relationships/image" Target="../media/image203.png" /><Relationship Id="rId40" Type="http://schemas.openxmlformats.org/officeDocument/2006/relationships/customXml" Target="../ink/ink210.xml" /><Relationship Id="rId45" Type="http://schemas.openxmlformats.org/officeDocument/2006/relationships/image" Target="../media/image207.png" /><Relationship Id="rId53" Type="http://schemas.openxmlformats.org/officeDocument/2006/relationships/image" Target="../media/image211.png" /><Relationship Id="rId58" Type="http://schemas.openxmlformats.org/officeDocument/2006/relationships/customXml" Target="../ink/ink219.xml" /><Relationship Id="rId66" Type="http://schemas.openxmlformats.org/officeDocument/2006/relationships/customXml" Target="../ink/ink223.xml" /><Relationship Id="rId74" Type="http://schemas.openxmlformats.org/officeDocument/2006/relationships/customXml" Target="../ink/ink227.xml" /><Relationship Id="rId79" Type="http://schemas.openxmlformats.org/officeDocument/2006/relationships/image" Target="../media/image224.png" /><Relationship Id="rId87" Type="http://schemas.openxmlformats.org/officeDocument/2006/relationships/image" Target="../media/image228.png" /><Relationship Id="rId102" Type="http://schemas.openxmlformats.org/officeDocument/2006/relationships/customXml" Target="../ink/ink241.xml" /><Relationship Id="rId5" Type="http://schemas.openxmlformats.org/officeDocument/2006/relationships/image" Target="../media/image187.png" /><Relationship Id="rId61" Type="http://schemas.openxmlformats.org/officeDocument/2006/relationships/image" Target="../media/image215.png" /><Relationship Id="rId82" Type="http://schemas.openxmlformats.org/officeDocument/2006/relationships/customXml" Target="../ink/ink231.xml" /><Relationship Id="rId90" Type="http://schemas.openxmlformats.org/officeDocument/2006/relationships/customXml" Target="../ink/ink235.xml" /><Relationship Id="rId95" Type="http://schemas.openxmlformats.org/officeDocument/2006/relationships/image" Target="../media/image232.png" /><Relationship Id="rId19" Type="http://schemas.openxmlformats.org/officeDocument/2006/relationships/image" Target="../media/image194.png" /><Relationship Id="rId14" Type="http://schemas.openxmlformats.org/officeDocument/2006/relationships/customXml" Target="../ink/ink197.xml" /><Relationship Id="rId22" Type="http://schemas.openxmlformats.org/officeDocument/2006/relationships/customXml" Target="../ink/ink201.xml" /><Relationship Id="rId27" Type="http://schemas.openxmlformats.org/officeDocument/2006/relationships/image" Target="../media/image198.png" /><Relationship Id="rId30" Type="http://schemas.openxmlformats.org/officeDocument/2006/relationships/customXml" Target="../ink/ink205.xml" /><Relationship Id="rId35" Type="http://schemas.openxmlformats.org/officeDocument/2006/relationships/image" Target="../media/image202.png" /><Relationship Id="rId43" Type="http://schemas.openxmlformats.org/officeDocument/2006/relationships/image" Target="../media/image206.png" /><Relationship Id="rId48" Type="http://schemas.openxmlformats.org/officeDocument/2006/relationships/customXml" Target="../ink/ink214.xml" /><Relationship Id="rId56" Type="http://schemas.openxmlformats.org/officeDocument/2006/relationships/customXml" Target="../ink/ink218.xml" /><Relationship Id="rId64" Type="http://schemas.openxmlformats.org/officeDocument/2006/relationships/customXml" Target="../ink/ink222.xml" /><Relationship Id="rId69" Type="http://schemas.openxmlformats.org/officeDocument/2006/relationships/image" Target="../media/image219.png" /><Relationship Id="rId77" Type="http://schemas.openxmlformats.org/officeDocument/2006/relationships/image" Target="../media/image223.png" /><Relationship Id="rId100" Type="http://schemas.openxmlformats.org/officeDocument/2006/relationships/customXml" Target="../ink/ink240.xml" /><Relationship Id="rId105" Type="http://schemas.openxmlformats.org/officeDocument/2006/relationships/image" Target="../media/image237.png" /><Relationship Id="rId8" Type="http://schemas.openxmlformats.org/officeDocument/2006/relationships/customXml" Target="../ink/ink194.xml" /><Relationship Id="rId51" Type="http://schemas.openxmlformats.org/officeDocument/2006/relationships/image" Target="../media/image210.png" /><Relationship Id="rId72" Type="http://schemas.openxmlformats.org/officeDocument/2006/relationships/customXml" Target="../ink/ink226.xml" /><Relationship Id="rId80" Type="http://schemas.openxmlformats.org/officeDocument/2006/relationships/customXml" Target="../ink/ink230.xml" /><Relationship Id="rId85" Type="http://schemas.openxmlformats.org/officeDocument/2006/relationships/image" Target="../media/image227.png" /><Relationship Id="rId93" Type="http://schemas.openxmlformats.org/officeDocument/2006/relationships/image" Target="../media/image231.png" /><Relationship Id="rId98" Type="http://schemas.openxmlformats.org/officeDocument/2006/relationships/customXml" Target="../ink/ink239.xml" /><Relationship Id="rId3" Type="http://schemas.openxmlformats.org/officeDocument/2006/relationships/image" Target="../media/image186.png" /><Relationship Id="rId12" Type="http://schemas.openxmlformats.org/officeDocument/2006/relationships/customXml" Target="../ink/ink196.xml" /><Relationship Id="rId17" Type="http://schemas.openxmlformats.org/officeDocument/2006/relationships/image" Target="../media/image193.png" /><Relationship Id="rId25" Type="http://schemas.openxmlformats.org/officeDocument/2006/relationships/image" Target="../media/image197.png" /><Relationship Id="rId33" Type="http://schemas.openxmlformats.org/officeDocument/2006/relationships/image" Target="../media/image201.png" /><Relationship Id="rId38" Type="http://schemas.openxmlformats.org/officeDocument/2006/relationships/customXml" Target="../ink/ink209.xml" /><Relationship Id="rId46" Type="http://schemas.openxmlformats.org/officeDocument/2006/relationships/customXml" Target="../ink/ink213.xml" /><Relationship Id="rId59" Type="http://schemas.openxmlformats.org/officeDocument/2006/relationships/image" Target="../media/image214.png" /><Relationship Id="rId67" Type="http://schemas.openxmlformats.org/officeDocument/2006/relationships/image" Target="../media/image218.png" /><Relationship Id="rId103" Type="http://schemas.openxmlformats.org/officeDocument/2006/relationships/image" Target="../media/image236.png" /><Relationship Id="rId108" Type="http://schemas.openxmlformats.org/officeDocument/2006/relationships/customXml" Target="../ink/ink244.xml" /><Relationship Id="rId20" Type="http://schemas.openxmlformats.org/officeDocument/2006/relationships/customXml" Target="../ink/ink200.xml" /><Relationship Id="rId41" Type="http://schemas.openxmlformats.org/officeDocument/2006/relationships/image" Target="../media/image205.png" /><Relationship Id="rId54" Type="http://schemas.openxmlformats.org/officeDocument/2006/relationships/customXml" Target="../ink/ink217.xml" /><Relationship Id="rId62" Type="http://schemas.openxmlformats.org/officeDocument/2006/relationships/customXml" Target="../ink/ink221.xml" /><Relationship Id="rId70" Type="http://schemas.openxmlformats.org/officeDocument/2006/relationships/customXml" Target="../ink/ink225.xml" /><Relationship Id="rId75" Type="http://schemas.openxmlformats.org/officeDocument/2006/relationships/image" Target="../media/image222.png" /><Relationship Id="rId83" Type="http://schemas.openxmlformats.org/officeDocument/2006/relationships/image" Target="../media/image226.png" /><Relationship Id="rId88" Type="http://schemas.openxmlformats.org/officeDocument/2006/relationships/customXml" Target="../ink/ink234.xml" /><Relationship Id="rId91" Type="http://schemas.openxmlformats.org/officeDocument/2006/relationships/image" Target="../media/image230.png" /><Relationship Id="rId96" Type="http://schemas.openxmlformats.org/officeDocument/2006/relationships/customXml" Target="../ink/ink238.xml" /><Relationship Id="rId1" Type="http://schemas.openxmlformats.org/officeDocument/2006/relationships/slideLayout" Target="../slideLayouts/slideLayout7.xml" /><Relationship Id="rId6" Type="http://schemas.openxmlformats.org/officeDocument/2006/relationships/customXml" Target="../ink/ink193.xml" /><Relationship Id="rId15" Type="http://schemas.openxmlformats.org/officeDocument/2006/relationships/image" Target="../media/image192.png" /><Relationship Id="rId23" Type="http://schemas.openxmlformats.org/officeDocument/2006/relationships/image" Target="../media/image196.png" /><Relationship Id="rId28" Type="http://schemas.openxmlformats.org/officeDocument/2006/relationships/customXml" Target="../ink/ink204.xml" /><Relationship Id="rId36" Type="http://schemas.openxmlformats.org/officeDocument/2006/relationships/customXml" Target="../ink/ink208.xml" /><Relationship Id="rId49" Type="http://schemas.openxmlformats.org/officeDocument/2006/relationships/image" Target="../media/image209.png" /><Relationship Id="rId57" Type="http://schemas.openxmlformats.org/officeDocument/2006/relationships/image" Target="../media/image213.png" /><Relationship Id="rId106" Type="http://schemas.openxmlformats.org/officeDocument/2006/relationships/customXml" Target="../ink/ink243.xml" /><Relationship Id="rId10" Type="http://schemas.openxmlformats.org/officeDocument/2006/relationships/customXml" Target="../ink/ink195.xml" /><Relationship Id="rId31" Type="http://schemas.openxmlformats.org/officeDocument/2006/relationships/image" Target="../media/image200.png" /><Relationship Id="rId44" Type="http://schemas.openxmlformats.org/officeDocument/2006/relationships/customXml" Target="../ink/ink212.xml" /><Relationship Id="rId52" Type="http://schemas.openxmlformats.org/officeDocument/2006/relationships/customXml" Target="../ink/ink216.xml" /><Relationship Id="rId60" Type="http://schemas.openxmlformats.org/officeDocument/2006/relationships/customXml" Target="../ink/ink220.xml" /><Relationship Id="rId65" Type="http://schemas.openxmlformats.org/officeDocument/2006/relationships/image" Target="../media/image217.png" /><Relationship Id="rId73" Type="http://schemas.openxmlformats.org/officeDocument/2006/relationships/image" Target="../media/image221.png" /><Relationship Id="rId78" Type="http://schemas.openxmlformats.org/officeDocument/2006/relationships/customXml" Target="../ink/ink229.xml" /><Relationship Id="rId81" Type="http://schemas.openxmlformats.org/officeDocument/2006/relationships/image" Target="../media/image225.png" /><Relationship Id="rId86" Type="http://schemas.openxmlformats.org/officeDocument/2006/relationships/customXml" Target="../ink/ink233.xml" /><Relationship Id="rId94" Type="http://schemas.openxmlformats.org/officeDocument/2006/relationships/customXml" Target="../ink/ink237.xml" /><Relationship Id="rId99" Type="http://schemas.openxmlformats.org/officeDocument/2006/relationships/image" Target="../media/image234.png" /><Relationship Id="rId101" Type="http://schemas.openxmlformats.org/officeDocument/2006/relationships/image" Target="../media/image235.png" /><Relationship Id="rId4" Type="http://schemas.openxmlformats.org/officeDocument/2006/relationships/customXml" Target="../ink/ink192.xml" /><Relationship Id="rId9" Type="http://schemas.openxmlformats.org/officeDocument/2006/relationships/image" Target="../media/image189.png" /><Relationship Id="rId13" Type="http://schemas.openxmlformats.org/officeDocument/2006/relationships/image" Target="../media/image191.png" /><Relationship Id="rId18" Type="http://schemas.openxmlformats.org/officeDocument/2006/relationships/customXml" Target="../ink/ink199.xml" /><Relationship Id="rId39" Type="http://schemas.openxmlformats.org/officeDocument/2006/relationships/image" Target="../media/image204.png" /><Relationship Id="rId109" Type="http://schemas.openxmlformats.org/officeDocument/2006/relationships/image" Target="../media/image239.png" /><Relationship Id="rId34" Type="http://schemas.openxmlformats.org/officeDocument/2006/relationships/customXml" Target="../ink/ink207.xml" /><Relationship Id="rId50" Type="http://schemas.openxmlformats.org/officeDocument/2006/relationships/customXml" Target="../ink/ink215.xml" /><Relationship Id="rId55" Type="http://schemas.openxmlformats.org/officeDocument/2006/relationships/image" Target="../media/image212.png" /><Relationship Id="rId76" Type="http://schemas.openxmlformats.org/officeDocument/2006/relationships/customXml" Target="../ink/ink228.xml" /><Relationship Id="rId97" Type="http://schemas.openxmlformats.org/officeDocument/2006/relationships/image" Target="../media/image233.png" /><Relationship Id="rId104" Type="http://schemas.openxmlformats.org/officeDocument/2006/relationships/customXml" Target="../ink/ink242.xml" /><Relationship Id="rId7" Type="http://schemas.openxmlformats.org/officeDocument/2006/relationships/image" Target="../media/image188.png" /><Relationship Id="rId71" Type="http://schemas.openxmlformats.org/officeDocument/2006/relationships/image" Target="../media/image220.png" /><Relationship Id="rId92" Type="http://schemas.openxmlformats.org/officeDocument/2006/relationships/customXml" Target="../ink/ink236.xml" /></Relationships>
</file>

<file path=ppt/slides/_rels/slide2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97.png" /><Relationship Id="rId21" Type="http://schemas.openxmlformats.org/officeDocument/2006/relationships/image" Target="../media/image249.png" /><Relationship Id="rId42" Type="http://schemas.openxmlformats.org/officeDocument/2006/relationships/customXml" Target="../ink/ink265.xml" /><Relationship Id="rId63" Type="http://schemas.openxmlformats.org/officeDocument/2006/relationships/image" Target="../media/image270.png" /><Relationship Id="rId84" Type="http://schemas.openxmlformats.org/officeDocument/2006/relationships/customXml" Target="../ink/ink286.xml" /><Relationship Id="rId138" Type="http://schemas.openxmlformats.org/officeDocument/2006/relationships/customXml" Target="../ink/ink313.xml" /><Relationship Id="rId159" Type="http://schemas.openxmlformats.org/officeDocument/2006/relationships/image" Target="../media/image318.png" /><Relationship Id="rId170" Type="http://schemas.openxmlformats.org/officeDocument/2006/relationships/customXml" Target="../ink/ink329.xml" /><Relationship Id="rId191" Type="http://schemas.openxmlformats.org/officeDocument/2006/relationships/image" Target="../media/image334.png" /><Relationship Id="rId205" Type="http://schemas.openxmlformats.org/officeDocument/2006/relationships/image" Target="../media/image341.png" /><Relationship Id="rId107" Type="http://schemas.openxmlformats.org/officeDocument/2006/relationships/image" Target="../media/image292.png" /><Relationship Id="rId11" Type="http://schemas.openxmlformats.org/officeDocument/2006/relationships/image" Target="../media/image244.png" /><Relationship Id="rId32" Type="http://schemas.openxmlformats.org/officeDocument/2006/relationships/customXml" Target="../ink/ink260.xml" /><Relationship Id="rId37" Type="http://schemas.openxmlformats.org/officeDocument/2006/relationships/image" Target="../media/image257.png" /><Relationship Id="rId53" Type="http://schemas.openxmlformats.org/officeDocument/2006/relationships/image" Target="../media/image265.png" /><Relationship Id="rId58" Type="http://schemas.openxmlformats.org/officeDocument/2006/relationships/customXml" Target="../ink/ink273.xml" /><Relationship Id="rId74" Type="http://schemas.openxmlformats.org/officeDocument/2006/relationships/customXml" Target="../ink/ink281.xml" /><Relationship Id="rId79" Type="http://schemas.openxmlformats.org/officeDocument/2006/relationships/image" Target="../media/image278.png" /><Relationship Id="rId102" Type="http://schemas.openxmlformats.org/officeDocument/2006/relationships/customXml" Target="../ink/ink295.xml" /><Relationship Id="rId123" Type="http://schemas.openxmlformats.org/officeDocument/2006/relationships/image" Target="../media/image300.png" /><Relationship Id="rId128" Type="http://schemas.openxmlformats.org/officeDocument/2006/relationships/customXml" Target="../ink/ink308.xml" /><Relationship Id="rId144" Type="http://schemas.openxmlformats.org/officeDocument/2006/relationships/customXml" Target="../ink/ink316.xml" /><Relationship Id="rId149" Type="http://schemas.openxmlformats.org/officeDocument/2006/relationships/image" Target="../media/image313.png" /><Relationship Id="rId5" Type="http://schemas.openxmlformats.org/officeDocument/2006/relationships/image" Target="../media/image241.png" /><Relationship Id="rId90" Type="http://schemas.openxmlformats.org/officeDocument/2006/relationships/customXml" Target="../ink/ink289.xml" /><Relationship Id="rId95" Type="http://schemas.openxmlformats.org/officeDocument/2006/relationships/image" Target="../media/image286.png" /><Relationship Id="rId160" Type="http://schemas.openxmlformats.org/officeDocument/2006/relationships/customXml" Target="../ink/ink324.xml" /><Relationship Id="rId165" Type="http://schemas.openxmlformats.org/officeDocument/2006/relationships/image" Target="../media/image321.png" /><Relationship Id="rId181" Type="http://schemas.openxmlformats.org/officeDocument/2006/relationships/image" Target="../media/image329.png" /><Relationship Id="rId186" Type="http://schemas.openxmlformats.org/officeDocument/2006/relationships/customXml" Target="../ink/ink337.xml" /><Relationship Id="rId211" Type="http://schemas.openxmlformats.org/officeDocument/2006/relationships/image" Target="../media/image344.png" /><Relationship Id="rId22" Type="http://schemas.openxmlformats.org/officeDocument/2006/relationships/customXml" Target="../ink/ink255.xml" /><Relationship Id="rId27" Type="http://schemas.openxmlformats.org/officeDocument/2006/relationships/image" Target="../media/image252.png" /><Relationship Id="rId43" Type="http://schemas.openxmlformats.org/officeDocument/2006/relationships/image" Target="../media/image260.png" /><Relationship Id="rId48" Type="http://schemas.openxmlformats.org/officeDocument/2006/relationships/customXml" Target="../ink/ink268.xml" /><Relationship Id="rId64" Type="http://schemas.openxmlformats.org/officeDocument/2006/relationships/customXml" Target="../ink/ink276.xml" /><Relationship Id="rId69" Type="http://schemas.openxmlformats.org/officeDocument/2006/relationships/image" Target="../media/image273.png" /><Relationship Id="rId113" Type="http://schemas.openxmlformats.org/officeDocument/2006/relationships/image" Target="../media/image295.png" /><Relationship Id="rId118" Type="http://schemas.openxmlformats.org/officeDocument/2006/relationships/customXml" Target="../ink/ink303.xml" /><Relationship Id="rId134" Type="http://schemas.openxmlformats.org/officeDocument/2006/relationships/customXml" Target="../ink/ink311.xml" /><Relationship Id="rId139" Type="http://schemas.openxmlformats.org/officeDocument/2006/relationships/image" Target="../media/image308.png" /><Relationship Id="rId80" Type="http://schemas.openxmlformats.org/officeDocument/2006/relationships/customXml" Target="../ink/ink284.xml" /><Relationship Id="rId85" Type="http://schemas.openxmlformats.org/officeDocument/2006/relationships/image" Target="../media/image281.png" /><Relationship Id="rId150" Type="http://schemas.openxmlformats.org/officeDocument/2006/relationships/customXml" Target="../ink/ink319.xml" /><Relationship Id="rId155" Type="http://schemas.openxmlformats.org/officeDocument/2006/relationships/image" Target="../media/image316.png" /><Relationship Id="rId171" Type="http://schemas.openxmlformats.org/officeDocument/2006/relationships/image" Target="../media/image324.png" /><Relationship Id="rId176" Type="http://schemas.openxmlformats.org/officeDocument/2006/relationships/customXml" Target="../ink/ink332.xml" /><Relationship Id="rId192" Type="http://schemas.openxmlformats.org/officeDocument/2006/relationships/customXml" Target="../ink/ink340.xml" /><Relationship Id="rId197" Type="http://schemas.openxmlformats.org/officeDocument/2006/relationships/image" Target="../media/image337.png" /><Relationship Id="rId206" Type="http://schemas.openxmlformats.org/officeDocument/2006/relationships/customXml" Target="../ink/ink347.xml" /><Relationship Id="rId201" Type="http://schemas.openxmlformats.org/officeDocument/2006/relationships/image" Target="../media/image339.png" /><Relationship Id="rId12" Type="http://schemas.openxmlformats.org/officeDocument/2006/relationships/customXml" Target="../ink/ink250.xml" /><Relationship Id="rId17" Type="http://schemas.openxmlformats.org/officeDocument/2006/relationships/image" Target="../media/image247.png" /><Relationship Id="rId33" Type="http://schemas.openxmlformats.org/officeDocument/2006/relationships/image" Target="../media/image255.png" /><Relationship Id="rId38" Type="http://schemas.openxmlformats.org/officeDocument/2006/relationships/customXml" Target="../ink/ink263.xml" /><Relationship Id="rId59" Type="http://schemas.openxmlformats.org/officeDocument/2006/relationships/image" Target="../media/image268.png" /><Relationship Id="rId103" Type="http://schemas.openxmlformats.org/officeDocument/2006/relationships/image" Target="../media/image290.png" /><Relationship Id="rId108" Type="http://schemas.openxmlformats.org/officeDocument/2006/relationships/customXml" Target="../ink/ink298.xml" /><Relationship Id="rId124" Type="http://schemas.openxmlformats.org/officeDocument/2006/relationships/customXml" Target="../ink/ink306.xml" /><Relationship Id="rId129" Type="http://schemas.openxmlformats.org/officeDocument/2006/relationships/image" Target="../media/image303.png" /><Relationship Id="rId54" Type="http://schemas.openxmlformats.org/officeDocument/2006/relationships/customXml" Target="../ink/ink271.xml" /><Relationship Id="rId70" Type="http://schemas.openxmlformats.org/officeDocument/2006/relationships/customXml" Target="../ink/ink279.xml" /><Relationship Id="rId75" Type="http://schemas.openxmlformats.org/officeDocument/2006/relationships/image" Target="../media/image276.png" /><Relationship Id="rId91" Type="http://schemas.openxmlformats.org/officeDocument/2006/relationships/image" Target="../media/image284.png" /><Relationship Id="rId96" Type="http://schemas.openxmlformats.org/officeDocument/2006/relationships/customXml" Target="../ink/ink292.xml" /><Relationship Id="rId140" Type="http://schemas.openxmlformats.org/officeDocument/2006/relationships/customXml" Target="../ink/ink314.xml" /><Relationship Id="rId145" Type="http://schemas.openxmlformats.org/officeDocument/2006/relationships/image" Target="../media/image311.png" /><Relationship Id="rId161" Type="http://schemas.openxmlformats.org/officeDocument/2006/relationships/image" Target="../media/image319.png" /><Relationship Id="rId166" Type="http://schemas.openxmlformats.org/officeDocument/2006/relationships/customXml" Target="../ink/ink327.xml" /><Relationship Id="rId182" Type="http://schemas.openxmlformats.org/officeDocument/2006/relationships/customXml" Target="../ink/ink335.xml" /><Relationship Id="rId187" Type="http://schemas.openxmlformats.org/officeDocument/2006/relationships/image" Target="../media/image332.png" /><Relationship Id="rId1" Type="http://schemas.openxmlformats.org/officeDocument/2006/relationships/slideLayout" Target="../slideLayouts/slideLayout7.xml" /><Relationship Id="rId6" Type="http://schemas.openxmlformats.org/officeDocument/2006/relationships/customXml" Target="../ink/ink247.xml" /><Relationship Id="rId23" Type="http://schemas.openxmlformats.org/officeDocument/2006/relationships/image" Target="../media/image250.png" /><Relationship Id="rId28" Type="http://schemas.openxmlformats.org/officeDocument/2006/relationships/customXml" Target="../ink/ink258.xml" /><Relationship Id="rId49" Type="http://schemas.openxmlformats.org/officeDocument/2006/relationships/image" Target="../media/image263.png" /><Relationship Id="rId114" Type="http://schemas.openxmlformats.org/officeDocument/2006/relationships/customXml" Target="../ink/ink301.xml" /><Relationship Id="rId119" Type="http://schemas.openxmlformats.org/officeDocument/2006/relationships/image" Target="../media/image298.png" /><Relationship Id="rId44" Type="http://schemas.openxmlformats.org/officeDocument/2006/relationships/customXml" Target="../ink/ink266.xml" /><Relationship Id="rId60" Type="http://schemas.openxmlformats.org/officeDocument/2006/relationships/customXml" Target="../ink/ink274.xml" /><Relationship Id="rId65" Type="http://schemas.openxmlformats.org/officeDocument/2006/relationships/image" Target="../media/image271.png" /><Relationship Id="rId81" Type="http://schemas.openxmlformats.org/officeDocument/2006/relationships/image" Target="../media/image279.png" /><Relationship Id="rId86" Type="http://schemas.openxmlformats.org/officeDocument/2006/relationships/customXml" Target="../ink/ink287.xml" /><Relationship Id="rId130" Type="http://schemas.openxmlformats.org/officeDocument/2006/relationships/customXml" Target="../ink/ink309.xml" /><Relationship Id="rId135" Type="http://schemas.openxmlformats.org/officeDocument/2006/relationships/image" Target="../media/image306.png" /><Relationship Id="rId151" Type="http://schemas.openxmlformats.org/officeDocument/2006/relationships/image" Target="../media/image314.png" /><Relationship Id="rId156" Type="http://schemas.openxmlformats.org/officeDocument/2006/relationships/customXml" Target="../ink/ink322.xml" /><Relationship Id="rId177" Type="http://schemas.openxmlformats.org/officeDocument/2006/relationships/image" Target="../media/image327.png" /><Relationship Id="rId198" Type="http://schemas.openxmlformats.org/officeDocument/2006/relationships/customXml" Target="../ink/ink343.xml" /><Relationship Id="rId172" Type="http://schemas.openxmlformats.org/officeDocument/2006/relationships/customXml" Target="../ink/ink330.xml" /><Relationship Id="rId193" Type="http://schemas.openxmlformats.org/officeDocument/2006/relationships/image" Target="../media/image335.png" /><Relationship Id="rId202" Type="http://schemas.openxmlformats.org/officeDocument/2006/relationships/customXml" Target="../ink/ink345.xml" /><Relationship Id="rId207" Type="http://schemas.openxmlformats.org/officeDocument/2006/relationships/image" Target="../media/image342.png" /><Relationship Id="rId13" Type="http://schemas.openxmlformats.org/officeDocument/2006/relationships/image" Target="../media/image245.png" /><Relationship Id="rId18" Type="http://schemas.openxmlformats.org/officeDocument/2006/relationships/customXml" Target="../ink/ink253.xml" /><Relationship Id="rId39" Type="http://schemas.openxmlformats.org/officeDocument/2006/relationships/image" Target="../media/image258.png" /><Relationship Id="rId109" Type="http://schemas.openxmlformats.org/officeDocument/2006/relationships/image" Target="../media/image293.png" /><Relationship Id="rId34" Type="http://schemas.openxmlformats.org/officeDocument/2006/relationships/customXml" Target="../ink/ink261.xml" /><Relationship Id="rId50" Type="http://schemas.openxmlformats.org/officeDocument/2006/relationships/customXml" Target="../ink/ink269.xml" /><Relationship Id="rId55" Type="http://schemas.openxmlformats.org/officeDocument/2006/relationships/image" Target="../media/image266.png" /><Relationship Id="rId76" Type="http://schemas.openxmlformats.org/officeDocument/2006/relationships/customXml" Target="../ink/ink282.xml" /><Relationship Id="rId97" Type="http://schemas.openxmlformats.org/officeDocument/2006/relationships/image" Target="../media/image287.png" /><Relationship Id="rId104" Type="http://schemas.openxmlformats.org/officeDocument/2006/relationships/customXml" Target="../ink/ink296.xml" /><Relationship Id="rId120" Type="http://schemas.openxmlformats.org/officeDocument/2006/relationships/customXml" Target="../ink/ink304.xml" /><Relationship Id="rId125" Type="http://schemas.openxmlformats.org/officeDocument/2006/relationships/image" Target="../media/image301.png" /><Relationship Id="rId141" Type="http://schemas.openxmlformats.org/officeDocument/2006/relationships/image" Target="../media/image309.png" /><Relationship Id="rId146" Type="http://schemas.openxmlformats.org/officeDocument/2006/relationships/customXml" Target="../ink/ink317.xml" /><Relationship Id="rId167" Type="http://schemas.openxmlformats.org/officeDocument/2006/relationships/image" Target="../media/image322.png" /><Relationship Id="rId188" Type="http://schemas.openxmlformats.org/officeDocument/2006/relationships/customXml" Target="../ink/ink338.xml" /><Relationship Id="rId7" Type="http://schemas.openxmlformats.org/officeDocument/2006/relationships/image" Target="../media/image242.png" /><Relationship Id="rId71" Type="http://schemas.openxmlformats.org/officeDocument/2006/relationships/image" Target="../media/image274.png" /><Relationship Id="rId92" Type="http://schemas.openxmlformats.org/officeDocument/2006/relationships/customXml" Target="../ink/ink290.xml" /><Relationship Id="rId162" Type="http://schemas.openxmlformats.org/officeDocument/2006/relationships/customXml" Target="../ink/ink325.xml" /><Relationship Id="rId183" Type="http://schemas.openxmlformats.org/officeDocument/2006/relationships/image" Target="../media/image330.png" /><Relationship Id="rId2" Type="http://schemas.openxmlformats.org/officeDocument/2006/relationships/customXml" Target="../ink/ink245.xml" /><Relationship Id="rId29" Type="http://schemas.openxmlformats.org/officeDocument/2006/relationships/image" Target="../media/image253.png" /><Relationship Id="rId24" Type="http://schemas.openxmlformats.org/officeDocument/2006/relationships/customXml" Target="../ink/ink256.xml" /><Relationship Id="rId40" Type="http://schemas.openxmlformats.org/officeDocument/2006/relationships/customXml" Target="../ink/ink264.xml" /><Relationship Id="rId45" Type="http://schemas.openxmlformats.org/officeDocument/2006/relationships/image" Target="../media/image261.png" /><Relationship Id="rId66" Type="http://schemas.openxmlformats.org/officeDocument/2006/relationships/customXml" Target="../ink/ink277.xml" /><Relationship Id="rId87" Type="http://schemas.openxmlformats.org/officeDocument/2006/relationships/image" Target="../media/image282.png" /><Relationship Id="rId110" Type="http://schemas.openxmlformats.org/officeDocument/2006/relationships/customXml" Target="../ink/ink299.xml" /><Relationship Id="rId115" Type="http://schemas.openxmlformats.org/officeDocument/2006/relationships/image" Target="../media/image296.png" /><Relationship Id="rId131" Type="http://schemas.openxmlformats.org/officeDocument/2006/relationships/image" Target="../media/image304.png" /><Relationship Id="rId136" Type="http://schemas.openxmlformats.org/officeDocument/2006/relationships/customXml" Target="../ink/ink312.xml" /><Relationship Id="rId157" Type="http://schemas.openxmlformats.org/officeDocument/2006/relationships/image" Target="../media/image317.png" /><Relationship Id="rId178" Type="http://schemas.openxmlformats.org/officeDocument/2006/relationships/customXml" Target="../ink/ink333.xml" /><Relationship Id="rId61" Type="http://schemas.openxmlformats.org/officeDocument/2006/relationships/image" Target="../media/image269.png" /><Relationship Id="rId82" Type="http://schemas.openxmlformats.org/officeDocument/2006/relationships/customXml" Target="../ink/ink285.xml" /><Relationship Id="rId152" Type="http://schemas.openxmlformats.org/officeDocument/2006/relationships/customXml" Target="../ink/ink320.xml" /><Relationship Id="rId173" Type="http://schemas.openxmlformats.org/officeDocument/2006/relationships/image" Target="../media/image325.png" /><Relationship Id="rId194" Type="http://schemas.openxmlformats.org/officeDocument/2006/relationships/customXml" Target="../ink/ink341.xml" /><Relationship Id="rId199" Type="http://schemas.openxmlformats.org/officeDocument/2006/relationships/image" Target="../media/image338.png" /><Relationship Id="rId203" Type="http://schemas.openxmlformats.org/officeDocument/2006/relationships/image" Target="../media/image340.png" /><Relationship Id="rId208" Type="http://schemas.openxmlformats.org/officeDocument/2006/relationships/customXml" Target="../ink/ink348.xml" /><Relationship Id="rId19" Type="http://schemas.openxmlformats.org/officeDocument/2006/relationships/image" Target="../media/image248.png" /><Relationship Id="rId14" Type="http://schemas.openxmlformats.org/officeDocument/2006/relationships/customXml" Target="../ink/ink251.xml" /><Relationship Id="rId30" Type="http://schemas.openxmlformats.org/officeDocument/2006/relationships/customXml" Target="../ink/ink259.xml" /><Relationship Id="rId35" Type="http://schemas.openxmlformats.org/officeDocument/2006/relationships/image" Target="../media/image256.png" /><Relationship Id="rId56" Type="http://schemas.openxmlformats.org/officeDocument/2006/relationships/customXml" Target="../ink/ink272.xml" /><Relationship Id="rId77" Type="http://schemas.openxmlformats.org/officeDocument/2006/relationships/image" Target="../media/image277.png" /><Relationship Id="rId100" Type="http://schemas.openxmlformats.org/officeDocument/2006/relationships/customXml" Target="../ink/ink294.xml" /><Relationship Id="rId105" Type="http://schemas.openxmlformats.org/officeDocument/2006/relationships/image" Target="../media/image291.png" /><Relationship Id="rId126" Type="http://schemas.openxmlformats.org/officeDocument/2006/relationships/customXml" Target="../ink/ink307.xml" /><Relationship Id="rId147" Type="http://schemas.openxmlformats.org/officeDocument/2006/relationships/image" Target="../media/image312.png" /><Relationship Id="rId168" Type="http://schemas.openxmlformats.org/officeDocument/2006/relationships/customXml" Target="../ink/ink328.xml" /><Relationship Id="rId8" Type="http://schemas.openxmlformats.org/officeDocument/2006/relationships/customXml" Target="../ink/ink248.xml" /><Relationship Id="rId51" Type="http://schemas.openxmlformats.org/officeDocument/2006/relationships/image" Target="../media/image264.png" /><Relationship Id="rId72" Type="http://schemas.openxmlformats.org/officeDocument/2006/relationships/customXml" Target="../ink/ink280.xml" /><Relationship Id="rId93" Type="http://schemas.openxmlformats.org/officeDocument/2006/relationships/image" Target="../media/image285.png" /><Relationship Id="rId98" Type="http://schemas.openxmlformats.org/officeDocument/2006/relationships/customXml" Target="../ink/ink293.xml" /><Relationship Id="rId121" Type="http://schemas.openxmlformats.org/officeDocument/2006/relationships/image" Target="../media/image299.png" /><Relationship Id="rId142" Type="http://schemas.openxmlformats.org/officeDocument/2006/relationships/customXml" Target="../ink/ink315.xml" /><Relationship Id="rId163" Type="http://schemas.openxmlformats.org/officeDocument/2006/relationships/image" Target="../media/image320.png" /><Relationship Id="rId184" Type="http://schemas.openxmlformats.org/officeDocument/2006/relationships/customXml" Target="../ink/ink336.xml" /><Relationship Id="rId189" Type="http://schemas.openxmlformats.org/officeDocument/2006/relationships/image" Target="../media/image333.png" /><Relationship Id="rId3" Type="http://schemas.openxmlformats.org/officeDocument/2006/relationships/image" Target="../media/image240.png" /><Relationship Id="rId25" Type="http://schemas.openxmlformats.org/officeDocument/2006/relationships/image" Target="../media/image251.png" /><Relationship Id="rId46" Type="http://schemas.openxmlformats.org/officeDocument/2006/relationships/customXml" Target="../ink/ink267.xml" /><Relationship Id="rId67" Type="http://schemas.openxmlformats.org/officeDocument/2006/relationships/image" Target="../media/image272.png" /><Relationship Id="rId116" Type="http://schemas.openxmlformats.org/officeDocument/2006/relationships/customXml" Target="../ink/ink302.xml" /><Relationship Id="rId137" Type="http://schemas.openxmlformats.org/officeDocument/2006/relationships/image" Target="../media/image307.png" /><Relationship Id="rId158" Type="http://schemas.openxmlformats.org/officeDocument/2006/relationships/customXml" Target="../ink/ink323.xml" /><Relationship Id="rId20" Type="http://schemas.openxmlformats.org/officeDocument/2006/relationships/customXml" Target="../ink/ink254.xml" /><Relationship Id="rId41" Type="http://schemas.openxmlformats.org/officeDocument/2006/relationships/image" Target="../media/image259.png" /><Relationship Id="rId62" Type="http://schemas.openxmlformats.org/officeDocument/2006/relationships/customXml" Target="../ink/ink275.xml" /><Relationship Id="rId83" Type="http://schemas.openxmlformats.org/officeDocument/2006/relationships/image" Target="../media/image280.png" /><Relationship Id="rId88" Type="http://schemas.openxmlformats.org/officeDocument/2006/relationships/customXml" Target="../ink/ink288.xml" /><Relationship Id="rId111" Type="http://schemas.openxmlformats.org/officeDocument/2006/relationships/image" Target="../media/image294.png" /><Relationship Id="rId132" Type="http://schemas.openxmlformats.org/officeDocument/2006/relationships/customXml" Target="../ink/ink310.xml" /><Relationship Id="rId153" Type="http://schemas.openxmlformats.org/officeDocument/2006/relationships/image" Target="../media/image315.png" /><Relationship Id="rId174" Type="http://schemas.openxmlformats.org/officeDocument/2006/relationships/customXml" Target="../ink/ink331.xml" /><Relationship Id="rId179" Type="http://schemas.openxmlformats.org/officeDocument/2006/relationships/image" Target="../media/image328.png" /><Relationship Id="rId195" Type="http://schemas.openxmlformats.org/officeDocument/2006/relationships/image" Target="../media/image336.png" /><Relationship Id="rId209" Type="http://schemas.openxmlformats.org/officeDocument/2006/relationships/image" Target="../media/image343.png" /><Relationship Id="rId190" Type="http://schemas.openxmlformats.org/officeDocument/2006/relationships/customXml" Target="../ink/ink339.xml" /><Relationship Id="rId204" Type="http://schemas.openxmlformats.org/officeDocument/2006/relationships/customXml" Target="../ink/ink346.xml" /><Relationship Id="rId15" Type="http://schemas.openxmlformats.org/officeDocument/2006/relationships/image" Target="../media/image246.png" /><Relationship Id="rId36" Type="http://schemas.openxmlformats.org/officeDocument/2006/relationships/customXml" Target="../ink/ink262.xml" /><Relationship Id="rId57" Type="http://schemas.openxmlformats.org/officeDocument/2006/relationships/image" Target="../media/image267.png" /><Relationship Id="rId106" Type="http://schemas.openxmlformats.org/officeDocument/2006/relationships/customXml" Target="../ink/ink297.xml" /><Relationship Id="rId127" Type="http://schemas.openxmlformats.org/officeDocument/2006/relationships/image" Target="../media/image302.png" /><Relationship Id="rId10" Type="http://schemas.openxmlformats.org/officeDocument/2006/relationships/customXml" Target="../ink/ink249.xml" /><Relationship Id="rId31" Type="http://schemas.openxmlformats.org/officeDocument/2006/relationships/image" Target="../media/image254.png" /><Relationship Id="rId52" Type="http://schemas.openxmlformats.org/officeDocument/2006/relationships/customXml" Target="../ink/ink270.xml" /><Relationship Id="rId73" Type="http://schemas.openxmlformats.org/officeDocument/2006/relationships/image" Target="../media/image275.png" /><Relationship Id="rId78" Type="http://schemas.openxmlformats.org/officeDocument/2006/relationships/customXml" Target="../ink/ink283.xml" /><Relationship Id="rId94" Type="http://schemas.openxmlformats.org/officeDocument/2006/relationships/customXml" Target="../ink/ink291.xml" /><Relationship Id="rId99" Type="http://schemas.openxmlformats.org/officeDocument/2006/relationships/image" Target="../media/image288.png" /><Relationship Id="rId101" Type="http://schemas.openxmlformats.org/officeDocument/2006/relationships/image" Target="../media/image289.png" /><Relationship Id="rId122" Type="http://schemas.openxmlformats.org/officeDocument/2006/relationships/customXml" Target="../ink/ink305.xml" /><Relationship Id="rId143" Type="http://schemas.openxmlformats.org/officeDocument/2006/relationships/image" Target="../media/image310.png" /><Relationship Id="rId148" Type="http://schemas.openxmlformats.org/officeDocument/2006/relationships/customXml" Target="../ink/ink318.xml" /><Relationship Id="rId164" Type="http://schemas.openxmlformats.org/officeDocument/2006/relationships/customXml" Target="../ink/ink326.xml" /><Relationship Id="rId169" Type="http://schemas.openxmlformats.org/officeDocument/2006/relationships/image" Target="../media/image323.png" /><Relationship Id="rId185" Type="http://schemas.openxmlformats.org/officeDocument/2006/relationships/image" Target="../media/image331.png" /><Relationship Id="rId4" Type="http://schemas.openxmlformats.org/officeDocument/2006/relationships/customXml" Target="../ink/ink246.xml" /><Relationship Id="rId9" Type="http://schemas.openxmlformats.org/officeDocument/2006/relationships/image" Target="../media/image243.png" /><Relationship Id="rId180" Type="http://schemas.openxmlformats.org/officeDocument/2006/relationships/customXml" Target="../ink/ink334.xml" /><Relationship Id="rId210" Type="http://schemas.openxmlformats.org/officeDocument/2006/relationships/customXml" Target="../ink/ink349.xml" /><Relationship Id="rId26" Type="http://schemas.openxmlformats.org/officeDocument/2006/relationships/customXml" Target="../ink/ink257.xml" /><Relationship Id="rId47" Type="http://schemas.openxmlformats.org/officeDocument/2006/relationships/image" Target="../media/image262.png" /><Relationship Id="rId68" Type="http://schemas.openxmlformats.org/officeDocument/2006/relationships/customXml" Target="../ink/ink278.xml" /><Relationship Id="rId89" Type="http://schemas.openxmlformats.org/officeDocument/2006/relationships/image" Target="../media/image283.png" /><Relationship Id="rId112" Type="http://schemas.openxmlformats.org/officeDocument/2006/relationships/customXml" Target="../ink/ink300.xml" /><Relationship Id="rId133" Type="http://schemas.openxmlformats.org/officeDocument/2006/relationships/image" Target="../media/image305.png" /><Relationship Id="rId154" Type="http://schemas.openxmlformats.org/officeDocument/2006/relationships/customXml" Target="../ink/ink321.xml" /><Relationship Id="rId175" Type="http://schemas.openxmlformats.org/officeDocument/2006/relationships/image" Target="../media/image326.png" /><Relationship Id="rId196" Type="http://schemas.openxmlformats.org/officeDocument/2006/relationships/customXml" Target="../ink/ink342.xml" /><Relationship Id="rId200" Type="http://schemas.openxmlformats.org/officeDocument/2006/relationships/customXml" Target="../ink/ink344.xml" /><Relationship Id="rId16" Type="http://schemas.openxmlformats.org/officeDocument/2006/relationships/customXml" Target="../ink/ink25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 /><Relationship Id="rId13" Type="http://schemas.openxmlformats.org/officeDocument/2006/relationships/image" Target="../media/image7.png" /><Relationship Id="rId18" Type="http://schemas.openxmlformats.org/officeDocument/2006/relationships/customXml" Target="../ink/ink9.xml" /><Relationship Id="rId3" Type="http://schemas.openxmlformats.org/officeDocument/2006/relationships/image" Target="../media/image2.png" /><Relationship Id="rId21" Type="http://schemas.openxmlformats.org/officeDocument/2006/relationships/image" Target="../media/image11.png" /><Relationship Id="rId7" Type="http://schemas.openxmlformats.org/officeDocument/2006/relationships/image" Target="../media/image4.png" /><Relationship Id="rId12" Type="http://schemas.openxmlformats.org/officeDocument/2006/relationships/customXml" Target="../ink/ink6.xml" /><Relationship Id="rId17" Type="http://schemas.openxmlformats.org/officeDocument/2006/relationships/image" Target="../media/image9.png" /><Relationship Id="rId2" Type="http://schemas.openxmlformats.org/officeDocument/2006/relationships/customXml" Target="../ink/ink1.xml" /><Relationship Id="rId16" Type="http://schemas.openxmlformats.org/officeDocument/2006/relationships/customXml" Target="../ink/ink8.xml" /><Relationship Id="rId20" Type="http://schemas.openxmlformats.org/officeDocument/2006/relationships/customXml" Target="../ink/ink10.xml" /><Relationship Id="rId1" Type="http://schemas.openxmlformats.org/officeDocument/2006/relationships/slideLayout" Target="../slideLayouts/slideLayout4.xml" /><Relationship Id="rId6" Type="http://schemas.openxmlformats.org/officeDocument/2006/relationships/customXml" Target="../ink/ink3.xml" /><Relationship Id="rId11" Type="http://schemas.openxmlformats.org/officeDocument/2006/relationships/image" Target="../media/image6.png" /><Relationship Id="rId5" Type="http://schemas.openxmlformats.org/officeDocument/2006/relationships/image" Target="../media/image3.png" /><Relationship Id="rId15" Type="http://schemas.openxmlformats.org/officeDocument/2006/relationships/image" Target="../media/image8.png" /><Relationship Id="rId23" Type="http://schemas.openxmlformats.org/officeDocument/2006/relationships/image" Target="../media/image12.png" /><Relationship Id="rId10" Type="http://schemas.openxmlformats.org/officeDocument/2006/relationships/customXml" Target="../ink/ink5.xml" /><Relationship Id="rId19" Type="http://schemas.openxmlformats.org/officeDocument/2006/relationships/image" Target="../media/image10.png" /><Relationship Id="rId4" Type="http://schemas.openxmlformats.org/officeDocument/2006/relationships/customXml" Target="../ink/ink2.xml" /><Relationship Id="rId9" Type="http://schemas.openxmlformats.org/officeDocument/2006/relationships/image" Target="../media/image5.png" /><Relationship Id="rId14" Type="http://schemas.openxmlformats.org/officeDocument/2006/relationships/customXml" Target="../ink/ink7.xml" /><Relationship Id="rId22" Type="http://schemas.openxmlformats.org/officeDocument/2006/relationships/customXml" Target="../ink/ink11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 /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15.xml" /><Relationship Id="rId13" Type="http://schemas.openxmlformats.org/officeDocument/2006/relationships/image" Target="../media/image20.png" /><Relationship Id="rId18" Type="http://schemas.openxmlformats.org/officeDocument/2006/relationships/customXml" Target="../ink/ink20.xml" /><Relationship Id="rId26" Type="http://schemas.openxmlformats.org/officeDocument/2006/relationships/customXml" Target="../ink/ink24.xml" /><Relationship Id="rId3" Type="http://schemas.openxmlformats.org/officeDocument/2006/relationships/image" Target="../media/image15.png" /><Relationship Id="rId21" Type="http://schemas.openxmlformats.org/officeDocument/2006/relationships/image" Target="../media/image23.png" /><Relationship Id="rId7" Type="http://schemas.openxmlformats.org/officeDocument/2006/relationships/image" Target="../media/image17.png" /><Relationship Id="rId12" Type="http://schemas.openxmlformats.org/officeDocument/2006/relationships/customXml" Target="../ink/ink17.xml" /><Relationship Id="rId17" Type="http://schemas.openxmlformats.org/officeDocument/2006/relationships/image" Target="../media/image22.png" /><Relationship Id="rId25" Type="http://schemas.openxmlformats.org/officeDocument/2006/relationships/image" Target="../media/image25.png" /><Relationship Id="rId2" Type="http://schemas.openxmlformats.org/officeDocument/2006/relationships/customXml" Target="../ink/ink12.xml" /><Relationship Id="rId16" Type="http://schemas.openxmlformats.org/officeDocument/2006/relationships/customXml" Target="../ink/ink19.xml" /><Relationship Id="rId20" Type="http://schemas.openxmlformats.org/officeDocument/2006/relationships/customXml" Target="../ink/ink21.xml" /><Relationship Id="rId29" Type="http://schemas.openxmlformats.org/officeDocument/2006/relationships/image" Target="../media/image27.png" /><Relationship Id="rId1" Type="http://schemas.openxmlformats.org/officeDocument/2006/relationships/slideLayout" Target="../slideLayouts/slideLayout4.xml" /><Relationship Id="rId6" Type="http://schemas.openxmlformats.org/officeDocument/2006/relationships/customXml" Target="../ink/ink14.xml" /><Relationship Id="rId11" Type="http://schemas.openxmlformats.org/officeDocument/2006/relationships/image" Target="../media/image19.png" /><Relationship Id="rId24" Type="http://schemas.openxmlformats.org/officeDocument/2006/relationships/customXml" Target="../ink/ink23.xml" /><Relationship Id="rId5" Type="http://schemas.openxmlformats.org/officeDocument/2006/relationships/image" Target="../media/image16.png" /><Relationship Id="rId15" Type="http://schemas.openxmlformats.org/officeDocument/2006/relationships/image" Target="../media/image21.png" /><Relationship Id="rId23" Type="http://schemas.openxmlformats.org/officeDocument/2006/relationships/image" Target="../media/image24.png" /><Relationship Id="rId28" Type="http://schemas.openxmlformats.org/officeDocument/2006/relationships/customXml" Target="../ink/ink25.xml" /><Relationship Id="rId10" Type="http://schemas.openxmlformats.org/officeDocument/2006/relationships/customXml" Target="../ink/ink16.xml" /><Relationship Id="rId19" Type="http://schemas.openxmlformats.org/officeDocument/2006/relationships/image" Target="../media/image10.png" /><Relationship Id="rId31" Type="http://schemas.openxmlformats.org/officeDocument/2006/relationships/image" Target="../media/image28.png" /><Relationship Id="rId4" Type="http://schemas.openxmlformats.org/officeDocument/2006/relationships/customXml" Target="../ink/ink13.xml" /><Relationship Id="rId9" Type="http://schemas.openxmlformats.org/officeDocument/2006/relationships/image" Target="../media/image18.png" /><Relationship Id="rId14" Type="http://schemas.openxmlformats.org/officeDocument/2006/relationships/customXml" Target="../ink/ink18.xml" /><Relationship Id="rId22" Type="http://schemas.openxmlformats.org/officeDocument/2006/relationships/customXml" Target="../ink/ink22.xml" /><Relationship Id="rId27" Type="http://schemas.openxmlformats.org/officeDocument/2006/relationships/image" Target="../media/image26.png" /><Relationship Id="rId30" Type="http://schemas.openxmlformats.org/officeDocument/2006/relationships/customXml" Target="../ink/ink26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6300BE-6B8B-94AF-5724-68285A4B9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강화학습의 정의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82EA4788-CCBB-0C61-BB80-6F082613E6B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5600" cy="33752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ko-KR" altLang="en-US" sz="4000"/>
              <a:t>강화학습은 </a:t>
            </a:r>
            <a:endParaRPr lang="en-US" altLang="ko-KR" sz="4000"/>
          </a:p>
          <a:p>
            <a:pPr marL="0" indent="0" algn="l">
              <a:buNone/>
            </a:pPr>
            <a:r>
              <a:rPr lang="ko-KR" altLang="en-US" sz="4000"/>
              <a:t>환경과 상호작용하면서 </a:t>
            </a:r>
            <a:endParaRPr lang="en-US" altLang="ko-KR" sz="4000"/>
          </a:p>
          <a:p>
            <a:pPr marL="0" indent="0" algn="l">
              <a:buNone/>
            </a:pPr>
            <a:r>
              <a:rPr lang="ko-KR" altLang="en-US" sz="4000"/>
              <a:t>보상을 최대화하는 </a:t>
            </a:r>
            <a:endParaRPr lang="en-US" altLang="ko-KR" sz="4000"/>
          </a:p>
          <a:p>
            <a:pPr marL="0" indent="0" algn="l">
              <a:buNone/>
            </a:pPr>
            <a:r>
              <a:rPr lang="ko-KR" altLang="en-US" sz="4000"/>
              <a:t>최적의 행동 정책을 </a:t>
            </a:r>
            <a:endParaRPr lang="en-US" altLang="ko-KR" sz="4000"/>
          </a:p>
          <a:p>
            <a:pPr marL="0" indent="0" algn="l">
              <a:buNone/>
            </a:pPr>
            <a:r>
              <a:rPr lang="ko-KR" altLang="en-US" sz="4000"/>
              <a:t>학습하는 과정이다</a:t>
            </a:r>
            <a:r>
              <a:rPr lang="en-US" altLang="ko-KR" sz="4000"/>
              <a:t>.</a:t>
            </a:r>
            <a:endParaRPr lang="ko-KR" altLang="en-US" sz="4000"/>
          </a:p>
        </p:txBody>
      </p:sp>
    </p:spTree>
    <p:extLst>
      <p:ext uri="{BB962C8B-B14F-4D97-AF65-F5344CB8AC3E}">
        <p14:creationId xmlns:p14="http://schemas.microsoft.com/office/powerpoint/2010/main" val="1576671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20EF5E-9263-5183-DC38-89C58DEAF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anchor="b">
            <a:normAutofit/>
          </a:bodyPr>
          <a:lstStyle/>
          <a:p>
            <a:r>
              <a:rPr lang="ko-KR" altLang="en-US" sz="3600"/>
              <a:t>행동을 확률적으로 해야된다니요</a:t>
            </a:r>
            <a:r>
              <a:rPr lang="en-US" altLang="ko-KR" sz="3600"/>
              <a:t>?</a:t>
            </a:r>
            <a:endParaRPr lang="ko-KR" altLang="en-US" sz="360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D5FD2E7-9D88-ECF2-2E51-BB71ACBA34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066" y="2031101"/>
            <a:ext cx="4282984" cy="3511943"/>
          </a:xfrm>
        </p:spPr>
        <p:txBody>
          <a:bodyPr anchor="ctr">
            <a:normAutofit/>
          </a:bodyPr>
          <a:lstStyle/>
          <a:p>
            <a:r>
              <a:rPr lang="ko-KR" altLang="en-US" sz="1800"/>
              <a:t>수많은 게임 중</a:t>
            </a:r>
            <a:r>
              <a:rPr lang="en-US" altLang="ko-KR" sz="1800"/>
              <a:t>,</a:t>
            </a:r>
            <a:r>
              <a:rPr lang="ko-KR" altLang="en-US" sz="1800"/>
              <a:t> 체스 보드판 </a:t>
            </a:r>
            <a:r>
              <a:rPr lang="ko-KR" altLang="en-US" sz="1800" b="1"/>
              <a:t>상태</a:t>
            </a:r>
            <a:r>
              <a:rPr lang="ko-KR" altLang="en-US" sz="1800"/>
              <a:t>가 똑같아졌더라도</a:t>
            </a:r>
            <a:r>
              <a:rPr lang="en-US" altLang="ko-KR" sz="1800"/>
              <a:t>, </a:t>
            </a:r>
            <a:r>
              <a:rPr lang="ko-KR" altLang="en-US" sz="1800"/>
              <a:t>매번 취하는 </a:t>
            </a:r>
            <a:r>
              <a:rPr lang="ko-KR" altLang="en-US" sz="1800" b="1"/>
              <a:t>행동은 달라질 수 있다</a:t>
            </a:r>
            <a:r>
              <a:rPr lang="en-US" altLang="ko-KR" sz="1800" b="1"/>
              <a:t>.</a:t>
            </a:r>
          </a:p>
          <a:p>
            <a:r>
              <a:rPr lang="ko-KR" altLang="en-US" sz="1800"/>
              <a:t>같은 보드판이어도 이번에는 룩을 움직일 수도 있는 것</a:t>
            </a:r>
            <a:r>
              <a:rPr lang="en-US" altLang="ko-KR" sz="1800"/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BDBECFC-50B7-E7C0-D20F-A49ED5248D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9676" y="650494"/>
            <a:ext cx="5324142" cy="5324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7257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720EF5E-9263-5183-DC38-89C58DEAF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ko-KR" altLang="en-US" sz="4800"/>
              <a:t>행동을 확률적으로 해야된다니요</a:t>
            </a:r>
            <a:r>
              <a:rPr lang="en-US" altLang="ko-KR" sz="4800"/>
              <a:t>?</a:t>
            </a:r>
            <a:endParaRPr lang="ko-KR" altLang="en-US" sz="48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D5FD2E7-9D88-ECF2-2E51-BB71ACBA34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ko-KR" altLang="en-US" sz="2000" b="1"/>
              <a:t>내가 하는 행동은 정책에 따라 확률적으로 정해진다</a:t>
            </a:r>
            <a:r>
              <a:rPr lang="en-US" altLang="ko-KR" sz="2000" b="1"/>
              <a:t>.</a:t>
            </a:r>
          </a:p>
          <a:p>
            <a:r>
              <a:rPr lang="ko-KR" altLang="en-US" sz="2000"/>
              <a:t>마리오 파티의 주사위</a:t>
            </a:r>
            <a:r>
              <a:rPr lang="en-US" altLang="ko-KR" sz="2000"/>
              <a:t>.</a:t>
            </a:r>
            <a:r>
              <a:rPr lang="ko-KR" altLang="en-US" sz="2000"/>
              <a:t> </a:t>
            </a:r>
            <a:r>
              <a:rPr lang="en-US" altLang="ko-KR" sz="2000"/>
              <a:t>123456</a:t>
            </a:r>
            <a:r>
              <a:rPr lang="ko-KR" altLang="en-US" sz="2000"/>
              <a:t> 주사위</a:t>
            </a:r>
            <a:r>
              <a:rPr lang="en-US" altLang="ko-KR" sz="2000"/>
              <a:t>,</a:t>
            </a:r>
            <a:r>
              <a:rPr lang="ko-KR" altLang="en-US" sz="2000"/>
              <a:t> </a:t>
            </a:r>
            <a:r>
              <a:rPr lang="en-US" altLang="ko-KR" sz="2000"/>
              <a:t>666111</a:t>
            </a:r>
            <a:r>
              <a:rPr lang="ko-KR" altLang="en-US" sz="2000"/>
              <a:t>주사위</a:t>
            </a:r>
            <a:r>
              <a:rPr lang="en-US" altLang="ko-KR" sz="2000"/>
              <a:t>.</a:t>
            </a:r>
          </a:p>
          <a:p>
            <a:r>
              <a:rPr lang="ko-KR" altLang="en-US" sz="2000"/>
              <a:t>매번 위치에 따라</a:t>
            </a:r>
            <a:r>
              <a:rPr lang="en-US" altLang="ko-KR" sz="2000"/>
              <a:t>,</a:t>
            </a:r>
            <a:r>
              <a:rPr lang="ko-KR" altLang="en-US" sz="2000"/>
              <a:t> 더 좋아보이는 주사위를 하나 만든다</a:t>
            </a:r>
            <a:r>
              <a:rPr lang="en-US" altLang="ko-KR" sz="2000"/>
              <a:t>!</a:t>
            </a:r>
            <a:r>
              <a:rPr lang="ko-KR" altLang="en-US" sz="2000"/>
              <a:t> </a:t>
            </a:r>
            <a:r>
              <a:rPr lang="en-US" altLang="ko-KR" sz="2000"/>
              <a:t>(</a:t>
            </a:r>
            <a:r>
              <a:rPr lang="ko-KR" altLang="en-US" sz="2000"/>
              <a:t>정책 개선</a:t>
            </a:r>
            <a:r>
              <a:rPr lang="en-US" altLang="ko-KR" sz="2000"/>
              <a:t>)</a:t>
            </a:r>
          </a:p>
          <a:p>
            <a:r>
              <a:rPr lang="ko-KR" altLang="en-US" sz="2000"/>
              <a:t>하지만 </a:t>
            </a:r>
            <a:r>
              <a:rPr lang="en-US" altLang="ko-KR" sz="2000"/>
              <a:t>A</a:t>
            </a:r>
            <a:r>
              <a:rPr lang="ko-KR" altLang="en-US" sz="2000"/>
              <a:t>버튼을 눌렀을 때 행동의 선택은 확률의 몫</a:t>
            </a:r>
            <a:r>
              <a:rPr lang="en-US" altLang="ko-KR" sz="2000"/>
              <a:t>.</a:t>
            </a:r>
            <a:endParaRPr lang="ko-KR" altLang="en-US" sz="200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A3849F3-EC43-E08A-6421-42EF7CABDA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1532" y="2892862"/>
            <a:ext cx="5150277" cy="289703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CB7EDB-1B9B-53CC-8CD4-B0F484742CCC}"/>
              </a:ext>
            </a:extLst>
          </p:cNvPr>
          <p:cNvSpPr txBox="1"/>
          <p:nvPr/>
        </p:nvSpPr>
        <p:spPr>
          <a:xfrm>
            <a:off x="5955902" y="2375993"/>
            <a:ext cx="61717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/>
              <a:t>https://images.app.goo.gl/hKi8UcqJSdaU27T86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34336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C19078-5F81-671A-75DA-D4F4141DB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개념</a:t>
            </a:r>
            <a:r>
              <a:rPr lang="en-US" altLang="ko-KR"/>
              <a:t>:</a:t>
            </a:r>
            <a:r>
              <a:rPr lang="ko-KR" altLang="en-US"/>
              <a:t> 확률적 정책</a:t>
            </a:r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6A989BD5-7927-B662-98BA-E46AEB594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확률적 정책</a:t>
            </a:r>
            <a:endParaRPr lang="en-US" altLang="ko-KR"/>
          </a:p>
          <a:p>
            <a:r>
              <a:rPr lang="ko-KR" altLang="en-US"/>
              <a:t>어떤 상태 </a:t>
            </a:r>
            <a:r>
              <a:rPr lang="en-US" altLang="ko-KR"/>
              <a:t>s</a:t>
            </a:r>
            <a:r>
              <a:rPr lang="ko-KR" altLang="en-US"/>
              <a:t>에서 확률적으로 행동 </a:t>
            </a:r>
            <a:r>
              <a:rPr lang="en-US" altLang="ko-KR"/>
              <a:t>a</a:t>
            </a:r>
            <a:r>
              <a:rPr lang="ko-KR" altLang="en-US"/>
              <a:t>를 선택</a:t>
            </a:r>
            <a:endParaRPr lang="en-US" altLang="ko-KR"/>
          </a:p>
          <a:p>
            <a:r>
              <a:rPr lang="ko-KR" altLang="en-US"/>
              <a:t>예</a:t>
            </a:r>
            <a:r>
              <a:rPr lang="en-US" altLang="ko-KR"/>
              <a:t>:</a:t>
            </a:r>
            <a:r>
              <a:rPr lang="ko-KR" altLang="en-US"/>
              <a:t> 체스에서 일정 확률로 새로운 수를 시도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같은 상황에서도 항상 똑같은 행동을 해야 한다’는 규칙이 없다</a:t>
            </a:r>
            <a:r>
              <a:rPr lang="en-US" altLang="ko-KR"/>
              <a:t>!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04291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C80EBE-68DF-29A7-B77D-0E5258734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정책</a:t>
            </a:r>
            <a:r>
              <a:rPr lang="en-US" altLang="ko-KR"/>
              <a:t>(Policy)</a:t>
            </a:r>
            <a:r>
              <a:rPr lang="ko-KR" altLang="en-US"/>
              <a:t>의 정의에 대해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DFD752-9D93-A585-0BCC-D00A6EDE98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13653"/>
          </a:xfrm>
        </p:spPr>
        <p:txBody>
          <a:bodyPr/>
          <a:lstStyle/>
          <a:p>
            <a:r>
              <a:rPr lang="ko-KR" altLang="en-US"/>
              <a:t>정책</a:t>
            </a:r>
            <a:r>
              <a:rPr lang="en-US" altLang="ko-KR"/>
              <a:t>	</a:t>
            </a:r>
            <a:r>
              <a:rPr lang="ko-KR" altLang="en-US"/>
              <a:t>      는 상태 </a:t>
            </a:r>
            <a:r>
              <a:rPr lang="en-US" altLang="ko-KR"/>
              <a:t>s</a:t>
            </a:r>
            <a:r>
              <a:rPr lang="ko-KR" altLang="en-US"/>
              <a:t>에서 행동 </a:t>
            </a:r>
            <a:r>
              <a:rPr lang="en-US" altLang="ko-KR"/>
              <a:t>a</a:t>
            </a:r>
            <a:r>
              <a:rPr lang="ko-KR" altLang="en-US"/>
              <a:t>를 선택할 확률 분포</a:t>
            </a:r>
            <a:endParaRPr lang="en-US" altLang="ko-KR"/>
          </a:p>
          <a:p>
            <a:r>
              <a:rPr lang="ko-KR" altLang="en-US">
                <a:solidFill>
                  <a:schemeClr val="bg2">
                    <a:lumMod val="75000"/>
                  </a:schemeClr>
                </a:solidFill>
              </a:rPr>
              <a:t>결정적 정책</a:t>
            </a:r>
            <a:r>
              <a:rPr lang="en-US" altLang="ko-KR">
                <a:solidFill>
                  <a:schemeClr val="bg2">
                    <a:lumMod val="75000"/>
                  </a:schemeClr>
                </a:solidFill>
              </a:rPr>
              <a:t>:</a:t>
            </a:r>
            <a:r>
              <a:rPr lang="ko-KR" altLang="en-US">
                <a:solidFill>
                  <a:schemeClr val="bg2">
                    <a:lumMod val="75000"/>
                  </a:schemeClr>
                </a:solidFill>
              </a:rPr>
              <a:t> 항상 같은 행동 선택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en-US" altLang="ko-KR"/>
          </a:p>
          <a:p>
            <a:r>
              <a:rPr lang="ko-KR" altLang="en-US"/>
              <a:t>확률적 정책</a:t>
            </a:r>
            <a:r>
              <a:rPr lang="en-US" altLang="ko-KR"/>
              <a:t>:</a:t>
            </a:r>
            <a:r>
              <a:rPr lang="ko-KR" altLang="en-US"/>
              <a:t> 확률적으로 선택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endParaRPr lang="en-US" altLang="ko-KR"/>
          </a:p>
          <a:p>
            <a:r>
              <a:rPr lang="ko-KR" altLang="en-US"/>
              <a:t>간단히 말해서</a:t>
            </a:r>
            <a:r>
              <a:rPr lang="en-US" altLang="ko-KR"/>
              <a:t>…</a:t>
            </a:r>
            <a:r>
              <a:rPr lang="ko-KR" altLang="en-US"/>
              <a:t>정책은 </a:t>
            </a:r>
            <a:r>
              <a:rPr lang="ko-KR" altLang="en-US" b="1"/>
              <a:t>현재 상태에서의 행동주사위</a:t>
            </a:r>
            <a:endParaRPr lang="en-US" altLang="ko-KR" b="1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8" name="잉크 17">
                <a:extLst>
                  <a:ext uri="{FF2B5EF4-FFF2-40B4-BE49-F238E27FC236}">
                    <a16:creationId xmlns:a16="http://schemas.microsoft.com/office/drawing/2014/main" id="{E21DCE30-C8C0-31A7-378B-398268C395E4}"/>
                  </a:ext>
                </a:extLst>
              </p14:cNvPr>
              <p14:cNvContentPartPr/>
              <p14:nvPr/>
            </p14:nvContentPartPr>
            <p14:xfrm>
              <a:off x="2113234" y="1935456"/>
              <a:ext cx="376560" cy="361080"/>
            </p14:xfrm>
          </p:contentPart>
        </mc:Choice>
        <mc:Fallback xmlns="">
          <p:pic>
            <p:nvPicPr>
              <p:cNvPr id="18" name="잉크 17">
                <a:extLst>
                  <a:ext uri="{FF2B5EF4-FFF2-40B4-BE49-F238E27FC236}">
                    <a16:creationId xmlns:a16="http://schemas.microsoft.com/office/drawing/2014/main" id="{E21DCE30-C8C0-31A7-378B-398268C395E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95234" y="1917816"/>
                <a:ext cx="412200" cy="39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9" name="잉크 18">
                <a:extLst>
                  <a:ext uri="{FF2B5EF4-FFF2-40B4-BE49-F238E27FC236}">
                    <a16:creationId xmlns:a16="http://schemas.microsoft.com/office/drawing/2014/main" id="{77BEC9E1-34D0-EEC2-871E-FB4F128EC835}"/>
                  </a:ext>
                </a:extLst>
              </p14:cNvPr>
              <p14:cNvContentPartPr/>
              <p14:nvPr/>
            </p14:nvContentPartPr>
            <p14:xfrm>
              <a:off x="2349394" y="1982976"/>
              <a:ext cx="215280" cy="276480"/>
            </p14:xfrm>
          </p:contentPart>
        </mc:Choice>
        <mc:Fallback xmlns="">
          <p:pic>
            <p:nvPicPr>
              <p:cNvPr id="19" name="잉크 18">
                <a:extLst>
                  <a:ext uri="{FF2B5EF4-FFF2-40B4-BE49-F238E27FC236}">
                    <a16:creationId xmlns:a16="http://schemas.microsoft.com/office/drawing/2014/main" id="{77BEC9E1-34D0-EEC2-871E-FB4F128EC83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31754" y="1965336"/>
                <a:ext cx="250920" cy="31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4" name="잉크 23">
                <a:extLst>
                  <a:ext uri="{FF2B5EF4-FFF2-40B4-BE49-F238E27FC236}">
                    <a16:creationId xmlns:a16="http://schemas.microsoft.com/office/drawing/2014/main" id="{43FE28E4-668A-B989-8802-1718FEC982E5}"/>
                  </a:ext>
                </a:extLst>
              </p14:cNvPr>
              <p14:cNvContentPartPr/>
              <p14:nvPr/>
            </p14:nvContentPartPr>
            <p14:xfrm>
              <a:off x="2600314" y="1902336"/>
              <a:ext cx="489240" cy="408600"/>
            </p14:xfrm>
          </p:contentPart>
        </mc:Choice>
        <mc:Fallback xmlns="">
          <p:pic>
            <p:nvPicPr>
              <p:cNvPr id="24" name="잉크 23">
                <a:extLst>
                  <a:ext uri="{FF2B5EF4-FFF2-40B4-BE49-F238E27FC236}">
                    <a16:creationId xmlns:a16="http://schemas.microsoft.com/office/drawing/2014/main" id="{43FE28E4-668A-B989-8802-1718FEC982E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582314" y="1884696"/>
                <a:ext cx="524880" cy="44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8" name="잉크 27">
                <a:extLst>
                  <a:ext uri="{FF2B5EF4-FFF2-40B4-BE49-F238E27FC236}">
                    <a16:creationId xmlns:a16="http://schemas.microsoft.com/office/drawing/2014/main" id="{D5505B5E-2F65-6BFF-EDBA-1D4735ABAF69}"/>
                  </a:ext>
                </a:extLst>
              </p14:cNvPr>
              <p14:cNvContentPartPr/>
              <p14:nvPr/>
            </p14:nvContentPartPr>
            <p14:xfrm>
              <a:off x="3108634" y="1945176"/>
              <a:ext cx="302400" cy="362880"/>
            </p14:xfrm>
          </p:contentPart>
        </mc:Choice>
        <mc:Fallback xmlns="">
          <p:pic>
            <p:nvPicPr>
              <p:cNvPr id="28" name="잉크 27">
                <a:extLst>
                  <a:ext uri="{FF2B5EF4-FFF2-40B4-BE49-F238E27FC236}">
                    <a16:creationId xmlns:a16="http://schemas.microsoft.com/office/drawing/2014/main" id="{D5505B5E-2F65-6BFF-EDBA-1D4735ABAF6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090655" y="1927536"/>
                <a:ext cx="337998" cy="39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67" name="잉크 66">
                <a:extLst>
                  <a:ext uri="{FF2B5EF4-FFF2-40B4-BE49-F238E27FC236}">
                    <a16:creationId xmlns:a16="http://schemas.microsoft.com/office/drawing/2014/main" id="{EA45AB1D-9896-86C7-618D-ECE8B611F014}"/>
                  </a:ext>
                </a:extLst>
              </p14:cNvPr>
              <p14:cNvContentPartPr/>
              <p14:nvPr/>
            </p14:nvContentPartPr>
            <p14:xfrm>
              <a:off x="6885034" y="2373936"/>
              <a:ext cx="351360" cy="19800"/>
            </p14:xfrm>
          </p:contentPart>
        </mc:Choice>
        <mc:Fallback xmlns="">
          <p:pic>
            <p:nvPicPr>
              <p:cNvPr id="67" name="잉크 66">
                <a:extLst>
                  <a:ext uri="{FF2B5EF4-FFF2-40B4-BE49-F238E27FC236}">
                    <a16:creationId xmlns:a16="http://schemas.microsoft.com/office/drawing/2014/main" id="{EA45AB1D-9896-86C7-618D-ECE8B611F01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867016" y="2355936"/>
                <a:ext cx="387037" cy="5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68" name="잉크 67">
                <a:extLst>
                  <a:ext uri="{FF2B5EF4-FFF2-40B4-BE49-F238E27FC236}">
                    <a16:creationId xmlns:a16="http://schemas.microsoft.com/office/drawing/2014/main" id="{E9262590-9111-6935-71CF-EAE633A119F3}"/>
                  </a:ext>
                </a:extLst>
              </p14:cNvPr>
              <p14:cNvContentPartPr/>
              <p14:nvPr/>
            </p14:nvContentPartPr>
            <p14:xfrm>
              <a:off x="6946234" y="2389416"/>
              <a:ext cx="353160" cy="331920"/>
            </p14:xfrm>
          </p:contentPart>
        </mc:Choice>
        <mc:Fallback xmlns="">
          <p:pic>
            <p:nvPicPr>
              <p:cNvPr id="68" name="잉크 67">
                <a:extLst>
                  <a:ext uri="{FF2B5EF4-FFF2-40B4-BE49-F238E27FC236}">
                    <a16:creationId xmlns:a16="http://schemas.microsoft.com/office/drawing/2014/main" id="{E9262590-9111-6935-71CF-EAE633A119F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928234" y="2371396"/>
                <a:ext cx="388800" cy="3675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69" name="잉크 68">
                <a:extLst>
                  <a:ext uri="{FF2B5EF4-FFF2-40B4-BE49-F238E27FC236}">
                    <a16:creationId xmlns:a16="http://schemas.microsoft.com/office/drawing/2014/main" id="{DA96CF29-D769-DABC-948B-3C7A5AF7A576}"/>
                  </a:ext>
                </a:extLst>
              </p14:cNvPr>
              <p14:cNvContentPartPr/>
              <p14:nvPr/>
            </p14:nvContentPartPr>
            <p14:xfrm>
              <a:off x="7403074" y="2250456"/>
              <a:ext cx="197640" cy="437760"/>
            </p14:xfrm>
          </p:contentPart>
        </mc:Choice>
        <mc:Fallback xmlns="">
          <p:pic>
            <p:nvPicPr>
              <p:cNvPr id="69" name="잉크 68">
                <a:extLst>
                  <a:ext uri="{FF2B5EF4-FFF2-40B4-BE49-F238E27FC236}">
                    <a16:creationId xmlns:a16="http://schemas.microsoft.com/office/drawing/2014/main" id="{DA96CF29-D769-DABC-948B-3C7A5AF7A57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385074" y="2232456"/>
                <a:ext cx="233280" cy="47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76" name="잉크 75">
                <a:extLst>
                  <a:ext uri="{FF2B5EF4-FFF2-40B4-BE49-F238E27FC236}">
                    <a16:creationId xmlns:a16="http://schemas.microsoft.com/office/drawing/2014/main" id="{E1E85F3B-29A2-F3BF-101D-BD973076BA66}"/>
                  </a:ext>
                </a:extLst>
              </p14:cNvPr>
              <p14:cNvContentPartPr/>
              <p14:nvPr/>
            </p14:nvContentPartPr>
            <p14:xfrm>
              <a:off x="7628794" y="2296176"/>
              <a:ext cx="632880" cy="352440"/>
            </p14:xfrm>
          </p:contentPart>
        </mc:Choice>
        <mc:Fallback xmlns="">
          <p:pic>
            <p:nvPicPr>
              <p:cNvPr id="76" name="잉크 75">
                <a:extLst>
                  <a:ext uri="{FF2B5EF4-FFF2-40B4-BE49-F238E27FC236}">
                    <a16:creationId xmlns:a16="http://schemas.microsoft.com/office/drawing/2014/main" id="{E1E85F3B-29A2-F3BF-101D-BD973076BA66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610804" y="2278158"/>
                <a:ext cx="668500" cy="3881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82" name="잉크 81">
                <a:extLst>
                  <a:ext uri="{FF2B5EF4-FFF2-40B4-BE49-F238E27FC236}">
                    <a16:creationId xmlns:a16="http://schemas.microsoft.com/office/drawing/2014/main" id="{88A3BB19-25BC-F327-96E1-7BDAA620A196}"/>
                  </a:ext>
                </a:extLst>
              </p14:cNvPr>
              <p14:cNvContentPartPr/>
              <p14:nvPr/>
            </p14:nvContentPartPr>
            <p14:xfrm>
              <a:off x="7170874" y="2848416"/>
              <a:ext cx="662400" cy="421920"/>
            </p14:xfrm>
          </p:contentPart>
        </mc:Choice>
        <mc:Fallback xmlns="">
          <p:pic>
            <p:nvPicPr>
              <p:cNvPr id="82" name="잉크 81">
                <a:extLst>
                  <a:ext uri="{FF2B5EF4-FFF2-40B4-BE49-F238E27FC236}">
                    <a16:creationId xmlns:a16="http://schemas.microsoft.com/office/drawing/2014/main" id="{88A3BB19-25BC-F327-96E1-7BDAA620A196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152874" y="2830431"/>
                <a:ext cx="698040" cy="45753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89" name="잉크 88">
                <a:extLst>
                  <a:ext uri="{FF2B5EF4-FFF2-40B4-BE49-F238E27FC236}">
                    <a16:creationId xmlns:a16="http://schemas.microsoft.com/office/drawing/2014/main" id="{160DD96C-66DA-3A3D-0C20-D874386FCFD2}"/>
                  </a:ext>
                </a:extLst>
              </p14:cNvPr>
              <p14:cNvContentPartPr/>
              <p14:nvPr/>
            </p14:nvContentPartPr>
            <p14:xfrm>
              <a:off x="7875754" y="2301936"/>
              <a:ext cx="1634040" cy="977040"/>
            </p14:xfrm>
          </p:contentPart>
        </mc:Choice>
        <mc:Fallback xmlns="">
          <p:pic>
            <p:nvPicPr>
              <p:cNvPr id="89" name="잉크 88">
                <a:extLst>
                  <a:ext uri="{FF2B5EF4-FFF2-40B4-BE49-F238E27FC236}">
                    <a16:creationId xmlns:a16="http://schemas.microsoft.com/office/drawing/2014/main" id="{160DD96C-66DA-3A3D-0C20-D874386FCFD2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857758" y="2283943"/>
                <a:ext cx="1669672" cy="101266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90" name="잉크 89">
                <a:extLst>
                  <a:ext uri="{FF2B5EF4-FFF2-40B4-BE49-F238E27FC236}">
                    <a16:creationId xmlns:a16="http://schemas.microsoft.com/office/drawing/2014/main" id="{B5D2E693-4223-0A73-8032-F320C070B848}"/>
                  </a:ext>
                </a:extLst>
              </p14:cNvPr>
              <p14:cNvContentPartPr/>
              <p14:nvPr/>
            </p14:nvContentPartPr>
            <p14:xfrm>
              <a:off x="9282274" y="2756976"/>
              <a:ext cx="57600" cy="479520"/>
            </p14:xfrm>
          </p:contentPart>
        </mc:Choice>
        <mc:Fallback xmlns="">
          <p:pic>
            <p:nvPicPr>
              <p:cNvPr id="90" name="잉크 89">
                <a:extLst>
                  <a:ext uri="{FF2B5EF4-FFF2-40B4-BE49-F238E27FC236}">
                    <a16:creationId xmlns:a16="http://schemas.microsoft.com/office/drawing/2014/main" id="{B5D2E693-4223-0A73-8032-F320C070B848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9264274" y="2738976"/>
                <a:ext cx="93240" cy="51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96" name="잉크 95">
                <a:extLst>
                  <a:ext uri="{FF2B5EF4-FFF2-40B4-BE49-F238E27FC236}">
                    <a16:creationId xmlns:a16="http://schemas.microsoft.com/office/drawing/2014/main" id="{5001F4EA-14DF-DB69-85EC-20B87FDB39B1}"/>
                  </a:ext>
                </a:extLst>
              </p14:cNvPr>
              <p14:cNvContentPartPr/>
              <p14:nvPr/>
            </p14:nvContentPartPr>
            <p14:xfrm>
              <a:off x="9639754" y="2655816"/>
              <a:ext cx="845280" cy="527040"/>
            </p14:xfrm>
          </p:contentPart>
        </mc:Choice>
        <mc:Fallback xmlns="">
          <p:pic>
            <p:nvPicPr>
              <p:cNvPr id="96" name="잉크 95">
                <a:extLst>
                  <a:ext uri="{FF2B5EF4-FFF2-40B4-BE49-F238E27FC236}">
                    <a16:creationId xmlns:a16="http://schemas.microsoft.com/office/drawing/2014/main" id="{5001F4EA-14DF-DB69-85EC-20B87FDB39B1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9622106" y="2637816"/>
                <a:ext cx="880935" cy="56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97" name="잉크 96">
                <a:extLst>
                  <a:ext uri="{FF2B5EF4-FFF2-40B4-BE49-F238E27FC236}">
                    <a16:creationId xmlns:a16="http://schemas.microsoft.com/office/drawing/2014/main" id="{AC934E7D-0BA0-9824-F689-A3D4D9D452FB}"/>
                  </a:ext>
                </a:extLst>
              </p14:cNvPr>
              <p14:cNvContentPartPr/>
              <p14:nvPr/>
            </p14:nvContentPartPr>
            <p14:xfrm>
              <a:off x="10361194" y="2631336"/>
              <a:ext cx="533160" cy="562320"/>
            </p14:xfrm>
          </p:contentPart>
        </mc:Choice>
        <mc:Fallback xmlns="">
          <p:pic>
            <p:nvPicPr>
              <p:cNvPr id="97" name="잉크 96">
                <a:extLst>
                  <a:ext uri="{FF2B5EF4-FFF2-40B4-BE49-F238E27FC236}">
                    <a16:creationId xmlns:a16="http://schemas.microsoft.com/office/drawing/2014/main" id="{AC934E7D-0BA0-9824-F689-A3D4D9D452FB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0343194" y="2613336"/>
                <a:ext cx="568800" cy="59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05" name="잉크 104">
                <a:extLst>
                  <a:ext uri="{FF2B5EF4-FFF2-40B4-BE49-F238E27FC236}">
                    <a16:creationId xmlns:a16="http://schemas.microsoft.com/office/drawing/2014/main" id="{EB2289FB-8F40-75B0-B9B4-EFD915501565}"/>
                  </a:ext>
                </a:extLst>
              </p14:cNvPr>
              <p14:cNvContentPartPr/>
              <p14:nvPr/>
            </p14:nvContentPartPr>
            <p14:xfrm>
              <a:off x="10984354" y="2703336"/>
              <a:ext cx="519480" cy="432000"/>
            </p14:xfrm>
          </p:contentPart>
        </mc:Choice>
        <mc:Fallback xmlns="">
          <p:pic>
            <p:nvPicPr>
              <p:cNvPr id="105" name="잉크 104">
                <a:extLst>
                  <a:ext uri="{FF2B5EF4-FFF2-40B4-BE49-F238E27FC236}">
                    <a16:creationId xmlns:a16="http://schemas.microsoft.com/office/drawing/2014/main" id="{EB2289FB-8F40-75B0-B9B4-EFD915501565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0966354" y="2685696"/>
                <a:ext cx="555120" cy="46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09" name="잉크 108">
                <a:extLst>
                  <a:ext uri="{FF2B5EF4-FFF2-40B4-BE49-F238E27FC236}">
                    <a16:creationId xmlns:a16="http://schemas.microsoft.com/office/drawing/2014/main" id="{71DC10AF-1475-3F19-E77A-8152AC5B741A}"/>
                  </a:ext>
                </a:extLst>
              </p14:cNvPr>
              <p14:cNvContentPartPr/>
              <p14:nvPr/>
            </p14:nvContentPartPr>
            <p14:xfrm>
              <a:off x="11190274" y="2570136"/>
              <a:ext cx="717840" cy="637920"/>
            </p14:xfrm>
          </p:contentPart>
        </mc:Choice>
        <mc:Fallback xmlns="">
          <p:pic>
            <p:nvPicPr>
              <p:cNvPr id="109" name="잉크 108">
                <a:extLst>
                  <a:ext uri="{FF2B5EF4-FFF2-40B4-BE49-F238E27FC236}">
                    <a16:creationId xmlns:a16="http://schemas.microsoft.com/office/drawing/2014/main" id="{71DC10AF-1475-3F19-E77A-8152AC5B741A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1172634" y="2552496"/>
                <a:ext cx="753480" cy="67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6" name="잉크 15">
                <a:extLst>
                  <a:ext uri="{FF2B5EF4-FFF2-40B4-BE49-F238E27FC236}">
                    <a16:creationId xmlns:a16="http://schemas.microsoft.com/office/drawing/2014/main" id="{3E34916B-35B2-2F81-B478-B7B58E57A8E7}"/>
                  </a:ext>
                </a:extLst>
              </p14:cNvPr>
              <p14:cNvContentPartPr/>
              <p14:nvPr/>
            </p14:nvContentPartPr>
            <p14:xfrm>
              <a:off x="8511129" y="5766129"/>
              <a:ext cx="19800" cy="4680"/>
            </p14:xfrm>
          </p:contentPart>
        </mc:Choice>
        <mc:Fallback xmlns="">
          <p:pic>
            <p:nvPicPr>
              <p:cNvPr id="16" name="잉크 15">
                <a:extLst>
                  <a:ext uri="{FF2B5EF4-FFF2-40B4-BE49-F238E27FC236}">
                    <a16:creationId xmlns:a16="http://schemas.microsoft.com/office/drawing/2014/main" id="{3E34916B-35B2-2F81-B478-B7B58E57A8E7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8502129" y="5757129"/>
                <a:ext cx="37440" cy="2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7" name="잉크 16">
                <a:extLst>
                  <a:ext uri="{FF2B5EF4-FFF2-40B4-BE49-F238E27FC236}">
                    <a16:creationId xmlns:a16="http://schemas.microsoft.com/office/drawing/2014/main" id="{89183D32-AB12-C41D-F804-D4575B8E0F01}"/>
                  </a:ext>
                </a:extLst>
              </p14:cNvPr>
              <p14:cNvContentPartPr/>
              <p14:nvPr/>
            </p14:nvContentPartPr>
            <p14:xfrm>
              <a:off x="9975609" y="4136049"/>
              <a:ext cx="61920" cy="19080"/>
            </p14:xfrm>
          </p:contentPart>
        </mc:Choice>
        <mc:Fallback xmlns="">
          <p:pic>
            <p:nvPicPr>
              <p:cNvPr id="17" name="잉크 16">
                <a:extLst>
                  <a:ext uri="{FF2B5EF4-FFF2-40B4-BE49-F238E27FC236}">
                    <a16:creationId xmlns:a16="http://schemas.microsoft.com/office/drawing/2014/main" id="{89183D32-AB12-C41D-F804-D4575B8E0F01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9966969" y="4127049"/>
                <a:ext cx="79560" cy="36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580287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E89087D-F8D0-6E07-EF4E-B9ED58B2F3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9593" y="165800"/>
            <a:ext cx="3112813" cy="311281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6" name="잉크 15">
                <a:extLst>
                  <a:ext uri="{FF2B5EF4-FFF2-40B4-BE49-F238E27FC236}">
                    <a16:creationId xmlns:a16="http://schemas.microsoft.com/office/drawing/2014/main" id="{AC388121-2A5D-7CC9-89B7-2740D1E92491}"/>
                  </a:ext>
                </a:extLst>
              </p14:cNvPr>
              <p14:cNvContentPartPr/>
              <p14:nvPr/>
            </p14:nvContentPartPr>
            <p14:xfrm>
              <a:off x="592954" y="645576"/>
              <a:ext cx="723600" cy="620640"/>
            </p14:xfrm>
          </p:contentPart>
        </mc:Choice>
        <mc:Fallback xmlns="">
          <p:pic>
            <p:nvPicPr>
              <p:cNvPr id="16" name="잉크 15">
                <a:extLst>
                  <a:ext uri="{FF2B5EF4-FFF2-40B4-BE49-F238E27FC236}">
                    <a16:creationId xmlns:a16="http://schemas.microsoft.com/office/drawing/2014/main" id="{AC388121-2A5D-7CC9-89B7-2740D1E9249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74954" y="627576"/>
                <a:ext cx="759240" cy="65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7" name="잉크 16">
                <a:extLst>
                  <a:ext uri="{FF2B5EF4-FFF2-40B4-BE49-F238E27FC236}">
                    <a16:creationId xmlns:a16="http://schemas.microsoft.com/office/drawing/2014/main" id="{4188B85C-4946-84FF-38EF-1FEF8B5C21B1}"/>
                  </a:ext>
                </a:extLst>
              </p14:cNvPr>
              <p14:cNvContentPartPr/>
              <p14:nvPr/>
            </p14:nvContentPartPr>
            <p14:xfrm>
              <a:off x="1149874" y="870936"/>
              <a:ext cx="262800" cy="434880"/>
            </p14:xfrm>
          </p:contentPart>
        </mc:Choice>
        <mc:Fallback xmlns="">
          <p:pic>
            <p:nvPicPr>
              <p:cNvPr id="17" name="잉크 16">
                <a:extLst>
                  <a:ext uri="{FF2B5EF4-FFF2-40B4-BE49-F238E27FC236}">
                    <a16:creationId xmlns:a16="http://schemas.microsoft.com/office/drawing/2014/main" id="{4188B85C-4946-84FF-38EF-1FEF8B5C21B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32234" y="853296"/>
                <a:ext cx="298440" cy="47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0" name="잉크 19">
                <a:extLst>
                  <a:ext uri="{FF2B5EF4-FFF2-40B4-BE49-F238E27FC236}">
                    <a16:creationId xmlns:a16="http://schemas.microsoft.com/office/drawing/2014/main" id="{3F054E43-3194-BA84-19DC-AEA017D10061}"/>
                  </a:ext>
                </a:extLst>
              </p14:cNvPr>
              <p14:cNvContentPartPr/>
              <p14:nvPr/>
            </p14:nvContentPartPr>
            <p14:xfrm>
              <a:off x="768994" y="1792536"/>
              <a:ext cx="361800" cy="1606320"/>
            </p14:xfrm>
          </p:contentPart>
        </mc:Choice>
        <mc:Fallback xmlns="">
          <p:pic>
            <p:nvPicPr>
              <p:cNvPr id="20" name="잉크 19">
                <a:extLst>
                  <a:ext uri="{FF2B5EF4-FFF2-40B4-BE49-F238E27FC236}">
                    <a16:creationId xmlns:a16="http://schemas.microsoft.com/office/drawing/2014/main" id="{3F054E43-3194-BA84-19DC-AEA017D1006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50994" y="1774896"/>
                <a:ext cx="397440" cy="164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1" name="잉크 20">
                <a:extLst>
                  <a:ext uri="{FF2B5EF4-FFF2-40B4-BE49-F238E27FC236}">
                    <a16:creationId xmlns:a16="http://schemas.microsoft.com/office/drawing/2014/main" id="{F3603335-37C7-BF99-C806-A52F21DE9A91}"/>
                  </a:ext>
                </a:extLst>
              </p14:cNvPr>
              <p14:cNvContentPartPr/>
              <p14:nvPr/>
            </p14:nvContentPartPr>
            <p14:xfrm>
              <a:off x="850354" y="3599736"/>
              <a:ext cx="138240" cy="190800"/>
            </p14:xfrm>
          </p:contentPart>
        </mc:Choice>
        <mc:Fallback xmlns="">
          <p:pic>
            <p:nvPicPr>
              <p:cNvPr id="21" name="잉크 20">
                <a:extLst>
                  <a:ext uri="{FF2B5EF4-FFF2-40B4-BE49-F238E27FC236}">
                    <a16:creationId xmlns:a16="http://schemas.microsoft.com/office/drawing/2014/main" id="{F3603335-37C7-BF99-C806-A52F21DE9A91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32714" y="3581736"/>
                <a:ext cx="173880" cy="22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6" name="잉크 25">
                <a:extLst>
                  <a:ext uri="{FF2B5EF4-FFF2-40B4-BE49-F238E27FC236}">
                    <a16:creationId xmlns:a16="http://schemas.microsoft.com/office/drawing/2014/main" id="{57FD552B-EEB8-EBE2-4201-35C268342E55}"/>
                  </a:ext>
                </a:extLst>
              </p14:cNvPr>
              <p14:cNvContentPartPr/>
              <p14:nvPr/>
            </p14:nvContentPartPr>
            <p14:xfrm>
              <a:off x="498634" y="5823816"/>
              <a:ext cx="575640" cy="451440"/>
            </p14:xfrm>
          </p:contentPart>
        </mc:Choice>
        <mc:Fallback xmlns="">
          <p:pic>
            <p:nvPicPr>
              <p:cNvPr id="26" name="잉크 25">
                <a:extLst>
                  <a:ext uri="{FF2B5EF4-FFF2-40B4-BE49-F238E27FC236}">
                    <a16:creationId xmlns:a16="http://schemas.microsoft.com/office/drawing/2014/main" id="{57FD552B-EEB8-EBE2-4201-35C268342E55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80645" y="5805816"/>
                <a:ext cx="611258" cy="48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7" name="잉크 26">
                <a:extLst>
                  <a:ext uri="{FF2B5EF4-FFF2-40B4-BE49-F238E27FC236}">
                    <a16:creationId xmlns:a16="http://schemas.microsoft.com/office/drawing/2014/main" id="{ADA2F4C1-17F0-4F08-158B-A1C45B65D511}"/>
                  </a:ext>
                </a:extLst>
              </p14:cNvPr>
              <p14:cNvContentPartPr/>
              <p14:nvPr/>
            </p14:nvContentPartPr>
            <p14:xfrm>
              <a:off x="687994" y="4074936"/>
              <a:ext cx="379440" cy="1513800"/>
            </p14:xfrm>
          </p:contentPart>
        </mc:Choice>
        <mc:Fallback xmlns="">
          <p:pic>
            <p:nvPicPr>
              <p:cNvPr id="27" name="잉크 26">
                <a:extLst>
                  <a:ext uri="{FF2B5EF4-FFF2-40B4-BE49-F238E27FC236}">
                    <a16:creationId xmlns:a16="http://schemas.microsoft.com/office/drawing/2014/main" id="{ADA2F4C1-17F0-4F08-158B-A1C45B65D511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70354" y="4057296"/>
                <a:ext cx="415080" cy="154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8" name="잉크 27">
                <a:extLst>
                  <a:ext uri="{FF2B5EF4-FFF2-40B4-BE49-F238E27FC236}">
                    <a16:creationId xmlns:a16="http://schemas.microsoft.com/office/drawing/2014/main" id="{5F61BD75-9FDA-A6AF-09E9-A9E33E1CBE58}"/>
                  </a:ext>
                </a:extLst>
              </p14:cNvPr>
              <p14:cNvContentPartPr/>
              <p14:nvPr/>
            </p14:nvContentPartPr>
            <p14:xfrm>
              <a:off x="913714" y="5989776"/>
              <a:ext cx="501840" cy="468720"/>
            </p14:xfrm>
          </p:contentPart>
        </mc:Choice>
        <mc:Fallback xmlns="">
          <p:pic>
            <p:nvPicPr>
              <p:cNvPr id="28" name="잉크 27">
                <a:extLst>
                  <a:ext uri="{FF2B5EF4-FFF2-40B4-BE49-F238E27FC236}">
                    <a16:creationId xmlns:a16="http://schemas.microsoft.com/office/drawing/2014/main" id="{5F61BD75-9FDA-A6AF-09E9-A9E33E1CBE58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95714" y="5972136"/>
                <a:ext cx="537480" cy="50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31" name="잉크 30">
                <a:extLst>
                  <a:ext uri="{FF2B5EF4-FFF2-40B4-BE49-F238E27FC236}">
                    <a16:creationId xmlns:a16="http://schemas.microsoft.com/office/drawing/2014/main" id="{13D1504C-124E-188A-3580-3C6FA6D1A33A}"/>
                  </a:ext>
                </a:extLst>
              </p14:cNvPr>
              <p14:cNvContentPartPr/>
              <p14:nvPr/>
            </p14:nvContentPartPr>
            <p14:xfrm>
              <a:off x="1279114" y="4381296"/>
              <a:ext cx="408600" cy="559440"/>
            </p14:xfrm>
          </p:contentPart>
        </mc:Choice>
        <mc:Fallback xmlns="">
          <p:pic>
            <p:nvPicPr>
              <p:cNvPr id="31" name="잉크 30">
                <a:extLst>
                  <a:ext uri="{FF2B5EF4-FFF2-40B4-BE49-F238E27FC236}">
                    <a16:creationId xmlns:a16="http://schemas.microsoft.com/office/drawing/2014/main" id="{13D1504C-124E-188A-3580-3C6FA6D1A33A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261474" y="4363296"/>
                <a:ext cx="444240" cy="59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32" name="잉크 31">
                <a:extLst>
                  <a:ext uri="{FF2B5EF4-FFF2-40B4-BE49-F238E27FC236}">
                    <a16:creationId xmlns:a16="http://schemas.microsoft.com/office/drawing/2014/main" id="{18C90FBA-807E-CFCE-8E8E-00216F2E68CA}"/>
                  </a:ext>
                </a:extLst>
              </p14:cNvPr>
              <p14:cNvContentPartPr/>
              <p14:nvPr/>
            </p14:nvContentPartPr>
            <p14:xfrm>
              <a:off x="1585474" y="4667136"/>
              <a:ext cx="422280" cy="405720"/>
            </p14:xfrm>
          </p:contentPart>
        </mc:Choice>
        <mc:Fallback xmlns="">
          <p:pic>
            <p:nvPicPr>
              <p:cNvPr id="32" name="잉크 31">
                <a:extLst>
                  <a:ext uri="{FF2B5EF4-FFF2-40B4-BE49-F238E27FC236}">
                    <a16:creationId xmlns:a16="http://schemas.microsoft.com/office/drawing/2014/main" id="{18C90FBA-807E-CFCE-8E8E-00216F2E68CA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567474" y="4649136"/>
                <a:ext cx="457920" cy="44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40" name="잉크 39">
                <a:extLst>
                  <a:ext uri="{FF2B5EF4-FFF2-40B4-BE49-F238E27FC236}">
                    <a16:creationId xmlns:a16="http://schemas.microsoft.com/office/drawing/2014/main" id="{1DAE6002-9C45-EED2-DC57-B7F9FBBFCA3A}"/>
                  </a:ext>
                </a:extLst>
              </p14:cNvPr>
              <p14:cNvContentPartPr/>
              <p14:nvPr/>
            </p14:nvContentPartPr>
            <p14:xfrm>
              <a:off x="1623274" y="5725536"/>
              <a:ext cx="914040" cy="554400"/>
            </p14:xfrm>
          </p:contentPart>
        </mc:Choice>
        <mc:Fallback xmlns="">
          <p:pic>
            <p:nvPicPr>
              <p:cNvPr id="40" name="잉크 39">
                <a:extLst>
                  <a:ext uri="{FF2B5EF4-FFF2-40B4-BE49-F238E27FC236}">
                    <a16:creationId xmlns:a16="http://schemas.microsoft.com/office/drawing/2014/main" id="{1DAE6002-9C45-EED2-DC57-B7F9FBBFCA3A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605274" y="5707896"/>
                <a:ext cx="949680" cy="59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43" name="잉크 42">
                <a:extLst>
                  <a:ext uri="{FF2B5EF4-FFF2-40B4-BE49-F238E27FC236}">
                    <a16:creationId xmlns:a16="http://schemas.microsoft.com/office/drawing/2014/main" id="{D4C6C228-281D-2AE6-1C79-B20B8764E163}"/>
                  </a:ext>
                </a:extLst>
              </p14:cNvPr>
              <p14:cNvContentPartPr/>
              <p14:nvPr/>
            </p14:nvContentPartPr>
            <p14:xfrm>
              <a:off x="2162914" y="4583256"/>
              <a:ext cx="259560" cy="139320"/>
            </p14:xfrm>
          </p:contentPart>
        </mc:Choice>
        <mc:Fallback xmlns="">
          <p:pic>
            <p:nvPicPr>
              <p:cNvPr id="43" name="잉크 42">
                <a:extLst>
                  <a:ext uri="{FF2B5EF4-FFF2-40B4-BE49-F238E27FC236}">
                    <a16:creationId xmlns:a16="http://schemas.microsoft.com/office/drawing/2014/main" id="{D4C6C228-281D-2AE6-1C79-B20B8764E163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2144939" y="4565616"/>
                <a:ext cx="295151" cy="17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44" name="잉크 43">
                <a:extLst>
                  <a:ext uri="{FF2B5EF4-FFF2-40B4-BE49-F238E27FC236}">
                    <a16:creationId xmlns:a16="http://schemas.microsoft.com/office/drawing/2014/main" id="{C113B9D2-D24B-B0A6-67BB-DD525AE734DA}"/>
                  </a:ext>
                </a:extLst>
              </p14:cNvPr>
              <p14:cNvContentPartPr/>
              <p14:nvPr/>
            </p14:nvContentPartPr>
            <p14:xfrm>
              <a:off x="2651794" y="4501536"/>
              <a:ext cx="212400" cy="274320"/>
            </p14:xfrm>
          </p:contentPart>
        </mc:Choice>
        <mc:Fallback xmlns="">
          <p:pic>
            <p:nvPicPr>
              <p:cNvPr id="44" name="잉크 43">
                <a:extLst>
                  <a:ext uri="{FF2B5EF4-FFF2-40B4-BE49-F238E27FC236}">
                    <a16:creationId xmlns:a16="http://schemas.microsoft.com/office/drawing/2014/main" id="{C113B9D2-D24B-B0A6-67BB-DD525AE734DA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2633794" y="4483896"/>
                <a:ext cx="248040" cy="30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47" name="잉크 46">
                <a:extLst>
                  <a:ext uri="{FF2B5EF4-FFF2-40B4-BE49-F238E27FC236}">
                    <a16:creationId xmlns:a16="http://schemas.microsoft.com/office/drawing/2014/main" id="{36996CBA-2747-0794-9AFA-60EFA08C1263}"/>
                  </a:ext>
                </a:extLst>
              </p14:cNvPr>
              <p14:cNvContentPartPr/>
              <p14:nvPr/>
            </p14:nvContentPartPr>
            <p14:xfrm>
              <a:off x="1182994" y="3369336"/>
              <a:ext cx="346320" cy="486360"/>
            </p14:xfrm>
          </p:contentPart>
        </mc:Choice>
        <mc:Fallback xmlns="">
          <p:pic>
            <p:nvPicPr>
              <p:cNvPr id="47" name="잉크 46">
                <a:extLst>
                  <a:ext uri="{FF2B5EF4-FFF2-40B4-BE49-F238E27FC236}">
                    <a16:creationId xmlns:a16="http://schemas.microsoft.com/office/drawing/2014/main" id="{36996CBA-2747-0794-9AFA-60EFA08C1263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164994" y="3351336"/>
                <a:ext cx="381960" cy="52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51" name="잉크 50">
                <a:extLst>
                  <a:ext uri="{FF2B5EF4-FFF2-40B4-BE49-F238E27FC236}">
                    <a16:creationId xmlns:a16="http://schemas.microsoft.com/office/drawing/2014/main" id="{76218157-4BF0-0DF9-7E75-CF2EAB201E26}"/>
                  </a:ext>
                </a:extLst>
              </p14:cNvPr>
              <p14:cNvContentPartPr/>
              <p14:nvPr/>
            </p14:nvContentPartPr>
            <p14:xfrm>
              <a:off x="1551274" y="3451776"/>
              <a:ext cx="1020960" cy="412560"/>
            </p14:xfrm>
          </p:contentPart>
        </mc:Choice>
        <mc:Fallback xmlns="">
          <p:pic>
            <p:nvPicPr>
              <p:cNvPr id="51" name="잉크 50">
                <a:extLst>
                  <a:ext uri="{FF2B5EF4-FFF2-40B4-BE49-F238E27FC236}">
                    <a16:creationId xmlns:a16="http://schemas.microsoft.com/office/drawing/2014/main" id="{76218157-4BF0-0DF9-7E75-CF2EAB201E26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1533634" y="3434136"/>
                <a:ext cx="1056600" cy="44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53" name="잉크 52">
                <a:extLst>
                  <a:ext uri="{FF2B5EF4-FFF2-40B4-BE49-F238E27FC236}">
                    <a16:creationId xmlns:a16="http://schemas.microsoft.com/office/drawing/2014/main" id="{CA326846-3CB5-62BB-8125-4CE32B4348AA}"/>
                  </a:ext>
                </a:extLst>
              </p14:cNvPr>
              <p14:cNvContentPartPr/>
              <p14:nvPr/>
            </p14:nvContentPartPr>
            <p14:xfrm>
              <a:off x="416914" y="545496"/>
              <a:ext cx="1757880" cy="1042560"/>
            </p14:xfrm>
          </p:contentPart>
        </mc:Choice>
        <mc:Fallback xmlns="">
          <p:pic>
            <p:nvPicPr>
              <p:cNvPr id="53" name="잉크 52">
                <a:extLst>
                  <a:ext uri="{FF2B5EF4-FFF2-40B4-BE49-F238E27FC236}">
                    <a16:creationId xmlns:a16="http://schemas.microsoft.com/office/drawing/2014/main" id="{CA326846-3CB5-62BB-8125-4CE32B4348AA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399274" y="527496"/>
                <a:ext cx="1793520" cy="107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54" name="잉크 53">
                <a:extLst>
                  <a:ext uri="{FF2B5EF4-FFF2-40B4-BE49-F238E27FC236}">
                    <a16:creationId xmlns:a16="http://schemas.microsoft.com/office/drawing/2014/main" id="{5934914F-B41D-1F19-92A7-B4F6F304F933}"/>
                  </a:ext>
                </a:extLst>
              </p14:cNvPr>
              <p14:cNvContentPartPr/>
              <p14:nvPr/>
            </p14:nvContentPartPr>
            <p14:xfrm>
              <a:off x="344914" y="5615736"/>
              <a:ext cx="1172520" cy="1101600"/>
            </p14:xfrm>
          </p:contentPart>
        </mc:Choice>
        <mc:Fallback xmlns="">
          <p:pic>
            <p:nvPicPr>
              <p:cNvPr id="54" name="잉크 53">
                <a:extLst>
                  <a:ext uri="{FF2B5EF4-FFF2-40B4-BE49-F238E27FC236}">
                    <a16:creationId xmlns:a16="http://schemas.microsoft.com/office/drawing/2014/main" id="{5934914F-B41D-1F19-92A7-B4F6F304F933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327274" y="5597736"/>
                <a:ext cx="1208160" cy="113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84" name="잉크 83">
                <a:extLst>
                  <a:ext uri="{FF2B5EF4-FFF2-40B4-BE49-F238E27FC236}">
                    <a16:creationId xmlns:a16="http://schemas.microsoft.com/office/drawing/2014/main" id="{DB989025-9A75-9EFF-074C-4F7CAC21CBBB}"/>
                  </a:ext>
                </a:extLst>
              </p14:cNvPr>
              <p14:cNvContentPartPr/>
              <p14:nvPr/>
            </p14:nvContentPartPr>
            <p14:xfrm>
              <a:off x="1223674" y="1543776"/>
              <a:ext cx="605880" cy="1026720"/>
            </p14:xfrm>
          </p:contentPart>
        </mc:Choice>
        <mc:Fallback xmlns="">
          <p:pic>
            <p:nvPicPr>
              <p:cNvPr id="84" name="잉크 83">
                <a:extLst>
                  <a:ext uri="{FF2B5EF4-FFF2-40B4-BE49-F238E27FC236}">
                    <a16:creationId xmlns:a16="http://schemas.microsoft.com/office/drawing/2014/main" id="{DB989025-9A75-9EFF-074C-4F7CAC21CBBB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1206034" y="1525776"/>
                <a:ext cx="641520" cy="106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87" name="잉크 86">
                <a:extLst>
                  <a:ext uri="{FF2B5EF4-FFF2-40B4-BE49-F238E27FC236}">
                    <a16:creationId xmlns:a16="http://schemas.microsoft.com/office/drawing/2014/main" id="{59B8DEEB-2C38-D13B-875C-DFE2E19B99D5}"/>
                  </a:ext>
                </a:extLst>
              </p14:cNvPr>
              <p14:cNvContentPartPr/>
              <p14:nvPr/>
            </p14:nvContentPartPr>
            <p14:xfrm>
              <a:off x="1340314" y="1422096"/>
              <a:ext cx="831600" cy="770400"/>
            </p14:xfrm>
          </p:contentPart>
        </mc:Choice>
        <mc:Fallback xmlns="">
          <p:pic>
            <p:nvPicPr>
              <p:cNvPr id="87" name="잉크 86">
                <a:extLst>
                  <a:ext uri="{FF2B5EF4-FFF2-40B4-BE49-F238E27FC236}">
                    <a16:creationId xmlns:a16="http://schemas.microsoft.com/office/drawing/2014/main" id="{59B8DEEB-2C38-D13B-875C-DFE2E19B99D5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1322674" y="1404456"/>
                <a:ext cx="867240" cy="80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90" name="잉크 89">
                <a:extLst>
                  <a:ext uri="{FF2B5EF4-FFF2-40B4-BE49-F238E27FC236}">
                    <a16:creationId xmlns:a16="http://schemas.microsoft.com/office/drawing/2014/main" id="{B5F17DB3-F9D1-7036-D5B6-96F6B32BC2EF}"/>
                  </a:ext>
                </a:extLst>
              </p14:cNvPr>
              <p14:cNvContentPartPr/>
              <p14:nvPr/>
            </p14:nvContentPartPr>
            <p14:xfrm>
              <a:off x="1420954" y="1229856"/>
              <a:ext cx="1172880" cy="652680"/>
            </p14:xfrm>
          </p:contentPart>
        </mc:Choice>
        <mc:Fallback xmlns="">
          <p:pic>
            <p:nvPicPr>
              <p:cNvPr id="90" name="잉크 89">
                <a:extLst>
                  <a:ext uri="{FF2B5EF4-FFF2-40B4-BE49-F238E27FC236}">
                    <a16:creationId xmlns:a16="http://schemas.microsoft.com/office/drawing/2014/main" id="{B5F17DB3-F9D1-7036-D5B6-96F6B32BC2EF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1403309" y="1211856"/>
                <a:ext cx="1208531" cy="68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93" name="잉크 92">
                <a:extLst>
                  <a:ext uri="{FF2B5EF4-FFF2-40B4-BE49-F238E27FC236}">
                    <a16:creationId xmlns:a16="http://schemas.microsoft.com/office/drawing/2014/main" id="{F7C1ABE8-6FD7-957A-84FF-D7B64C8D15B5}"/>
                  </a:ext>
                </a:extLst>
              </p14:cNvPr>
              <p14:cNvContentPartPr/>
              <p14:nvPr/>
            </p14:nvContentPartPr>
            <p14:xfrm>
              <a:off x="2593474" y="1681656"/>
              <a:ext cx="135360" cy="138240"/>
            </p14:xfrm>
          </p:contentPart>
        </mc:Choice>
        <mc:Fallback xmlns="">
          <p:pic>
            <p:nvPicPr>
              <p:cNvPr id="93" name="잉크 92">
                <a:extLst>
                  <a:ext uri="{FF2B5EF4-FFF2-40B4-BE49-F238E27FC236}">
                    <a16:creationId xmlns:a16="http://schemas.microsoft.com/office/drawing/2014/main" id="{F7C1ABE8-6FD7-957A-84FF-D7B64C8D15B5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2575474" y="1664016"/>
                <a:ext cx="171000" cy="17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94" name="잉크 93">
                <a:extLst>
                  <a:ext uri="{FF2B5EF4-FFF2-40B4-BE49-F238E27FC236}">
                    <a16:creationId xmlns:a16="http://schemas.microsoft.com/office/drawing/2014/main" id="{9E264B99-6E99-B424-6AB3-53C3864B91E5}"/>
                  </a:ext>
                </a:extLst>
              </p14:cNvPr>
              <p14:cNvContentPartPr/>
              <p14:nvPr/>
            </p14:nvContentPartPr>
            <p14:xfrm>
              <a:off x="2230954" y="2237856"/>
              <a:ext cx="76320" cy="115920"/>
            </p14:xfrm>
          </p:contentPart>
        </mc:Choice>
        <mc:Fallback xmlns="">
          <p:pic>
            <p:nvPicPr>
              <p:cNvPr id="94" name="잉크 93">
                <a:extLst>
                  <a:ext uri="{FF2B5EF4-FFF2-40B4-BE49-F238E27FC236}">
                    <a16:creationId xmlns:a16="http://schemas.microsoft.com/office/drawing/2014/main" id="{9E264B99-6E99-B424-6AB3-53C3864B91E5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2212954" y="2219856"/>
                <a:ext cx="111960" cy="15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95" name="잉크 94">
                <a:extLst>
                  <a:ext uri="{FF2B5EF4-FFF2-40B4-BE49-F238E27FC236}">
                    <a16:creationId xmlns:a16="http://schemas.microsoft.com/office/drawing/2014/main" id="{88987D04-874E-C30B-BCD2-B555BB7952E2}"/>
                  </a:ext>
                </a:extLst>
              </p14:cNvPr>
              <p14:cNvContentPartPr/>
              <p14:nvPr/>
            </p14:nvContentPartPr>
            <p14:xfrm>
              <a:off x="1911994" y="2624496"/>
              <a:ext cx="96480" cy="94680"/>
            </p14:xfrm>
          </p:contentPart>
        </mc:Choice>
        <mc:Fallback xmlns="">
          <p:pic>
            <p:nvPicPr>
              <p:cNvPr id="95" name="잉크 94">
                <a:extLst>
                  <a:ext uri="{FF2B5EF4-FFF2-40B4-BE49-F238E27FC236}">
                    <a16:creationId xmlns:a16="http://schemas.microsoft.com/office/drawing/2014/main" id="{88987D04-874E-C30B-BCD2-B555BB7952E2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1893994" y="2606856"/>
                <a:ext cx="132120" cy="13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96" name="잉크 95">
                <a:extLst>
                  <a:ext uri="{FF2B5EF4-FFF2-40B4-BE49-F238E27FC236}">
                    <a16:creationId xmlns:a16="http://schemas.microsoft.com/office/drawing/2014/main" id="{C444EF1F-5C5D-E718-F88B-41B89751942C}"/>
                  </a:ext>
                </a:extLst>
              </p14:cNvPr>
              <p14:cNvContentPartPr/>
              <p14:nvPr/>
            </p14:nvContentPartPr>
            <p14:xfrm>
              <a:off x="2436874" y="1200696"/>
              <a:ext cx="444600" cy="321120"/>
            </p14:xfrm>
          </p:contentPart>
        </mc:Choice>
        <mc:Fallback xmlns="">
          <p:pic>
            <p:nvPicPr>
              <p:cNvPr id="96" name="잉크 95">
                <a:extLst>
                  <a:ext uri="{FF2B5EF4-FFF2-40B4-BE49-F238E27FC236}">
                    <a16:creationId xmlns:a16="http://schemas.microsoft.com/office/drawing/2014/main" id="{C444EF1F-5C5D-E718-F88B-41B89751942C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2419234" y="1182696"/>
                <a:ext cx="480240" cy="35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97" name="잉크 96">
                <a:extLst>
                  <a:ext uri="{FF2B5EF4-FFF2-40B4-BE49-F238E27FC236}">
                    <a16:creationId xmlns:a16="http://schemas.microsoft.com/office/drawing/2014/main" id="{471631C9-864E-2EEE-4213-6FA53417462F}"/>
                  </a:ext>
                </a:extLst>
              </p14:cNvPr>
              <p14:cNvContentPartPr/>
              <p14:nvPr/>
            </p14:nvContentPartPr>
            <p14:xfrm>
              <a:off x="1325914" y="2282496"/>
              <a:ext cx="22680" cy="2160"/>
            </p14:xfrm>
          </p:contentPart>
        </mc:Choice>
        <mc:Fallback xmlns="">
          <p:pic>
            <p:nvPicPr>
              <p:cNvPr id="97" name="잉크 96">
                <a:extLst>
                  <a:ext uri="{FF2B5EF4-FFF2-40B4-BE49-F238E27FC236}">
                    <a16:creationId xmlns:a16="http://schemas.microsoft.com/office/drawing/2014/main" id="{471631C9-864E-2EEE-4213-6FA53417462F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1307914" y="2264856"/>
                <a:ext cx="58320" cy="3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98" name="잉크 97">
                <a:extLst>
                  <a:ext uri="{FF2B5EF4-FFF2-40B4-BE49-F238E27FC236}">
                    <a16:creationId xmlns:a16="http://schemas.microsoft.com/office/drawing/2014/main" id="{0E77AA23-C0A0-0C1A-1683-985B60C6195D}"/>
                  </a:ext>
                </a:extLst>
              </p14:cNvPr>
              <p14:cNvContentPartPr/>
              <p14:nvPr/>
            </p14:nvContentPartPr>
            <p14:xfrm>
              <a:off x="1129354" y="2463216"/>
              <a:ext cx="119880" cy="150120"/>
            </p14:xfrm>
          </p:contentPart>
        </mc:Choice>
        <mc:Fallback xmlns="">
          <p:pic>
            <p:nvPicPr>
              <p:cNvPr id="98" name="잉크 97">
                <a:extLst>
                  <a:ext uri="{FF2B5EF4-FFF2-40B4-BE49-F238E27FC236}">
                    <a16:creationId xmlns:a16="http://schemas.microsoft.com/office/drawing/2014/main" id="{0E77AA23-C0A0-0C1A-1683-985B60C6195D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1111714" y="2445576"/>
                <a:ext cx="155520" cy="18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200" name="잉크 199">
                <a:extLst>
                  <a:ext uri="{FF2B5EF4-FFF2-40B4-BE49-F238E27FC236}">
                    <a16:creationId xmlns:a16="http://schemas.microsoft.com/office/drawing/2014/main" id="{0BB4CB58-F6F4-2852-47C4-01057D5A7B79}"/>
                  </a:ext>
                </a:extLst>
              </p14:cNvPr>
              <p14:cNvContentPartPr/>
              <p14:nvPr/>
            </p14:nvContentPartPr>
            <p14:xfrm>
              <a:off x="3650074" y="-122304"/>
              <a:ext cx="4515480" cy="3912840"/>
            </p14:xfrm>
          </p:contentPart>
        </mc:Choice>
        <mc:Fallback xmlns="">
          <p:pic>
            <p:nvPicPr>
              <p:cNvPr id="200" name="잉크 199">
                <a:extLst>
                  <a:ext uri="{FF2B5EF4-FFF2-40B4-BE49-F238E27FC236}">
                    <a16:creationId xmlns:a16="http://schemas.microsoft.com/office/drawing/2014/main" id="{0BB4CB58-F6F4-2852-47C4-01057D5A7B79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3632074" y="-140304"/>
                <a:ext cx="4551120" cy="394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226" name="잉크 225">
                <a:extLst>
                  <a:ext uri="{FF2B5EF4-FFF2-40B4-BE49-F238E27FC236}">
                    <a16:creationId xmlns:a16="http://schemas.microsoft.com/office/drawing/2014/main" id="{7473F074-BF66-1799-20BD-7B81D97F6809}"/>
                  </a:ext>
                </a:extLst>
              </p14:cNvPr>
              <p14:cNvContentPartPr/>
              <p14:nvPr/>
            </p14:nvContentPartPr>
            <p14:xfrm>
              <a:off x="4401394" y="3415776"/>
              <a:ext cx="427320" cy="1031040"/>
            </p14:xfrm>
          </p:contentPart>
        </mc:Choice>
        <mc:Fallback xmlns="">
          <p:pic>
            <p:nvPicPr>
              <p:cNvPr id="226" name="잉크 225">
                <a:extLst>
                  <a:ext uri="{FF2B5EF4-FFF2-40B4-BE49-F238E27FC236}">
                    <a16:creationId xmlns:a16="http://schemas.microsoft.com/office/drawing/2014/main" id="{7473F074-BF66-1799-20BD-7B81D97F6809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4383739" y="3398130"/>
                <a:ext cx="462990" cy="10666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227" name="잉크 226">
                <a:extLst>
                  <a:ext uri="{FF2B5EF4-FFF2-40B4-BE49-F238E27FC236}">
                    <a16:creationId xmlns:a16="http://schemas.microsoft.com/office/drawing/2014/main" id="{59860D27-94C7-2223-633A-9096D080F93C}"/>
                  </a:ext>
                </a:extLst>
              </p14:cNvPr>
              <p14:cNvContentPartPr/>
              <p14:nvPr/>
            </p14:nvContentPartPr>
            <p14:xfrm>
              <a:off x="4300234" y="4558056"/>
              <a:ext cx="166680" cy="183960"/>
            </p14:xfrm>
          </p:contentPart>
        </mc:Choice>
        <mc:Fallback xmlns="">
          <p:pic>
            <p:nvPicPr>
              <p:cNvPr id="227" name="잉크 226">
                <a:extLst>
                  <a:ext uri="{FF2B5EF4-FFF2-40B4-BE49-F238E27FC236}">
                    <a16:creationId xmlns:a16="http://schemas.microsoft.com/office/drawing/2014/main" id="{59860D27-94C7-2223-633A-9096D080F93C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4282594" y="4540416"/>
                <a:ext cx="202320" cy="21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230" name="잉크 229">
                <a:extLst>
                  <a:ext uri="{FF2B5EF4-FFF2-40B4-BE49-F238E27FC236}">
                    <a16:creationId xmlns:a16="http://schemas.microsoft.com/office/drawing/2014/main" id="{9D08BE7B-4F28-A5D4-96EE-B2E5DAF2FC55}"/>
                  </a:ext>
                </a:extLst>
              </p14:cNvPr>
              <p14:cNvContentPartPr/>
              <p14:nvPr/>
            </p14:nvContentPartPr>
            <p14:xfrm>
              <a:off x="4741594" y="3819336"/>
              <a:ext cx="465120" cy="450360"/>
            </p14:xfrm>
          </p:contentPart>
        </mc:Choice>
        <mc:Fallback xmlns="">
          <p:pic>
            <p:nvPicPr>
              <p:cNvPr id="230" name="잉크 229">
                <a:extLst>
                  <a:ext uri="{FF2B5EF4-FFF2-40B4-BE49-F238E27FC236}">
                    <a16:creationId xmlns:a16="http://schemas.microsoft.com/office/drawing/2014/main" id="{9D08BE7B-4F28-A5D4-96EE-B2E5DAF2FC55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4723954" y="3801336"/>
                <a:ext cx="500760" cy="48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231" name="잉크 230">
                <a:extLst>
                  <a:ext uri="{FF2B5EF4-FFF2-40B4-BE49-F238E27FC236}">
                    <a16:creationId xmlns:a16="http://schemas.microsoft.com/office/drawing/2014/main" id="{BDF80E79-0905-9065-2574-E020125CAFBD}"/>
                  </a:ext>
                </a:extLst>
              </p14:cNvPr>
              <p14:cNvContentPartPr/>
              <p14:nvPr/>
            </p14:nvContentPartPr>
            <p14:xfrm>
              <a:off x="5199514" y="3873696"/>
              <a:ext cx="377640" cy="433800"/>
            </p14:xfrm>
          </p:contentPart>
        </mc:Choice>
        <mc:Fallback xmlns="">
          <p:pic>
            <p:nvPicPr>
              <p:cNvPr id="231" name="잉크 230">
                <a:extLst>
                  <a:ext uri="{FF2B5EF4-FFF2-40B4-BE49-F238E27FC236}">
                    <a16:creationId xmlns:a16="http://schemas.microsoft.com/office/drawing/2014/main" id="{BDF80E79-0905-9065-2574-E020125CAFBD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5181514" y="3856056"/>
                <a:ext cx="413280" cy="46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235" name="잉크 234">
                <a:extLst>
                  <a:ext uri="{FF2B5EF4-FFF2-40B4-BE49-F238E27FC236}">
                    <a16:creationId xmlns:a16="http://schemas.microsoft.com/office/drawing/2014/main" id="{899765A2-3B07-1B5E-8AC7-D5CD196BBE03}"/>
                  </a:ext>
                </a:extLst>
              </p14:cNvPr>
              <p14:cNvContentPartPr/>
              <p14:nvPr/>
            </p14:nvContentPartPr>
            <p14:xfrm>
              <a:off x="6449434" y="3598656"/>
              <a:ext cx="692640" cy="867600"/>
            </p14:xfrm>
          </p:contentPart>
        </mc:Choice>
        <mc:Fallback xmlns="">
          <p:pic>
            <p:nvPicPr>
              <p:cNvPr id="235" name="잉크 234">
                <a:extLst>
                  <a:ext uri="{FF2B5EF4-FFF2-40B4-BE49-F238E27FC236}">
                    <a16:creationId xmlns:a16="http://schemas.microsoft.com/office/drawing/2014/main" id="{899765A2-3B07-1B5E-8AC7-D5CD196BBE03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6431794" y="3581016"/>
                <a:ext cx="728280" cy="90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240" name="잉크 239">
                <a:extLst>
                  <a:ext uri="{FF2B5EF4-FFF2-40B4-BE49-F238E27FC236}">
                    <a16:creationId xmlns:a16="http://schemas.microsoft.com/office/drawing/2014/main" id="{A9A5D33C-D83C-5EA7-98F4-3DA49A3B39AC}"/>
                  </a:ext>
                </a:extLst>
              </p14:cNvPr>
              <p14:cNvContentPartPr/>
              <p14:nvPr/>
            </p14:nvContentPartPr>
            <p14:xfrm>
              <a:off x="7230994" y="2718816"/>
              <a:ext cx="1879560" cy="1443960"/>
            </p14:xfrm>
          </p:contentPart>
        </mc:Choice>
        <mc:Fallback xmlns="">
          <p:pic>
            <p:nvPicPr>
              <p:cNvPr id="240" name="잉크 239">
                <a:extLst>
                  <a:ext uri="{FF2B5EF4-FFF2-40B4-BE49-F238E27FC236}">
                    <a16:creationId xmlns:a16="http://schemas.microsoft.com/office/drawing/2014/main" id="{A9A5D33C-D83C-5EA7-98F4-3DA49A3B39AC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7213351" y="2701176"/>
                <a:ext cx="1915207" cy="147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241" name="잉크 240">
                <a:extLst>
                  <a:ext uri="{FF2B5EF4-FFF2-40B4-BE49-F238E27FC236}">
                    <a16:creationId xmlns:a16="http://schemas.microsoft.com/office/drawing/2014/main" id="{FD5C6F17-1B5E-DF2C-6F56-FC659E32F08C}"/>
                  </a:ext>
                </a:extLst>
              </p14:cNvPr>
              <p14:cNvContentPartPr/>
              <p14:nvPr/>
            </p14:nvContentPartPr>
            <p14:xfrm>
              <a:off x="8746594" y="2724936"/>
              <a:ext cx="483480" cy="368640"/>
            </p14:xfrm>
          </p:contentPart>
        </mc:Choice>
        <mc:Fallback xmlns="">
          <p:pic>
            <p:nvPicPr>
              <p:cNvPr id="241" name="잉크 240">
                <a:extLst>
                  <a:ext uri="{FF2B5EF4-FFF2-40B4-BE49-F238E27FC236}">
                    <a16:creationId xmlns:a16="http://schemas.microsoft.com/office/drawing/2014/main" id="{FD5C6F17-1B5E-DF2C-6F56-FC659E32F08C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8728594" y="2706936"/>
                <a:ext cx="519120" cy="40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242" name="잉크 241">
                <a:extLst>
                  <a:ext uri="{FF2B5EF4-FFF2-40B4-BE49-F238E27FC236}">
                    <a16:creationId xmlns:a16="http://schemas.microsoft.com/office/drawing/2014/main" id="{9C4CE856-6D20-C932-B37E-13E52656F9C1}"/>
                  </a:ext>
                </a:extLst>
              </p14:cNvPr>
              <p14:cNvContentPartPr/>
              <p14:nvPr/>
            </p14:nvContentPartPr>
            <p14:xfrm>
              <a:off x="6557434" y="4606656"/>
              <a:ext cx="160920" cy="126720"/>
            </p14:xfrm>
          </p:contentPart>
        </mc:Choice>
        <mc:Fallback xmlns="">
          <p:pic>
            <p:nvPicPr>
              <p:cNvPr id="242" name="잉크 241">
                <a:extLst>
                  <a:ext uri="{FF2B5EF4-FFF2-40B4-BE49-F238E27FC236}">
                    <a16:creationId xmlns:a16="http://schemas.microsoft.com/office/drawing/2014/main" id="{9C4CE856-6D20-C932-B37E-13E52656F9C1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6539794" y="4589016"/>
                <a:ext cx="196560" cy="16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243" name="잉크 242">
                <a:extLst>
                  <a:ext uri="{FF2B5EF4-FFF2-40B4-BE49-F238E27FC236}">
                    <a16:creationId xmlns:a16="http://schemas.microsoft.com/office/drawing/2014/main" id="{F9B61F05-2FE6-5AC3-F81D-78258DEA8FA1}"/>
                  </a:ext>
                </a:extLst>
              </p14:cNvPr>
              <p14:cNvContentPartPr/>
              <p14:nvPr/>
            </p14:nvContentPartPr>
            <p14:xfrm>
              <a:off x="9223954" y="3798096"/>
              <a:ext cx="214200" cy="190800"/>
            </p14:xfrm>
          </p:contentPart>
        </mc:Choice>
        <mc:Fallback xmlns="">
          <p:pic>
            <p:nvPicPr>
              <p:cNvPr id="243" name="잉크 242">
                <a:extLst>
                  <a:ext uri="{FF2B5EF4-FFF2-40B4-BE49-F238E27FC236}">
                    <a16:creationId xmlns:a16="http://schemas.microsoft.com/office/drawing/2014/main" id="{F9B61F05-2FE6-5AC3-F81D-78258DEA8FA1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9205954" y="3780096"/>
                <a:ext cx="249840" cy="22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246" name="잉크 245">
                <a:extLst>
                  <a:ext uri="{FF2B5EF4-FFF2-40B4-BE49-F238E27FC236}">
                    <a16:creationId xmlns:a16="http://schemas.microsoft.com/office/drawing/2014/main" id="{5520E7B9-2D9C-882A-719F-8029007202F4}"/>
                  </a:ext>
                </a:extLst>
              </p14:cNvPr>
              <p14:cNvContentPartPr/>
              <p14:nvPr/>
            </p14:nvContentPartPr>
            <p14:xfrm>
              <a:off x="3591754" y="5189856"/>
              <a:ext cx="801360" cy="513720"/>
            </p14:xfrm>
          </p:contentPart>
        </mc:Choice>
        <mc:Fallback xmlns="">
          <p:pic>
            <p:nvPicPr>
              <p:cNvPr id="246" name="잉크 245">
                <a:extLst>
                  <a:ext uri="{FF2B5EF4-FFF2-40B4-BE49-F238E27FC236}">
                    <a16:creationId xmlns:a16="http://schemas.microsoft.com/office/drawing/2014/main" id="{5520E7B9-2D9C-882A-719F-8029007202F4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3573754" y="5172216"/>
                <a:ext cx="837000" cy="54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249" name="잉크 248">
                <a:extLst>
                  <a:ext uri="{FF2B5EF4-FFF2-40B4-BE49-F238E27FC236}">
                    <a16:creationId xmlns:a16="http://schemas.microsoft.com/office/drawing/2014/main" id="{EBF87290-F43F-4E10-8B9F-6C0291111063}"/>
                  </a:ext>
                </a:extLst>
              </p14:cNvPr>
              <p14:cNvContentPartPr/>
              <p14:nvPr/>
            </p14:nvContentPartPr>
            <p14:xfrm>
              <a:off x="4456834" y="5418456"/>
              <a:ext cx="202680" cy="197640"/>
            </p14:xfrm>
          </p:contentPart>
        </mc:Choice>
        <mc:Fallback xmlns="">
          <p:pic>
            <p:nvPicPr>
              <p:cNvPr id="249" name="잉크 248">
                <a:extLst>
                  <a:ext uri="{FF2B5EF4-FFF2-40B4-BE49-F238E27FC236}">
                    <a16:creationId xmlns:a16="http://schemas.microsoft.com/office/drawing/2014/main" id="{EBF87290-F43F-4E10-8B9F-6C0291111063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4438834" y="5400456"/>
                <a:ext cx="238320" cy="23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255" name="잉크 254">
                <a:extLst>
                  <a:ext uri="{FF2B5EF4-FFF2-40B4-BE49-F238E27FC236}">
                    <a16:creationId xmlns:a16="http://schemas.microsoft.com/office/drawing/2014/main" id="{092A6250-52B0-56AA-905C-896A560D9203}"/>
                  </a:ext>
                </a:extLst>
              </p14:cNvPr>
              <p14:cNvContentPartPr/>
              <p14:nvPr/>
            </p14:nvContentPartPr>
            <p14:xfrm>
              <a:off x="5806114" y="5134416"/>
              <a:ext cx="1051200" cy="555840"/>
            </p14:xfrm>
          </p:contentPart>
        </mc:Choice>
        <mc:Fallback xmlns="">
          <p:pic>
            <p:nvPicPr>
              <p:cNvPr id="255" name="잉크 254">
                <a:extLst>
                  <a:ext uri="{FF2B5EF4-FFF2-40B4-BE49-F238E27FC236}">
                    <a16:creationId xmlns:a16="http://schemas.microsoft.com/office/drawing/2014/main" id="{092A6250-52B0-56AA-905C-896A560D9203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5788114" y="5116765"/>
                <a:ext cx="1086840" cy="5915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260" name="잉크 259">
                <a:extLst>
                  <a:ext uri="{FF2B5EF4-FFF2-40B4-BE49-F238E27FC236}">
                    <a16:creationId xmlns:a16="http://schemas.microsoft.com/office/drawing/2014/main" id="{BEFCF7E2-26A1-BEBB-C8CC-07DB6E5CE96B}"/>
                  </a:ext>
                </a:extLst>
              </p14:cNvPr>
              <p14:cNvContentPartPr/>
              <p14:nvPr/>
            </p14:nvContentPartPr>
            <p14:xfrm>
              <a:off x="9242314" y="4370496"/>
              <a:ext cx="950040" cy="403920"/>
            </p14:xfrm>
          </p:contentPart>
        </mc:Choice>
        <mc:Fallback xmlns="">
          <p:pic>
            <p:nvPicPr>
              <p:cNvPr id="260" name="잉크 259">
                <a:extLst>
                  <a:ext uri="{FF2B5EF4-FFF2-40B4-BE49-F238E27FC236}">
                    <a16:creationId xmlns:a16="http://schemas.microsoft.com/office/drawing/2014/main" id="{BEFCF7E2-26A1-BEBB-C8CC-07DB6E5CE96B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9224314" y="4352496"/>
                <a:ext cx="985680" cy="43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264" name="잉크 263">
                <a:extLst>
                  <a:ext uri="{FF2B5EF4-FFF2-40B4-BE49-F238E27FC236}">
                    <a16:creationId xmlns:a16="http://schemas.microsoft.com/office/drawing/2014/main" id="{65291BE9-6E63-AC92-9A86-65F859171FBB}"/>
                  </a:ext>
                </a:extLst>
              </p14:cNvPr>
              <p14:cNvContentPartPr/>
              <p14:nvPr/>
            </p14:nvContentPartPr>
            <p14:xfrm>
              <a:off x="1290994" y="3547176"/>
              <a:ext cx="2215440" cy="357120"/>
            </p14:xfrm>
          </p:contentPart>
        </mc:Choice>
        <mc:Fallback xmlns="">
          <p:pic>
            <p:nvPicPr>
              <p:cNvPr id="264" name="잉크 263">
                <a:extLst>
                  <a:ext uri="{FF2B5EF4-FFF2-40B4-BE49-F238E27FC236}">
                    <a16:creationId xmlns:a16="http://schemas.microsoft.com/office/drawing/2014/main" id="{65291BE9-6E63-AC92-9A86-65F859171FBB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1272997" y="3529176"/>
                <a:ext cx="2251074" cy="39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268" name="잉크 267">
                <a:extLst>
                  <a:ext uri="{FF2B5EF4-FFF2-40B4-BE49-F238E27FC236}">
                    <a16:creationId xmlns:a16="http://schemas.microsoft.com/office/drawing/2014/main" id="{C5DC2310-8627-ACFF-2581-D67AA98A12FA}"/>
                  </a:ext>
                </a:extLst>
              </p14:cNvPr>
              <p14:cNvContentPartPr/>
              <p14:nvPr/>
            </p14:nvContentPartPr>
            <p14:xfrm>
              <a:off x="895354" y="3758136"/>
              <a:ext cx="2022840" cy="563040"/>
            </p14:xfrm>
          </p:contentPart>
        </mc:Choice>
        <mc:Fallback xmlns="">
          <p:pic>
            <p:nvPicPr>
              <p:cNvPr id="268" name="잉크 267">
                <a:extLst>
                  <a:ext uri="{FF2B5EF4-FFF2-40B4-BE49-F238E27FC236}">
                    <a16:creationId xmlns:a16="http://schemas.microsoft.com/office/drawing/2014/main" id="{C5DC2310-8627-ACFF-2581-D67AA98A12FA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877357" y="3740136"/>
                <a:ext cx="2058474" cy="59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5">
            <p14:nvContentPartPr>
              <p14:cNvPr id="271" name="잉크 270">
                <a:extLst>
                  <a:ext uri="{FF2B5EF4-FFF2-40B4-BE49-F238E27FC236}">
                    <a16:creationId xmlns:a16="http://schemas.microsoft.com/office/drawing/2014/main" id="{A163BA3F-3692-9CDC-6988-3802ADE26E3A}"/>
                  </a:ext>
                </a:extLst>
              </p14:cNvPr>
              <p14:cNvContentPartPr/>
              <p14:nvPr/>
            </p14:nvContentPartPr>
            <p14:xfrm>
              <a:off x="969154" y="3753096"/>
              <a:ext cx="1040400" cy="711000"/>
            </p14:xfrm>
          </p:contentPart>
        </mc:Choice>
        <mc:Fallback xmlns="">
          <p:pic>
            <p:nvPicPr>
              <p:cNvPr id="271" name="잉크 270">
                <a:extLst>
                  <a:ext uri="{FF2B5EF4-FFF2-40B4-BE49-F238E27FC236}">
                    <a16:creationId xmlns:a16="http://schemas.microsoft.com/office/drawing/2014/main" id="{A163BA3F-3692-9CDC-6988-3802ADE26E3A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951154" y="3735456"/>
                <a:ext cx="1076040" cy="74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7">
            <p14:nvContentPartPr>
              <p14:cNvPr id="272" name="잉크 271">
                <a:extLst>
                  <a:ext uri="{FF2B5EF4-FFF2-40B4-BE49-F238E27FC236}">
                    <a16:creationId xmlns:a16="http://schemas.microsoft.com/office/drawing/2014/main" id="{DD43216D-6103-FA77-B211-7EEA46DF0945}"/>
                  </a:ext>
                </a:extLst>
              </p14:cNvPr>
              <p14:cNvContentPartPr/>
              <p14:nvPr/>
            </p14:nvContentPartPr>
            <p14:xfrm>
              <a:off x="1070314" y="4137216"/>
              <a:ext cx="553320" cy="263880"/>
            </p14:xfrm>
          </p:contentPart>
        </mc:Choice>
        <mc:Fallback xmlns="">
          <p:pic>
            <p:nvPicPr>
              <p:cNvPr id="272" name="잉크 271">
                <a:extLst>
                  <a:ext uri="{FF2B5EF4-FFF2-40B4-BE49-F238E27FC236}">
                    <a16:creationId xmlns:a16="http://schemas.microsoft.com/office/drawing/2014/main" id="{DD43216D-6103-FA77-B211-7EEA46DF0945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1052314" y="4119216"/>
                <a:ext cx="588960" cy="29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9">
            <p14:nvContentPartPr>
              <p14:cNvPr id="275" name="잉크 274">
                <a:extLst>
                  <a:ext uri="{FF2B5EF4-FFF2-40B4-BE49-F238E27FC236}">
                    <a16:creationId xmlns:a16="http://schemas.microsoft.com/office/drawing/2014/main" id="{FA5A7782-3818-230C-545B-6CC396AB36A5}"/>
                  </a:ext>
                </a:extLst>
              </p14:cNvPr>
              <p14:cNvContentPartPr/>
              <p14:nvPr/>
            </p14:nvContentPartPr>
            <p14:xfrm>
              <a:off x="2043034" y="4194456"/>
              <a:ext cx="326160" cy="334800"/>
            </p14:xfrm>
          </p:contentPart>
        </mc:Choice>
        <mc:Fallback xmlns="">
          <p:pic>
            <p:nvPicPr>
              <p:cNvPr id="275" name="잉크 274">
                <a:extLst>
                  <a:ext uri="{FF2B5EF4-FFF2-40B4-BE49-F238E27FC236}">
                    <a16:creationId xmlns:a16="http://schemas.microsoft.com/office/drawing/2014/main" id="{FA5A7782-3818-230C-545B-6CC396AB36A5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2025394" y="4176816"/>
                <a:ext cx="361800" cy="37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1">
            <p14:nvContentPartPr>
              <p14:cNvPr id="276" name="잉크 275">
                <a:extLst>
                  <a:ext uri="{FF2B5EF4-FFF2-40B4-BE49-F238E27FC236}">
                    <a16:creationId xmlns:a16="http://schemas.microsoft.com/office/drawing/2014/main" id="{A5CE205D-527A-24C6-0E4D-429E738A5650}"/>
                  </a:ext>
                </a:extLst>
              </p14:cNvPr>
              <p14:cNvContentPartPr/>
              <p14:nvPr/>
            </p14:nvContentPartPr>
            <p14:xfrm>
              <a:off x="1456954" y="4306416"/>
              <a:ext cx="277560" cy="365760"/>
            </p14:xfrm>
          </p:contentPart>
        </mc:Choice>
        <mc:Fallback xmlns="">
          <p:pic>
            <p:nvPicPr>
              <p:cNvPr id="276" name="잉크 275">
                <a:extLst>
                  <a:ext uri="{FF2B5EF4-FFF2-40B4-BE49-F238E27FC236}">
                    <a16:creationId xmlns:a16="http://schemas.microsoft.com/office/drawing/2014/main" id="{A5CE205D-527A-24C6-0E4D-429E738A5650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1439314" y="4288416"/>
                <a:ext cx="313200" cy="40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3">
            <p14:nvContentPartPr>
              <p14:cNvPr id="277" name="잉크 276">
                <a:extLst>
                  <a:ext uri="{FF2B5EF4-FFF2-40B4-BE49-F238E27FC236}">
                    <a16:creationId xmlns:a16="http://schemas.microsoft.com/office/drawing/2014/main" id="{75B44EDC-3722-5C9F-ADC7-1F473DA1C52D}"/>
                  </a:ext>
                </a:extLst>
              </p14:cNvPr>
              <p14:cNvContentPartPr/>
              <p14:nvPr/>
            </p14:nvContentPartPr>
            <p14:xfrm>
              <a:off x="2934754" y="3499656"/>
              <a:ext cx="960480" cy="853560"/>
            </p14:xfrm>
          </p:contentPart>
        </mc:Choice>
        <mc:Fallback xmlns="">
          <p:pic>
            <p:nvPicPr>
              <p:cNvPr id="277" name="잉크 276">
                <a:extLst>
                  <a:ext uri="{FF2B5EF4-FFF2-40B4-BE49-F238E27FC236}">
                    <a16:creationId xmlns:a16="http://schemas.microsoft.com/office/drawing/2014/main" id="{75B44EDC-3722-5C9F-ADC7-1F473DA1C52D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2916761" y="3481664"/>
                <a:ext cx="996107" cy="88918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5">
            <p14:nvContentPartPr>
              <p14:cNvPr id="285" name="잉크 284">
                <a:extLst>
                  <a:ext uri="{FF2B5EF4-FFF2-40B4-BE49-F238E27FC236}">
                    <a16:creationId xmlns:a16="http://schemas.microsoft.com/office/drawing/2014/main" id="{4B9684AC-3F5C-1F47-4357-0B00D466CE86}"/>
                  </a:ext>
                </a:extLst>
              </p14:cNvPr>
              <p14:cNvContentPartPr/>
              <p14:nvPr/>
            </p14:nvContentPartPr>
            <p14:xfrm>
              <a:off x="3821074" y="5702136"/>
              <a:ext cx="586440" cy="1142640"/>
            </p14:xfrm>
          </p:contentPart>
        </mc:Choice>
        <mc:Fallback xmlns="">
          <p:pic>
            <p:nvPicPr>
              <p:cNvPr id="285" name="잉크 284">
                <a:extLst>
                  <a:ext uri="{FF2B5EF4-FFF2-40B4-BE49-F238E27FC236}">
                    <a16:creationId xmlns:a16="http://schemas.microsoft.com/office/drawing/2014/main" id="{4B9684AC-3F5C-1F47-4357-0B00D466CE86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3803434" y="5684496"/>
                <a:ext cx="622080" cy="117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7">
            <p14:nvContentPartPr>
              <p14:cNvPr id="288" name="잉크 287">
                <a:extLst>
                  <a:ext uri="{FF2B5EF4-FFF2-40B4-BE49-F238E27FC236}">
                    <a16:creationId xmlns:a16="http://schemas.microsoft.com/office/drawing/2014/main" id="{DC970655-0BD9-A2D5-7F44-371B9A5EFD95}"/>
                  </a:ext>
                </a:extLst>
              </p14:cNvPr>
              <p14:cNvContentPartPr/>
              <p14:nvPr/>
            </p14:nvContentPartPr>
            <p14:xfrm>
              <a:off x="6121834" y="5738136"/>
              <a:ext cx="585360" cy="1138680"/>
            </p14:xfrm>
          </p:contentPart>
        </mc:Choice>
        <mc:Fallback xmlns="">
          <p:pic>
            <p:nvPicPr>
              <p:cNvPr id="288" name="잉크 287">
                <a:extLst>
                  <a:ext uri="{FF2B5EF4-FFF2-40B4-BE49-F238E27FC236}">
                    <a16:creationId xmlns:a16="http://schemas.microsoft.com/office/drawing/2014/main" id="{DC970655-0BD9-A2D5-7F44-371B9A5EFD95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6104194" y="5720496"/>
                <a:ext cx="621000" cy="117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9">
            <p14:nvContentPartPr>
              <p14:cNvPr id="292" name="잉크 291">
                <a:extLst>
                  <a:ext uri="{FF2B5EF4-FFF2-40B4-BE49-F238E27FC236}">
                    <a16:creationId xmlns:a16="http://schemas.microsoft.com/office/drawing/2014/main" id="{CC6011F4-7C94-4CDA-10F9-4C1643A45C2B}"/>
                  </a:ext>
                </a:extLst>
              </p14:cNvPr>
              <p14:cNvContentPartPr/>
              <p14:nvPr/>
            </p14:nvContentPartPr>
            <p14:xfrm>
              <a:off x="9605914" y="4746696"/>
              <a:ext cx="523440" cy="1121040"/>
            </p14:xfrm>
          </p:contentPart>
        </mc:Choice>
        <mc:Fallback xmlns="">
          <p:pic>
            <p:nvPicPr>
              <p:cNvPr id="292" name="잉크 291">
                <a:extLst>
                  <a:ext uri="{FF2B5EF4-FFF2-40B4-BE49-F238E27FC236}">
                    <a16:creationId xmlns:a16="http://schemas.microsoft.com/office/drawing/2014/main" id="{CC6011F4-7C94-4CDA-10F9-4C1643A45C2B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9587914" y="4728696"/>
                <a:ext cx="559080" cy="115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1">
            <p14:nvContentPartPr>
              <p14:cNvPr id="295" name="잉크 294">
                <a:extLst>
                  <a:ext uri="{FF2B5EF4-FFF2-40B4-BE49-F238E27FC236}">
                    <a16:creationId xmlns:a16="http://schemas.microsoft.com/office/drawing/2014/main" id="{F45E644D-B6E6-51AC-CC25-50D10BD1C1C8}"/>
                  </a:ext>
                </a:extLst>
              </p14:cNvPr>
              <p14:cNvContentPartPr/>
              <p14:nvPr/>
            </p14:nvContentPartPr>
            <p14:xfrm>
              <a:off x="8163394" y="1806216"/>
              <a:ext cx="1161000" cy="308520"/>
            </p14:xfrm>
          </p:contentPart>
        </mc:Choice>
        <mc:Fallback xmlns="">
          <p:pic>
            <p:nvPicPr>
              <p:cNvPr id="295" name="잉크 294">
                <a:extLst>
                  <a:ext uri="{FF2B5EF4-FFF2-40B4-BE49-F238E27FC236}">
                    <a16:creationId xmlns:a16="http://schemas.microsoft.com/office/drawing/2014/main" id="{F45E644D-B6E6-51AC-CC25-50D10BD1C1C8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8145394" y="1788216"/>
                <a:ext cx="1196640" cy="34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3">
            <p14:nvContentPartPr>
              <p14:cNvPr id="296" name="잉크 295">
                <a:extLst>
                  <a:ext uri="{FF2B5EF4-FFF2-40B4-BE49-F238E27FC236}">
                    <a16:creationId xmlns:a16="http://schemas.microsoft.com/office/drawing/2014/main" id="{30159147-C8EA-3F42-3789-B27B129916DA}"/>
                  </a:ext>
                </a:extLst>
              </p14:cNvPr>
              <p14:cNvContentPartPr/>
              <p14:nvPr/>
            </p14:nvContentPartPr>
            <p14:xfrm>
              <a:off x="9663154" y="1902336"/>
              <a:ext cx="192960" cy="176400"/>
            </p14:xfrm>
          </p:contentPart>
        </mc:Choice>
        <mc:Fallback xmlns="">
          <p:pic>
            <p:nvPicPr>
              <p:cNvPr id="296" name="잉크 295">
                <a:extLst>
                  <a:ext uri="{FF2B5EF4-FFF2-40B4-BE49-F238E27FC236}">
                    <a16:creationId xmlns:a16="http://schemas.microsoft.com/office/drawing/2014/main" id="{30159147-C8EA-3F42-3789-B27B129916DA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9645514" y="1884696"/>
                <a:ext cx="228600" cy="21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5">
            <p14:nvContentPartPr>
              <p14:cNvPr id="301" name="잉크 300">
                <a:extLst>
                  <a:ext uri="{FF2B5EF4-FFF2-40B4-BE49-F238E27FC236}">
                    <a16:creationId xmlns:a16="http://schemas.microsoft.com/office/drawing/2014/main" id="{1B27116A-9E47-8683-407A-4468C68110F5}"/>
                  </a:ext>
                </a:extLst>
              </p14:cNvPr>
              <p14:cNvContentPartPr/>
              <p14:nvPr/>
            </p14:nvContentPartPr>
            <p14:xfrm>
              <a:off x="8656954" y="2118336"/>
              <a:ext cx="51840" cy="39960"/>
            </p14:xfrm>
          </p:contentPart>
        </mc:Choice>
        <mc:Fallback xmlns="">
          <p:pic>
            <p:nvPicPr>
              <p:cNvPr id="301" name="잉크 300">
                <a:extLst>
                  <a:ext uri="{FF2B5EF4-FFF2-40B4-BE49-F238E27FC236}">
                    <a16:creationId xmlns:a16="http://schemas.microsoft.com/office/drawing/2014/main" id="{1B27116A-9E47-8683-407A-4468C68110F5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8639314" y="2100497"/>
                <a:ext cx="87480" cy="752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7">
            <p14:nvContentPartPr>
              <p14:cNvPr id="302" name="잉크 301">
                <a:extLst>
                  <a:ext uri="{FF2B5EF4-FFF2-40B4-BE49-F238E27FC236}">
                    <a16:creationId xmlns:a16="http://schemas.microsoft.com/office/drawing/2014/main" id="{C32A5C16-1998-2807-4D02-492B37485637}"/>
                  </a:ext>
                </a:extLst>
              </p14:cNvPr>
              <p14:cNvContentPartPr/>
              <p14:nvPr/>
            </p14:nvContentPartPr>
            <p14:xfrm>
              <a:off x="8503594" y="2315616"/>
              <a:ext cx="136440" cy="244080"/>
            </p14:xfrm>
          </p:contentPart>
        </mc:Choice>
        <mc:Fallback xmlns="">
          <p:pic>
            <p:nvPicPr>
              <p:cNvPr id="302" name="잉크 301">
                <a:extLst>
                  <a:ext uri="{FF2B5EF4-FFF2-40B4-BE49-F238E27FC236}">
                    <a16:creationId xmlns:a16="http://schemas.microsoft.com/office/drawing/2014/main" id="{C32A5C16-1998-2807-4D02-492B37485637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8485594" y="2297643"/>
                <a:ext cx="172080" cy="2796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9">
            <p14:nvContentPartPr>
              <p14:cNvPr id="305" name="잉크 304">
                <a:extLst>
                  <a:ext uri="{FF2B5EF4-FFF2-40B4-BE49-F238E27FC236}">
                    <a16:creationId xmlns:a16="http://schemas.microsoft.com/office/drawing/2014/main" id="{A52D7454-FDE7-154B-C659-597CA2826B6F}"/>
                  </a:ext>
                </a:extLst>
              </p14:cNvPr>
              <p14:cNvContentPartPr/>
              <p14:nvPr/>
            </p14:nvContentPartPr>
            <p14:xfrm>
              <a:off x="8578474" y="1435776"/>
              <a:ext cx="686520" cy="293760"/>
            </p14:xfrm>
          </p:contentPart>
        </mc:Choice>
        <mc:Fallback xmlns="">
          <p:pic>
            <p:nvPicPr>
              <p:cNvPr id="305" name="잉크 304">
                <a:extLst>
                  <a:ext uri="{FF2B5EF4-FFF2-40B4-BE49-F238E27FC236}">
                    <a16:creationId xmlns:a16="http://schemas.microsoft.com/office/drawing/2014/main" id="{A52D7454-FDE7-154B-C659-597CA2826B6F}"/>
                  </a:ext>
                </a:extLst>
              </p:cNvPr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8560474" y="1418136"/>
                <a:ext cx="722160" cy="32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1">
            <p14:nvContentPartPr>
              <p14:cNvPr id="306" name="잉크 305">
                <a:extLst>
                  <a:ext uri="{FF2B5EF4-FFF2-40B4-BE49-F238E27FC236}">
                    <a16:creationId xmlns:a16="http://schemas.microsoft.com/office/drawing/2014/main" id="{F51A7949-D07A-0CF5-04BA-D1A0B115D2FC}"/>
                  </a:ext>
                </a:extLst>
              </p14:cNvPr>
              <p14:cNvContentPartPr/>
              <p14:nvPr/>
            </p14:nvContentPartPr>
            <p14:xfrm>
              <a:off x="8965114" y="1431096"/>
              <a:ext cx="370800" cy="262800"/>
            </p14:xfrm>
          </p:contentPart>
        </mc:Choice>
        <mc:Fallback xmlns="">
          <p:pic>
            <p:nvPicPr>
              <p:cNvPr id="306" name="잉크 305">
                <a:extLst>
                  <a:ext uri="{FF2B5EF4-FFF2-40B4-BE49-F238E27FC236}">
                    <a16:creationId xmlns:a16="http://schemas.microsoft.com/office/drawing/2014/main" id="{F51A7949-D07A-0CF5-04BA-D1A0B115D2FC}"/>
                  </a:ext>
                </a:extLst>
              </p:cNvPr>
              <p:cNvPicPr/>
              <p:nvPr/>
            </p:nvPicPr>
            <p:blipFill>
              <a:blip r:embed="rId112"/>
              <a:stretch>
                <a:fillRect/>
              </a:stretch>
            </p:blipFill>
            <p:spPr>
              <a:xfrm>
                <a:off x="8947474" y="1413096"/>
                <a:ext cx="406440" cy="29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3">
            <p14:nvContentPartPr>
              <p14:cNvPr id="309" name="잉크 308">
                <a:extLst>
                  <a:ext uri="{FF2B5EF4-FFF2-40B4-BE49-F238E27FC236}">
                    <a16:creationId xmlns:a16="http://schemas.microsoft.com/office/drawing/2014/main" id="{02D06467-4070-8595-918D-EA30156D96D4}"/>
                  </a:ext>
                </a:extLst>
              </p14:cNvPr>
              <p14:cNvContentPartPr/>
              <p14:nvPr/>
            </p14:nvContentPartPr>
            <p14:xfrm>
              <a:off x="10251394" y="1725576"/>
              <a:ext cx="505800" cy="371520"/>
            </p14:xfrm>
          </p:contentPart>
        </mc:Choice>
        <mc:Fallback xmlns="">
          <p:pic>
            <p:nvPicPr>
              <p:cNvPr id="309" name="잉크 308">
                <a:extLst>
                  <a:ext uri="{FF2B5EF4-FFF2-40B4-BE49-F238E27FC236}">
                    <a16:creationId xmlns:a16="http://schemas.microsoft.com/office/drawing/2014/main" id="{02D06467-4070-8595-918D-EA30156D96D4}"/>
                  </a:ext>
                </a:extLst>
              </p:cNvPr>
              <p:cNvPicPr/>
              <p:nvPr/>
            </p:nvPicPr>
            <p:blipFill>
              <a:blip r:embed="rId114"/>
              <a:stretch>
                <a:fillRect/>
              </a:stretch>
            </p:blipFill>
            <p:spPr>
              <a:xfrm>
                <a:off x="10233394" y="1707576"/>
                <a:ext cx="541440" cy="40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5">
            <p14:nvContentPartPr>
              <p14:cNvPr id="310" name="잉크 309">
                <a:extLst>
                  <a:ext uri="{FF2B5EF4-FFF2-40B4-BE49-F238E27FC236}">
                    <a16:creationId xmlns:a16="http://schemas.microsoft.com/office/drawing/2014/main" id="{C079A2D9-4470-6AF5-02CC-FB70468D640A}"/>
                  </a:ext>
                </a:extLst>
              </p14:cNvPr>
              <p14:cNvContentPartPr/>
              <p14:nvPr/>
            </p14:nvContentPartPr>
            <p14:xfrm>
              <a:off x="10771234" y="1762296"/>
              <a:ext cx="233640" cy="305640"/>
            </p14:xfrm>
          </p:contentPart>
        </mc:Choice>
        <mc:Fallback xmlns="">
          <p:pic>
            <p:nvPicPr>
              <p:cNvPr id="310" name="잉크 309">
                <a:extLst>
                  <a:ext uri="{FF2B5EF4-FFF2-40B4-BE49-F238E27FC236}">
                    <a16:creationId xmlns:a16="http://schemas.microsoft.com/office/drawing/2014/main" id="{C079A2D9-4470-6AF5-02CC-FB70468D640A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10753594" y="1744656"/>
                <a:ext cx="269280" cy="34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7">
            <p14:nvContentPartPr>
              <p14:cNvPr id="313" name="잉크 312">
                <a:extLst>
                  <a:ext uri="{FF2B5EF4-FFF2-40B4-BE49-F238E27FC236}">
                    <a16:creationId xmlns:a16="http://schemas.microsoft.com/office/drawing/2014/main" id="{5ACB5755-DB62-E4F3-8482-7D9E38933CA1}"/>
                  </a:ext>
                </a:extLst>
              </p14:cNvPr>
              <p14:cNvContentPartPr/>
              <p14:nvPr/>
            </p14:nvContentPartPr>
            <p14:xfrm>
              <a:off x="11302954" y="1736016"/>
              <a:ext cx="293760" cy="394200"/>
            </p14:xfrm>
          </p:contentPart>
        </mc:Choice>
        <mc:Fallback xmlns="">
          <p:pic>
            <p:nvPicPr>
              <p:cNvPr id="313" name="잉크 312">
                <a:extLst>
                  <a:ext uri="{FF2B5EF4-FFF2-40B4-BE49-F238E27FC236}">
                    <a16:creationId xmlns:a16="http://schemas.microsoft.com/office/drawing/2014/main" id="{5ACB5755-DB62-E4F3-8482-7D9E38933CA1}"/>
                  </a:ext>
                </a:extLst>
              </p:cNvPr>
              <p:cNvPicPr/>
              <p:nvPr/>
            </p:nvPicPr>
            <p:blipFill>
              <a:blip r:embed="rId118"/>
              <a:stretch>
                <a:fillRect/>
              </a:stretch>
            </p:blipFill>
            <p:spPr>
              <a:xfrm>
                <a:off x="11285314" y="1718376"/>
                <a:ext cx="329400" cy="42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9">
            <p14:nvContentPartPr>
              <p14:cNvPr id="314" name="잉크 313">
                <a:extLst>
                  <a:ext uri="{FF2B5EF4-FFF2-40B4-BE49-F238E27FC236}">
                    <a16:creationId xmlns:a16="http://schemas.microsoft.com/office/drawing/2014/main" id="{88681263-DCF8-5237-6B8C-398CB3EB75D8}"/>
                  </a:ext>
                </a:extLst>
              </p14:cNvPr>
              <p14:cNvContentPartPr/>
              <p14:nvPr/>
            </p14:nvContentPartPr>
            <p14:xfrm>
              <a:off x="11610394" y="1767336"/>
              <a:ext cx="263880" cy="368640"/>
            </p14:xfrm>
          </p:contentPart>
        </mc:Choice>
        <mc:Fallback xmlns="">
          <p:pic>
            <p:nvPicPr>
              <p:cNvPr id="314" name="잉크 313">
                <a:extLst>
                  <a:ext uri="{FF2B5EF4-FFF2-40B4-BE49-F238E27FC236}">
                    <a16:creationId xmlns:a16="http://schemas.microsoft.com/office/drawing/2014/main" id="{88681263-DCF8-5237-6B8C-398CB3EB75D8}"/>
                  </a:ext>
                </a:extLst>
              </p:cNvPr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11592394" y="1749336"/>
                <a:ext cx="299520" cy="40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1">
            <p14:nvContentPartPr>
              <p14:cNvPr id="318" name="잉크 317">
                <a:extLst>
                  <a:ext uri="{FF2B5EF4-FFF2-40B4-BE49-F238E27FC236}">
                    <a16:creationId xmlns:a16="http://schemas.microsoft.com/office/drawing/2014/main" id="{207ED5BE-8046-521A-58A7-597EA4C57B81}"/>
                  </a:ext>
                </a:extLst>
              </p14:cNvPr>
              <p14:cNvContentPartPr/>
              <p14:nvPr/>
            </p14:nvContentPartPr>
            <p14:xfrm>
              <a:off x="8715274" y="198456"/>
              <a:ext cx="1023840" cy="496080"/>
            </p14:xfrm>
          </p:contentPart>
        </mc:Choice>
        <mc:Fallback xmlns="">
          <p:pic>
            <p:nvPicPr>
              <p:cNvPr id="318" name="잉크 317">
                <a:extLst>
                  <a:ext uri="{FF2B5EF4-FFF2-40B4-BE49-F238E27FC236}">
                    <a16:creationId xmlns:a16="http://schemas.microsoft.com/office/drawing/2014/main" id="{207ED5BE-8046-521A-58A7-597EA4C57B81}"/>
                  </a:ext>
                </a:extLst>
              </p:cNvPr>
              <p:cNvPicPr/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8697634" y="180456"/>
                <a:ext cx="1059480" cy="53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3">
            <p14:nvContentPartPr>
              <p14:cNvPr id="320" name="잉크 319">
                <a:extLst>
                  <a:ext uri="{FF2B5EF4-FFF2-40B4-BE49-F238E27FC236}">
                    <a16:creationId xmlns:a16="http://schemas.microsoft.com/office/drawing/2014/main" id="{67AEABCA-01AB-8955-5C4B-8DFCC164427B}"/>
                  </a:ext>
                </a:extLst>
              </p14:cNvPr>
              <p14:cNvContentPartPr/>
              <p14:nvPr/>
            </p14:nvContentPartPr>
            <p14:xfrm>
              <a:off x="8523034" y="164256"/>
              <a:ext cx="261000" cy="518400"/>
            </p14:xfrm>
          </p:contentPart>
        </mc:Choice>
        <mc:Fallback xmlns="">
          <p:pic>
            <p:nvPicPr>
              <p:cNvPr id="320" name="잉크 319">
                <a:extLst>
                  <a:ext uri="{FF2B5EF4-FFF2-40B4-BE49-F238E27FC236}">
                    <a16:creationId xmlns:a16="http://schemas.microsoft.com/office/drawing/2014/main" id="{67AEABCA-01AB-8955-5C4B-8DFCC164427B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8505034" y="146616"/>
                <a:ext cx="296640" cy="55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5">
            <p14:nvContentPartPr>
              <p14:cNvPr id="322" name="잉크 321">
                <a:extLst>
                  <a:ext uri="{FF2B5EF4-FFF2-40B4-BE49-F238E27FC236}">
                    <a16:creationId xmlns:a16="http://schemas.microsoft.com/office/drawing/2014/main" id="{149D2BA9-C3E1-118E-40F7-405073FBF806}"/>
                  </a:ext>
                </a:extLst>
              </p14:cNvPr>
              <p14:cNvContentPartPr/>
              <p14:nvPr/>
            </p14:nvContentPartPr>
            <p14:xfrm>
              <a:off x="9718594" y="216816"/>
              <a:ext cx="726480" cy="519480"/>
            </p14:xfrm>
          </p:contentPart>
        </mc:Choice>
        <mc:Fallback xmlns="">
          <p:pic>
            <p:nvPicPr>
              <p:cNvPr id="322" name="잉크 321">
                <a:extLst>
                  <a:ext uri="{FF2B5EF4-FFF2-40B4-BE49-F238E27FC236}">
                    <a16:creationId xmlns:a16="http://schemas.microsoft.com/office/drawing/2014/main" id="{149D2BA9-C3E1-118E-40F7-405073FBF806}"/>
                  </a:ext>
                </a:extLst>
              </p:cNvPr>
              <p:cNvPicPr/>
              <p:nvPr/>
            </p:nvPicPr>
            <p:blipFill>
              <a:blip r:embed="rId126"/>
              <a:stretch>
                <a:fillRect/>
              </a:stretch>
            </p:blipFill>
            <p:spPr>
              <a:xfrm>
                <a:off x="9700954" y="199176"/>
                <a:ext cx="762120" cy="55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7">
            <p14:nvContentPartPr>
              <p14:cNvPr id="328" name="잉크 327">
                <a:extLst>
                  <a:ext uri="{FF2B5EF4-FFF2-40B4-BE49-F238E27FC236}">
                    <a16:creationId xmlns:a16="http://schemas.microsoft.com/office/drawing/2014/main" id="{48AC6E7A-E8C0-B605-430F-885A72E6FC70}"/>
                  </a:ext>
                </a:extLst>
              </p14:cNvPr>
              <p14:cNvContentPartPr/>
              <p14:nvPr/>
            </p14:nvContentPartPr>
            <p14:xfrm>
              <a:off x="3787234" y="4879896"/>
              <a:ext cx="565920" cy="235440"/>
            </p14:xfrm>
          </p:contentPart>
        </mc:Choice>
        <mc:Fallback xmlns="">
          <p:pic>
            <p:nvPicPr>
              <p:cNvPr id="328" name="잉크 327">
                <a:extLst>
                  <a:ext uri="{FF2B5EF4-FFF2-40B4-BE49-F238E27FC236}">
                    <a16:creationId xmlns:a16="http://schemas.microsoft.com/office/drawing/2014/main" id="{48AC6E7A-E8C0-B605-430F-885A72E6FC70}"/>
                  </a:ext>
                </a:extLst>
              </p:cNvPr>
              <p:cNvPicPr/>
              <p:nvPr/>
            </p:nvPicPr>
            <p:blipFill>
              <a:blip r:embed="rId128"/>
              <a:stretch>
                <a:fillRect/>
              </a:stretch>
            </p:blipFill>
            <p:spPr>
              <a:xfrm>
                <a:off x="3769245" y="4861896"/>
                <a:ext cx="601537" cy="27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9">
            <p14:nvContentPartPr>
              <p14:cNvPr id="331" name="잉크 330">
                <a:extLst>
                  <a:ext uri="{FF2B5EF4-FFF2-40B4-BE49-F238E27FC236}">
                    <a16:creationId xmlns:a16="http://schemas.microsoft.com/office/drawing/2014/main" id="{EF1B1F36-09C5-B267-1721-14BFCEA73C64}"/>
                  </a:ext>
                </a:extLst>
              </p14:cNvPr>
              <p14:cNvContentPartPr/>
              <p14:nvPr/>
            </p14:nvContentPartPr>
            <p14:xfrm>
              <a:off x="4452874" y="4940016"/>
              <a:ext cx="469800" cy="233640"/>
            </p14:xfrm>
          </p:contentPart>
        </mc:Choice>
        <mc:Fallback xmlns="">
          <p:pic>
            <p:nvPicPr>
              <p:cNvPr id="331" name="잉크 330">
                <a:extLst>
                  <a:ext uri="{FF2B5EF4-FFF2-40B4-BE49-F238E27FC236}">
                    <a16:creationId xmlns:a16="http://schemas.microsoft.com/office/drawing/2014/main" id="{EF1B1F36-09C5-B267-1721-14BFCEA73C64}"/>
                  </a:ext>
                </a:extLst>
              </p:cNvPr>
              <p:cNvPicPr/>
              <p:nvPr/>
            </p:nvPicPr>
            <p:blipFill>
              <a:blip r:embed="rId130"/>
              <a:stretch>
                <a:fillRect/>
              </a:stretch>
            </p:blipFill>
            <p:spPr>
              <a:xfrm>
                <a:off x="4435234" y="4922376"/>
                <a:ext cx="505440" cy="26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1">
            <p14:nvContentPartPr>
              <p14:cNvPr id="334" name="잉크 333">
                <a:extLst>
                  <a:ext uri="{FF2B5EF4-FFF2-40B4-BE49-F238E27FC236}">
                    <a16:creationId xmlns:a16="http://schemas.microsoft.com/office/drawing/2014/main" id="{D2AFA743-3063-DDA7-E8A0-EF91814B0336}"/>
                  </a:ext>
                </a:extLst>
              </p14:cNvPr>
              <p14:cNvContentPartPr/>
              <p14:nvPr/>
            </p14:nvContentPartPr>
            <p14:xfrm>
              <a:off x="5970274" y="4838856"/>
              <a:ext cx="717840" cy="247320"/>
            </p14:xfrm>
          </p:contentPart>
        </mc:Choice>
        <mc:Fallback xmlns="">
          <p:pic>
            <p:nvPicPr>
              <p:cNvPr id="334" name="잉크 333">
                <a:extLst>
                  <a:ext uri="{FF2B5EF4-FFF2-40B4-BE49-F238E27FC236}">
                    <a16:creationId xmlns:a16="http://schemas.microsoft.com/office/drawing/2014/main" id="{D2AFA743-3063-DDA7-E8A0-EF91814B0336}"/>
                  </a:ext>
                </a:extLst>
              </p:cNvPr>
              <p:cNvPicPr/>
              <p:nvPr/>
            </p:nvPicPr>
            <p:blipFill>
              <a:blip r:embed="rId132"/>
              <a:stretch>
                <a:fillRect/>
              </a:stretch>
            </p:blipFill>
            <p:spPr>
              <a:xfrm>
                <a:off x="5952634" y="4821216"/>
                <a:ext cx="753480" cy="28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3">
            <p14:nvContentPartPr>
              <p14:cNvPr id="336" name="잉크 335">
                <a:extLst>
                  <a:ext uri="{FF2B5EF4-FFF2-40B4-BE49-F238E27FC236}">
                    <a16:creationId xmlns:a16="http://schemas.microsoft.com/office/drawing/2014/main" id="{9883294D-BCA4-FF60-D890-308B28948F97}"/>
                  </a:ext>
                </a:extLst>
              </p14:cNvPr>
              <p14:cNvContentPartPr/>
              <p14:nvPr/>
            </p14:nvContentPartPr>
            <p14:xfrm>
              <a:off x="6705394" y="4874856"/>
              <a:ext cx="410400" cy="761400"/>
            </p14:xfrm>
          </p:contentPart>
        </mc:Choice>
        <mc:Fallback xmlns="">
          <p:pic>
            <p:nvPicPr>
              <p:cNvPr id="336" name="잉크 335">
                <a:extLst>
                  <a:ext uri="{FF2B5EF4-FFF2-40B4-BE49-F238E27FC236}">
                    <a16:creationId xmlns:a16="http://schemas.microsoft.com/office/drawing/2014/main" id="{9883294D-BCA4-FF60-D890-308B28948F97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6687394" y="4857216"/>
                <a:ext cx="446040" cy="79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5">
            <p14:nvContentPartPr>
              <p14:cNvPr id="339" name="잉크 338">
                <a:extLst>
                  <a:ext uri="{FF2B5EF4-FFF2-40B4-BE49-F238E27FC236}">
                    <a16:creationId xmlns:a16="http://schemas.microsoft.com/office/drawing/2014/main" id="{D1E5DDA8-40F2-FB72-AAFE-E9C122843A30}"/>
                  </a:ext>
                </a:extLst>
              </p14:cNvPr>
              <p14:cNvContentPartPr/>
              <p14:nvPr/>
            </p14:nvContentPartPr>
            <p14:xfrm>
              <a:off x="9318994" y="4021656"/>
              <a:ext cx="952200" cy="247320"/>
            </p14:xfrm>
          </p:contentPart>
        </mc:Choice>
        <mc:Fallback xmlns="">
          <p:pic>
            <p:nvPicPr>
              <p:cNvPr id="339" name="잉크 338">
                <a:extLst>
                  <a:ext uri="{FF2B5EF4-FFF2-40B4-BE49-F238E27FC236}">
                    <a16:creationId xmlns:a16="http://schemas.microsoft.com/office/drawing/2014/main" id="{D1E5DDA8-40F2-FB72-AAFE-E9C122843A30}"/>
                  </a:ext>
                </a:extLst>
              </p:cNvPr>
              <p:cNvPicPr/>
              <p:nvPr/>
            </p:nvPicPr>
            <p:blipFill>
              <a:blip r:embed="rId136"/>
              <a:stretch>
                <a:fillRect/>
              </a:stretch>
            </p:blipFill>
            <p:spPr>
              <a:xfrm>
                <a:off x="9301347" y="4003656"/>
                <a:ext cx="987853" cy="28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7">
            <p14:nvContentPartPr>
              <p14:cNvPr id="342" name="잉크 341">
                <a:extLst>
                  <a:ext uri="{FF2B5EF4-FFF2-40B4-BE49-F238E27FC236}">
                    <a16:creationId xmlns:a16="http://schemas.microsoft.com/office/drawing/2014/main" id="{BDC13585-C307-DAE3-6949-D340EF6B6ED0}"/>
                  </a:ext>
                </a:extLst>
              </p14:cNvPr>
              <p14:cNvContentPartPr/>
              <p14:nvPr/>
            </p14:nvContentPartPr>
            <p14:xfrm>
              <a:off x="9967354" y="2822856"/>
              <a:ext cx="591480" cy="398160"/>
            </p14:xfrm>
          </p:contentPart>
        </mc:Choice>
        <mc:Fallback xmlns="">
          <p:pic>
            <p:nvPicPr>
              <p:cNvPr id="342" name="잉크 341">
                <a:extLst>
                  <a:ext uri="{FF2B5EF4-FFF2-40B4-BE49-F238E27FC236}">
                    <a16:creationId xmlns:a16="http://schemas.microsoft.com/office/drawing/2014/main" id="{BDC13585-C307-DAE3-6949-D340EF6B6ED0}"/>
                  </a:ext>
                </a:extLst>
              </p:cNvPr>
              <p:cNvPicPr/>
              <p:nvPr/>
            </p:nvPicPr>
            <p:blipFill>
              <a:blip r:embed="rId138"/>
              <a:stretch>
                <a:fillRect/>
              </a:stretch>
            </p:blipFill>
            <p:spPr>
              <a:xfrm>
                <a:off x="9949714" y="2805200"/>
                <a:ext cx="627120" cy="43383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9">
            <p14:nvContentPartPr>
              <p14:cNvPr id="343" name="잉크 342">
                <a:extLst>
                  <a:ext uri="{FF2B5EF4-FFF2-40B4-BE49-F238E27FC236}">
                    <a16:creationId xmlns:a16="http://schemas.microsoft.com/office/drawing/2014/main" id="{29784EF7-32FD-113F-E994-FBD935910249}"/>
                  </a:ext>
                </a:extLst>
              </p14:cNvPr>
              <p14:cNvContentPartPr/>
              <p14:nvPr/>
            </p14:nvContentPartPr>
            <p14:xfrm>
              <a:off x="10584754" y="2631336"/>
              <a:ext cx="285120" cy="690480"/>
            </p14:xfrm>
          </p:contentPart>
        </mc:Choice>
        <mc:Fallback xmlns="">
          <p:pic>
            <p:nvPicPr>
              <p:cNvPr id="343" name="잉크 342">
                <a:extLst>
                  <a:ext uri="{FF2B5EF4-FFF2-40B4-BE49-F238E27FC236}">
                    <a16:creationId xmlns:a16="http://schemas.microsoft.com/office/drawing/2014/main" id="{29784EF7-32FD-113F-E994-FBD935910249}"/>
                  </a:ext>
                </a:extLst>
              </p:cNvPr>
              <p:cNvPicPr/>
              <p:nvPr/>
            </p:nvPicPr>
            <p:blipFill>
              <a:blip r:embed="rId140"/>
              <a:stretch>
                <a:fillRect/>
              </a:stretch>
            </p:blipFill>
            <p:spPr>
              <a:xfrm>
                <a:off x="10566754" y="2613696"/>
                <a:ext cx="320760" cy="72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1">
            <p14:nvContentPartPr>
              <p14:cNvPr id="346" name="잉크 345">
                <a:extLst>
                  <a:ext uri="{FF2B5EF4-FFF2-40B4-BE49-F238E27FC236}">
                    <a16:creationId xmlns:a16="http://schemas.microsoft.com/office/drawing/2014/main" id="{6CB7E653-42F3-4AC1-5656-511CCB8CBB16}"/>
                  </a:ext>
                </a:extLst>
              </p14:cNvPr>
              <p14:cNvContentPartPr/>
              <p14:nvPr/>
            </p14:nvContentPartPr>
            <p14:xfrm>
              <a:off x="11274874" y="2703336"/>
              <a:ext cx="270360" cy="565200"/>
            </p14:xfrm>
          </p:contentPart>
        </mc:Choice>
        <mc:Fallback xmlns="">
          <p:pic>
            <p:nvPicPr>
              <p:cNvPr id="346" name="잉크 345">
                <a:extLst>
                  <a:ext uri="{FF2B5EF4-FFF2-40B4-BE49-F238E27FC236}">
                    <a16:creationId xmlns:a16="http://schemas.microsoft.com/office/drawing/2014/main" id="{6CB7E653-42F3-4AC1-5656-511CCB8CBB16}"/>
                  </a:ext>
                </a:extLst>
              </p:cNvPr>
              <p:cNvPicPr/>
              <p:nvPr/>
            </p:nvPicPr>
            <p:blipFill>
              <a:blip r:embed="rId142"/>
              <a:stretch>
                <a:fillRect/>
              </a:stretch>
            </p:blipFill>
            <p:spPr>
              <a:xfrm>
                <a:off x="11257257" y="2685696"/>
                <a:ext cx="305953" cy="60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3">
            <p14:nvContentPartPr>
              <p14:cNvPr id="349" name="잉크 348">
                <a:extLst>
                  <a:ext uri="{FF2B5EF4-FFF2-40B4-BE49-F238E27FC236}">
                    <a16:creationId xmlns:a16="http://schemas.microsoft.com/office/drawing/2014/main" id="{9DA9EA31-A70F-DC62-8FDB-BCE18FAC8678}"/>
                  </a:ext>
                </a:extLst>
              </p14:cNvPr>
              <p14:cNvContentPartPr/>
              <p14:nvPr/>
            </p14:nvContentPartPr>
            <p14:xfrm>
              <a:off x="11511034" y="2785056"/>
              <a:ext cx="521640" cy="394200"/>
            </p14:xfrm>
          </p:contentPart>
        </mc:Choice>
        <mc:Fallback xmlns="">
          <p:pic>
            <p:nvPicPr>
              <p:cNvPr id="349" name="잉크 348">
                <a:extLst>
                  <a:ext uri="{FF2B5EF4-FFF2-40B4-BE49-F238E27FC236}">
                    <a16:creationId xmlns:a16="http://schemas.microsoft.com/office/drawing/2014/main" id="{9DA9EA31-A70F-DC62-8FDB-BCE18FAC8678}"/>
                  </a:ext>
                </a:extLst>
              </p:cNvPr>
              <p:cNvPicPr/>
              <p:nvPr/>
            </p:nvPicPr>
            <p:blipFill>
              <a:blip r:embed="rId144"/>
              <a:stretch>
                <a:fillRect/>
              </a:stretch>
            </p:blipFill>
            <p:spPr>
              <a:xfrm>
                <a:off x="11493382" y="2767056"/>
                <a:ext cx="557305" cy="42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5">
            <p14:nvContentPartPr>
              <p14:cNvPr id="350" name="잉크 349">
                <a:extLst>
                  <a:ext uri="{FF2B5EF4-FFF2-40B4-BE49-F238E27FC236}">
                    <a16:creationId xmlns:a16="http://schemas.microsoft.com/office/drawing/2014/main" id="{A4392B3D-7B3E-58F7-00AE-9FD32C3EA942}"/>
                  </a:ext>
                </a:extLst>
              </p14:cNvPr>
              <p14:cNvContentPartPr/>
              <p14:nvPr/>
            </p14:nvContentPartPr>
            <p14:xfrm>
              <a:off x="11964994" y="2673096"/>
              <a:ext cx="127800" cy="653760"/>
            </p14:xfrm>
          </p:contentPart>
        </mc:Choice>
        <mc:Fallback xmlns="">
          <p:pic>
            <p:nvPicPr>
              <p:cNvPr id="350" name="잉크 349">
                <a:extLst>
                  <a:ext uri="{FF2B5EF4-FFF2-40B4-BE49-F238E27FC236}">
                    <a16:creationId xmlns:a16="http://schemas.microsoft.com/office/drawing/2014/main" id="{A4392B3D-7B3E-58F7-00AE-9FD32C3EA942}"/>
                  </a:ext>
                </a:extLst>
              </p:cNvPr>
              <p:cNvPicPr/>
              <p:nvPr/>
            </p:nvPicPr>
            <p:blipFill>
              <a:blip r:embed="rId146"/>
              <a:stretch>
                <a:fillRect/>
              </a:stretch>
            </p:blipFill>
            <p:spPr>
              <a:xfrm>
                <a:off x="11947354" y="2655456"/>
                <a:ext cx="163440" cy="68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7">
            <p14:nvContentPartPr>
              <p14:cNvPr id="360" name="잉크 359">
                <a:extLst>
                  <a:ext uri="{FF2B5EF4-FFF2-40B4-BE49-F238E27FC236}">
                    <a16:creationId xmlns:a16="http://schemas.microsoft.com/office/drawing/2014/main" id="{1EA44AF2-0FCE-AE72-23E3-64E7B93E2A35}"/>
                  </a:ext>
                </a:extLst>
              </p14:cNvPr>
              <p14:cNvContentPartPr/>
              <p14:nvPr/>
            </p14:nvContentPartPr>
            <p14:xfrm>
              <a:off x="10783834" y="2801616"/>
              <a:ext cx="341640" cy="432720"/>
            </p14:xfrm>
          </p:contentPart>
        </mc:Choice>
        <mc:Fallback xmlns="">
          <p:pic>
            <p:nvPicPr>
              <p:cNvPr id="360" name="잉크 359">
                <a:extLst>
                  <a:ext uri="{FF2B5EF4-FFF2-40B4-BE49-F238E27FC236}">
                    <a16:creationId xmlns:a16="http://schemas.microsoft.com/office/drawing/2014/main" id="{1EA44AF2-0FCE-AE72-23E3-64E7B93E2A35}"/>
                  </a:ext>
                </a:extLst>
              </p:cNvPr>
              <p:cNvPicPr/>
              <p:nvPr/>
            </p:nvPicPr>
            <p:blipFill>
              <a:blip r:embed="rId148"/>
              <a:stretch>
                <a:fillRect/>
              </a:stretch>
            </p:blipFill>
            <p:spPr>
              <a:xfrm>
                <a:off x="10766194" y="2783631"/>
                <a:ext cx="377280" cy="46833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9">
            <p14:nvContentPartPr>
              <p14:cNvPr id="361" name="잉크 360">
                <a:extLst>
                  <a:ext uri="{FF2B5EF4-FFF2-40B4-BE49-F238E27FC236}">
                    <a16:creationId xmlns:a16="http://schemas.microsoft.com/office/drawing/2014/main" id="{FAC1CF1F-F34B-5AB3-DCDB-5D27B67A5072}"/>
                  </a:ext>
                </a:extLst>
              </p14:cNvPr>
              <p14:cNvContentPartPr/>
              <p14:nvPr/>
            </p14:nvContentPartPr>
            <p14:xfrm>
              <a:off x="9464794" y="2922936"/>
              <a:ext cx="327960" cy="19800"/>
            </p14:xfrm>
          </p:contentPart>
        </mc:Choice>
        <mc:Fallback xmlns="">
          <p:pic>
            <p:nvPicPr>
              <p:cNvPr id="361" name="잉크 360">
                <a:extLst>
                  <a:ext uri="{FF2B5EF4-FFF2-40B4-BE49-F238E27FC236}">
                    <a16:creationId xmlns:a16="http://schemas.microsoft.com/office/drawing/2014/main" id="{FAC1CF1F-F34B-5AB3-DCDB-5D27B67A5072}"/>
                  </a:ext>
                </a:extLst>
              </p:cNvPr>
              <p:cNvPicPr/>
              <p:nvPr/>
            </p:nvPicPr>
            <p:blipFill>
              <a:blip r:embed="rId150"/>
              <a:stretch>
                <a:fillRect/>
              </a:stretch>
            </p:blipFill>
            <p:spPr>
              <a:xfrm>
                <a:off x="9447154" y="2905296"/>
                <a:ext cx="363600" cy="5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1">
            <p14:nvContentPartPr>
              <p14:cNvPr id="362" name="잉크 361">
                <a:extLst>
                  <a:ext uri="{FF2B5EF4-FFF2-40B4-BE49-F238E27FC236}">
                    <a16:creationId xmlns:a16="http://schemas.microsoft.com/office/drawing/2014/main" id="{BEAB02E0-4F1C-E7EC-CC63-1720877211B8}"/>
                  </a:ext>
                </a:extLst>
              </p14:cNvPr>
              <p14:cNvContentPartPr/>
              <p14:nvPr/>
            </p14:nvContentPartPr>
            <p14:xfrm>
              <a:off x="9461914" y="3101136"/>
              <a:ext cx="356040" cy="33480"/>
            </p14:xfrm>
          </p:contentPart>
        </mc:Choice>
        <mc:Fallback xmlns="">
          <p:pic>
            <p:nvPicPr>
              <p:cNvPr id="362" name="잉크 361">
                <a:extLst>
                  <a:ext uri="{FF2B5EF4-FFF2-40B4-BE49-F238E27FC236}">
                    <a16:creationId xmlns:a16="http://schemas.microsoft.com/office/drawing/2014/main" id="{BEAB02E0-4F1C-E7EC-CC63-1720877211B8}"/>
                  </a:ext>
                </a:extLst>
              </p:cNvPr>
              <p:cNvPicPr/>
              <p:nvPr/>
            </p:nvPicPr>
            <p:blipFill>
              <a:blip r:embed="rId152"/>
              <a:stretch>
                <a:fillRect/>
              </a:stretch>
            </p:blipFill>
            <p:spPr>
              <a:xfrm>
                <a:off x="9444274" y="3083136"/>
                <a:ext cx="391680" cy="6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3">
            <p14:nvContentPartPr>
              <p14:cNvPr id="366" name="잉크 365">
                <a:extLst>
                  <a:ext uri="{FF2B5EF4-FFF2-40B4-BE49-F238E27FC236}">
                    <a16:creationId xmlns:a16="http://schemas.microsoft.com/office/drawing/2014/main" id="{44DD22AB-F863-951D-7ED5-CB9C4CB70C04}"/>
                  </a:ext>
                </a:extLst>
              </p14:cNvPr>
              <p14:cNvContentPartPr/>
              <p14:nvPr/>
            </p14:nvContentPartPr>
            <p14:xfrm>
              <a:off x="10685914" y="3357456"/>
              <a:ext cx="694440" cy="381600"/>
            </p14:xfrm>
          </p:contentPart>
        </mc:Choice>
        <mc:Fallback xmlns="">
          <p:pic>
            <p:nvPicPr>
              <p:cNvPr id="366" name="잉크 365">
                <a:extLst>
                  <a:ext uri="{FF2B5EF4-FFF2-40B4-BE49-F238E27FC236}">
                    <a16:creationId xmlns:a16="http://schemas.microsoft.com/office/drawing/2014/main" id="{44DD22AB-F863-951D-7ED5-CB9C4CB70C04}"/>
                  </a:ext>
                </a:extLst>
              </p:cNvPr>
              <p:cNvPicPr/>
              <p:nvPr/>
            </p:nvPicPr>
            <p:blipFill>
              <a:blip r:embed="rId154"/>
              <a:stretch>
                <a:fillRect/>
              </a:stretch>
            </p:blipFill>
            <p:spPr>
              <a:xfrm>
                <a:off x="10667914" y="3339799"/>
                <a:ext cx="730080" cy="41727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5">
            <p14:nvContentPartPr>
              <p14:cNvPr id="369" name="잉크 368">
                <a:extLst>
                  <a:ext uri="{FF2B5EF4-FFF2-40B4-BE49-F238E27FC236}">
                    <a16:creationId xmlns:a16="http://schemas.microsoft.com/office/drawing/2014/main" id="{3D3C1C07-355A-2FFC-3731-182E1E0A25D1}"/>
                  </a:ext>
                </a:extLst>
              </p14:cNvPr>
              <p14:cNvContentPartPr/>
              <p14:nvPr/>
            </p14:nvContentPartPr>
            <p14:xfrm>
              <a:off x="11237074" y="3393456"/>
              <a:ext cx="511560" cy="457200"/>
            </p14:xfrm>
          </p:contentPart>
        </mc:Choice>
        <mc:Fallback xmlns="">
          <p:pic>
            <p:nvPicPr>
              <p:cNvPr id="369" name="잉크 368">
                <a:extLst>
                  <a:ext uri="{FF2B5EF4-FFF2-40B4-BE49-F238E27FC236}">
                    <a16:creationId xmlns:a16="http://schemas.microsoft.com/office/drawing/2014/main" id="{3D3C1C07-355A-2FFC-3731-182E1E0A25D1}"/>
                  </a:ext>
                </a:extLst>
              </p:cNvPr>
              <p:cNvPicPr/>
              <p:nvPr/>
            </p:nvPicPr>
            <p:blipFill>
              <a:blip r:embed="rId156"/>
              <a:stretch>
                <a:fillRect/>
              </a:stretch>
            </p:blipFill>
            <p:spPr>
              <a:xfrm>
                <a:off x="11219074" y="3375816"/>
                <a:ext cx="547200" cy="49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7">
            <p14:nvContentPartPr>
              <p14:cNvPr id="372" name="잉크 371">
                <a:extLst>
                  <a:ext uri="{FF2B5EF4-FFF2-40B4-BE49-F238E27FC236}">
                    <a16:creationId xmlns:a16="http://schemas.microsoft.com/office/drawing/2014/main" id="{2335AC24-024A-9D0B-976E-5FF205DE87C2}"/>
                  </a:ext>
                </a:extLst>
              </p14:cNvPr>
              <p14:cNvContentPartPr/>
              <p14:nvPr/>
            </p14:nvContentPartPr>
            <p14:xfrm>
              <a:off x="2257954" y="4974216"/>
              <a:ext cx="608040" cy="406440"/>
            </p14:xfrm>
          </p:contentPart>
        </mc:Choice>
        <mc:Fallback xmlns="">
          <p:pic>
            <p:nvPicPr>
              <p:cNvPr id="372" name="잉크 371">
                <a:extLst>
                  <a:ext uri="{FF2B5EF4-FFF2-40B4-BE49-F238E27FC236}">
                    <a16:creationId xmlns:a16="http://schemas.microsoft.com/office/drawing/2014/main" id="{2335AC24-024A-9D0B-976E-5FF205DE87C2}"/>
                  </a:ext>
                </a:extLst>
              </p:cNvPr>
              <p:cNvPicPr/>
              <p:nvPr/>
            </p:nvPicPr>
            <p:blipFill>
              <a:blip r:embed="rId158"/>
              <a:stretch>
                <a:fillRect/>
              </a:stretch>
            </p:blipFill>
            <p:spPr>
              <a:xfrm>
                <a:off x="2239943" y="4956232"/>
                <a:ext cx="643701" cy="44204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9">
            <p14:nvContentPartPr>
              <p14:cNvPr id="388" name="잉크 387">
                <a:extLst>
                  <a:ext uri="{FF2B5EF4-FFF2-40B4-BE49-F238E27FC236}">
                    <a16:creationId xmlns:a16="http://schemas.microsoft.com/office/drawing/2014/main" id="{B5E14802-AA67-1889-228A-69A1EA971AF4}"/>
                  </a:ext>
                </a:extLst>
              </p14:cNvPr>
              <p14:cNvContentPartPr/>
              <p14:nvPr/>
            </p14:nvContentPartPr>
            <p14:xfrm>
              <a:off x="1409434" y="5078976"/>
              <a:ext cx="371520" cy="415440"/>
            </p14:xfrm>
          </p:contentPart>
        </mc:Choice>
        <mc:Fallback xmlns="">
          <p:pic>
            <p:nvPicPr>
              <p:cNvPr id="388" name="잉크 387">
                <a:extLst>
                  <a:ext uri="{FF2B5EF4-FFF2-40B4-BE49-F238E27FC236}">
                    <a16:creationId xmlns:a16="http://schemas.microsoft.com/office/drawing/2014/main" id="{B5E14802-AA67-1889-228A-69A1EA971AF4}"/>
                  </a:ext>
                </a:extLst>
              </p:cNvPr>
              <p:cNvPicPr/>
              <p:nvPr/>
            </p:nvPicPr>
            <p:blipFill>
              <a:blip r:embed="rId160"/>
              <a:stretch>
                <a:fillRect/>
              </a:stretch>
            </p:blipFill>
            <p:spPr>
              <a:xfrm>
                <a:off x="1391434" y="5061336"/>
                <a:ext cx="407160" cy="45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1">
            <p14:nvContentPartPr>
              <p14:cNvPr id="389" name="잉크 388">
                <a:extLst>
                  <a:ext uri="{FF2B5EF4-FFF2-40B4-BE49-F238E27FC236}">
                    <a16:creationId xmlns:a16="http://schemas.microsoft.com/office/drawing/2014/main" id="{9191C0F9-9CB0-235C-20F0-A85F48C38A59}"/>
                  </a:ext>
                </a:extLst>
              </p14:cNvPr>
              <p14:cNvContentPartPr/>
              <p14:nvPr/>
            </p14:nvContentPartPr>
            <p14:xfrm>
              <a:off x="1742794" y="5078976"/>
              <a:ext cx="324000" cy="389160"/>
            </p14:xfrm>
          </p:contentPart>
        </mc:Choice>
        <mc:Fallback xmlns="">
          <p:pic>
            <p:nvPicPr>
              <p:cNvPr id="389" name="잉크 388">
                <a:extLst>
                  <a:ext uri="{FF2B5EF4-FFF2-40B4-BE49-F238E27FC236}">
                    <a16:creationId xmlns:a16="http://schemas.microsoft.com/office/drawing/2014/main" id="{9191C0F9-9CB0-235C-20F0-A85F48C38A59}"/>
                  </a:ext>
                </a:extLst>
              </p:cNvPr>
              <p:cNvPicPr/>
              <p:nvPr/>
            </p:nvPicPr>
            <p:blipFill>
              <a:blip r:embed="rId162"/>
              <a:stretch>
                <a:fillRect/>
              </a:stretch>
            </p:blipFill>
            <p:spPr>
              <a:xfrm>
                <a:off x="1725154" y="5061336"/>
                <a:ext cx="359640" cy="42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3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904AD756-2DEE-6B12-0B34-C63A7B87FDB9}"/>
                  </a:ext>
                </a:extLst>
              </p14:cNvPr>
              <p14:cNvContentPartPr/>
              <p14:nvPr/>
            </p14:nvContentPartPr>
            <p14:xfrm>
              <a:off x="108720" y="348480"/>
              <a:ext cx="11883240" cy="5926320"/>
            </p14:xfrm>
          </p:contentPart>
        </mc:Choice>
        <mc:Fallback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904AD756-2DEE-6B12-0B34-C63A7B87FDB9}"/>
                  </a:ext>
                </a:extLst>
              </p:cNvPr>
              <p:cNvPicPr/>
              <p:nvPr/>
            </p:nvPicPr>
            <p:blipFill>
              <a:blip r:embed="rId164"/>
              <a:stretch>
                <a:fillRect/>
              </a:stretch>
            </p:blipFill>
            <p:spPr>
              <a:xfrm>
                <a:off x="99360" y="339120"/>
                <a:ext cx="11901960" cy="5945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220055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1F5122-162D-D10D-69C8-96B812A97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정책 업데이트</a:t>
            </a:r>
            <a:r>
              <a:rPr lang="en-US" altLang="ko-KR"/>
              <a:t>,</a:t>
            </a:r>
            <a:r>
              <a:rPr lang="ko-KR" altLang="en-US"/>
              <a:t> 최적 정책 찾기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E128D5-9D70-D479-76F1-9304EE7AA3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강화학습의 목표 </a:t>
            </a:r>
            <a:br>
              <a:rPr lang="en-US" altLang="ko-KR"/>
            </a:br>
            <a:r>
              <a:rPr lang="en-US" altLang="ko-KR"/>
              <a:t>=</a:t>
            </a:r>
            <a:r>
              <a:rPr lang="ko-KR" altLang="en-US"/>
              <a:t> </a:t>
            </a:r>
            <a:r>
              <a:rPr lang="ko-KR" altLang="en-US">
                <a:solidFill>
                  <a:srgbClr val="00B0F0"/>
                </a:solidFill>
              </a:rPr>
              <a:t>장기적으로 보상을 많이 얻는 정책을 찾아라</a:t>
            </a:r>
            <a:r>
              <a:rPr lang="ko-KR" altLang="en-US"/>
              <a:t> </a:t>
            </a:r>
            <a:endParaRPr lang="en-US" altLang="ko-KR"/>
          </a:p>
          <a:p>
            <a:r>
              <a:rPr lang="ko-KR" altLang="en-US"/>
              <a:t>에이전트가 처음에는 무작위 정책 사용</a:t>
            </a:r>
            <a:endParaRPr lang="en-US" altLang="ko-KR"/>
          </a:p>
          <a:p>
            <a:r>
              <a:rPr lang="ko-KR" altLang="en-US"/>
              <a:t>정책 업데이트</a:t>
            </a:r>
            <a:r>
              <a:rPr lang="en-US" altLang="ko-KR"/>
              <a:t>:</a:t>
            </a:r>
            <a:r>
              <a:rPr lang="ko-KR" altLang="en-US"/>
              <a:t> 추후 얻은 보상에 따라 과거 행동</a:t>
            </a:r>
            <a:r>
              <a:rPr lang="ko-KR" altLang="en-US" b="1"/>
              <a:t>들</a:t>
            </a:r>
            <a:r>
              <a:rPr lang="ko-KR" altLang="en-US"/>
              <a:t>의 확률 조정</a:t>
            </a:r>
            <a:endParaRPr lang="en-US" altLang="ko-KR"/>
          </a:p>
          <a:p>
            <a:r>
              <a:rPr lang="ko-KR" altLang="en-US"/>
              <a:t>맛있는 보상이었으면 과거 행동 확률 증가</a:t>
            </a:r>
            <a:endParaRPr lang="en-US" altLang="ko-KR"/>
          </a:p>
          <a:p>
            <a:r>
              <a:rPr lang="ko-KR" altLang="en-US"/>
              <a:t>맛없는 보상이었으면 해당 행동 확률 감소</a:t>
            </a:r>
            <a:endParaRPr lang="en-US" altLang="ko-KR"/>
          </a:p>
          <a:p>
            <a:pPr marL="0" indent="0">
              <a:buNone/>
            </a:pPr>
            <a:r>
              <a:rPr lang="ko-KR" altLang="en-US"/>
              <a:t>최종적으로 보상을 최대화하는 정책        에 수렴</a:t>
            </a:r>
            <a:r>
              <a:rPr lang="en-US" altLang="ko-KR"/>
              <a:t>		</a:t>
            </a:r>
            <a:r>
              <a:rPr lang="ko-KR" altLang="en-US"/>
              <a:t> </a:t>
            </a:r>
            <a:endParaRPr lang="en-US" altLang="ko-KR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30CF6787-9B25-695A-AFD0-50BE45EDCCB2}"/>
                  </a:ext>
                </a:extLst>
              </p14:cNvPr>
              <p14:cNvContentPartPr/>
              <p14:nvPr/>
            </p14:nvContentPartPr>
            <p14:xfrm>
              <a:off x="6831677" y="5022075"/>
              <a:ext cx="497160" cy="392040"/>
            </p14:xfrm>
          </p:contentPart>
        </mc:Choice>
        <mc:Fallback xmlns=""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30CF6787-9B25-695A-AFD0-50BE45EDCCB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814037" y="5004075"/>
                <a:ext cx="532800" cy="42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0870CFC5-FACC-54F2-2293-C07023315111}"/>
                  </a:ext>
                </a:extLst>
              </p14:cNvPr>
              <p14:cNvContentPartPr/>
              <p14:nvPr/>
            </p14:nvContentPartPr>
            <p14:xfrm>
              <a:off x="7328837" y="4861938"/>
              <a:ext cx="293040" cy="417240"/>
            </p14:xfrm>
          </p:contentPart>
        </mc:Choice>
        <mc:Fallback xmlns=""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0870CFC5-FACC-54F2-2293-C0702331511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310837" y="4844298"/>
                <a:ext cx="328680" cy="45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F166EA3E-BA56-89FD-FB7A-49AC574D14DD}"/>
                  </a:ext>
                </a:extLst>
              </p14:cNvPr>
              <p14:cNvContentPartPr/>
              <p14:nvPr/>
            </p14:nvContentPartPr>
            <p14:xfrm>
              <a:off x="2369160" y="1354320"/>
              <a:ext cx="9579600" cy="5673960"/>
            </p14:xfrm>
          </p:contentPart>
        </mc:Choice>
        <mc:Fallback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F166EA3E-BA56-89FD-FB7A-49AC574D14D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359800" y="1344960"/>
                <a:ext cx="9598320" cy="569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FE86794F-7F99-2BC2-855F-7FC290428B49}"/>
                  </a:ext>
                </a:extLst>
              </p14:cNvPr>
              <p14:cNvContentPartPr/>
              <p14:nvPr/>
            </p14:nvContentPartPr>
            <p14:xfrm>
              <a:off x="6237729" y="2121489"/>
              <a:ext cx="839160" cy="670680"/>
            </p14:xfrm>
          </p:contentPart>
        </mc:Choice>
        <mc:Fallback xmlns=""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FE86794F-7F99-2BC2-855F-7FC290428B4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229089" y="2112489"/>
                <a:ext cx="856800" cy="68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44E6F272-48D8-F572-D342-FFF047069AE2}"/>
                  </a:ext>
                </a:extLst>
              </p14:cNvPr>
              <p14:cNvContentPartPr/>
              <p14:nvPr/>
            </p14:nvContentPartPr>
            <p14:xfrm>
              <a:off x="6149529" y="1626489"/>
              <a:ext cx="614880" cy="401400"/>
            </p14:xfrm>
          </p:contentPart>
        </mc:Choice>
        <mc:Fallback xmlns=""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44E6F272-48D8-F572-D342-FFF047069AE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140529" y="1617489"/>
                <a:ext cx="632520" cy="41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92C0ABA1-18C5-16DB-E120-3616BAAE8A98}"/>
                  </a:ext>
                </a:extLst>
              </p14:cNvPr>
              <p14:cNvContentPartPr/>
              <p14:nvPr/>
            </p14:nvContentPartPr>
            <p14:xfrm>
              <a:off x="6320529" y="1674009"/>
              <a:ext cx="569880" cy="410760"/>
            </p14:xfrm>
          </p:contentPart>
        </mc:Choice>
        <mc:Fallback xmlns=""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92C0ABA1-18C5-16DB-E120-3616BAAE8A9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311529" y="1665369"/>
                <a:ext cx="587520" cy="42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868210C8-5702-B807-AEFF-2F272F91BF62}"/>
                  </a:ext>
                </a:extLst>
              </p14:cNvPr>
              <p14:cNvContentPartPr/>
              <p14:nvPr/>
            </p14:nvContentPartPr>
            <p14:xfrm>
              <a:off x="6928209" y="1801809"/>
              <a:ext cx="53640" cy="102600"/>
            </p14:xfrm>
          </p:contentPart>
        </mc:Choice>
        <mc:Fallback xmlns=""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868210C8-5702-B807-AEFF-2F272F91BF62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919209" y="1793169"/>
                <a:ext cx="71280" cy="12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8" name="잉크 17">
                <a:extLst>
                  <a:ext uri="{FF2B5EF4-FFF2-40B4-BE49-F238E27FC236}">
                    <a16:creationId xmlns:a16="http://schemas.microsoft.com/office/drawing/2014/main" id="{10A303A1-A513-CA8F-871E-C0A71364D940}"/>
                  </a:ext>
                </a:extLst>
              </p14:cNvPr>
              <p14:cNvContentPartPr/>
              <p14:nvPr/>
            </p14:nvContentPartPr>
            <p14:xfrm>
              <a:off x="6026049" y="1370889"/>
              <a:ext cx="953280" cy="767160"/>
            </p14:xfrm>
          </p:contentPart>
        </mc:Choice>
        <mc:Fallback>
          <p:pic>
            <p:nvPicPr>
              <p:cNvPr id="18" name="잉크 17">
                <a:extLst>
                  <a:ext uri="{FF2B5EF4-FFF2-40B4-BE49-F238E27FC236}">
                    <a16:creationId xmlns:a16="http://schemas.microsoft.com/office/drawing/2014/main" id="{10A303A1-A513-CA8F-871E-C0A71364D940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017049" y="1361889"/>
                <a:ext cx="970920" cy="784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602587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C66441-B141-0499-F008-FFAE7AC7B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640" y="253839"/>
            <a:ext cx="10515600" cy="1325563"/>
          </a:xfrm>
        </p:spPr>
        <p:txBody>
          <a:bodyPr/>
          <a:lstStyle/>
          <a:p>
            <a:r>
              <a:rPr lang="ko-KR" altLang="en-US">
                <a:solidFill>
                  <a:srgbClr val="00B0F0"/>
                </a:solidFill>
              </a:rPr>
              <a:t>장기적인 보상</a:t>
            </a:r>
            <a:r>
              <a:rPr lang="ko-KR" altLang="en-US"/>
              <a:t>을 어떻게 따질까</a:t>
            </a:r>
            <a:r>
              <a:rPr lang="en-US" altLang="ko-KR"/>
              <a:t>?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EF282F-7BB6-8644-8AC5-1EA71742D1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강화학습의 목표</a:t>
            </a:r>
            <a:r>
              <a:rPr lang="en-US" altLang="ko-KR"/>
              <a:t>:</a:t>
            </a:r>
            <a:r>
              <a:rPr lang="ko-KR" altLang="en-US"/>
              <a:t> 장기적으로 보상을 최대로 얻기</a:t>
            </a:r>
            <a:r>
              <a:rPr lang="en-US" altLang="ko-KR"/>
              <a:t>.</a:t>
            </a:r>
          </a:p>
          <a:p>
            <a:r>
              <a:rPr lang="ko-KR" altLang="en-US"/>
              <a:t>즉각적 보상 </a:t>
            </a:r>
            <a:r>
              <a:rPr lang="en-US" altLang="ko-KR"/>
              <a:t>vs</a:t>
            </a:r>
            <a:r>
              <a:rPr lang="ko-KR" altLang="en-US"/>
              <a:t> 장기적 보상</a:t>
            </a:r>
            <a:endParaRPr lang="en-US" altLang="ko-KR"/>
          </a:p>
          <a:p>
            <a:r>
              <a:rPr lang="ko-KR" altLang="en-US"/>
              <a:t>돈을 바로 쓰면 당장은 행복하지만</a:t>
            </a:r>
            <a:r>
              <a:rPr lang="en-US" altLang="ko-KR"/>
              <a:t>,</a:t>
            </a:r>
            <a:r>
              <a:rPr lang="ko-KR" altLang="en-US"/>
              <a:t> 저축하면 복리</a:t>
            </a:r>
            <a:endParaRPr lang="en-US" altLang="ko-KR">
              <a:solidFill>
                <a:srgbClr val="00B0F0"/>
              </a:solidFill>
            </a:endParaRPr>
          </a:p>
          <a:p>
            <a:r>
              <a:rPr lang="ko-KR" altLang="en-US"/>
              <a:t>누적 보상</a:t>
            </a:r>
            <a:endParaRPr lang="en-US" altLang="ko-KR"/>
          </a:p>
          <a:p>
            <a:r>
              <a:rPr lang="ko-KR" altLang="en-US"/>
              <a:t>현재 </a:t>
            </a:r>
            <a:r>
              <a:rPr lang="en-US" altLang="ko-KR"/>
              <a:t>t</a:t>
            </a:r>
            <a:r>
              <a:rPr lang="ko-KR" altLang="en-US"/>
              <a:t>부터 시작해서</a:t>
            </a:r>
            <a:br>
              <a:rPr lang="en-US" altLang="ko-KR"/>
            </a:br>
            <a:r>
              <a:rPr lang="ko-KR" altLang="en-US"/>
              <a:t>앞으로 얻을 보상들의 합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이걸 최대화 하는 행동이 좋은 것 아닐까</a:t>
            </a:r>
            <a:r>
              <a:rPr lang="en-US" altLang="ko-KR"/>
              <a:t>?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C975D4D-4511-9B9C-956F-076280D7A0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7535" y="4071583"/>
            <a:ext cx="5000625" cy="81915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0E5D417B-F3EC-954A-8CDC-C2FF4708CD6A}"/>
                  </a:ext>
                </a:extLst>
              </p14:cNvPr>
              <p14:cNvContentPartPr/>
              <p14:nvPr/>
            </p14:nvContentPartPr>
            <p14:xfrm>
              <a:off x="392040" y="1023480"/>
              <a:ext cx="11608560" cy="5965560"/>
            </p14:xfrm>
          </p:contentPart>
        </mc:Choice>
        <mc:Fallback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0E5D417B-F3EC-954A-8CDC-C2FF4708CD6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2680" y="1014120"/>
                <a:ext cx="11627280" cy="5984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010817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707752-FA14-B604-DC4E-E3C34BE02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solidFill>
                  <a:srgbClr val="00B0F0"/>
                </a:solidFill>
              </a:rPr>
              <a:t>장기적인 보상</a:t>
            </a:r>
            <a:r>
              <a:rPr lang="ko-KR" altLang="en-US"/>
              <a:t>을 어떻게 따질까</a:t>
            </a:r>
            <a:r>
              <a:rPr lang="en-US" altLang="ko-KR"/>
              <a:t>?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2754D6-3CEE-25B5-CBA5-F6663B92E5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그러면 무한히 기다리면 좋게</a:t>
            </a:r>
            <a:r>
              <a:rPr lang="en-US" altLang="ko-KR"/>
              <a:t>?</a:t>
            </a:r>
          </a:p>
          <a:p>
            <a:r>
              <a:rPr lang="ko-KR" altLang="en-US"/>
              <a:t>모든 미래 보상을 똑같이 취급할 수 있을까</a:t>
            </a:r>
            <a:r>
              <a:rPr lang="en-US" altLang="ko-KR"/>
              <a:t>?</a:t>
            </a:r>
          </a:p>
          <a:p>
            <a:r>
              <a:rPr lang="en-US" altLang="ko-KR"/>
              <a:t>10</a:t>
            </a:r>
            <a:r>
              <a:rPr lang="ko-KR" altLang="en-US"/>
              <a:t>년 후 얻을 </a:t>
            </a:r>
            <a:r>
              <a:rPr lang="en-US" altLang="ko-KR"/>
              <a:t>100</a:t>
            </a:r>
            <a:r>
              <a:rPr lang="ko-KR" altLang="en-US"/>
              <a:t>만원</a:t>
            </a:r>
            <a:r>
              <a:rPr lang="en-US" altLang="ko-KR"/>
              <a:t>,</a:t>
            </a:r>
            <a:r>
              <a:rPr lang="ko-KR" altLang="en-US"/>
              <a:t> 지금 당장 받을 </a:t>
            </a:r>
            <a:r>
              <a:rPr lang="en-US" altLang="ko-KR"/>
              <a:t>100</a:t>
            </a:r>
            <a:r>
              <a:rPr lang="ko-KR" altLang="en-US"/>
              <a:t>만원</a:t>
            </a:r>
            <a:endParaRPr lang="en-US" altLang="ko-KR"/>
          </a:p>
          <a:p>
            <a:r>
              <a:rPr lang="ko-KR" altLang="en-US"/>
              <a:t>강화학습에서는 할인율</a:t>
            </a:r>
            <a:r>
              <a:rPr lang="en-US" altLang="ko-KR"/>
              <a:t>(Discount</a:t>
            </a:r>
            <a:r>
              <a:rPr lang="ko-KR" altLang="en-US"/>
              <a:t> </a:t>
            </a:r>
            <a:r>
              <a:rPr lang="en-US" altLang="ko-KR"/>
              <a:t>factor,</a:t>
            </a:r>
            <a:r>
              <a:rPr lang="ko-KR" altLang="en-US"/>
              <a:t> </a:t>
            </a:r>
            <a:r>
              <a:rPr lang="en-US" altLang="ko-KR"/>
              <a:t>gamma)</a:t>
            </a:r>
            <a:r>
              <a:rPr lang="ko-KR" altLang="en-US"/>
              <a:t>를 미래의 보상에 곱해서 가치를 평가함</a:t>
            </a:r>
            <a:r>
              <a:rPr lang="en-US" altLang="ko-KR"/>
              <a:t>.</a:t>
            </a:r>
            <a:r>
              <a:rPr lang="ko-KR" altLang="en-US"/>
              <a:t> </a:t>
            </a:r>
            <a:r>
              <a:rPr lang="en-US" altLang="ko-KR"/>
              <a:t>(0~1</a:t>
            </a:r>
            <a:r>
              <a:rPr lang="ko-KR" altLang="en-US"/>
              <a:t>의 값</a:t>
            </a:r>
            <a:r>
              <a:rPr lang="en-US" altLang="ko-KR"/>
              <a:t>).</a:t>
            </a:r>
            <a:r>
              <a:rPr lang="ko-KR" altLang="en-US"/>
              <a:t> 미래 보상 가치는 감소</a:t>
            </a:r>
            <a:endParaRPr lang="en-US" altLang="ko-KR"/>
          </a:p>
          <a:p>
            <a:r>
              <a:rPr lang="ko-KR" altLang="en-US">
                <a:solidFill>
                  <a:srgbClr val="00B0F0"/>
                </a:solidFill>
              </a:rPr>
              <a:t>할인율이 적용된 누적 보상</a:t>
            </a:r>
            <a:endParaRPr lang="en-US" altLang="ko-KR">
              <a:solidFill>
                <a:srgbClr val="00B0F0"/>
              </a:solidFill>
            </a:endParaRPr>
          </a:p>
          <a:p>
            <a:endParaRPr lang="en-US" altLang="ko-KR"/>
          </a:p>
          <a:p>
            <a:r>
              <a:rPr lang="ko-KR" altLang="en-US"/>
              <a:t>감마가 </a:t>
            </a:r>
            <a:r>
              <a:rPr lang="en-US" altLang="ko-KR"/>
              <a:t>1</a:t>
            </a:r>
            <a:r>
              <a:rPr lang="ko-KR" altLang="en-US"/>
              <a:t>에 가까우면 미래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en-US" altLang="ko-KR"/>
              <a:t>0</a:t>
            </a:r>
            <a:r>
              <a:rPr lang="ko-KR" altLang="en-US"/>
              <a:t>에 가까우면 단기 보상만 고려</a:t>
            </a:r>
            <a:endParaRPr lang="en-US" altLang="ko-KR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FA0CB01-D9BD-B713-C312-71BDE4C17E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0492" y="4412799"/>
            <a:ext cx="4437262" cy="80225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2432BC9C-9D1D-CCFA-7805-1594E61B6F13}"/>
                  </a:ext>
                </a:extLst>
              </p14:cNvPr>
              <p14:cNvContentPartPr/>
              <p14:nvPr/>
            </p14:nvContentPartPr>
            <p14:xfrm>
              <a:off x="570240" y="1184400"/>
              <a:ext cx="10524960" cy="5843880"/>
            </p14:xfrm>
          </p:contentPart>
        </mc:Choice>
        <mc:Fallback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2432BC9C-9D1D-CCFA-7805-1594E61B6F1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60880" y="1175040"/>
                <a:ext cx="10543680" cy="5862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758322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20166B-C099-73C9-2CF7-00E4E59C6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>
                <a:solidFill>
                  <a:srgbClr val="00B0F0"/>
                </a:solidFill>
              </a:rPr>
              <a:t>장기적인 보상</a:t>
            </a:r>
            <a:r>
              <a:rPr lang="ko-KR" altLang="en-US" sz="4000"/>
              <a:t>을 어떻게 따질까</a:t>
            </a:r>
            <a:r>
              <a:rPr lang="en-US" altLang="ko-KR" sz="4000"/>
              <a:t>?</a:t>
            </a:r>
            <a:endParaRPr lang="ko-KR" altLang="en-US" sz="400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55839A-52DA-3E9A-2405-0FBD3E1563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>
                <a:solidFill>
                  <a:srgbClr val="00B0F0"/>
                </a:solidFill>
              </a:rPr>
              <a:t>할인율이 적용된 누적 보상</a:t>
            </a:r>
            <a:endParaRPr lang="en-US" altLang="ko-KR">
              <a:solidFill>
                <a:srgbClr val="00B0F0"/>
              </a:solidFill>
            </a:endParaRPr>
          </a:p>
          <a:p>
            <a:r>
              <a:rPr lang="ko-KR" altLang="en-US" sz="2000">
                <a:solidFill>
                  <a:schemeClr val="tx1">
                    <a:lumMod val="50000"/>
                    <a:lumOff val="50000"/>
                  </a:schemeClr>
                </a:solidFill>
              </a:rPr>
              <a:t>앞으로 얻을 모든 보상들을 누적해서 합한 값을 크게 한다</a:t>
            </a:r>
            <a:r>
              <a:rPr lang="en-US" altLang="ko-KR" sz="200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r>
              <a:rPr lang="ko-KR" altLang="en-US" sz="2000">
                <a:solidFill>
                  <a:schemeClr val="tx1">
                    <a:lumMod val="50000"/>
                    <a:lumOff val="50000"/>
                  </a:schemeClr>
                </a:solidFill>
              </a:rPr>
              <a:t>미래에 얻는 보상일수록 가치를 적게 한다</a:t>
            </a:r>
            <a:r>
              <a:rPr lang="en-US" altLang="ko-KR" sz="200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r>
              <a:rPr lang="en-US" altLang="ko-KR">
                <a:solidFill>
                  <a:srgbClr val="00B0F0"/>
                </a:solidFill>
              </a:rPr>
              <a:t>=</a:t>
            </a:r>
            <a:r>
              <a:rPr lang="ko-KR" altLang="en-US">
                <a:solidFill>
                  <a:srgbClr val="00B0F0"/>
                </a:solidFill>
              </a:rPr>
              <a:t>장기적인 보상이다</a:t>
            </a:r>
            <a:r>
              <a:rPr lang="en-US" altLang="ko-KR">
                <a:solidFill>
                  <a:srgbClr val="00B0F0"/>
                </a:solidFill>
              </a:rPr>
              <a:t>.</a:t>
            </a:r>
          </a:p>
          <a:p>
            <a:r>
              <a:rPr lang="ko-KR" altLang="en-US"/>
              <a:t>문제</a:t>
            </a:r>
            <a:r>
              <a:rPr lang="en-US" altLang="ko-KR"/>
              <a:t>:</a:t>
            </a:r>
            <a:r>
              <a:rPr lang="ko-KR" altLang="en-US"/>
              <a:t> 너무 많은 시나리오</a:t>
            </a:r>
            <a:r>
              <a:rPr lang="en-US" altLang="ko-KR"/>
              <a:t>.</a:t>
            </a:r>
          </a:p>
          <a:p>
            <a:pPr marL="0" indent="0">
              <a:buNone/>
            </a:pPr>
            <a:r>
              <a:rPr lang="ko-KR" altLang="en-US" sz="2000">
                <a:solidFill>
                  <a:srgbClr val="00B0F0"/>
                </a:solidFill>
              </a:rPr>
              <a:t>퀸을 움직인 다음 나이트</a:t>
            </a:r>
            <a:r>
              <a:rPr lang="en-US" altLang="ko-KR" sz="2000">
                <a:solidFill>
                  <a:srgbClr val="00B0F0"/>
                </a:solidFill>
              </a:rPr>
              <a:t>…</a:t>
            </a:r>
          </a:p>
          <a:p>
            <a:pPr marL="0" indent="0">
              <a:buNone/>
            </a:pPr>
            <a:r>
              <a:rPr lang="ko-KR" altLang="en-US" sz="2000">
                <a:solidFill>
                  <a:srgbClr val="00B0F0"/>
                </a:solidFill>
              </a:rPr>
              <a:t>폰을 움직이고 나이트</a:t>
            </a:r>
            <a:r>
              <a:rPr lang="en-US" altLang="ko-KR" sz="2000">
                <a:solidFill>
                  <a:srgbClr val="00B0F0"/>
                </a:solidFill>
              </a:rPr>
              <a:t>…</a:t>
            </a:r>
          </a:p>
          <a:p>
            <a:pPr marL="0" indent="0">
              <a:buNone/>
            </a:pPr>
            <a:r>
              <a:rPr lang="ko-KR" altLang="en-US" sz="2000">
                <a:solidFill>
                  <a:srgbClr val="00B0F0"/>
                </a:solidFill>
              </a:rPr>
              <a:t>시나리오 누적 보상 * 일어날 확률 </a:t>
            </a:r>
            <a:endParaRPr lang="en-US" altLang="ko-KR" sz="2000">
              <a:solidFill>
                <a:srgbClr val="00B0F0"/>
              </a:solidFill>
            </a:endParaRPr>
          </a:p>
          <a:p>
            <a:r>
              <a:rPr lang="ko-KR" altLang="en-US">
                <a:solidFill>
                  <a:srgbClr val="00B0F0"/>
                </a:solidFill>
              </a:rPr>
              <a:t>가치 함수</a:t>
            </a:r>
            <a:r>
              <a:rPr lang="en-US" altLang="ko-KR">
                <a:solidFill>
                  <a:srgbClr val="00B0F0"/>
                </a:solidFill>
              </a:rPr>
              <a:t>(2</a:t>
            </a:r>
            <a:r>
              <a:rPr lang="ko-KR" altLang="en-US">
                <a:solidFill>
                  <a:srgbClr val="00B0F0"/>
                </a:solidFill>
              </a:rPr>
              <a:t>종류</a:t>
            </a:r>
            <a:r>
              <a:rPr lang="en-US" altLang="ko-KR">
                <a:solidFill>
                  <a:srgbClr val="00B0F0"/>
                </a:solidFill>
              </a:rPr>
              <a:t>)</a:t>
            </a:r>
            <a:br>
              <a:rPr lang="en-US" altLang="ko-KR">
                <a:solidFill>
                  <a:srgbClr val="00B0F0"/>
                </a:solidFill>
              </a:rPr>
            </a:br>
            <a:r>
              <a:rPr lang="en-US" altLang="ko-KR"/>
              <a:t>=</a:t>
            </a:r>
            <a:r>
              <a:rPr lang="ko-KR" altLang="en-US"/>
              <a:t> 특정 상태</a:t>
            </a:r>
            <a:r>
              <a:rPr lang="en-US" altLang="ko-KR"/>
              <a:t>(</a:t>
            </a:r>
            <a:r>
              <a:rPr lang="ko-KR" altLang="en-US"/>
              <a:t>또는 행동</a:t>
            </a:r>
            <a:r>
              <a:rPr lang="en-US" altLang="ko-KR"/>
              <a:t>)</a:t>
            </a:r>
            <a:r>
              <a:rPr lang="ko-KR" altLang="en-US"/>
              <a:t> 이후 받을</a:t>
            </a:r>
            <a:r>
              <a:rPr lang="en-US" altLang="ko-KR"/>
              <a:t>,</a:t>
            </a:r>
            <a:r>
              <a:rPr lang="ko-KR" altLang="en-US">
                <a:solidFill>
                  <a:srgbClr val="00B0F0"/>
                </a:solidFill>
              </a:rPr>
              <a:t> 장기적인 보상의 기댓값</a:t>
            </a:r>
            <a:endParaRPr lang="en-US" altLang="ko-KR">
              <a:solidFill>
                <a:srgbClr val="00B0F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5" name="잉크 44">
                <a:extLst>
                  <a:ext uri="{FF2B5EF4-FFF2-40B4-BE49-F238E27FC236}">
                    <a16:creationId xmlns:a16="http://schemas.microsoft.com/office/drawing/2014/main" id="{BBB4005B-F3A2-2EEE-D64D-47AAD7C18C45}"/>
                  </a:ext>
                </a:extLst>
              </p14:cNvPr>
              <p14:cNvContentPartPr/>
              <p14:nvPr/>
            </p14:nvContentPartPr>
            <p14:xfrm>
              <a:off x="7583074" y="4934256"/>
              <a:ext cx="779760" cy="513720"/>
            </p14:xfrm>
          </p:contentPart>
        </mc:Choice>
        <mc:Fallback xmlns="">
          <p:pic>
            <p:nvPicPr>
              <p:cNvPr id="45" name="잉크 44">
                <a:extLst>
                  <a:ext uri="{FF2B5EF4-FFF2-40B4-BE49-F238E27FC236}">
                    <a16:creationId xmlns:a16="http://schemas.microsoft.com/office/drawing/2014/main" id="{BBB4005B-F3A2-2EEE-D64D-47AAD7C18C4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565082" y="4916616"/>
                <a:ext cx="815384" cy="54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9" name="잉크 48">
                <a:extLst>
                  <a:ext uri="{FF2B5EF4-FFF2-40B4-BE49-F238E27FC236}">
                    <a16:creationId xmlns:a16="http://schemas.microsoft.com/office/drawing/2014/main" id="{7D02C6C4-7681-FBBD-90D9-C0BDE087DDC2}"/>
                  </a:ext>
                </a:extLst>
              </p14:cNvPr>
              <p14:cNvContentPartPr/>
              <p14:nvPr/>
            </p14:nvContentPartPr>
            <p14:xfrm>
              <a:off x="5930314" y="1719816"/>
              <a:ext cx="1425600" cy="502560"/>
            </p14:xfrm>
          </p:contentPart>
        </mc:Choice>
        <mc:Fallback xmlns="">
          <p:pic>
            <p:nvPicPr>
              <p:cNvPr id="49" name="잉크 48">
                <a:extLst>
                  <a:ext uri="{FF2B5EF4-FFF2-40B4-BE49-F238E27FC236}">
                    <a16:creationId xmlns:a16="http://schemas.microsoft.com/office/drawing/2014/main" id="{7D02C6C4-7681-FBBD-90D9-C0BDE087DDC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912670" y="1701829"/>
                <a:ext cx="1461249" cy="53817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2" name="잉크 51">
                <a:extLst>
                  <a:ext uri="{FF2B5EF4-FFF2-40B4-BE49-F238E27FC236}">
                    <a16:creationId xmlns:a16="http://schemas.microsoft.com/office/drawing/2014/main" id="{23B5D10D-5EEC-6542-00BB-685CBDDAE148}"/>
                  </a:ext>
                </a:extLst>
              </p14:cNvPr>
              <p14:cNvContentPartPr/>
              <p14:nvPr/>
            </p14:nvContentPartPr>
            <p14:xfrm>
              <a:off x="8727154" y="4870176"/>
              <a:ext cx="1264320" cy="465120"/>
            </p14:xfrm>
          </p:contentPart>
        </mc:Choice>
        <mc:Fallback xmlns="">
          <p:pic>
            <p:nvPicPr>
              <p:cNvPr id="52" name="잉크 51">
                <a:extLst>
                  <a:ext uri="{FF2B5EF4-FFF2-40B4-BE49-F238E27FC236}">
                    <a16:creationId xmlns:a16="http://schemas.microsoft.com/office/drawing/2014/main" id="{23B5D10D-5EEC-6542-00BB-685CBDDAE14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709149" y="4852176"/>
                <a:ext cx="1299970" cy="50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5" name="잉크 54">
                <a:extLst>
                  <a:ext uri="{FF2B5EF4-FFF2-40B4-BE49-F238E27FC236}">
                    <a16:creationId xmlns:a16="http://schemas.microsoft.com/office/drawing/2014/main" id="{88A0AA86-E48B-1A38-C928-9C9751CA94EE}"/>
                  </a:ext>
                </a:extLst>
              </p14:cNvPr>
              <p14:cNvContentPartPr/>
              <p14:nvPr/>
            </p14:nvContentPartPr>
            <p14:xfrm>
              <a:off x="10076434" y="4652376"/>
              <a:ext cx="380520" cy="540000"/>
            </p14:xfrm>
          </p:contentPart>
        </mc:Choice>
        <mc:Fallback xmlns="">
          <p:pic>
            <p:nvPicPr>
              <p:cNvPr id="55" name="잉크 54">
                <a:extLst>
                  <a:ext uri="{FF2B5EF4-FFF2-40B4-BE49-F238E27FC236}">
                    <a16:creationId xmlns:a16="http://schemas.microsoft.com/office/drawing/2014/main" id="{88A0AA86-E48B-1A38-C928-9C9751CA94E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058434" y="4634736"/>
                <a:ext cx="416160" cy="57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56" name="잉크 55">
                <a:extLst>
                  <a:ext uri="{FF2B5EF4-FFF2-40B4-BE49-F238E27FC236}">
                    <a16:creationId xmlns:a16="http://schemas.microsoft.com/office/drawing/2014/main" id="{DF193774-0DFD-0BF3-E812-9153B153B9E2}"/>
                  </a:ext>
                </a:extLst>
              </p14:cNvPr>
              <p14:cNvContentPartPr/>
              <p14:nvPr/>
            </p14:nvContentPartPr>
            <p14:xfrm>
              <a:off x="9938194" y="4685496"/>
              <a:ext cx="112320" cy="519480"/>
            </p14:xfrm>
          </p:contentPart>
        </mc:Choice>
        <mc:Fallback xmlns="">
          <p:pic>
            <p:nvPicPr>
              <p:cNvPr id="56" name="잉크 55">
                <a:extLst>
                  <a:ext uri="{FF2B5EF4-FFF2-40B4-BE49-F238E27FC236}">
                    <a16:creationId xmlns:a16="http://schemas.microsoft.com/office/drawing/2014/main" id="{DF193774-0DFD-0BF3-E812-9153B153B9E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920554" y="4667496"/>
                <a:ext cx="147960" cy="55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59" name="잉크 58">
                <a:extLst>
                  <a:ext uri="{FF2B5EF4-FFF2-40B4-BE49-F238E27FC236}">
                    <a16:creationId xmlns:a16="http://schemas.microsoft.com/office/drawing/2014/main" id="{BAD92FC1-E874-83A4-5AA6-5CEC52705CBA}"/>
                  </a:ext>
                </a:extLst>
              </p14:cNvPr>
              <p14:cNvContentPartPr/>
              <p14:nvPr/>
            </p14:nvContentPartPr>
            <p14:xfrm>
              <a:off x="10518514" y="4607736"/>
              <a:ext cx="447480" cy="672120"/>
            </p14:xfrm>
          </p:contentPart>
        </mc:Choice>
        <mc:Fallback xmlns="">
          <p:pic>
            <p:nvPicPr>
              <p:cNvPr id="59" name="잉크 58">
                <a:extLst>
                  <a:ext uri="{FF2B5EF4-FFF2-40B4-BE49-F238E27FC236}">
                    <a16:creationId xmlns:a16="http://schemas.microsoft.com/office/drawing/2014/main" id="{BAD92FC1-E874-83A4-5AA6-5CEC52705CB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500874" y="4589736"/>
                <a:ext cx="483120" cy="70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60" name="잉크 59">
                <a:extLst>
                  <a:ext uri="{FF2B5EF4-FFF2-40B4-BE49-F238E27FC236}">
                    <a16:creationId xmlns:a16="http://schemas.microsoft.com/office/drawing/2014/main" id="{457B8115-DA57-A129-6C0E-79227D19E0F1}"/>
                  </a:ext>
                </a:extLst>
              </p14:cNvPr>
              <p14:cNvContentPartPr/>
              <p14:nvPr/>
            </p14:nvContentPartPr>
            <p14:xfrm>
              <a:off x="10984354" y="4959456"/>
              <a:ext cx="222120" cy="270720"/>
            </p14:xfrm>
          </p:contentPart>
        </mc:Choice>
        <mc:Fallback xmlns="">
          <p:pic>
            <p:nvPicPr>
              <p:cNvPr id="60" name="잉크 59">
                <a:extLst>
                  <a:ext uri="{FF2B5EF4-FFF2-40B4-BE49-F238E27FC236}">
                    <a16:creationId xmlns:a16="http://schemas.microsoft.com/office/drawing/2014/main" id="{457B8115-DA57-A129-6C0E-79227D19E0F1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0966354" y="4941432"/>
                <a:ext cx="257760" cy="30640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63" name="잉크 62">
                <a:extLst>
                  <a:ext uri="{FF2B5EF4-FFF2-40B4-BE49-F238E27FC236}">
                    <a16:creationId xmlns:a16="http://schemas.microsoft.com/office/drawing/2014/main" id="{E9891AF4-962A-F016-CD2D-EAA76BA55CDA}"/>
                  </a:ext>
                </a:extLst>
              </p14:cNvPr>
              <p14:cNvContentPartPr/>
              <p14:nvPr/>
            </p14:nvContentPartPr>
            <p14:xfrm>
              <a:off x="11261194" y="4552296"/>
              <a:ext cx="254160" cy="781920"/>
            </p14:xfrm>
          </p:contentPart>
        </mc:Choice>
        <mc:Fallback xmlns="">
          <p:pic>
            <p:nvPicPr>
              <p:cNvPr id="63" name="잉크 62">
                <a:extLst>
                  <a:ext uri="{FF2B5EF4-FFF2-40B4-BE49-F238E27FC236}">
                    <a16:creationId xmlns:a16="http://schemas.microsoft.com/office/drawing/2014/main" id="{E9891AF4-962A-F016-CD2D-EAA76BA55CDA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1243554" y="4534296"/>
                <a:ext cx="289800" cy="81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64" name="잉크 63">
                <a:extLst>
                  <a:ext uri="{FF2B5EF4-FFF2-40B4-BE49-F238E27FC236}">
                    <a16:creationId xmlns:a16="http://schemas.microsoft.com/office/drawing/2014/main" id="{A36FCB0A-8CD7-9485-FA24-4C2998374F08}"/>
                  </a:ext>
                </a:extLst>
              </p14:cNvPr>
              <p14:cNvContentPartPr/>
              <p14:nvPr/>
            </p14:nvContentPartPr>
            <p14:xfrm>
              <a:off x="9986074" y="4730136"/>
              <a:ext cx="195840" cy="25560"/>
            </p14:xfrm>
          </p:contentPart>
        </mc:Choice>
        <mc:Fallback xmlns="">
          <p:pic>
            <p:nvPicPr>
              <p:cNvPr id="64" name="잉크 63">
                <a:extLst>
                  <a:ext uri="{FF2B5EF4-FFF2-40B4-BE49-F238E27FC236}">
                    <a16:creationId xmlns:a16="http://schemas.microsoft.com/office/drawing/2014/main" id="{A36FCB0A-8CD7-9485-FA24-4C2998374F08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9968074" y="4712496"/>
                <a:ext cx="231480" cy="6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65" name="잉크 64">
                <a:extLst>
                  <a:ext uri="{FF2B5EF4-FFF2-40B4-BE49-F238E27FC236}">
                    <a16:creationId xmlns:a16="http://schemas.microsoft.com/office/drawing/2014/main" id="{14567C6B-CBC5-3E4F-7504-D6036748B28C}"/>
                  </a:ext>
                </a:extLst>
              </p14:cNvPr>
              <p14:cNvContentPartPr/>
              <p14:nvPr/>
            </p14:nvContentPartPr>
            <p14:xfrm>
              <a:off x="2255074" y="5874216"/>
              <a:ext cx="198720" cy="405720"/>
            </p14:xfrm>
          </p:contentPart>
        </mc:Choice>
        <mc:Fallback xmlns="">
          <p:pic>
            <p:nvPicPr>
              <p:cNvPr id="65" name="잉크 64">
                <a:extLst>
                  <a:ext uri="{FF2B5EF4-FFF2-40B4-BE49-F238E27FC236}">
                    <a16:creationId xmlns:a16="http://schemas.microsoft.com/office/drawing/2014/main" id="{14567C6B-CBC5-3E4F-7504-D6036748B28C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237434" y="5856576"/>
                <a:ext cx="234360" cy="44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66" name="잉크 65">
                <a:extLst>
                  <a:ext uri="{FF2B5EF4-FFF2-40B4-BE49-F238E27FC236}">
                    <a16:creationId xmlns:a16="http://schemas.microsoft.com/office/drawing/2014/main" id="{E6C0B873-CF7E-4F97-EA4E-8B988F0CA4BD}"/>
                  </a:ext>
                </a:extLst>
              </p14:cNvPr>
              <p14:cNvContentPartPr/>
              <p14:nvPr/>
            </p14:nvContentPartPr>
            <p14:xfrm>
              <a:off x="3849154" y="5900496"/>
              <a:ext cx="424080" cy="366840"/>
            </p14:xfrm>
          </p:contentPart>
        </mc:Choice>
        <mc:Fallback xmlns="">
          <p:pic>
            <p:nvPicPr>
              <p:cNvPr id="66" name="잉크 65">
                <a:extLst>
                  <a:ext uri="{FF2B5EF4-FFF2-40B4-BE49-F238E27FC236}">
                    <a16:creationId xmlns:a16="http://schemas.microsoft.com/office/drawing/2014/main" id="{E6C0B873-CF7E-4F97-EA4E-8B988F0CA4BD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831514" y="5882856"/>
                <a:ext cx="459720" cy="40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75" name="잉크 74">
                <a:extLst>
                  <a:ext uri="{FF2B5EF4-FFF2-40B4-BE49-F238E27FC236}">
                    <a16:creationId xmlns:a16="http://schemas.microsoft.com/office/drawing/2014/main" id="{0C75FA77-5DD5-4407-4991-1D05203D2C43}"/>
                  </a:ext>
                </a:extLst>
              </p14:cNvPr>
              <p14:cNvContentPartPr/>
              <p14:nvPr/>
            </p14:nvContentPartPr>
            <p14:xfrm>
              <a:off x="7480834" y="2140656"/>
              <a:ext cx="2100240" cy="1716840"/>
            </p14:xfrm>
          </p:contentPart>
        </mc:Choice>
        <mc:Fallback xmlns="">
          <p:pic>
            <p:nvPicPr>
              <p:cNvPr id="75" name="잉크 74">
                <a:extLst>
                  <a:ext uri="{FF2B5EF4-FFF2-40B4-BE49-F238E27FC236}">
                    <a16:creationId xmlns:a16="http://schemas.microsoft.com/office/drawing/2014/main" id="{0C75FA77-5DD5-4407-4991-1D05203D2C43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463191" y="2122660"/>
                <a:ext cx="2135886" cy="17524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76" name="잉크 75">
                <a:extLst>
                  <a:ext uri="{FF2B5EF4-FFF2-40B4-BE49-F238E27FC236}">
                    <a16:creationId xmlns:a16="http://schemas.microsoft.com/office/drawing/2014/main" id="{6F37A38F-7FD1-6FC1-E6A3-AA2D97E301AB}"/>
                  </a:ext>
                </a:extLst>
              </p14:cNvPr>
              <p14:cNvContentPartPr/>
              <p14:nvPr/>
            </p14:nvContentPartPr>
            <p14:xfrm>
              <a:off x="8352034" y="1992696"/>
              <a:ext cx="118080" cy="156960"/>
            </p14:xfrm>
          </p:contentPart>
        </mc:Choice>
        <mc:Fallback xmlns="">
          <p:pic>
            <p:nvPicPr>
              <p:cNvPr id="76" name="잉크 75">
                <a:extLst>
                  <a:ext uri="{FF2B5EF4-FFF2-40B4-BE49-F238E27FC236}">
                    <a16:creationId xmlns:a16="http://schemas.microsoft.com/office/drawing/2014/main" id="{6F37A38F-7FD1-6FC1-E6A3-AA2D97E301AB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8334034" y="1975056"/>
                <a:ext cx="153720" cy="19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80" name="잉크 79">
                <a:extLst>
                  <a:ext uri="{FF2B5EF4-FFF2-40B4-BE49-F238E27FC236}">
                    <a16:creationId xmlns:a16="http://schemas.microsoft.com/office/drawing/2014/main" id="{22562BC4-F8FC-0B6A-7569-2A02F297A11A}"/>
                  </a:ext>
                </a:extLst>
              </p14:cNvPr>
              <p14:cNvContentPartPr/>
              <p14:nvPr/>
            </p14:nvContentPartPr>
            <p14:xfrm>
              <a:off x="9382354" y="1577616"/>
              <a:ext cx="1008360" cy="987120"/>
            </p14:xfrm>
          </p:contentPart>
        </mc:Choice>
        <mc:Fallback xmlns="">
          <p:pic>
            <p:nvPicPr>
              <p:cNvPr id="80" name="잉크 79">
                <a:extLst>
                  <a:ext uri="{FF2B5EF4-FFF2-40B4-BE49-F238E27FC236}">
                    <a16:creationId xmlns:a16="http://schemas.microsoft.com/office/drawing/2014/main" id="{22562BC4-F8FC-0B6A-7569-2A02F297A11A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9364354" y="1559976"/>
                <a:ext cx="1044000" cy="102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81" name="잉크 80">
                <a:extLst>
                  <a:ext uri="{FF2B5EF4-FFF2-40B4-BE49-F238E27FC236}">
                    <a16:creationId xmlns:a16="http://schemas.microsoft.com/office/drawing/2014/main" id="{D2926330-9F05-5718-E306-E17E7F1B8743}"/>
                  </a:ext>
                </a:extLst>
              </p14:cNvPr>
              <p14:cNvContentPartPr/>
              <p14:nvPr/>
            </p14:nvContentPartPr>
            <p14:xfrm>
              <a:off x="10238794" y="2093856"/>
              <a:ext cx="330840" cy="307440"/>
            </p14:xfrm>
          </p:contentPart>
        </mc:Choice>
        <mc:Fallback xmlns="">
          <p:pic>
            <p:nvPicPr>
              <p:cNvPr id="81" name="잉크 80">
                <a:extLst>
                  <a:ext uri="{FF2B5EF4-FFF2-40B4-BE49-F238E27FC236}">
                    <a16:creationId xmlns:a16="http://schemas.microsoft.com/office/drawing/2014/main" id="{D2926330-9F05-5718-E306-E17E7F1B8743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0220794" y="2076216"/>
                <a:ext cx="366480" cy="34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89" name="잉크 88">
                <a:extLst>
                  <a:ext uri="{FF2B5EF4-FFF2-40B4-BE49-F238E27FC236}">
                    <a16:creationId xmlns:a16="http://schemas.microsoft.com/office/drawing/2014/main" id="{1F215971-B205-8BFE-4EE8-A093BB66E3BF}"/>
                  </a:ext>
                </a:extLst>
              </p14:cNvPr>
              <p14:cNvContentPartPr/>
              <p14:nvPr/>
            </p14:nvContentPartPr>
            <p14:xfrm>
              <a:off x="7738594" y="2643936"/>
              <a:ext cx="2745720" cy="1895040"/>
            </p14:xfrm>
          </p:contentPart>
        </mc:Choice>
        <mc:Fallback xmlns="">
          <p:pic>
            <p:nvPicPr>
              <p:cNvPr id="89" name="잉크 88">
                <a:extLst>
                  <a:ext uri="{FF2B5EF4-FFF2-40B4-BE49-F238E27FC236}">
                    <a16:creationId xmlns:a16="http://schemas.microsoft.com/office/drawing/2014/main" id="{1F215971-B205-8BFE-4EE8-A093BB66E3BF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720592" y="2626296"/>
                <a:ext cx="2781365" cy="193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90" name="잉크 89">
                <a:extLst>
                  <a:ext uri="{FF2B5EF4-FFF2-40B4-BE49-F238E27FC236}">
                    <a16:creationId xmlns:a16="http://schemas.microsoft.com/office/drawing/2014/main" id="{5D4CB01F-3269-3396-5F49-814F10B73F64}"/>
                  </a:ext>
                </a:extLst>
              </p14:cNvPr>
              <p14:cNvContentPartPr/>
              <p14:nvPr/>
            </p14:nvContentPartPr>
            <p14:xfrm>
              <a:off x="7695754" y="4288776"/>
              <a:ext cx="258840" cy="281160"/>
            </p14:xfrm>
          </p:contentPart>
        </mc:Choice>
        <mc:Fallback xmlns="">
          <p:pic>
            <p:nvPicPr>
              <p:cNvPr id="90" name="잉크 89">
                <a:extLst>
                  <a:ext uri="{FF2B5EF4-FFF2-40B4-BE49-F238E27FC236}">
                    <a16:creationId xmlns:a16="http://schemas.microsoft.com/office/drawing/2014/main" id="{5D4CB01F-3269-3396-5F49-814F10B73F64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7677754" y="4271136"/>
                <a:ext cx="294480" cy="31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91" name="잉크 90">
                <a:extLst>
                  <a:ext uri="{FF2B5EF4-FFF2-40B4-BE49-F238E27FC236}">
                    <a16:creationId xmlns:a16="http://schemas.microsoft.com/office/drawing/2014/main" id="{8926B6D5-17F4-ADE5-ED50-8B2FD4A7C144}"/>
                  </a:ext>
                </a:extLst>
              </p14:cNvPr>
              <p14:cNvContentPartPr/>
              <p14:nvPr/>
            </p14:nvContentPartPr>
            <p14:xfrm>
              <a:off x="10900474" y="2659776"/>
              <a:ext cx="51840" cy="35280"/>
            </p14:xfrm>
          </p:contentPart>
        </mc:Choice>
        <mc:Fallback xmlns="">
          <p:pic>
            <p:nvPicPr>
              <p:cNvPr id="91" name="잉크 90">
                <a:extLst>
                  <a:ext uri="{FF2B5EF4-FFF2-40B4-BE49-F238E27FC236}">
                    <a16:creationId xmlns:a16="http://schemas.microsoft.com/office/drawing/2014/main" id="{8926B6D5-17F4-ADE5-ED50-8B2FD4A7C144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0882834" y="2641776"/>
                <a:ext cx="87480" cy="7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92" name="잉크 91">
                <a:extLst>
                  <a:ext uri="{FF2B5EF4-FFF2-40B4-BE49-F238E27FC236}">
                    <a16:creationId xmlns:a16="http://schemas.microsoft.com/office/drawing/2014/main" id="{60BA72F8-84BD-D9C1-21F5-AC0838B3AA1A}"/>
                  </a:ext>
                </a:extLst>
              </p14:cNvPr>
              <p14:cNvContentPartPr/>
              <p14:nvPr/>
            </p14:nvContentPartPr>
            <p14:xfrm>
              <a:off x="11210794" y="2607216"/>
              <a:ext cx="271440" cy="81000"/>
            </p14:xfrm>
          </p:contentPart>
        </mc:Choice>
        <mc:Fallback xmlns="">
          <p:pic>
            <p:nvPicPr>
              <p:cNvPr id="92" name="잉크 91">
                <a:extLst>
                  <a:ext uri="{FF2B5EF4-FFF2-40B4-BE49-F238E27FC236}">
                    <a16:creationId xmlns:a16="http://schemas.microsoft.com/office/drawing/2014/main" id="{60BA72F8-84BD-D9C1-21F5-AC0838B3AA1A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1192794" y="2589216"/>
                <a:ext cx="307080" cy="11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0F88974B-BD90-97F8-C5E0-709EAFA93927}"/>
                  </a:ext>
                </a:extLst>
              </p14:cNvPr>
              <p14:cNvContentPartPr/>
              <p14:nvPr/>
            </p14:nvContentPartPr>
            <p14:xfrm>
              <a:off x="175320" y="444240"/>
              <a:ext cx="10465920" cy="6458400"/>
            </p14:xfrm>
          </p:contentPart>
        </mc:Choice>
        <mc:Fallback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0F88974B-BD90-97F8-C5E0-709EAFA93927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65960" y="434880"/>
                <a:ext cx="10484640" cy="647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89126B80-107E-2A42-D636-1FA9ED819199}"/>
                  </a:ext>
                </a:extLst>
              </p14:cNvPr>
              <p14:cNvContentPartPr/>
              <p14:nvPr/>
            </p14:nvContentPartPr>
            <p14:xfrm>
              <a:off x="9179649" y="5205501"/>
              <a:ext cx="360" cy="360"/>
            </p14:xfrm>
          </p:contentPart>
        </mc:Choice>
        <mc:Fallback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89126B80-107E-2A42-D636-1FA9ED819199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9171009" y="5196501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ABDDE80E-68EA-0485-F5FD-B27686ECAEE7}"/>
                  </a:ext>
                </a:extLst>
              </p14:cNvPr>
              <p14:cNvContentPartPr/>
              <p14:nvPr/>
            </p14:nvContentPartPr>
            <p14:xfrm>
              <a:off x="5513409" y="3833901"/>
              <a:ext cx="591120" cy="453240"/>
            </p14:xfrm>
          </p:contentPart>
        </mc:Choice>
        <mc:Fallback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ABDDE80E-68EA-0485-F5FD-B27686ECAEE7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5504769" y="3824901"/>
                <a:ext cx="608760" cy="47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0F5002A8-7169-2691-DF1D-AC5429A531FB}"/>
                  </a:ext>
                </a:extLst>
              </p14:cNvPr>
              <p14:cNvContentPartPr/>
              <p14:nvPr/>
            </p14:nvContentPartPr>
            <p14:xfrm>
              <a:off x="5440329" y="4353741"/>
              <a:ext cx="534600" cy="321120"/>
            </p14:xfrm>
          </p:contentPart>
        </mc:Choice>
        <mc:Fallback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0F5002A8-7169-2691-DF1D-AC5429A531FB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5431329" y="4344741"/>
                <a:ext cx="552240" cy="33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16" name="잉크 15">
                <a:extLst>
                  <a:ext uri="{FF2B5EF4-FFF2-40B4-BE49-F238E27FC236}">
                    <a16:creationId xmlns:a16="http://schemas.microsoft.com/office/drawing/2014/main" id="{36F7B6C6-206C-A827-66F4-4EB32BE356D7}"/>
                  </a:ext>
                </a:extLst>
              </p14:cNvPr>
              <p14:cNvContentPartPr/>
              <p14:nvPr/>
            </p14:nvContentPartPr>
            <p14:xfrm>
              <a:off x="5735889" y="4294701"/>
              <a:ext cx="233280" cy="160560"/>
            </p14:xfrm>
          </p:contentPart>
        </mc:Choice>
        <mc:Fallback>
          <p:pic>
            <p:nvPicPr>
              <p:cNvPr id="16" name="잉크 15">
                <a:extLst>
                  <a:ext uri="{FF2B5EF4-FFF2-40B4-BE49-F238E27FC236}">
                    <a16:creationId xmlns:a16="http://schemas.microsoft.com/office/drawing/2014/main" id="{36F7B6C6-206C-A827-66F4-4EB32BE356D7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5727249" y="4286061"/>
                <a:ext cx="250920" cy="17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19" name="잉크 18">
                <a:extLst>
                  <a:ext uri="{FF2B5EF4-FFF2-40B4-BE49-F238E27FC236}">
                    <a16:creationId xmlns:a16="http://schemas.microsoft.com/office/drawing/2014/main" id="{443197C0-6DD2-34EA-098E-FD00F2620293}"/>
                  </a:ext>
                </a:extLst>
              </p14:cNvPr>
              <p14:cNvContentPartPr/>
              <p14:nvPr/>
            </p14:nvContentPartPr>
            <p14:xfrm>
              <a:off x="2317329" y="4585941"/>
              <a:ext cx="18360" cy="15480"/>
            </p14:xfrm>
          </p:contentPart>
        </mc:Choice>
        <mc:Fallback>
          <p:pic>
            <p:nvPicPr>
              <p:cNvPr id="19" name="잉크 18">
                <a:extLst>
                  <a:ext uri="{FF2B5EF4-FFF2-40B4-BE49-F238E27FC236}">
                    <a16:creationId xmlns:a16="http://schemas.microsoft.com/office/drawing/2014/main" id="{443197C0-6DD2-34EA-098E-FD00F2620293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2308689" y="4577301"/>
                <a:ext cx="36000" cy="3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20" name="잉크 19">
                <a:extLst>
                  <a:ext uri="{FF2B5EF4-FFF2-40B4-BE49-F238E27FC236}">
                    <a16:creationId xmlns:a16="http://schemas.microsoft.com/office/drawing/2014/main" id="{ABDE49C5-3E44-5C17-9106-E64132541CD0}"/>
                  </a:ext>
                </a:extLst>
              </p14:cNvPr>
              <p14:cNvContentPartPr/>
              <p14:nvPr/>
            </p14:nvContentPartPr>
            <p14:xfrm>
              <a:off x="1965249" y="4754421"/>
              <a:ext cx="659880" cy="309240"/>
            </p14:xfrm>
          </p:contentPart>
        </mc:Choice>
        <mc:Fallback>
          <p:pic>
            <p:nvPicPr>
              <p:cNvPr id="20" name="잉크 19">
                <a:extLst>
                  <a:ext uri="{FF2B5EF4-FFF2-40B4-BE49-F238E27FC236}">
                    <a16:creationId xmlns:a16="http://schemas.microsoft.com/office/drawing/2014/main" id="{ABDE49C5-3E44-5C17-9106-E64132541CD0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956609" y="4745781"/>
                <a:ext cx="677520" cy="32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21" name="잉크 20">
                <a:extLst>
                  <a:ext uri="{FF2B5EF4-FFF2-40B4-BE49-F238E27FC236}">
                    <a16:creationId xmlns:a16="http://schemas.microsoft.com/office/drawing/2014/main" id="{E2861797-BD56-D5D8-08AF-195C6BEB6679}"/>
                  </a:ext>
                </a:extLst>
              </p14:cNvPr>
              <p14:cNvContentPartPr/>
              <p14:nvPr/>
            </p14:nvContentPartPr>
            <p14:xfrm>
              <a:off x="2316969" y="4682061"/>
              <a:ext cx="52200" cy="124920"/>
            </p14:xfrm>
          </p:contentPart>
        </mc:Choice>
        <mc:Fallback>
          <p:pic>
            <p:nvPicPr>
              <p:cNvPr id="21" name="잉크 20">
                <a:extLst>
                  <a:ext uri="{FF2B5EF4-FFF2-40B4-BE49-F238E27FC236}">
                    <a16:creationId xmlns:a16="http://schemas.microsoft.com/office/drawing/2014/main" id="{E2861797-BD56-D5D8-08AF-195C6BEB6679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2307969" y="4673061"/>
                <a:ext cx="69840" cy="142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697133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7382D7-ADB4-5058-B4AF-3E732F3D4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가치 함수</a:t>
            </a:r>
            <a:r>
              <a:rPr lang="en-US" altLang="ko-KR"/>
              <a:t>(Value</a:t>
            </a:r>
            <a:r>
              <a:rPr lang="ko-KR" altLang="en-US"/>
              <a:t> </a:t>
            </a:r>
            <a:r>
              <a:rPr lang="en-US" altLang="ko-KR"/>
              <a:t>Function)</a:t>
            </a:r>
            <a:r>
              <a:rPr lang="ko-KR" altLang="en-US"/>
              <a:t>의 수식적 정의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3FFF740B-1EE3-2C0A-DFDE-F65E490864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4224" y="1825625"/>
            <a:ext cx="8203551" cy="4351338"/>
          </a:xfr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29E4D01F-31CE-ECE2-3C88-C626FDE3BB62}"/>
                  </a:ext>
                </a:extLst>
              </p14:cNvPr>
              <p14:cNvContentPartPr/>
              <p14:nvPr/>
            </p14:nvContentPartPr>
            <p14:xfrm>
              <a:off x="993240" y="1332360"/>
              <a:ext cx="5590800" cy="4646520"/>
            </p14:xfrm>
          </p:contentPart>
        </mc:Choice>
        <mc:Fallback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29E4D01F-31CE-ECE2-3C88-C626FDE3BB6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83880" y="1323000"/>
                <a:ext cx="5609520" cy="466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2A7795C4-6582-BA91-DF08-C10234763006}"/>
                  </a:ext>
                </a:extLst>
              </p14:cNvPr>
              <p14:cNvContentPartPr/>
              <p14:nvPr/>
            </p14:nvContentPartPr>
            <p14:xfrm>
              <a:off x="357489" y="2024541"/>
              <a:ext cx="486360" cy="321840"/>
            </p14:xfrm>
          </p:contentPart>
        </mc:Choice>
        <mc:Fallback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2A7795C4-6582-BA91-DF08-C1023476300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48489" y="2015901"/>
                <a:ext cx="504000" cy="33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D9F447A1-8AFC-8BE9-03E6-6EBFBDB3E0F2}"/>
                  </a:ext>
                </a:extLst>
              </p14:cNvPr>
              <p14:cNvContentPartPr/>
              <p14:nvPr/>
            </p14:nvContentPartPr>
            <p14:xfrm>
              <a:off x="873009" y="2047221"/>
              <a:ext cx="502200" cy="563760"/>
            </p14:xfrm>
          </p:contentPart>
        </mc:Choice>
        <mc:Fallback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D9F447A1-8AFC-8BE9-03E6-6EBFBDB3E0F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64009" y="2038227"/>
                <a:ext cx="519840" cy="58138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29628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39B3B7-8F5C-77B0-A6D8-FF627CA1D7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9609" y="679731"/>
            <a:ext cx="4171994" cy="3736540"/>
          </a:xfrm>
        </p:spPr>
        <p:txBody>
          <a:bodyPr>
            <a:normAutofit/>
          </a:bodyPr>
          <a:lstStyle/>
          <a:p>
            <a:pPr algn="l"/>
            <a:r>
              <a:rPr lang="ko-KR" altLang="en-US" sz="5100"/>
              <a:t>강화학습이란</a:t>
            </a:r>
            <a:r>
              <a:rPr lang="en-US" altLang="ko-KR" sz="5100"/>
              <a:t>?</a:t>
            </a:r>
            <a:endParaRPr lang="ko-KR" altLang="en-US" sz="510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AC90141-84BA-495C-B0C6-BE37223737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9608" y="4685288"/>
            <a:ext cx="4881227" cy="1110858"/>
          </a:xfrm>
        </p:spPr>
        <p:txBody>
          <a:bodyPr>
            <a:noAutofit/>
          </a:bodyPr>
          <a:lstStyle/>
          <a:p>
            <a:pPr algn="l"/>
            <a:r>
              <a:rPr lang="en-US" altLang="ko-KR" sz="3200"/>
              <a:t>“</a:t>
            </a:r>
            <a:r>
              <a:rPr lang="ko-KR" altLang="en-US" sz="3200"/>
              <a:t>보상</a:t>
            </a:r>
            <a:r>
              <a:rPr lang="en-US" altLang="ko-KR" sz="3200"/>
              <a:t>”</a:t>
            </a:r>
            <a:r>
              <a:rPr lang="ko-KR" altLang="en-US" sz="3200"/>
              <a:t>을 가장 많이 받는 </a:t>
            </a:r>
            <a:r>
              <a:rPr lang="en-US" altLang="ko-KR" sz="3200"/>
              <a:t>“</a:t>
            </a:r>
            <a:r>
              <a:rPr lang="ko-KR" altLang="en-US" sz="3200"/>
              <a:t>정책</a:t>
            </a:r>
            <a:r>
              <a:rPr lang="en-US" altLang="ko-KR" sz="3200"/>
              <a:t>“</a:t>
            </a:r>
            <a:r>
              <a:rPr lang="ko-KR" altLang="en-US" sz="3200"/>
              <a:t>을 찾아라</a:t>
            </a:r>
            <a:r>
              <a:rPr lang="ko-KR" altLang="en-US" sz="3600"/>
              <a:t> 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8C7620C4-290E-A6BF-8661-BDD9F69E53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0572" y="569297"/>
            <a:ext cx="5608830" cy="560883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4428082-A03D-0891-3068-C3690EEBB93D}"/>
              </a:ext>
            </a:extLst>
          </p:cNvPr>
          <p:cNvSpPr txBox="1"/>
          <p:nvPr/>
        </p:nvSpPr>
        <p:spPr>
          <a:xfrm>
            <a:off x="23664" y="6206524"/>
            <a:ext cx="621578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1832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4F467FC4-5644-EE03-A82A-377658666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해석</a:t>
            </a:r>
          </a:p>
        </p:txBody>
      </p:sp>
      <p:pic>
        <p:nvPicPr>
          <p:cNvPr id="9" name="내용 개체 틀 3">
            <a:extLst>
              <a:ext uri="{FF2B5EF4-FFF2-40B4-BE49-F238E27FC236}">
                <a16:creationId xmlns:a16="http://schemas.microsoft.com/office/drawing/2014/main" id="{8EE4F8E0-8C20-B42E-7C06-D707A82059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365" t="14310" r="9906" b="57192"/>
          <a:stretch/>
        </p:blipFill>
        <p:spPr>
          <a:xfrm>
            <a:off x="902652" y="1749037"/>
            <a:ext cx="5193348" cy="1679963"/>
          </a:xfrm>
          <a:prstGeom prst="rect">
            <a:avLst/>
          </a:prstGeom>
        </p:spPr>
      </p:pic>
      <p:pic>
        <p:nvPicPr>
          <p:cNvPr id="13" name="내용 개체 틀 3">
            <a:extLst>
              <a:ext uri="{FF2B5EF4-FFF2-40B4-BE49-F238E27FC236}">
                <a16:creationId xmlns:a16="http://schemas.microsoft.com/office/drawing/2014/main" id="{680CCE6F-C516-98A8-7655-F50D253554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06" t="63329" r="3123" b="11279"/>
          <a:stretch/>
        </p:blipFill>
        <p:spPr>
          <a:xfrm>
            <a:off x="902652" y="4744859"/>
            <a:ext cx="7579977" cy="167996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7" name="잉크 66">
                <a:extLst>
                  <a:ext uri="{FF2B5EF4-FFF2-40B4-BE49-F238E27FC236}">
                    <a16:creationId xmlns:a16="http://schemas.microsoft.com/office/drawing/2014/main" id="{D997AA58-D6E8-F10E-4777-CE7C86FA5F8C}"/>
                  </a:ext>
                </a:extLst>
              </p14:cNvPr>
              <p14:cNvContentPartPr/>
              <p14:nvPr/>
            </p14:nvContentPartPr>
            <p14:xfrm>
              <a:off x="1844673" y="3636460"/>
              <a:ext cx="210240" cy="38880"/>
            </p14:xfrm>
          </p:contentPart>
        </mc:Choice>
        <mc:Fallback xmlns="">
          <p:pic>
            <p:nvPicPr>
              <p:cNvPr id="67" name="잉크 66">
                <a:extLst>
                  <a:ext uri="{FF2B5EF4-FFF2-40B4-BE49-F238E27FC236}">
                    <a16:creationId xmlns:a16="http://schemas.microsoft.com/office/drawing/2014/main" id="{D997AA58-D6E8-F10E-4777-CE7C86FA5F8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35688" y="3627376"/>
                <a:ext cx="227850" cy="5668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3" name="잉크 72">
                <a:extLst>
                  <a:ext uri="{FF2B5EF4-FFF2-40B4-BE49-F238E27FC236}">
                    <a16:creationId xmlns:a16="http://schemas.microsoft.com/office/drawing/2014/main" id="{BC81E7EB-36DE-4472-F9FC-8DB3AEA1219A}"/>
                  </a:ext>
                </a:extLst>
              </p14:cNvPr>
              <p14:cNvContentPartPr/>
              <p14:nvPr/>
            </p14:nvContentPartPr>
            <p14:xfrm>
              <a:off x="1843593" y="3641500"/>
              <a:ext cx="555480" cy="572400"/>
            </p14:xfrm>
          </p:contentPart>
        </mc:Choice>
        <mc:Fallback xmlns="">
          <p:pic>
            <p:nvPicPr>
              <p:cNvPr id="73" name="잉크 72">
                <a:extLst>
                  <a:ext uri="{FF2B5EF4-FFF2-40B4-BE49-F238E27FC236}">
                    <a16:creationId xmlns:a16="http://schemas.microsoft.com/office/drawing/2014/main" id="{BC81E7EB-36DE-4472-F9FC-8DB3AEA1219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825953" y="3623860"/>
                <a:ext cx="591120" cy="60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7" name="잉크 76">
                <a:extLst>
                  <a:ext uri="{FF2B5EF4-FFF2-40B4-BE49-F238E27FC236}">
                    <a16:creationId xmlns:a16="http://schemas.microsoft.com/office/drawing/2014/main" id="{828E4F44-6BC3-B197-3292-39F6E74BF1DC}"/>
                  </a:ext>
                </a:extLst>
              </p14:cNvPr>
              <p14:cNvContentPartPr/>
              <p14:nvPr/>
            </p14:nvContentPartPr>
            <p14:xfrm>
              <a:off x="2401593" y="3644380"/>
              <a:ext cx="881640" cy="532440"/>
            </p14:xfrm>
          </p:contentPart>
        </mc:Choice>
        <mc:Fallback xmlns="">
          <p:pic>
            <p:nvPicPr>
              <p:cNvPr id="77" name="잉크 76">
                <a:extLst>
                  <a:ext uri="{FF2B5EF4-FFF2-40B4-BE49-F238E27FC236}">
                    <a16:creationId xmlns:a16="http://schemas.microsoft.com/office/drawing/2014/main" id="{828E4F44-6BC3-B197-3292-39F6E74BF1D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383946" y="3626728"/>
                <a:ext cx="917295" cy="5681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0" name="잉크 79">
                <a:extLst>
                  <a:ext uri="{FF2B5EF4-FFF2-40B4-BE49-F238E27FC236}">
                    <a16:creationId xmlns:a16="http://schemas.microsoft.com/office/drawing/2014/main" id="{9888979D-C25F-1DFA-A461-5E4DECEB1FCE}"/>
                  </a:ext>
                </a:extLst>
              </p14:cNvPr>
              <p14:cNvContentPartPr/>
              <p14:nvPr/>
            </p14:nvContentPartPr>
            <p14:xfrm>
              <a:off x="3261633" y="3645460"/>
              <a:ext cx="567360" cy="515880"/>
            </p14:xfrm>
          </p:contentPart>
        </mc:Choice>
        <mc:Fallback xmlns="">
          <p:pic>
            <p:nvPicPr>
              <p:cNvPr id="80" name="잉크 79">
                <a:extLst>
                  <a:ext uri="{FF2B5EF4-FFF2-40B4-BE49-F238E27FC236}">
                    <a16:creationId xmlns:a16="http://schemas.microsoft.com/office/drawing/2014/main" id="{9888979D-C25F-1DFA-A461-5E4DECEB1FCE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243633" y="3627820"/>
                <a:ext cx="603000" cy="55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83" name="잉크 82">
                <a:extLst>
                  <a:ext uri="{FF2B5EF4-FFF2-40B4-BE49-F238E27FC236}">
                    <a16:creationId xmlns:a16="http://schemas.microsoft.com/office/drawing/2014/main" id="{049CDFAB-7851-B14F-2BAE-2F2D5C88DDAF}"/>
                  </a:ext>
                </a:extLst>
              </p14:cNvPr>
              <p14:cNvContentPartPr/>
              <p14:nvPr/>
            </p14:nvContentPartPr>
            <p14:xfrm>
              <a:off x="3592473" y="3735460"/>
              <a:ext cx="1245600" cy="458640"/>
            </p14:xfrm>
          </p:contentPart>
        </mc:Choice>
        <mc:Fallback xmlns="">
          <p:pic>
            <p:nvPicPr>
              <p:cNvPr id="83" name="잉크 82">
                <a:extLst>
                  <a:ext uri="{FF2B5EF4-FFF2-40B4-BE49-F238E27FC236}">
                    <a16:creationId xmlns:a16="http://schemas.microsoft.com/office/drawing/2014/main" id="{049CDFAB-7851-B14F-2BAE-2F2D5C88DDAF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574833" y="3717460"/>
                <a:ext cx="1281240" cy="49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86" name="잉크 85">
                <a:extLst>
                  <a:ext uri="{FF2B5EF4-FFF2-40B4-BE49-F238E27FC236}">
                    <a16:creationId xmlns:a16="http://schemas.microsoft.com/office/drawing/2014/main" id="{FF883DEB-33D3-A10D-D6AB-181A6619CE8C}"/>
                  </a:ext>
                </a:extLst>
              </p14:cNvPr>
              <p14:cNvContentPartPr/>
              <p14:nvPr/>
            </p14:nvContentPartPr>
            <p14:xfrm>
              <a:off x="3754833" y="4792060"/>
              <a:ext cx="1324440" cy="1473840"/>
            </p14:xfrm>
          </p:contentPart>
        </mc:Choice>
        <mc:Fallback xmlns="">
          <p:pic>
            <p:nvPicPr>
              <p:cNvPr id="86" name="잉크 85">
                <a:extLst>
                  <a:ext uri="{FF2B5EF4-FFF2-40B4-BE49-F238E27FC236}">
                    <a16:creationId xmlns:a16="http://schemas.microsoft.com/office/drawing/2014/main" id="{FF883DEB-33D3-A10D-D6AB-181A6619CE8C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737193" y="4774060"/>
                <a:ext cx="1360080" cy="150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90" name="잉크 89">
                <a:extLst>
                  <a:ext uri="{FF2B5EF4-FFF2-40B4-BE49-F238E27FC236}">
                    <a16:creationId xmlns:a16="http://schemas.microsoft.com/office/drawing/2014/main" id="{B8807593-C98D-14BE-DEEB-F6A5AC81E8AC}"/>
                  </a:ext>
                </a:extLst>
              </p14:cNvPr>
              <p14:cNvContentPartPr/>
              <p14:nvPr/>
            </p14:nvContentPartPr>
            <p14:xfrm>
              <a:off x="5133273" y="3698020"/>
              <a:ext cx="860400" cy="454320"/>
            </p14:xfrm>
          </p:contentPart>
        </mc:Choice>
        <mc:Fallback xmlns="">
          <p:pic>
            <p:nvPicPr>
              <p:cNvPr id="90" name="잉크 89">
                <a:extLst>
                  <a:ext uri="{FF2B5EF4-FFF2-40B4-BE49-F238E27FC236}">
                    <a16:creationId xmlns:a16="http://schemas.microsoft.com/office/drawing/2014/main" id="{B8807593-C98D-14BE-DEEB-F6A5AC81E8AC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115626" y="3680380"/>
                <a:ext cx="896055" cy="48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94" name="잉크 93">
                <a:extLst>
                  <a:ext uri="{FF2B5EF4-FFF2-40B4-BE49-F238E27FC236}">
                    <a16:creationId xmlns:a16="http://schemas.microsoft.com/office/drawing/2014/main" id="{FAE19C49-77A6-FEE4-10ED-45F1C852EFC9}"/>
                  </a:ext>
                </a:extLst>
              </p14:cNvPr>
              <p14:cNvContentPartPr/>
              <p14:nvPr/>
            </p14:nvContentPartPr>
            <p14:xfrm>
              <a:off x="6076113" y="3690820"/>
              <a:ext cx="425880" cy="539640"/>
            </p14:xfrm>
          </p:contentPart>
        </mc:Choice>
        <mc:Fallback xmlns="">
          <p:pic>
            <p:nvPicPr>
              <p:cNvPr id="94" name="잉크 93">
                <a:extLst>
                  <a:ext uri="{FF2B5EF4-FFF2-40B4-BE49-F238E27FC236}">
                    <a16:creationId xmlns:a16="http://schemas.microsoft.com/office/drawing/2014/main" id="{FAE19C49-77A6-FEE4-10ED-45F1C852EFC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058128" y="3672808"/>
                <a:ext cx="461490" cy="5753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99" name="잉크 98">
                <a:extLst>
                  <a:ext uri="{FF2B5EF4-FFF2-40B4-BE49-F238E27FC236}">
                    <a16:creationId xmlns:a16="http://schemas.microsoft.com/office/drawing/2014/main" id="{A8D6CD36-F925-2F11-3DFD-639EF0E76F21}"/>
                  </a:ext>
                </a:extLst>
              </p14:cNvPr>
              <p14:cNvContentPartPr/>
              <p14:nvPr/>
            </p14:nvContentPartPr>
            <p14:xfrm>
              <a:off x="6536193" y="3759580"/>
              <a:ext cx="887400" cy="460800"/>
            </p14:xfrm>
          </p:contentPart>
        </mc:Choice>
        <mc:Fallback xmlns="">
          <p:pic>
            <p:nvPicPr>
              <p:cNvPr id="99" name="잉크 98">
                <a:extLst>
                  <a:ext uri="{FF2B5EF4-FFF2-40B4-BE49-F238E27FC236}">
                    <a16:creationId xmlns:a16="http://schemas.microsoft.com/office/drawing/2014/main" id="{A8D6CD36-F925-2F11-3DFD-639EF0E76F21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518193" y="3741926"/>
                <a:ext cx="923040" cy="4964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02" name="잉크 101">
                <a:extLst>
                  <a:ext uri="{FF2B5EF4-FFF2-40B4-BE49-F238E27FC236}">
                    <a16:creationId xmlns:a16="http://schemas.microsoft.com/office/drawing/2014/main" id="{8C7BD062-524E-E05E-5083-2B0A7D2FCFD0}"/>
                  </a:ext>
                </a:extLst>
              </p14:cNvPr>
              <p14:cNvContentPartPr/>
              <p14:nvPr/>
            </p14:nvContentPartPr>
            <p14:xfrm>
              <a:off x="7318113" y="3749500"/>
              <a:ext cx="750240" cy="519120"/>
            </p14:xfrm>
          </p:contentPart>
        </mc:Choice>
        <mc:Fallback xmlns="">
          <p:pic>
            <p:nvPicPr>
              <p:cNvPr id="102" name="잉크 101">
                <a:extLst>
                  <a:ext uri="{FF2B5EF4-FFF2-40B4-BE49-F238E27FC236}">
                    <a16:creationId xmlns:a16="http://schemas.microsoft.com/office/drawing/2014/main" id="{8C7BD062-524E-E05E-5083-2B0A7D2FCFD0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7300473" y="3731860"/>
                <a:ext cx="785880" cy="55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05" name="잉크 104">
                <a:extLst>
                  <a:ext uri="{FF2B5EF4-FFF2-40B4-BE49-F238E27FC236}">
                    <a16:creationId xmlns:a16="http://schemas.microsoft.com/office/drawing/2014/main" id="{A7060806-31B2-8640-75CD-3E1806E63870}"/>
                  </a:ext>
                </a:extLst>
              </p14:cNvPr>
              <p14:cNvContentPartPr/>
              <p14:nvPr/>
            </p14:nvContentPartPr>
            <p14:xfrm>
              <a:off x="8039913" y="3587140"/>
              <a:ext cx="537840" cy="599400"/>
            </p14:xfrm>
          </p:contentPart>
        </mc:Choice>
        <mc:Fallback xmlns="">
          <p:pic>
            <p:nvPicPr>
              <p:cNvPr id="105" name="잉크 104">
                <a:extLst>
                  <a:ext uri="{FF2B5EF4-FFF2-40B4-BE49-F238E27FC236}">
                    <a16:creationId xmlns:a16="http://schemas.microsoft.com/office/drawing/2014/main" id="{A7060806-31B2-8640-75CD-3E1806E63870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8021925" y="3569151"/>
                <a:ext cx="573456" cy="6350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08" name="잉크 107">
                <a:extLst>
                  <a:ext uri="{FF2B5EF4-FFF2-40B4-BE49-F238E27FC236}">
                    <a16:creationId xmlns:a16="http://schemas.microsoft.com/office/drawing/2014/main" id="{497CC3C0-2D63-FA9C-1CC1-D7957B1A534B}"/>
                  </a:ext>
                </a:extLst>
              </p14:cNvPr>
              <p14:cNvContentPartPr/>
              <p14:nvPr/>
            </p14:nvContentPartPr>
            <p14:xfrm>
              <a:off x="8584593" y="3785860"/>
              <a:ext cx="402120" cy="504000"/>
            </p14:xfrm>
          </p:contentPart>
        </mc:Choice>
        <mc:Fallback xmlns="">
          <p:pic>
            <p:nvPicPr>
              <p:cNvPr id="108" name="잉크 107">
                <a:extLst>
                  <a:ext uri="{FF2B5EF4-FFF2-40B4-BE49-F238E27FC236}">
                    <a16:creationId xmlns:a16="http://schemas.microsoft.com/office/drawing/2014/main" id="{497CC3C0-2D63-FA9C-1CC1-D7957B1A534B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8566953" y="3767860"/>
                <a:ext cx="437760" cy="53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112" name="잉크 111">
                <a:extLst>
                  <a:ext uri="{FF2B5EF4-FFF2-40B4-BE49-F238E27FC236}">
                    <a16:creationId xmlns:a16="http://schemas.microsoft.com/office/drawing/2014/main" id="{5E2A2FC9-51F7-1FEC-56E5-5DBDF9F2D3A8}"/>
                  </a:ext>
                </a:extLst>
              </p14:cNvPr>
              <p14:cNvContentPartPr/>
              <p14:nvPr/>
            </p14:nvContentPartPr>
            <p14:xfrm>
              <a:off x="1223466" y="2148000"/>
              <a:ext cx="409320" cy="441360"/>
            </p14:xfrm>
          </p:contentPart>
        </mc:Choice>
        <mc:Fallback>
          <p:pic>
            <p:nvPicPr>
              <p:cNvPr id="112" name="잉크 111">
                <a:extLst>
                  <a:ext uri="{FF2B5EF4-FFF2-40B4-BE49-F238E27FC236}">
                    <a16:creationId xmlns:a16="http://schemas.microsoft.com/office/drawing/2014/main" id="{5E2A2FC9-51F7-1FEC-56E5-5DBDF9F2D3A8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205466" y="2130000"/>
                <a:ext cx="444960" cy="47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130" name="잉크 129">
                <a:extLst>
                  <a:ext uri="{FF2B5EF4-FFF2-40B4-BE49-F238E27FC236}">
                    <a16:creationId xmlns:a16="http://schemas.microsoft.com/office/drawing/2014/main" id="{12AA6589-F4F7-DFF6-C0E4-2C26ECBA2912}"/>
                  </a:ext>
                </a:extLst>
              </p14:cNvPr>
              <p14:cNvContentPartPr/>
              <p14:nvPr/>
            </p14:nvContentPartPr>
            <p14:xfrm>
              <a:off x="1338514" y="5183016"/>
              <a:ext cx="385200" cy="400680"/>
            </p14:xfrm>
          </p:contentPart>
        </mc:Choice>
        <mc:Fallback xmlns="">
          <p:pic>
            <p:nvPicPr>
              <p:cNvPr id="130" name="잉크 129">
                <a:extLst>
                  <a:ext uri="{FF2B5EF4-FFF2-40B4-BE49-F238E27FC236}">
                    <a16:creationId xmlns:a16="http://schemas.microsoft.com/office/drawing/2014/main" id="{12AA6589-F4F7-DFF6-C0E4-2C26ECBA2912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1320514" y="5165376"/>
                <a:ext cx="420840" cy="43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133" name="잉크 132">
                <a:extLst>
                  <a:ext uri="{FF2B5EF4-FFF2-40B4-BE49-F238E27FC236}">
                    <a16:creationId xmlns:a16="http://schemas.microsoft.com/office/drawing/2014/main" id="{74FAB0AB-559C-E71D-B142-ED02CF632912}"/>
                  </a:ext>
                </a:extLst>
              </p14:cNvPr>
              <p14:cNvContentPartPr/>
              <p14:nvPr/>
            </p14:nvContentPartPr>
            <p14:xfrm>
              <a:off x="4327594" y="4249896"/>
              <a:ext cx="284040" cy="615960"/>
            </p14:xfrm>
          </p:contentPart>
        </mc:Choice>
        <mc:Fallback xmlns="">
          <p:pic>
            <p:nvPicPr>
              <p:cNvPr id="133" name="잉크 132">
                <a:extLst>
                  <a:ext uri="{FF2B5EF4-FFF2-40B4-BE49-F238E27FC236}">
                    <a16:creationId xmlns:a16="http://schemas.microsoft.com/office/drawing/2014/main" id="{74FAB0AB-559C-E71D-B142-ED02CF632912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4309594" y="4232246"/>
                <a:ext cx="319680" cy="65162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135" name="잉크 134">
                <a:extLst>
                  <a:ext uri="{FF2B5EF4-FFF2-40B4-BE49-F238E27FC236}">
                    <a16:creationId xmlns:a16="http://schemas.microsoft.com/office/drawing/2014/main" id="{EB30E895-2018-FA79-FD97-6DEE0C570D24}"/>
                  </a:ext>
                </a:extLst>
              </p14:cNvPr>
              <p14:cNvContentPartPr/>
              <p14:nvPr/>
            </p14:nvContentPartPr>
            <p14:xfrm>
              <a:off x="3066873" y="1784620"/>
              <a:ext cx="1983240" cy="2482920"/>
            </p14:xfrm>
          </p:contentPart>
        </mc:Choice>
        <mc:Fallback xmlns="">
          <p:pic>
            <p:nvPicPr>
              <p:cNvPr id="135" name="잉크 134">
                <a:extLst>
                  <a:ext uri="{FF2B5EF4-FFF2-40B4-BE49-F238E27FC236}">
                    <a16:creationId xmlns:a16="http://schemas.microsoft.com/office/drawing/2014/main" id="{EB30E895-2018-FA79-FD97-6DEE0C570D24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3048873" y="1766980"/>
                <a:ext cx="2018880" cy="251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136" name="잉크 135">
                <a:extLst>
                  <a:ext uri="{FF2B5EF4-FFF2-40B4-BE49-F238E27FC236}">
                    <a16:creationId xmlns:a16="http://schemas.microsoft.com/office/drawing/2014/main" id="{723FA8C1-CCEA-CFB2-EDDB-F4681C9C76AE}"/>
                  </a:ext>
                </a:extLst>
              </p14:cNvPr>
              <p14:cNvContentPartPr/>
              <p14:nvPr/>
            </p14:nvContentPartPr>
            <p14:xfrm>
              <a:off x="4229314" y="3224256"/>
              <a:ext cx="297720" cy="370800"/>
            </p14:xfrm>
          </p:contentPart>
        </mc:Choice>
        <mc:Fallback xmlns="">
          <p:pic>
            <p:nvPicPr>
              <p:cNvPr id="136" name="잉크 135">
                <a:extLst>
                  <a:ext uri="{FF2B5EF4-FFF2-40B4-BE49-F238E27FC236}">
                    <a16:creationId xmlns:a16="http://schemas.microsoft.com/office/drawing/2014/main" id="{723FA8C1-CCEA-CFB2-EDDB-F4681C9C76AE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4211674" y="3206616"/>
                <a:ext cx="333360" cy="40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137" name="잉크 136">
                <a:extLst>
                  <a:ext uri="{FF2B5EF4-FFF2-40B4-BE49-F238E27FC236}">
                    <a16:creationId xmlns:a16="http://schemas.microsoft.com/office/drawing/2014/main" id="{A41EC74F-4B77-B02E-D4A2-93C5E05E7E86}"/>
                  </a:ext>
                </a:extLst>
              </p14:cNvPr>
              <p14:cNvContentPartPr/>
              <p14:nvPr/>
            </p14:nvContentPartPr>
            <p14:xfrm>
              <a:off x="4874794" y="1134456"/>
              <a:ext cx="18000" cy="6120"/>
            </p14:xfrm>
          </p:contentPart>
        </mc:Choice>
        <mc:Fallback xmlns="">
          <p:pic>
            <p:nvPicPr>
              <p:cNvPr id="137" name="잉크 136">
                <a:extLst>
                  <a:ext uri="{FF2B5EF4-FFF2-40B4-BE49-F238E27FC236}">
                    <a16:creationId xmlns:a16="http://schemas.microsoft.com/office/drawing/2014/main" id="{A41EC74F-4B77-B02E-D4A2-93C5E05E7E86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4857154" y="1116816"/>
                <a:ext cx="5364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161" name="잉크 160">
                <a:extLst>
                  <a:ext uri="{FF2B5EF4-FFF2-40B4-BE49-F238E27FC236}">
                    <a16:creationId xmlns:a16="http://schemas.microsoft.com/office/drawing/2014/main" id="{28820027-A600-E656-4036-1370668D8221}"/>
                  </a:ext>
                </a:extLst>
              </p14:cNvPr>
              <p14:cNvContentPartPr/>
              <p14:nvPr/>
            </p14:nvContentPartPr>
            <p14:xfrm>
              <a:off x="8861073" y="3824016"/>
              <a:ext cx="1109521" cy="254884"/>
            </p14:xfrm>
          </p:contentPart>
        </mc:Choice>
        <mc:Fallback xmlns="">
          <p:pic>
            <p:nvPicPr>
              <p:cNvPr id="161" name="잉크 160">
                <a:extLst>
                  <a:ext uri="{FF2B5EF4-FFF2-40B4-BE49-F238E27FC236}">
                    <a16:creationId xmlns:a16="http://schemas.microsoft.com/office/drawing/2014/main" id="{28820027-A600-E656-4036-1370668D8221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8843433" y="3806351"/>
                <a:ext cx="1145161" cy="2905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162" name="잉크 161">
                <a:extLst>
                  <a:ext uri="{FF2B5EF4-FFF2-40B4-BE49-F238E27FC236}">
                    <a16:creationId xmlns:a16="http://schemas.microsoft.com/office/drawing/2014/main" id="{C7F29BF2-3A5A-4B6C-24CB-DEE9D073E71E}"/>
                  </a:ext>
                </a:extLst>
              </p14:cNvPr>
              <p14:cNvContentPartPr/>
              <p14:nvPr/>
            </p14:nvContentPartPr>
            <p14:xfrm>
              <a:off x="9776914" y="3793056"/>
              <a:ext cx="425160" cy="397800"/>
            </p14:xfrm>
          </p:contentPart>
        </mc:Choice>
        <mc:Fallback xmlns="">
          <p:pic>
            <p:nvPicPr>
              <p:cNvPr id="162" name="잉크 161">
                <a:extLst>
                  <a:ext uri="{FF2B5EF4-FFF2-40B4-BE49-F238E27FC236}">
                    <a16:creationId xmlns:a16="http://schemas.microsoft.com/office/drawing/2014/main" id="{C7F29BF2-3A5A-4B6C-24CB-DEE9D073E71E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9758914" y="3775056"/>
                <a:ext cx="460800" cy="43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170" name="잉크 169">
                <a:extLst>
                  <a:ext uri="{FF2B5EF4-FFF2-40B4-BE49-F238E27FC236}">
                    <a16:creationId xmlns:a16="http://schemas.microsoft.com/office/drawing/2014/main" id="{3E080273-A958-FF95-D998-F2BBC291ACE1}"/>
                  </a:ext>
                </a:extLst>
              </p14:cNvPr>
              <p14:cNvContentPartPr/>
              <p14:nvPr/>
            </p14:nvContentPartPr>
            <p14:xfrm>
              <a:off x="11412034" y="3748416"/>
              <a:ext cx="380520" cy="547560"/>
            </p14:xfrm>
          </p:contentPart>
        </mc:Choice>
        <mc:Fallback xmlns="">
          <p:pic>
            <p:nvPicPr>
              <p:cNvPr id="170" name="잉크 169">
                <a:extLst>
                  <a:ext uri="{FF2B5EF4-FFF2-40B4-BE49-F238E27FC236}">
                    <a16:creationId xmlns:a16="http://schemas.microsoft.com/office/drawing/2014/main" id="{3E080273-A958-FF95-D998-F2BBC291ACE1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11394034" y="3730428"/>
                <a:ext cx="416160" cy="58317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191" name="잉크 190">
                <a:extLst>
                  <a:ext uri="{FF2B5EF4-FFF2-40B4-BE49-F238E27FC236}">
                    <a16:creationId xmlns:a16="http://schemas.microsoft.com/office/drawing/2014/main" id="{A90DB16F-23FE-A567-9917-BA1EEE9ECB10}"/>
                  </a:ext>
                </a:extLst>
              </p14:cNvPr>
              <p14:cNvContentPartPr/>
              <p14:nvPr/>
            </p14:nvContentPartPr>
            <p14:xfrm>
              <a:off x="3001714" y="4461216"/>
              <a:ext cx="7488720" cy="1069560"/>
            </p14:xfrm>
          </p:contentPart>
        </mc:Choice>
        <mc:Fallback xmlns="">
          <p:pic>
            <p:nvPicPr>
              <p:cNvPr id="191" name="잉크 190">
                <a:extLst>
                  <a:ext uri="{FF2B5EF4-FFF2-40B4-BE49-F238E27FC236}">
                    <a16:creationId xmlns:a16="http://schemas.microsoft.com/office/drawing/2014/main" id="{A90DB16F-23FE-A567-9917-BA1EEE9ECB10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2983714" y="4443216"/>
                <a:ext cx="7524360" cy="110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192" name="잉크 191">
                <a:extLst>
                  <a:ext uri="{FF2B5EF4-FFF2-40B4-BE49-F238E27FC236}">
                    <a16:creationId xmlns:a16="http://schemas.microsoft.com/office/drawing/2014/main" id="{F585CDE1-C08E-F836-345C-CFA1467DDB5E}"/>
                  </a:ext>
                </a:extLst>
              </p14:cNvPr>
              <p14:cNvContentPartPr/>
              <p14:nvPr/>
            </p14:nvContentPartPr>
            <p14:xfrm>
              <a:off x="10536154" y="3747336"/>
              <a:ext cx="951120" cy="482760"/>
            </p14:xfrm>
          </p:contentPart>
        </mc:Choice>
        <mc:Fallback xmlns="">
          <p:pic>
            <p:nvPicPr>
              <p:cNvPr id="192" name="잉크 191">
                <a:extLst>
                  <a:ext uri="{FF2B5EF4-FFF2-40B4-BE49-F238E27FC236}">
                    <a16:creationId xmlns:a16="http://schemas.microsoft.com/office/drawing/2014/main" id="{F585CDE1-C08E-F836-345C-CFA1467DDB5E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10518154" y="3729323"/>
                <a:ext cx="986760" cy="5184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7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9F245279-9EDB-D2F5-ED8E-043E9E2DB527}"/>
                  </a:ext>
                </a:extLst>
              </p14:cNvPr>
              <p14:cNvContentPartPr/>
              <p14:nvPr/>
            </p14:nvContentPartPr>
            <p14:xfrm>
              <a:off x="957960" y="1611360"/>
              <a:ext cx="11234520" cy="5482440"/>
            </p14:xfrm>
          </p:contentPart>
        </mc:Choice>
        <mc:Fallback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9F245279-9EDB-D2F5-ED8E-043E9E2DB527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948600" y="1602000"/>
                <a:ext cx="11253240" cy="550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247005FE-C627-BB5A-BA8A-168398BB821D}"/>
                  </a:ext>
                </a:extLst>
              </p14:cNvPr>
              <p14:cNvContentPartPr/>
              <p14:nvPr/>
            </p14:nvContentPartPr>
            <p14:xfrm>
              <a:off x="1043289" y="2893689"/>
              <a:ext cx="910440" cy="188280"/>
            </p14:xfrm>
          </p:contentPart>
        </mc:Choice>
        <mc:Fallback xmlns=""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247005FE-C627-BB5A-BA8A-168398BB821D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1034649" y="2885049"/>
                <a:ext cx="928080" cy="20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6494B4B2-3587-5D16-0789-CFE2F38C590E}"/>
                  </a:ext>
                </a:extLst>
              </p14:cNvPr>
              <p14:cNvContentPartPr/>
              <p14:nvPr/>
            </p14:nvContentPartPr>
            <p14:xfrm>
              <a:off x="1086489" y="5900049"/>
              <a:ext cx="1519560" cy="133920"/>
            </p14:xfrm>
          </p:contentPart>
        </mc:Choice>
        <mc:Fallback xmlns=""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6494B4B2-3587-5D16-0789-CFE2F38C590E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1077849" y="5891049"/>
                <a:ext cx="1537200" cy="151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015127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D9FD6E1D-F3F0-D080-16CB-58871E6B8C8F}"/>
                  </a:ext>
                </a:extLst>
              </p14:cNvPr>
              <p14:cNvContentPartPr/>
              <p14:nvPr/>
            </p14:nvContentPartPr>
            <p14:xfrm>
              <a:off x="2662569" y="1974753"/>
              <a:ext cx="920520" cy="81036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D9FD6E1D-F3F0-D080-16CB-58871E6B8C8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53929" y="1966113"/>
                <a:ext cx="938160" cy="82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156533EF-EB7E-D38A-415E-4FEB41ABBB3A}"/>
                  </a:ext>
                </a:extLst>
              </p14:cNvPr>
              <p14:cNvContentPartPr/>
              <p14:nvPr/>
            </p14:nvContentPartPr>
            <p14:xfrm>
              <a:off x="6084729" y="87129"/>
              <a:ext cx="1285920" cy="1126440"/>
            </p14:xfrm>
          </p:contentPart>
        </mc:Choice>
        <mc:Fallback xmlns=""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156533EF-EB7E-D38A-415E-4FEB41ABBB3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076089" y="78486"/>
                <a:ext cx="1303560" cy="114408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90E41CE5-6F66-81A8-D232-E6F47225D985}"/>
                  </a:ext>
                </a:extLst>
              </p14:cNvPr>
              <p14:cNvContentPartPr/>
              <p14:nvPr/>
            </p14:nvContentPartPr>
            <p14:xfrm>
              <a:off x="6120729" y="804609"/>
              <a:ext cx="1641600" cy="2633760"/>
            </p14:xfrm>
          </p:contentPart>
        </mc:Choice>
        <mc:Fallback xmlns=""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90E41CE5-6F66-81A8-D232-E6F47225D98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111729" y="795609"/>
                <a:ext cx="1659240" cy="265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6" name="잉크 15">
                <a:extLst>
                  <a:ext uri="{FF2B5EF4-FFF2-40B4-BE49-F238E27FC236}">
                    <a16:creationId xmlns:a16="http://schemas.microsoft.com/office/drawing/2014/main" id="{1E46135E-1C18-38A7-CADF-7FC3BFD6234B}"/>
                  </a:ext>
                </a:extLst>
              </p14:cNvPr>
              <p14:cNvContentPartPr/>
              <p14:nvPr/>
            </p14:nvContentPartPr>
            <p14:xfrm>
              <a:off x="7647129" y="1589409"/>
              <a:ext cx="477000" cy="999000"/>
            </p14:xfrm>
          </p:contentPart>
        </mc:Choice>
        <mc:Fallback xmlns="">
          <p:pic>
            <p:nvPicPr>
              <p:cNvPr id="16" name="잉크 15">
                <a:extLst>
                  <a:ext uri="{FF2B5EF4-FFF2-40B4-BE49-F238E27FC236}">
                    <a16:creationId xmlns:a16="http://schemas.microsoft.com/office/drawing/2014/main" id="{1E46135E-1C18-38A7-CADF-7FC3BFD6234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638489" y="1580769"/>
                <a:ext cx="494640" cy="101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7" name="잉크 16">
                <a:extLst>
                  <a:ext uri="{FF2B5EF4-FFF2-40B4-BE49-F238E27FC236}">
                    <a16:creationId xmlns:a16="http://schemas.microsoft.com/office/drawing/2014/main" id="{85E21783-8EA9-5C3E-2FB7-76C10E95EAFC}"/>
                  </a:ext>
                </a:extLst>
              </p14:cNvPr>
              <p14:cNvContentPartPr/>
              <p14:nvPr/>
            </p14:nvContentPartPr>
            <p14:xfrm>
              <a:off x="7776369" y="2511009"/>
              <a:ext cx="673200" cy="679320"/>
            </p14:xfrm>
          </p:contentPart>
        </mc:Choice>
        <mc:Fallback xmlns="">
          <p:pic>
            <p:nvPicPr>
              <p:cNvPr id="17" name="잉크 16">
                <a:extLst>
                  <a:ext uri="{FF2B5EF4-FFF2-40B4-BE49-F238E27FC236}">
                    <a16:creationId xmlns:a16="http://schemas.microsoft.com/office/drawing/2014/main" id="{85E21783-8EA9-5C3E-2FB7-76C10E95EAF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767369" y="2502009"/>
                <a:ext cx="690840" cy="69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3" name="잉크 22">
                <a:extLst>
                  <a:ext uri="{FF2B5EF4-FFF2-40B4-BE49-F238E27FC236}">
                    <a16:creationId xmlns:a16="http://schemas.microsoft.com/office/drawing/2014/main" id="{A73AF49C-A53C-3633-933D-E5B88A3BB043}"/>
                  </a:ext>
                </a:extLst>
              </p14:cNvPr>
              <p14:cNvContentPartPr/>
              <p14:nvPr/>
            </p14:nvContentPartPr>
            <p14:xfrm>
              <a:off x="6123249" y="136089"/>
              <a:ext cx="2982960" cy="2043720"/>
            </p14:xfrm>
          </p:contentPart>
        </mc:Choice>
        <mc:Fallback xmlns="">
          <p:pic>
            <p:nvPicPr>
              <p:cNvPr id="23" name="잉크 22">
                <a:extLst>
                  <a:ext uri="{FF2B5EF4-FFF2-40B4-BE49-F238E27FC236}">
                    <a16:creationId xmlns:a16="http://schemas.microsoft.com/office/drawing/2014/main" id="{A73AF49C-A53C-3633-933D-E5B88A3BB04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114249" y="127449"/>
                <a:ext cx="3000600" cy="206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7" name="잉크 26">
                <a:extLst>
                  <a:ext uri="{FF2B5EF4-FFF2-40B4-BE49-F238E27FC236}">
                    <a16:creationId xmlns:a16="http://schemas.microsoft.com/office/drawing/2014/main" id="{0E8253C5-F5E4-9B5B-438A-3DAC419F69AA}"/>
                  </a:ext>
                </a:extLst>
              </p14:cNvPr>
              <p14:cNvContentPartPr/>
              <p14:nvPr/>
            </p14:nvContentPartPr>
            <p14:xfrm>
              <a:off x="8615169" y="706329"/>
              <a:ext cx="1090440" cy="392040"/>
            </p14:xfrm>
          </p:contentPart>
        </mc:Choice>
        <mc:Fallback xmlns="">
          <p:pic>
            <p:nvPicPr>
              <p:cNvPr id="27" name="잉크 26">
                <a:extLst>
                  <a:ext uri="{FF2B5EF4-FFF2-40B4-BE49-F238E27FC236}">
                    <a16:creationId xmlns:a16="http://schemas.microsoft.com/office/drawing/2014/main" id="{0E8253C5-F5E4-9B5B-438A-3DAC419F69A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606169" y="697329"/>
                <a:ext cx="1108080" cy="40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9" name="잉크 28">
                <a:extLst>
                  <a:ext uri="{FF2B5EF4-FFF2-40B4-BE49-F238E27FC236}">
                    <a16:creationId xmlns:a16="http://schemas.microsoft.com/office/drawing/2014/main" id="{9DCFD7CC-6E71-5DAC-0954-6CFED5EB30AC}"/>
                  </a:ext>
                </a:extLst>
              </p14:cNvPr>
              <p14:cNvContentPartPr/>
              <p14:nvPr/>
            </p14:nvContentPartPr>
            <p14:xfrm>
              <a:off x="9182169" y="681129"/>
              <a:ext cx="2250360" cy="587160"/>
            </p14:xfrm>
          </p:contentPart>
        </mc:Choice>
        <mc:Fallback xmlns="">
          <p:pic>
            <p:nvPicPr>
              <p:cNvPr id="29" name="잉크 28">
                <a:extLst>
                  <a:ext uri="{FF2B5EF4-FFF2-40B4-BE49-F238E27FC236}">
                    <a16:creationId xmlns:a16="http://schemas.microsoft.com/office/drawing/2014/main" id="{9DCFD7CC-6E71-5DAC-0954-6CFED5EB30AC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173169" y="672489"/>
                <a:ext cx="2268000" cy="60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2" name="잉크 31">
                <a:extLst>
                  <a:ext uri="{FF2B5EF4-FFF2-40B4-BE49-F238E27FC236}">
                    <a16:creationId xmlns:a16="http://schemas.microsoft.com/office/drawing/2014/main" id="{5C33E479-1354-BFB3-595A-AF9372BBAB6C}"/>
                  </a:ext>
                </a:extLst>
              </p14:cNvPr>
              <p14:cNvContentPartPr/>
              <p14:nvPr/>
            </p14:nvContentPartPr>
            <p14:xfrm>
              <a:off x="4977369" y="1269369"/>
              <a:ext cx="536760" cy="396360"/>
            </p14:xfrm>
          </p:contentPart>
        </mc:Choice>
        <mc:Fallback xmlns="">
          <p:pic>
            <p:nvPicPr>
              <p:cNvPr id="32" name="잉크 31">
                <a:extLst>
                  <a:ext uri="{FF2B5EF4-FFF2-40B4-BE49-F238E27FC236}">
                    <a16:creationId xmlns:a16="http://schemas.microsoft.com/office/drawing/2014/main" id="{5C33E479-1354-BFB3-595A-AF9372BBAB6C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968369" y="1260729"/>
                <a:ext cx="554400" cy="41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5" name="잉크 34">
                <a:extLst>
                  <a:ext uri="{FF2B5EF4-FFF2-40B4-BE49-F238E27FC236}">
                    <a16:creationId xmlns:a16="http://schemas.microsoft.com/office/drawing/2014/main" id="{F8CE0C35-CAE7-17AD-FD4A-210B2274E743}"/>
                  </a:ext>
                </a:extLst>
              </p14:cNvPr>
              <p14:cNvContentPartPr/>
              <p14:nvPr/>
            </p14:nvContentPartPr>
            <p14:xfrm>
              <a:off x="1761129" y="212409"/>
              <a:ext cx="609120" cy="581040"/>
            </p14:xfrm>
          </p:contentPart>
        </mc:Choice>
        <mc:Fallback xmlns="">
          <p:pic>
            <p:nvPicPr>
              <p:cNvPr id="35" name="잉크 34">
                <a:extLst>
                  <a:ext uri="{FF2B5EF4-FFF2-40B4-BE49-F238E27FC236}">
                    <a16:creationId xmlns:a16="http://schemas.microsoft.com/office/drawing/2014/main" id="{F8CE0C35-CAE7-17AD-FD4A-210B2274E74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752489" y="203769"/>
                <a:ext cx="626760" cy="59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39" name="잉크 38">
                <a:extLst>
                  <a:ext uri="{FF2B5EF4-FFF2-40B4-BE49-F238E27FC236}">
                    <a16:creationId xmlns:a16="http://schemas.microsoft.com/office/drawing/2014/main" id="{B4C8D613-5C5A-991E-55DB-287A9BE2CF0F}"/>
                  </a:ext>
                </a:extLst>
              </p14:cNvPr>
              <p14:cNvContentPartPr/>
              <p14:nvPr/>
            </p14:nvContentPartPr>
            <p14:xfrm>
              <a:off x="2578689" y="2584449"/>
              <a:ext cx="786600" cy="1006920"/>
            </p14:xfrm>
          </p:contentPart>
        </mc:Choice>
        <mc:Fallback xmlns="">
          <p:pic>
            <p:nvPicPr>
              <p:cNvPr id="39" name="잉크 38">
                <a:extLst>
                  <a:ext uri="{FF2B5EF4-FFF2-40B4-BE49-F238E27FC236}">
                    <a16:creationId xmlns:a16="http://schemas.microsoft.com/office/drawing/2014/main" id="{B4C8D613-5C5A-991E-55DB-287A9BE2CF0F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570049" y="2575449"/>
                <a:ext cx="804240" cy="102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43" name="잉크 42">
                <a:extLst>
                  <a:ext uri="{FF2B5EF4-FFF2-40B4-BE49-F238E27FC236}">
                    <a16:creationId xmlns:a16="http://schemas.microsoft.com/office/drawing/2014/main" id="{24D19892-B20E-87EA-D464-95A60184465F}"/>
                  </a:ext>
                </a:extLst>
              </p14:cNvPr>
              <p14:cNvContentPartPr/>
              <p14:nvPr/>
            </p14:nvContentPartPr>
            <p14:xfrm>
              <a:off x="2137689" y="2521089"/>
              <a:ext cx="523440" cy="740880"/>
            </p14:xfrm>
          </p:contentPart>
        </mc:Choice>
        <mc:Fallback xmlns="">
          <p:pic>
            <p:nvPicPr>
              <p:cNvPr id="43" name="잉크 42">
                <a:extLst>
                  <a:ext uri="{FF2B5EF4-FFF2-40B4-BE49-F238E27FC236}">
                    <a16:creationId xmlns:a16="http://schemas.microsoft.com/office/drawing/2014/main" id="{24D19892-B20E-87EA-D464-95A60184465F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129049" y="2512089"/>
                <a:ext cx="541080" cy="75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45" name="잉크 44">
                <a:extLst>
                  <a:ext uri="{FF2B5EF4-FFF2-40B4-BE49-F238E27FC236}">
                    <a16:creationId xmlns:a16="http://schemas.microsoft.com/office/drawing/2014/main" id="{EEFBD77B-BB62-5DDA-AD38-82637270897F}"/>
                  </a:ext>
                </a:extLst>
              </p14:cNvPr>
              <p14:cNvContentPartPr/>
              <p14:nvPr/>
            </p14:nvContentPartPr>
            <p14:xfrm>
              <a:off x="1569969" y="2514249"/>
              <a:ext cx="3107520" cy="1617120"/>
            </p14:xfrm>
          </p:contentPart>
        </mc:Choice>
        <mc:Fallback xmlns="">
          <p:pic>
            <p:nvPicPr>
              <p:cNvPr id="45" name="잉크 44">
                <a:extLst>
                  <a:ext uri="{FF2B5EF4-FFF2-40B4-BE49-F238E27FC236}">
                    <a16:creationId xmlns:a16="http://schemas.microsoft.com/office/drawing/2014/main" id="{EEFBD77B-BB62-5DDA-AD38-82637270897F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561329" y="2505249"/>
                <a:ext cx="3125160" cy="163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49" name="잉크 48">
                <a:extLst>
                  <a:ext uri="{FF2B5EF4-FFF2-40B4-BE49-F238E27FC236}">
                    <a16:creationId xmlns:a16="http://schemas.microsoft.com/office/drawing/2014/main" id="{AD6950F8-A150-F502-601E-2C145265A4E1}"/>
                  </a:ext>
                </a:extLst>
              </p14:cNvPr>
              <p14:cNvContentPartPr/>
              <p14:nvPr/>
            </p14:nvContentPartPr>
            <p14:xfrm>
              <a:off x="312849" y="2190969"/>
              <a:ext cx="1025640" cy="482040"/>
            </p14:xfrm>
          </p:contentPart>
        </mc:Choice>
        <mc:Fallback xmlns="">
          <p:pic>
            <p:nvPicPr>
              <p:cNvPr id="49" name="잉크 48">
                <a:extLst>
                  <a:ext uri="{FF2B5EF4-FFF2-40B4-BE49-F238E27FC236}">
                    <a16:creationId xmlns:a16="http://schemas.microsoft.com/office/drawing/2014/main" id="{AD6950F8-A150-F502-601E-2C145265A4E1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04212" y="2181969"/>
                <a:ext cx="1043274" cy="49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52" name="잉크 51">
                <a:extLst>
                  <a:ext uri="{FF2B5EF4-FFF2-40B4-BE49-F238E27FC236}">
                    <a16:creationId xmlns:a16="http://schemas.microsoft.com/office/drawing/2014/main" id="{79DB61C0-7BDF-1A67-2C56-A317FDC6A5D9}"/>
                  </a:ext>
                </a:extLst>
              </p14:cNvPr>
              <p14:cNvContentPartPr/>
              <p14:nvPr/>
            </p14:nvContentPartPr>
            <p14:xfrm>
              <a:off x="220329" y="1518849"/>
              <a:ext cx="1939320" cy="1450440"/>
            </p14:xfrm>
          </p:contentPart>
        </mc:Choice>
        <mc:Fallback xmlns="">
          <p:pic>
            <p:nvPicPr>
              <p:cNvPr id="52" name="잉크 51">
                <a:extLst>
                  <a:ext uri="{FF2B5EF4-FFF2-40B4-BE49-F238E27FC236}">
                    <a16:creationId xmlns:a16="http://schemas.microsoft.com/office/drawing/2014/main" id="{79DB61C0-7BDF-1A67-2C56-A317FDC6A5D9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11329" y="1509849"/>
                <a:ext cx="1956960" cy="146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56" name="잉크 55">
                <a:extLst>
                  <a:ext uri="{FF2B5EF4-FFF2-40B4-BE49-F238E27FC236}">
                    <a16:creationId xmlns:a16="http://schemas.microsoft.com/office/drawing/2014/main" id="{53574A45-B5BF-712F-EDD9-B5C0FEFC15E8}"/>
                  </a:ext>
                </a:extLst>
              </p14:cNvPr>
              <p14:cNvContentPartPr/>
              <p14:nvPr/>
            </p14:nvContentPartPr>
            <p14:xfrm>
              <a:off x="561609" y="3261609"/>
              <a:ext cx="1689120" cy="1250280"/>
            </p14:xfrm>
          </p:contentPart>
        </mc:Choice>
        <mc:Fallback xmlns="">
          <p:pic>
            <p:nvPicPr>
              <p:cNvPr id="56" name="잉크 55">
                <a:extLst>
                  <a:ext uri="{FF2B5EF4-FFF2-40B4-BE49-F238E27FC236}">
                    <a16:creationId xmlns:a16="http://schemas.microsoft.com/office/drawing/2014/main" id="{53574A45-B5BF-712F-EDD9-B5C0FEFC15E8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52609" y="3252609"/>
                <a:ext cx="1706760" cy="126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60" name="잉크 59">
                <a:extLst>
                  <a:ext uri="{FF2B5EF4-FFF2-40B4-BE49-F238E27FC236}">
                    <a16:creationId xmlns:a16="http://schemas.microsoft.com/office/drawing/2014/main" id="{6A6D0A22-3939-1B3E-ECC8-F10714339D6C}"/>
                  </a:ext>
                </a:extLst>
              </p14:cNvPr>
              <p14:cNvContentPartPr/>
              <p14:nvPr/>
            </p14:nvContentPartPr>
            <p14:xfrm>
              <a:off x="1286289" y="4423689"/>
              <a:ext cx="313560" cy="456120"/>
            </p14:xfrm>
          </p:contentPart>
        </mc:Choice>
        <mc:Fallback xmlns="">
          <p:pic>
            <p:nvPicPr>
              <p:cNvPr id="60" name="잉크 59">
                <a:extLst>
                  <a:ext uri="{FF2B5EF4-FFF2-40B4-BE49-F238E27FC236}">
                    <a16:creationId xmlns:a16="http://schemas.microsoft.com/office/drawing/2014/main" id="{6A6D0A22-3939-1B3E-ECC8-F10714339D6C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277649" y="4414696"/>
                <a:ext cx="331200" cy="47374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65" name="잉크 64">
                <a:extLst>
                  <a:ext uri="{FF2B5EF4-FFF2-40B4-BE49-F238E27FC236}">
                    <a16:creationId xmlns:a16="http://schemas.microsoft.com/office/drawing/2014/main" id="{33D8B97A-875B-09F8-1498-6B0765997E39}"/>
                  </a:ext>
                </a:extLst>
              </p14:cNvPr>
              <p14:cNvContentPartPr/>
              <p14:nvPr/>
            </p14:nvContentPartPr>
            <p14:xfrm>
              <a:off x="1947249" y="3215169"/>
              <a:ext cx="880920" cy="1739520"/>
            </p14:xfrm>
          </p:contentPart>
        </mc:Choice>
        <mc:Fallback xmlns="">
          <p:pic>
            <p:nvPicPr>
              <p:cNvPr id="65" name="잉크 64">
                <a:extLst>
                  <a:ext uri="{FF2B5EF4-FFF2-40B4-BE49-F238E27FC236}">
                    <a16:creationId xmlns:a16="http://schemas.microsoft.com/office/drawing/2014/main" id="{33D8B97A-875B-09F8-1498-6B0765997E39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938613" y="3206169"/>
                <a:ext cx="898553" cy="175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66" name="잉크 65">
                <a:extLst>
                  <a:ext uri="{FF2B5EF4-FFF2-40B4-BE49-F238E27FC236}">
                    <a16:creationId xmlns:a16="http://schemas.microsoft.com/office/drawing/2014/main" id="{8C4C5170-17D8-162E-B3BA-9A2E475B4766}"/>
                  </a:ext>
                </a:extLst>
              </p14:cNvPr>
              <p14:cNvContentPartPr/>
              <p14:nvPr/>
            </p14:nvContentPartPr>
            <p14:xfrm>
              <a:off x="2691369" y="4597569"/>
              <a:ext cx="218520" cy="247680"/>
            </p14:xfrm>
          </p:contentPart>
        </mc:Choice>
        <mc:Fallback xmlns="">
          <p:pic>
            <p:nvPicPr>
              <p:cNvPr id="66" name="잉크 65">
                <a:extLst>
                  <a:ext uri="{FF2B5EF4-FFF2-40B4-BE49-F238E27FC236}">
                    <a16:creationId xmlns:a16="http://schemas.microsoft.com/office/drawing/2014/main" id="{8C4C5170-17D8-162E-B3BA-9A2E475B4766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2682729" y="4588929"/>
                <a:ext cx="236160" cy="26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69" name="잉크 68">
                <a:extLst>
                  <a:ext uri="{FF2B5EF4-FFF2-40B4-BE49-F238E27FC236}">
                    <a16:creationId xmlns:a16="http://schemas.microsoft.com/office/drawing/2014/main" id="{23C9690C-440B-92FF-5C3D-FD30E64753AC}"/>
                  </a:ext>
                </a:extLst>
              </p14:cNvPr>
              <p14:cNvContentPartPr/>
              <p14:nvPr/>
            </p14:nvContentPartPr>
            <p14:xfrm>
              <a:off x="6009849" y="2121849"/>
              <a:ext cx="4197600" cy="1464480"/>
            </p14:xfrm>
          </p:contentPart>
        </mc:Choice>
        <mc:Fallback xmlns="">
          <p:pic>
            <p:nvPicPr>
              <p:cNvPr id="69" name="잉크 68">
                <a:extLst>
                  <a:ext uri="{FF2B5EF4-FFF2-40B4-BE49-F238E27FC236}">
                    <a16:creationId xmlns:a16="http://schemas.microsoft.com/office/drawing/2014/main" id="{23C9690C-440B-92FF-5C3D-FD30E64753AC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6000849" y="2113209"/>
                <a:ext cx="4215240" cy="148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70" name="잉크 69">
                <a:extLst>
                  <a:ext uri="{FF2B5EF4-FFF2-40B4-BE49-F238E27FC236}">
                    <a16:creationId xmlns:a16="http://schemas.microsoft.com/office/drawing/2014/main" id="{E1D770FC-1A1D-0DCF-7F6E-3DFE22C1EF48}"/>
                  </a:ext>
                </a:extLst>
              </p14:cNvPr>
              <p14:cNvContentPartPr/>
              <p14:nvPr/>
            </p14:nvContentPartPr>
            <p14:xfrm>
              <a:off x="10224369" y="2172609"/>
              <a:ext cx="308520" cy="616320"/>
            </p14:xfrm>
          </p:contentPart>
        </mc:Choice>
        <mc:Fallback xmlns="">
          <p:pic>
            <p:nvPicPr>
              <p:cNvPr id="70" name="잉크 69">
                <a:extLst>
                  <a:ext uri="{FF2B5EF4-FFF2-40B4-BE49-F238E27FC236}">
                    <a16:creationId xmlns:a16="http://schemas.microsoft.com/office/drawing/2014/main" id="{E1D770FC-1A1D-0DCF-7F6E-3DFE22C1EF48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0215729" y="2163969"/>
                <a:ext cx="326160" cy="63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71" name="잉크 70">
                <a:extLst>
                  <a:ext uri="{FF2B5EF4-FFF2-40B4-BE49-F238E27FC236}">
                    <a16:creationId xmlns:a16="http://schemas.microsoft.com/office/drawing/2014/main" id="{C5270A27-5B2D-8D02-E335-36BF952E67B4}"/>
                  </a:ext>
                </a:extLst>
              </p14:cNvPr>
              <p14:cNvContentPartPr/>
              <p14:nvPr/>
            </p14:nvContentPartPr>
            <p14:xfrm>
              <a:off x="5009769" y="549009"/>
              <a:ext cx="247320" cy="4857120"/>
            </p14:xfrm>
          </p:contentPart>
        </mc:Choice>
        <mc:Fallback xmlns="">
          <p:pic>
            <p:nvPicPr>
              <p:cNvPr id="71" name="잉크 70">
                <a:extLst>
                  <a:ext uri="{FF2B5EF4-FFF2-40B4-BE49-F238E27FC236}">
                    <a16:creationId xmlns:a16="http://schemas.microsoft.com/office/drawing/2014/main" id="{C5270A27-5B2D-8D02-E335-36BF952E67B4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5001129" y="540009"/>
                <a:ext cx="264960" cy="487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74" name="잉크 73">
                <a:extLst>
                  <a:ext uri="{FF2B5EF4-FFF2-40B4-BE49-F238E27FC236}">
                    <a16:creationId xmlns:a16="http://schemas.microsoft.com/office/drawing/2014/main" id="{415808AF-C971-37D8-F236-0D356F48AB84}"/>
                  </a:ext>
                </a:extLst>
              </p14:cNvPr>
              <p14:cNvContentPartPr/>
              <p14:nvPr/>
            </p14:nvContentPartPr>
            <p14:xfrm>
              <a:off x="3640689" y="4514409"/>
              <a:ext cx="673200" cy="650520"/>
            </p14:xfrm>
          </p:contentPart>
        </mc:Choice>
        <mc:Fallback xmlns="">
          <p:pic>
            <p:nvPicPr>
              <p:cNvPr id="74" name="잉크 73">
                <a:extLst>
                  <a:ext uri="{FF2B5EF4-FFF2-40B4-BE49-F238E27FC236}">
                    <a16:creationId xmlns:a16="http://schemas.microsoft.com/office/drawing/2014/main" id="{415808AF-C971-37D8-F236-0D356F48AB84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3631689" y="4505409"/>
                <a:ext cx="690840" cy="66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75" name="잉크 74">
                <a:extLst>
                  <a:ext uri="{FF2B5EF4-FFF2-40B4-BE49-F238E27FC236}">
                    <a16:creationId xmlns:a16="http://schemas.microsoft.com/office/drawing/2014/main" id="{AA33DB21-F1AD-4EB9-1D2C-B16ED64CC46D}"/>
                  </a:ext>
                </a:extLst>
              </p14:cNvPr>
              <p14:cNvContentPartPr/>
              <p14:nvPr/>
            </p14:nvContentPartPr>
            <p14:xfrm>
              <a:off x="3773169" y="3337209"/>
              <a:ext cx="136440" cy="136440"/>
            </p14:xfrm>
          </p:contentPart>
        </mc:Choice>
        <mc:Fallback xmlns="">
          <p:pic>
            <p:nvPicPr>
              <p:cNvPr id="75" name="잉크 74">
                <a:extLst>
                  <a:ext uri="{FF2B5EF4-FFF2-40B4-BE49-F238E27FC236}">
                    <a16:creationId xmlns:a16="http://schemas.microsoft.com/office/drawing/2014/main" id="{AA33DB21-F1AD-4EB9-1D2C-B16ED64CC46D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3764529" y="3328569"/>
                <a:ext cx="154080" cy="15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76" name="잉크 75">
                <a:extLst>
                  <a:ext uri="{FF2B5EF4-FFF2-40B4-BE49-F238E27FC236}">
                    <a16:creationId xmlns:a16="http://schemas.microsoft.com/office/drawing/2014/main" id="{F783AACC-20D9-7339-8F2B-75067CBE2698}"/>
                  </a:ext>
                </a:extLst>
              </p14:cNvPr>
              <p14:cNvContentPartPr/>
              <p14:nvPr/>
            </p14:nvContentPartPr>
            <p14:xfrm>
              <a:off x="4286889" y="3151089"/>
              <a:ext cx="191520" cy="127080"/>
            </p14:xfrm>
          </p:contentPart>
        </mc:Choice>
        <mc:Fallback xmlns="">
          <p:pic>
            <p:nvPicPr>
              <p:cNvPr id="76" name="잉크 75">
                <a:extLst>
                  <a:ext uri="{FF2B5EF4-FFF2-40B4-BE49-F238E27FC236}">
                    <a16:creationId xmlns:a16="http://schemas.microsoft.com/office/drawing/2014/main" id="{F783AACC-20D9-7339-8F2B-75067CBE2698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4278249" y="3142449"/>
                <a:ext cx="209160" cy="14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77" name="잉크 76">
                <a:extLst>
                  <a:ext uri="{FF2B5EF4-FFF2-40B4-BE49-F238E27FC236}">
                    <a16:creationId xmlns:a16="http://schemas.microsoft.com/office/drawing/2014/main" id="{D6787AEA-3ACA-6883-A70F-0ABE3BAEAF56}"/>
                  </a:ext>
                </a:extLst>
              </p14:cNvPr>
              <p14:cNvContentPartPr/>
              <p14:nvPr/>
            </p14:nvContentPartPr>
            <p14:xfrm>
              <a:off x="3303009" y="3553569"/>
              <a:ext cx="129960" cy="117000"/>
            </p14:xfrm>
          </p:contentPart>
        </mc:Choice>
        <mc:Fallback xmlns="">
          <p:pic>
            <p:nvPicPr>
              <p:cNvPr id="77" name="잉크 76">
                <a:extLst>
                  <a:ext uri="{FF2B5EF4-FFF2-40B4-BE49-F238E27FC236}">
                    <a16:creationId xmlns:a16="http://schemas.microsoft.com/office/drawing/2014/main" id="{D6787AEA-3ACA-6883-A70F-0ABE3BAEAF56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3294009" y="3544569"/>
                <a:ext cx="147600" cy="13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80" name="잉크 79">
                <a:extLst>
                  <a:ext uri="{FF2B5EF4-FFF2-40B4-BE49-F238E27FC236}">
                    <a16:creationId xmlns:a16="http://schemas.microsoft.com/office/drawing/2014/main" id="{7DFC6830-BB64-949A-CB08-C66AA2FC1E8E}"/>
                  </a:ext>
                </a:extLst>
              </p14:cNvPr>
              <p14:cNvContentPartPr/>
              <p14:nvPr/>
            </p14:nvContentPartPr>
            <p14:xfrm>
              <a:off x="1543689" y="672489"/>
              <a:ext cx="1134000" cy="319320"/>
            </p14:xfrm>
          </p:contentPart>
        </mc:Choice>
        <mc:Fallback xmlns="">
          <p:pic>
            <p:nvPicPr>
              <p:cNvPr id="80" name="잉크 79">
                <a:extLst>
                  <a:ext uri="{FF2B5EF4-FFF2-40B4-BE49-F238E27FC236}">
                    <a16:creationId xmlns:a16="http://schemas.microsoft.com/office/drawing/2014/main" id="{7DFC6830-BB64-949A-CB08-C66AA2FC1E8E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535046" y="663489"/>
                <a:ext cx="1151646" cy="33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81" name="잉크 80">
                <a:extLst>
                  <a:ext uri="{FF2B5EF4-FFF2-40B4-BE49-F238E27FC236}">
                    <a16:creationId xmlns:a16="http://schemas.microsoft.com/office/drawing/2014/main" id="{AABA8D94-27A7-7434-445D-9EE860498657}"/>
                  </a:ext>
                </a:extLst>
              </p14:cNvPr>
              <p14:cNvContentPartPr/>
              <p14:nvPr/>
            </p14:nvContentPartPr>
            <p14:xfrm>
              <a:off x="5068809" y="169209"/>
              <a:ext cx="247320" cy="4458240"/>
            </p14:xfrm>
          </p:contentPart>
        </mc:Choice>
        <mc:Fallback xmlns="">
          <p:pic>
            <p:nvPicPr>
              <p:cNvPr id="81" name="잉크 80">
                <a:extLst>
                  <a:ext uri="{FF2B5EF4-FFF2-40B4-BE49-F238E27FC236}">
                    <a16:creationId xmlns:a16="http://schemas.microsoft.com/office/drawing/2014/main" id="{AABA8D94-27A7-7434-445D-9EE860498657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5060169" y="160569"/>
                <a:ext cx="264960" cy="447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84" name="잉크 83">
                <a:extLst>
                  <a:ext uri="{FF2B5EF4-FFF2-40B4-BE49-F238E27FC236}">
                    <a16:creationId xmlns:a16="http://schemas.microsoft.com/office/drawing/2014/main" id="{BE5F1B62-B59A-5922-3B70-78D296EC81A5}"/>
                  </a:ext>
                </a:extLst>
              </p14:cNvPr>
              <p14:cNvContentPartPr/>
              <p14:nvPr/>
            </p14:nvContentPartPr>
            <p14:xfrm>
              <a:off x="9466569" y="4498569"/>
              <a:ext cx="1357200" cy="745200"/>
            </p14:xfrm>
          </p:contentPart>
        </mc:Choice>
        <mc:Fallback xmlns="">
          <p:pic>
            <p:nvPicPr>
              <p:cNvPr id="84" name="잉크 83">
                <a:extLst>
                  <a:ext uri="{FF2B5EF4-FFF2-40B4-BE49-F238E27FC236}">
                    <a16:creationId xmlns:a16="http://schemas.microsoft.com/office/drawing/2014/main" id="{BE5F1B62-B59A-5922-3B70-78D296EC81A5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9457569" y="4489929"/>
                <a:ext cx="1374840" cy="76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93" name="잉크 92">
                <a:extLst>
                  <a:ext uri="{FF2B5EF4-FFF2-40B4-BE49-F238E27FC236}">
                    <a16:creationId xmlns:a16="http://schemas.microsoft.com/office/drawing/2014/main" id="{DEACE3C8-EC33-B7AA-E062-14A4512541B3}"/>
                  </a:ext>
                </a:extLst>
              </p14:cNvPr>
              <p14:cNvContentPartPr/>
              <p14:nvPr/>
            </p14:nvContentPartPr>
            <p14:xfrm>
              <a:off x="5954049" y="4425849"/>
              <a:ext cx="2310480" cy="478080"/>
            </p14:xfrm>
          </p:contentPart>
        </mc:Choice>
        <mc:Fallback xmlns="">
          <p:pic>
            <p:nvPicPr>
              <p:cNvPr id="93" name="잉크 92">
                <a:extLst>
                  <a:ext uri="{FF2B5EF4-FFF2-40B4-BE49-F238E27FC236}">
                    <a16:creationId xmlns:a16="http://schemas.microsoft.com/office/drawing/2014/main" id="{DEACE3C8-EC33-B7AA-E062-14A4512541B3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5945050" y="4417202"/>
                <a:ext cx="2328117" cy="4957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96" name="잉크 95">
                <a:extLst>
                  <a:ext uri="{FF2B5EF4-FFF2-40B4-BE49-F238E27FC236}">
                    <a16:creationId xmlns:a16="http://schemas.microsoft.com/office/drawing/2014/main" id="{03C8011C-2A39-87A5-5EDE-8EF88ACDC144}"/>
                  </a:ext>
                </a:extLst>
              </p14:cNvPr>
              <p14:cNvContentPartPr/>
              <p14:nvPr/>
            </p14:nvContentPartPr>
            <p14:xfrm>
              <a:off x="8152209" y="4362849"/>
              <a:ext cx="1072800" cy="437760"/>
            </p14:xfrm>
          </p:contentPart>
        </mc:Choice>
        <mc:Fallback xmlns="">
          <p:pic>
            <p:nvPicPr>
              <p:cNvPr id="96" name="잉크 95">
                <a:extLst>
                  <a:ext uri="{FF2B5EF4-FFF2-40B4-BE49-F238E27FC236}">
                    <a16:creationId xmlns:a16="http://schemas.microsoft.com/office/drawing/2014/main" id="{03C8011C-2A39-87A5-5EDE-8EF88ACDC144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8143209" y="4353849"/>
                <a:ext cx="1090440" cy="45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97" name="잉크 96">
                <a:extLst>
                  <a:ext uri="{FF2B5EF4-FFF2-40B4-BE49-F238E27FC236}">
                    <a16:creationId xmlns:a16="http://schemas.microsoft.com/office/drawing/2014/main" id="{50F07AD9-5E33-E545-9010-DF53810D5DA1}"/>
                  </a:ext>
                </a:extLst>
              </p14:cNvPr>
              <p14:cNvContentPartPr/>
              <p14:nvPr/>
            </p14:nvContentPartPr>
            <p14:xfrm>
              <a:off x="9237249" y="4408569"/>
              <a:ext cx="208800" cy="326880"/>
            </p14:xfrm>
          </p:contentPart>
        </mc:Choice>
        <mc:Fallback xmlns="">
          <p:pic>
            <p:nvPicPr>
              <p:cNvPr id="97" name="잉크 96">
                <a:extLst>
                  <a:ext uri="{FF2B5EF4-FFF2-40B4-BE49-F238E27FC236}">
                    <a16:creationId xmlns:a16="http://schemas.microsoft.com/office/drawing/2014/main" id="{50F07AD9-5E33-E545-9010-DF53810D5DA1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9228249" y="4399569"/>
                <a:ext cx="226440" cy="34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100" name="잉크 99">
                <a:extLst>
                  <a:ext uri="{FF2B5EF4-FFF2-40B4-BE49-F238E27FC236}">
                    <a16:creationId xmlns:a16="http://schemas.microsoft.com/office/drawing/2014/main" id="{9410303A-5201-7E91-BC2B-10B58FE281B8}"/>
                  </a:ext>
                </a:extLst>
              </p14:cNvPr>
              <p14:cNvContentPartPr/>
              <p14:nvPr/>
            </p14:nvContentPartPr>
            <p14:xfrm>
              <a:off x="7212609" y="4985289"/>
              <a:ext cx="366840" cy="289440"/>
            </p14:xfrm>
          </p:contentPart>
        </mc:Choice>
        <mc:Fallback xmlns="">
          <p:pic>
            <p:nvPicPr>
              <p:cNvPr id="100" name="잉크 99">
                <a:extLst>
                  <a:ext uri="{FF2B5EF4-FFF2-40B4-BE49-F238E27FC236}">
                    <a16:creationId xmlns:a16="http://schemas.microsoft.com/office/drawing/2014/main" id="{9410303A-5201-7E91-BC2B-10B58FE281B8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7203609" y="4976638"/>
                <a:ext cx="384480" cy="30710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103" name="잉크 102">
                <a:extLst>
                  <a:ext uri="{FF2B5EF4-FFF2-40B4-BE49-F238E27FC236}">
                    <a16:creationId xmlns:a16="http://schemas.microsoft.com/office/drawing/2014/main" id="{C10B9A94-A9F6-A1C5-AE61-FDF6A37B8FFC}"/>
                  </a:ext>
                </a:extLst>
              </p14:cNvPr>
              <p14:cNvContentPartPr/>
              <p14:nvPr/>
            </p14:nvContentPartPr>
            <p14:xfrm>
              <a:off x="7487649" y="5012289"/>
              <a:ext cx="624600" cy="361440"/>
            </p14:xfrm>
          </p:contentPart>
        </mc:Choice>
        <mc:Fallback xmlns="">
          <p:pic>
            <p:nvPicPr>
              <p:cNvPr id="103" name="잉크 102">
                <a:extLst>
                  <a:ext uri="{FF2B5EF4-FFF2-40B4-BE49-F238E27FC236}">
                    <a16:creationId xmlns:a16="http://schemas.microsoft.com/office/drawing/2014/main" id="{C10B9A94-A9F6-A1C5-AE61-FDF6A37B8FFC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7478654" y="5003640"/>
                <a:ext cx="642230" cy="37909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108" name="잉크 107">
                <a:extLst>
                  <a:ext uri="{FF2B5EF4-FFF2-40B4-BE49-F238E27FC236}">
                    <a16:creationId xmlns:a16="http://schemas.microsoft.com/office/drawing/2014/main" id="{C9333596-DA1A-F267-4BE6-BA7365FE5913}"/>
                  </a:ext>
                </a:extLst>
              </p14:cNvPr>
              <p14:cNvContentPartPr/>
              <p14:nvPr/>
            </p14:nvContentPartPr>
            <p14:xfrm>
              <a:off x="6022809" y="4711689"/>
              <a:ext cx="3512880" cy="877680"/>
            </p14:xfrm>
          </p:contentPart>
        </mc:Choice>
        <mc:Fallback xmlns="">
          <p:pic>
            <p:nvPicPr>
              <p:cNvPr id="108" name="잉크 107">
                <a:extLst>
                  <a:ext uri="{FF2B5EF4-FFF2-40B4-BE49-F238E27FC236}">
                    <a16:creationId xmlns:a16="http://schemas.microsoft.com/office/drawing/2014/main" id="{C9333596-DA1A-F267-4BE6-BA7365FE5913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6014169" y="4702693"/>
                <a:ext cx="3530520" cy="8953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109" name="잉크 108">
                <a:extLst>
                  <a:ext uri="{FF2B5EF4-FFF2-40B4-BE49-F238E27FC236}">
                    <a16:creationId xmlns:a16="http://schemas.microsoft.com/office/drawing/2014/main" id="{AC26AEC9-0790-9898-7A29-CB910E0AC084}"/>
                  </a:ext>
                </a:extLst>
              </p14:cNvPr>
              <p14:cNvContentPartPr/>
              <p14:nvPr/>
            </p14:nvContentPartPr>
            <p14:xfrm>
              <a:off x="7026489" y="5715729"/>
              <a:ext cx="19080" cy="18000"/>
            </p14:xfrm>
          </p:contentPart>
        </mc:Choice>
        <mc:Fallback xmlns="">
          <p:pic>
            <p:nvPicPr>
              <p:cNvPr id="109" name="잉크 108">
                <a:extLst>
                  <a:ext uri="{FF2B5EF4-FFF2-40B4-BE49-F238E27FC236}">
                    <a16:creationId xmlns:a16="http://schemas.microsoft.com/office/drawing/2014/main" id="{AC26AEC9-0790-9898-7A29-CB910E0AC084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7017489" y="5707089"/>
                <a:ext cx="36720" cy="3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111" name="잉크 110">
                <a:extLst>
                  <a:ext uri="{FF2B5EF4-FFF2-40B4-BE49-F238E27FC236}">
                    <a16:creationId xmlns:a16="http://schemas.microsoft.com/office/drawing/2014/main" id="{4EBDD8F2-F8CF-EF99-BED6-5A4A4EADCABB}"/>
                  </a:ext>
                </a:extLst>
              </p14:cNvPr>
              <p14:cNvContentPartPr/>
              <p14:nvPr/>
            </p14:nvContentPartPr>
            <p14:xfrm>
              <a:off x="5472369" y="5382729"/>
              <a:ext cx="56160" cy="3600"/>
            </p14:xfrm>
          </p:contentPart>
        </mc:Choice>
        <mc:Fallback xmlns="">
          <p:pic>
            <p:nvPicPr>
              <p:cNvPr id="111" name="잉크 110">
                <a:extLst>
                  <a:ext uri="{FF2B5EF4-FFF2-40B4-BE49-F238E27FC236}">
                    <a16:creationId xmlns:a16="http://schemas.microsoft.com/office/drawing/2014/main" id="{4EBDD8F2-F8CF-EF99-BED6-5A4A4EADCABB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5463369" y="5373729"/>
                <a:ext cx="73800" cy="2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114" name="잉크 113">
                <a:extLst>
                  <a:ext uri="{FF2B5EF4-FFF2-40B4-BE49-F238E27FC236}">
                    <a16:creationId xmlns:a16="http://schemas.microsoft.com/office/drawing/2014/main" id="{2AA7AA55-7CC8-7219-3480-7786C93C1E14}"/>
                  </a:ext>
                </a:extLst>
              </p14:cNvPr>
              <p14:cNvContentPartPr/>
              <p14:nvPr/>
            </p14:nvContentPartPr>
            <p14:xfrm>
              <a:off x="4582809" y="5023089"/>
              <a:ext cx="532080" cy="522000"/>
            </p14:xfrm>
          </p:contentPart>
        </mc:Choice>
        <mc:Fallback xmlns="">
          <p:pic>
            <p:nvPicPr>
              <p:cNvPr id="114" name="잉크 113">
                <a:extLst>
                  <a:ext uri="{FF2B5EF4-FFF2-40B4-BE49-F238E27FC236}">
                    <a16:creationId xmlns:a16="http://schemas.microsoft.com/office/drawing/2014/main" id="{2AA7AA55-7CC8-7219-3480-7786C93C1E14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4573809" y="5014095"/>
                <a:ext cx="549720" cy="5396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117" name="잉크 116">
                <a:extLst>
                  <a:ext uri="{FF2B5EF4-FFF2-40B4-BE49-F238E27FC236}">
                    <a16:creationId xmlns:a16="http://schemas.microsoft.com/office/drawing/2014/main" id="{451AD3B7-E32A-3E56-4BF9-676F2BE53FAD}"/>
                  </a:ext>
                </a:extLst>
              </p14:cNvPr>
              <p14:cNvContentPartPr/>
              <p14:nvPr/>
            </p14:nvContentPartPr>
            <p14:xfrm>
              <a:off x="4400289" y="5061249"/>
              <a:ext cx="1320120" cy="601200"/>
            </p14:xfrm>
          </p:contentPart>
        </mc:Choice>
        <mc:Fallback xmlns="">
          <p:pic>
            <p:nvPicPr>
              <p:cNvPr id="117" name="잉크 116">
                <a:extLst>
                  <a:ext uri="{FF2B5EF4-FFF2-40B4-BE49-F238E27FC236}">
                    <a16:creationId xmlns:a16="http://schemas.microsoft.com/office/drawing/2014/main" id="{451AD3B7-E32A-3E56-4BF9-676F2BE53FAD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4391649" y="5052249"/>
                <a:ext cx="1337760" cy="61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120" name="잉크 119">
                <a:extLst>
                  <a:ext uri="{FF2B5EF4-FFF2-40B4-BE49-F238E27FC236}">
                    <a16:creationId xmlns:a16="http://schemas.microsoft.com/office/drawing/2014/main" id="{C3A5C9B0-B008-73C1-5C7C-27F238E9B309}"/>
                  </a:ext>
                </a:extLst>
              </p14:cNvPr>
              <p14:cNvContentPartPr/>
              <p14:nvPr/>
            </p14:nvContentPartPr>
            <p14:xfrm>
              <a:off x="6217569" y="5715729"/>
              <a:ext cx="655560" cy="685080"/>
            </p14:xfrm>
          </p:contentPart>
        </mc:Choice>
        <mc:Fallback xmlns="">
          <p:pic>
            <p:nvPicPr>
              <p:cNvPr id="120" name="잉크 119">
                <a:extLst>
                  <a:ext uri="{FF2B5EF4-FFF2-40B4-BE49-F238E27FC236}">
                    <a16:creationId xmlns:a16="http://schemas.microsoft.com/office/drawing/2014/main" id="{C3A5C9B0-B008-73C1-5C7C-27F238E9B309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6208929" y="5707089"/>
                <a:ext cx="673200" cy="70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123" name="잉크 122">
                <a:extLst>
                  <a:ext uri="{FF2B5EF4-FFF2-40B4-BE49-F238E27FC236}">
                    <a16:creationId xmlns:a16="http://schemas.microsoft.com/office/drawing/2014/main" id="{C6363403-A2E8-C878-0ABD-3AAB7052B7F9}"/>
                  </a:ext>
                </a:extLst>
              </p14:cNvPr>
              <p14:cNvContentPartPr/>
              <p14:nvPr/>
            </p14:nvContentPartPr>
            <p14:xfrm>
              <a:off x="6852969" y="5803569"/>
              <a:ext cx="735840" cy="243360"/>
            </p14:xfrm>
          </p:contentPart>
        </mc:Choice>
        <mc:Fallback xmlns="">
          <p:pic>
            <p:nvPicPr>
              <p:cNvPr id="123" name="잉크 122">
                <a:extLst>
                  <a:ext uri="{FF2B5EF4-FFF2-40B4-BE49-F238E27FC236}">
                    <a16:creationId xmlns:a16="http://schemas.microsoft.com/office/drawing/2014/main" id="{C6363403-A2E8-C878-0ABD-3AAB7052B7F9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6843969" y="5794569"/>
                <a:ext cx="753480" cy="26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124" name="잉크 123">
                <a:extLst>
                  <a:ext uri="{FF2B5EF4-FFF2-40B4-BE49-F238E27FC236}">
                    <a16:creationId xmlns:a16="http://schemas.microsoft.com/office/drawing/2014/main" id="{917722E5-2011-7790-5F68-D1147F7BBD18}"/>
                  </a:ext>
                </a:extLst>
              </p14:cNvPr>
              <p14:cNvContentPartPr/>
              <p14:nvPr/>
            </p14:nvContentPartPr>
            <p14:xfrm>
              <a:off x="6830289" y="6199569"/>
              <a:ext cx="445680" cy="371160"/>
            </p14:xfrm>
          </p:contentPart>
        </mc:Choice>
        <mc:Fallback xmlns="">
          <p:pic>
            <p:nvPicPr>
              <p:cNvPr id="124" name="잉크 123">
                <a:extLst>
                  <a:ext uri="{FF2B5EF4-FFF2-40B4-BE49-F238E27FC236}">
                    <a16:creationId xmlns:a16="http://schemas.microsoft.com/office/drawing/2014/main" id="{917722E5-2011-7790-5F68-D1147F7BBD18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6821649" y="6190569"/>
                <a:ext cx="463320" cy="38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127" name="잉크 126">
                <a:extLst>
                  <a:ext uri="{FF2B5EF4-FFF2-40B4-BE49-F238E27FC236}">
                    <a16:creationId xmlns:a16="http://schemas.microsoft.com/office/drawing/2014/main" id="{DE7C6F63-EF6D-9892-31C3-95AAE227D83D}"/>
                  </a:ext>
                </a:extLst>
              </p14:cNvPr>
              <p14:cNvContentPartPr/>
              <p14:nvPr/>
            </p14:nvContentPartPr>
            <p14:xfrm>
              <a:off x="6497649" y="5254929"/>
              <a:ext cx="102960" cy="473400"/>
            </p14:xfrm>
          </p:contentPart>
        </mc:Choice>
        <mc:Fallback xmlns="">
          <p:pic>
            <p:nvPicPr>
              <p:cNvPr id="127" name="잉크 126">
                <a:extLst>
                  <a:ext uri="{FF2B5EF4-FFF2-40B4-BE49-F238E27FC236}">
                    <a16:creationId xmlns:a16="http://schemas.microsoft.com/office/drawing/2014/main" id="{DE7C6F63-EF6D-9892-31C3-95AAE227D83D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6489009" y="5245929"/>
                <a:ext cx="120600" cy="49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131" name="잉크 130">
                <a:extLst>
                  <a:ext uri="{FF2B5EF4-FFF2-40B4-BE49-F238E27FC236}">
                    <a16:creationId xmlns:a16="http://schemas.microsoft.com/office/drawing/2014/main" id="{EE4762F6-A3D6-4DC9-C6AD-923F42E96485}"/>
                  </a:ext>
                </a:extLst>
              </p14:cNvPr>
              <p14:cNvContentPartPr/>
              <p14:nvPr/>
            </p14:nvContentPartPr>
            <p14:xfrm>
              <a:off x="5597649" y="6066009"/>
              <a:ext cx="773280" cy="610560"/>
            </p14:xfrm>
          </p:contentPart>
        </mc:Choice>
        <mc:Fallback xmlns="">
          <p:pic>
            <p:nvPicPr>
              <p:cNvPr id="131" name="잉크 130">
                <a:extLst>
                  <a:ext uri="{FF2B5EF4-FFF2-40B4-BE49-F238E27FC236}">
                    <a16:creationId xmlns:a16="http://schemas.microsoft.com/office/drawing/2014/main" id="{EE4762F6-A3D6-4DC9-C6AD-923F42E96485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5588649" y="6057369"/>
                <a:ext cx="790920" cy="62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132" name="잉크 131">
                <a:extLst>
                  <a:ext uri="{FF2B5EF4-FFF2-40B4-BE49-F238E27FC236}">
                    <a16:creationId xmlns:a16="http://schemas.microsoft.com/office/drawing/2014/main" id="{EE731FD2-1537-03E1-02DF-09017C0B4CAF}"/>
                  </a:ext>
                </a:extLst>
              </p14:cNvPr>
              <p14:cNvContentPartPr/>
              <p14:nvPr/>
            </p14:nvContentPartPr>
            <p14:xfrm>
              <a:off x="2719809" y="5677569"/>
              <a:ext cx="234720" cy="1032840"/>
            </p14:xfrm>
          </p:contentPart>
        </mc:Choice>
        <mc:Fallback xmlns="">
          <p:pic>
            <p:nvPicPr>
              <p:cNvPr id="132" name="잉크 131">
                <a:extLst>
                  <a:ext uri="{FF2B5EF4-FFF2-40B4-BE49-F238E27FC236}">
                    <a16:creationId xmlns:a16="http://schemas.microsoft.com/office/drawing/2014/main" id="{EE731FD2-1537-03E1-02DF-09017C0B4CAF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2710809" y="5668929"/>
                <a:ext cx="252360" cy="105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136" name="잉크 135">
                <a:extLst>
                  <a:ext uri="{FF2B5EF4-FFF2-40B4-BE49-F238E27FC236}">
                    <a16:creationId xmlns:a16="http://schemas.microsoft.com/office/drawing/2014/main" id="{DB814B07-6289-22DB-07ED-BA5EBDFF844E}"/>
                  </a:ext>
                </a:extLst>
              </p14:cNvPr>
              <p14:cNvContentPartPr/>
              <p14:nvPr/>
            </p14:nvContentPartPr>
            <p14:xfrm>
              <a:off x="4441689" y="5665689"/>
              <a:ext cx="280080" cy="1115280"/>
            </p14:xfrm>
          </p:contentPart>
        </mc:Choice>
        <mc:Fallback xmlns="">
          <p:pic>
            <p:nvPicPr>
              <p:cNvPr id="136" name="잉크 135">
                <a:extLst>
                  <a:ext uri="{FF2B5EF4-FFF2-40B4-BE49-F238E27FC236}">
                    <a16:creationId xmlns:a16="http://schemas.microsoft.com/office/drawing/2014/main" id="{DB814B07-6289-22DB-07ED-BA5EBDFF844E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4433038" y="5657049"/>
                <a:ext cx="297743" cy="113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137" name="잉크 136">
                <a:extLst>
                  <a:ext uri="{FF2B5EF4-FFF2-40B4-BE49-F238E27FC236}">
                    <a16:creationId xmlns:a16="http://schemas.microsoft.com/office/drawing/2014/main" id="{3A868FFE-0063-73B2-6D86-017711713226}"/>
                  </a:ext>
                </a:extLst>
              </p14:cNvPr>
              <p14:cNvContentPartPr/>
              <p14:nvPr/>
            </p14:nvContentPartPr>
            <p14:xfrm>
              <a:off x="2727729" y="5758569"/>
              <a:ext cx="333720" cy="884880"/>
            </p14:xfrm>
          </p:contentPart>
        </mc:Choice>
        <mc:Fallback xmlns="">
          <p:pic>
            <p:nvPicPr>
              <p:cNvPr id="137" name="잉크 136">
                <a:extLst>
                  <a:ext uri="{FF2B5EF4-FFF2-40B4-BE49-F238E27FC236}">
                    <a16:creationId xmlns:a16="http://schemas.microsoft.com/office/drawing/2014/main" id="{3A868FFE-0063-73B2-6D86-017711713226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2719089" y="5749569"/>
                <a:ext cx="351360" cy="90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141" name="잉크 140">
                <a:extLst>
                  <a:ext uri="{FF2B5EF4-FFF2-40B4-BE49-F238E27FC236}">
                    <a16:creationId xmlns:a16="http://schemas.microsoft.com/office/drawing/2014/main" id="{F96A9E92-AA4A-1E5D-23DA-A1B8F38C6A42}"/>
                  </a:ext>
                </a:extLst>
              </p14:cNvPr>
              <p14:cNvContentPartPr/>
              <p14:nvPr/>
            </p14:nvContentPartPr>
            <p14:xfrm>
              <a:off x="4820049" y="6535809"/>
              <a:ext cx="405360" cy="356400"/>
            </p14:xfrm>
          </p:contentPart>
        </mc:Choice>
        <mc:Fallback xmlns="">
          <p:pic>
            <p:nvPicPr>
              <p:cNvPr id="141" name="잉크 140">
                <a:extLst>
                  <a:ext uri="{FF2B5EF4-FFF2-40B4-BE49-F238E27FC236}">
                    <a16:creationId xmlns:a16="http://schemas.microsoft.com/office/drawing/2014/main" id="{F96A9E92-AA4A-1E5D-23DA-A1B8F38C6A42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4811401" y="6527160"/>
                <a:ext cx="423016" cy="37405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144" name="잉크 143">
                <a:extLst>
                  <a:ext uri="{FF2B5EF4-FFF2-40B4-BE49-F238E27FC236}">
                    <a16:creationId xmlns:a16="http://schemas.microsoft.com/office/drawing/2014/main" id="{4F99F31E-CCB2-A079-3B27-A129B289730B}"/>
                  </a:ext>
                </a:extLst>
              </p14:cNvPr>
              <p14:cNvContentPartPr/>
              <p14:nvPr/>
            </p14:nvContentPartPr>
            <p14:xfrm>
              <a:off x="6205689" y="5626449"/>
              <a:ext cx="1082880" cy="914760"/>
            </p14:xfrm>
          </p:contentPart>
        </mc:Choice>
        <mc:Fallback xmlns="">
          <p:pic>
            <p:nvPicPr>
              <p:cNvPr id="144" name="잉크 143">
                <a:extLst>
                  <a:ext uri="{FF2B5EF4-FFF2-40B4-BE49-F238E27FC236}">
                    <a16:creationId xmlns:a16="http://schemas.microsoft.com/office/drawing/2014/main" id="{4F99F31E-CCB2-A079-3B27-A129B289730B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6197049" y="5617453"/>
                <a:ext cx="1100520" cy="9323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145" name="잉크 144">
                <a:extLst>
                  <a:ext uri="{FF2B5EF4-FFF2-40B4-BE49-F238E27FC236}">
                    <a16:creationId xmlns:a16="http://schemas.microsoft.com/office/drawing/2014/main" id="{265B60A3-8482-A057-1A2E-E3AE17288182}"/>
                  </a:ext>
                </a:extLst>
              </p14:cNvPr>
              <p14:cNvContentPartPr/>
              <p14:nvPr/>
            </p14:nvContentPartPr>
            <p14:xfrm>
              <a:off x="7798689" y="5761089"/>
              <a:ext cx="209520" cy="225720"/>
            </p14:xfrm>
          </p:contentPart>
        </mc:Choice>
        <mc:Fallback xmlns="">
          <p:pic>
            <p:nvPicPr>
              <p:cNvPr id="145" name="잉크 144">
                <a:extLst>
                  <a:ext uri="{FF2B5EF4-FFF2-40B4-BE49-F238E27FC236}">
                    <a16:creationId xmlns:a16="http://schemas.microsoft.com/office/drawing/2014/main" id="{265B60A3-8482-A057-1A2E-E3AE17288182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7790049" y="5752089"/>
                <a:ext cx="227160" cy="24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149" name="잉크 148">
                <a:extLst>
                  <a:ext uri="{FF2B5EF4-FFF2-40B4-BE49-F238E27FC236}">
                    <a16:creationId xmlns:a16="http://schemas.microsoft.com/office/drawing/2014/main" id="{0AF22CEF-19F8-7180-8D47-87EA2066AE25}"/>
                  </a:ext>
                </a:extLst>
              </p14:cNvPr>
              <p14:cNvContentPartPr/>
              <p14:nvPr/>
            </p14:nvContentPartPr>
            <p14:xfrm>
              <a:off x="5628969" y="6274089"/>
              <a:ext cx="299880" cy="150840"/>
            </p14:xfrm>
          </p:contentPart>
        </mc:Choice>
        <mc:Fallback xmlns="">
          <p:pic>
            <p:nvPicPr>
              <p:cNvPr id="149" name="잉크 148">
                <a:extLst>
                  <a:ext uri="{FF2B5EF4-FFF2-40B4-BE49-F238E27FC236}">
                    <a16:creationId xmlns:a16="http://schemas.microsoft.com/office/drawing/2014/main" id="{0AF22CEF-19F8-7180-8D47-87EA2066AE25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5619969" y="6265089"/>
                <a:ext cx="317520" cy="16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151" name="잉크 150">
                <a:extLst>
                  <a:ext uri="{FF2B5EF4-FFF2-40B4-BE49-F238E27FC236}">
                    <a16:creationId xmlns:a16="http://schemas.microsoft.com/office/drawing/2014/main" id="{64E96BEA-FFBD-3431-BD9B-B60752F952F8}"/>
                  </a:ext>
                </a:extLst>
              </p14:cNvPr>
              <p14:cNvContentPartPr/>
              <p14:nvPr/>
            </p14:nvContentPartPr>
            <p14:xfrm>
              <a:off x="6643809" y="5171409"/>
              <a:ext cx="406440" cy="261360"/>
            </p14:xfrm>
          </p:contentPart>
        </mc:Choice>
        <mc:Fallback xmlns="">
          <p:pic>
            <p:nvPicPr>
              <p:cNvPr id="151" name="잉크 150">
                <a:extLst>
                  <a:ext uri="{FF2B5EF4-FFF2-40B4-BE49-F238E27FC236}">
                    <a16:creationId xmlns:a16="http://schemas.microsoft.com/office/drawing/2014/main" id="{64E96BEA-FFBD-3431-BD9B-B60752F952F8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6634809" y="5162781"/>
                <a:ext cx="424080" cy="2789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155" name="잉크 154">
                <a:extLst>
                  <a:ext uri="{FF2B5EF4-FFF2-40B4-BE49-F238E27FC236}">
                    <a16:creationId xmlns:a16="http://schemas.microsoft.com/office/drawing/2014/main" id="{1264060B-C9F9-A51C-6CAF-7F639FF517AF}"/>
                  </a:ext>
                </a:extLst>
              </p14:cNvPr>
              <p14:cNvContentPartPr/>
              <p14:nvPr/>
            </p14:nvContentPartPr>
            <p14:xfrm>
              <a:off x="7730649" y="5580009"/>
              <a:ext cx="921600" cy="510840"/>
            </p14:xfrm>
          </p:contentPart>
        </mc:Choice>
        <mc:Fallback xmlns="">
          <p:pic>
            <p:nvPicPr>
              <p:cNvPr id="155" name="잉크 154">
                <a:extLst>
                  <a:ext uri="{FF2B5EF4-FFF2-40B4-BE49-F238E27FC236}">
                    <a16:creationId xmlns:a16="http://schemas.microsoft.com/office/drawing/2014/main" id="{1264060B-C9F9-A51C-6CAF-7F639FF517AF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7721653" y="5571009"/>
                <a:ext cx="939233" cy="52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159" name="잉크 158">
                <a:extLst>
                  <a:ext uri="{FF2B5EF4-FFF2-40B4-BE49-F238E27FC236}">
                    <a16:creationId xmlns:a16="http://schemas.microsoft.com/office/drawing/2014/main" id="{03640D99-1874-5454-4251-F41D964BBDF1}"/>
                  </a:ext>
                </a:extLst>
              </p14:cNvPr>
              <p14:cNvContentPartPr/>
              <p14:nvPr/>
            </p14:nvContentPartPr>
            <p14:xfrm>
              <a:off x="6247089" y="6215769"/>
              <a:ext cx="2013120" cy="586440"/>
            </p14:xfrm>
          </p:contentPart>
        </mc:Choice>
        <mc:Fallback xmlns="">
          <p:pic>
            <p:nvPicPr>
              <p:cNvPr id="159" name="잉크 158">
                <a:extLst>
                  <a:ext uri="{FF2B5EF4-FFF2-40B4-BE49-F238E27FC236}">
                    <a16:creationId xmlns:a16="http://schemas.microsoft.com/office/drawing/2014/main" id="{03640D99-1874-5454-4251-F41D964BBDF1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6238449" y="6207134"/>
                <a:ext cx="2030760" cy="60406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89697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24FD4D9A-80F2-AF70-D84C-0E57737D93CC}"/>
                  </a:ext>
                </a:extLst>
              </p14:cNvPr>
              <p14:cNvContentPartPr/>
              <p14:nvPr/>
            </p14:nvContentPartPr>
            <p14:xfrm>
              <a:off x="5356809" y="757449"/>
              <a:ext cx="663840" cy="176040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24FD4D9A-80F2-AF70-D84C-0E57737D93C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48169" y="748807"/>
                <a:ext cx="681480" cy="17780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C4A4A062-CCF5-0BDA-AF2E-A110619A8FEE}"/>
                  </a:ext>
                </a:extLst>
              </p14:cNvPr>
              <p14:cNvContentPartPr/>
              <p14:nvPr/>
            </p14:nvContentPartPr>
            <p14:xfrm>
              <a:off x="5568849" y="2278449"/>
              <a:ext cx="190080" cy="346680"/>
            </p14:xfrm>
          </p:contentPart>
        </mc:Choice>
        <mc:Fallback xmlns=""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C4A4A062-CCF5-0BDA-AF2E-A110619A8FE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559849" y="2269809"/>
                <a:ext cx="207720" cy="36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E410804E-7636-DF04-BB85-298F744230F9}"/>
                  </a:ext>
                </a:extLst>
              </p14:cNvPr>
              <p14:cNvContentPartPr/>
              <p14:nvPr/>
            </p14:nvContentPartPr>
            <p14:xfrm>
              <a:off x="7032609" y="759969"/>
              <a:ext cx="516240" cy="42408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E410804E-7636-DF04-BB85-298F744230F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023963" y="751322"/>
                <a:ext cx="533892" cy="4417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10A2CBA1-DEB2-76D7-2D38-DAACE31E92B1}"/>
                  </a:ext>
                </a:extLst>
              </p14:cNvPr>
              <p14:cNvContentPartPr/>
              <p14:nvPr/>
            </p14:nvContentPartPr>
            <p14:xfrm>
              <a:off x="6967449" y="1287729"/>
              <a:ext cx="288360" cy="33480"/>
            </p14:xfrm>
          </p:contentPart>
        </mc:Choice>
        <mc:Fallback xmlns=""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10A2CBA1-DEB2-76D7-2D38-DAACE31E92B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958809" y="1278729"/>
                <a:ext cx="306000" cy="5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1862701F-74A9-DD6E-05A8-40B366B6EC04}"/>
                  </a:ext>
                </a:extLst>
              </p14:cNvPr>
              <p14:cNvContentPartPr/>
              <p14:nvPr/>
            </p14:nvContentPartPr>
            <p14:xfrm>
              <a:off x="7552089" y="779049"/>
              <a:ext cx="397440" cy="488880"/>
            </p14:xfrm>
          </p:contentPart>
        </mc:Choice>
        <mc:Fallback xmlns=""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1862701F-74A9-DD6E-05A8-40B366B6EC0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543089" y="770049"/>
                <a:ext cx="415080" cy="50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9" name="잉크 18">
                <a:extLst>
                  <a:ext uri="{FF2B5EF4-FFF2-40B4-BE49-F238E27FC236}">
                    <a16:creationId xmlns:a16="http://schemas.microsoft.com/office/drawing/2014/main" id="{4B6234C0-C898-C352-24EA-F1183275BB96}"/>
                  </a:ext>
                </a:extLst>
              </p14:cNvPr>
              <p14:cNvContentPartPr/>
              <p14:nvPr/>
            </p14:nvContentPartPr>
            <p14:xfrm>
              <a:off x="7029729" y="2230209"/>
              <a:ext cx="917640" cy="535320"/>
            </p14:xfrm>
          </p:contentPart>
        </mc:Choice>
        <mc:Fallback xmlns="">
          <p:pic>
            <p:nvPicPr>
              <p:cNvPr id="19" name="잉크 18">
                <a:extLst>
                  <a:ext uri="{FF2B5EF4-FFF2-40B4-BE49-F238E27FC236}">
                    <a16:creationId xmlns:a16="http://schemas.microsoft.com/office/drawing/2014/main" id="{4B6234C0-C898-C352-24EA-F1183275BB9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020733" y="2221569"/>
                <a:ext cx="935273" cy="55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4" name="잉크 23">
                <a:extLst>
                  <a:ext uri="{FF2B5EF4-FFF2-40B4-BE49-F238E27FC236}">
                    <a16:creationId xmlns:a16="http://schemas.microsoft.com/office/drawing/2014/main" id="{6853D1F0-7CA7-2001-F166-B5C8F702E1DD}"/>
                  </a:ext>
                </a:extLst>
              </p14:cNvPr>
              <p14:cNvContentPartPr/>
              <p14:nvPr/>
            </p14:nvContentPartPr>
            <p14:xfrm>
              <a:off x="8005689" y="2242089"/>
              <a:ext cx="708120" cy="523440"/>
            </p14:xfrm>
          </p:contentPart>
        </mc:Choice>
        <mc:Fallback xmlns="">
          <p:pic>
            <p:nvPicPr>
              <p:cNvPr id="24" name="잉크 23">
                <a:extLst>
                  <a:ext uri="{FF2B5EF4-FFF2-40B4-BE49-F238E27FC236}">
                    <a16:creationId xmlns:a16="http://schemas.microsoft.com/office/drawing/2014/main" id="{6853D1F0-7CA7-2001-F166-B5C8F702E1D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996689" y="2233449"/>
                <a:ext cx="725760" cy="54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2" name="잉크 31">
                <a:extLst>
                  <a:ext uri="{FF2B5EF4-FFF2-40B4-BE49-F238E27FC236}">
                    <a16:creationId xmlns:a16="http://schemas.microsoft.com/office/drawing/2014/main" id="{06682022-D27C-6BE3-1C29-1E4D5F40A47A}"/>
                  </a:ext>
                </a:extLst>
              </p14:cNvPr>
              <p14:cNvContentPartPr/>
              <p14:nvPr/>
            </p14:nvContentPartPr>
            <p14:xfrm>
              <a:off x="9039249" y="532809"/>
              <a:ext cx="730800" cy="546480"/>
            </p14:xfrm>
          </p:contentPart>
        </mc:Choice>
        <mc:Fallback xmlns="">
          <p:pic>
            <p:nvPicPr>
              <p:cNvPr id="32" name="잉크 31">
                <a:extLst>
                  <a:ext uri="{FF2B5EF4-FFF2-40B4-BE49-F238E27FC236}">
                    <a16:creationId xmlns:a16="http://schemas.microsoft.com/office/drawing/2014/main" id="{06682022-D27C-6BE3-1C29-1E4D5F40A47A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030249" y="523809"/>
                <a:ext cx="748440" cy="56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5" name="잉크 34">
                <a:extLst>
                  <a:ext uri="{FF2B5EF4-FFF2-40B4-BE49-F238E27FC236}">
                    <a16:creationId xmlns:a16="http://schemas.microsoft.com/office/drawing/2014/main" id="{A64A186D-925C-62DC-4C36-71DDDD70EF26}"/>
                  </a:ext>
                </a:extLst>
              </p14:cNvPr>
              <p14:cNvContentPartPr/>
              <p14:nvPr/>
            </p14:nvContentPartPr>
            <p14:xfrm>
              <a:off x="9560529" y="1947969"/>
              <a:ext cx="881640" cy="524520"/>
            </p14:xfrm>
          </p:contentPart>
        </mc:Choice>
        <mc:Fallback xmlns="">
          <p:pic>
            <p:nvPicPr>
              <p:cNvPr id="35" name="잉크 34">
                <a:extLst>
                  <a:ext uri="{FF2B5EF4-FFF2-40B4-BE49-F238E27FC236}">
                    <a16:creationId xmlns:a16="http://schemas.microsoft.com/office/drawing/2014/main" id="{A64A186D-925C-62DC-4C36-71DDDD70EF26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9551529" y="1938969"/>
                <a:ext cx="899280" cy="54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8" name="잉크 37">
                <a:extLst>
                  <a:ext uri="{FF2B5EF4-FFF2-40B4-BE49-F238E27FC236}">
                    <a16:creationId xmlns:a16="http://schemas.microsoft.com/office/drawing/2014/main" id="{9DABC01B-E3F1-D4D0-2DE3-072440A71B0D}"/>
                  </a:ext>
                </a:extLst>
              </p14:cNvPr>
              <p14:cNvContentPartPr/>
              <p14:nvPr/>
            </p14:nvContentPartPr>
            <p14:xfrm>
              <a:off x="9820449" y="525969"/>
              <a:ext cx="1176120" cy="609120"/>
            </p14:xfrm>
          </p:contentPart>
        </mc:Choice>
        <mc:Fallback xmlns="">
          <p:pic>
            <p:nvPicPr>
              <p:cNvPr id="38" name="잉크 37">
                <a:extLst>
                  <a:ext uri="{FF2B5EF4-FFF2-40B4-BE49-F238E27FC236}">
                    <a16:creationId xmlns:a16="http://schemas.microsoft.com/office/drawing/2014/main" id="{9DABC01B-E3F1-D4D0-2DE3-072440A71B0D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811449" y="516969"/>
                <a:ext cx="1193760" cy="62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41" name="잉크 40">
                <a:extLst>
                  <a:ext uri="{FF2B5EF4-FFF2-40B4-BE49-F238E27FC236}">
                    <a16:creationId xmlns:a16="http://schemas.microsoft.com/office/drawing/2014/main" id="{5EF49346-5064-939B-B603-F47CD6FC9DFA}"/>
                  </a:ext>
                </a:extLst>
              </p14:cNvPr>
              <p14:cNvContentPartPr/>
              <p14:nvPr/>
            </p14:nvContentPartPr>
            <p14:xfrm>
              <a:off x="10577169" y="1861209"/>
              <a:ext cx="818640" cy="636840"/>
            </p14:xfrm>
          </p:contentPart>
        </mc:Choice>
        <mc:Fallback xmlns="">
          <p:pic>
            <p:nvPicPr>
              <p:cNvPr id="41" name="잉크 40">
                <a:extLst>
                  <a:ext uri="{FF2B5EF4-FFF2-40B4-BE49-F238E27FC236}">
                    <a16:creationId xmlns:a16="http://schemas.microsoft.com/office/drawing/2014/main" id="{5EF49346-5064-939B-B603-F47CD6FC9DFA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0568169" y="1852569"/>
                <a:ext cx="836280" cy="65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43" name="잉크 42">
                <a:extLst>
                  <a:ext uri="{FF2B5EF4-FFF2-40B4-BE49-F238E27FC236}">
                    <a16:creationId xmlns:a16="http://schemas.microsoft.com/office/drawing/2014/main" id="{2D4A7398-BAFB-8B47-F1BF-8EEE343AD3E4}"/>
                  </a:ext>
                </a:extLst>
              </p14:cNvPr>
              <p14:cNvContentPartPr/>
              <p14:nvPr/>
            </p14:nvContentPartPr>
            <p14:xfrm>
              <a:off x="11158569" y="566649"/>
              <a:ext cx="739080" cy="438840"/>
            </p14:xfrm>
          </p:contentPart>
        </mc:Choice>
        <mc:Fallback xmlns="">
          <p:pic>
            <p:nvPicPr>
              <p:cNvPr id="43" name="잉크 42">
                <a:extLst>
                  <a:ext uri="{FF2B5EF4-FFF2-40B4-BE49-F238E27FC236}">
                    <a16:creationId xmlns:a16="http://schemas.microsoft.com/office/drawing/2014/main" id="{2D4A7398-BAFB-8B47-F1BF-8EEE343AD3E4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1149569" y="557649"/>
                <a:ext cx="756720" cy="45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46" name="잉크 45">
                <a:extLst>
                  <a:ext uri="{FF2B5EF4-FFF2-40B4-BE49-F238E27FC236}">
                    <a16:creationId xmlns:a16="http://schemas.microsoft.com/office/drawing/2014/main" id="{EB9A33E1-7DEC-AD18-1C51-BDFFBABC9F3F}"/>
                  </a:ext>
                </a:extLst>
              </p14:cNvPr>
              <p14:cNvContentPartPr/>
              <p14:nvPr/>
            </p14:nvContentPartPr>
            <p14:xfrm>
              <a:off x="11466729" y="2198889"/>
              <a:ext cx="326880" cy="454680"/>
            </p14:xfrm>
          </p:contentPart>
        </mc:Choice>
        <mc:Fallback xmlns="">
          <p:pic>
            <p:nvPicPr>
              <p:cNvPr id="46" name="잉크 45">
                <a:extLst>
                  <a:ext uri="{FF2B5EF4-FFF2-40B4-BE49-F238E27FC236}">
                    <a16:creationId xmlns:a16="http://schemas.microsoft.com/office/drawing/2014/main" id="{EB9A33E1-7DEC-AD18-1C51-BDFFBABC9F3F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1457729" y="2190249"/>
                <a:ext cx="344520" cy="47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52" name="잉크 51">
                <a:extLst>
                  <a:ext uri="{FF2B5EF4-FFF2-40B4-BE49-F238E27FC236}">
                    <a16:creationId xmlns:a16="http://schemas.microsoft.com/office/drawing/2014/main" id="{1C191C6D-5391-9460-0F4C-BEDB1D12230B}"/>
                  </a:ext>
                </a:extLst>
              </p14:cNvPr>
              <p14:cNvContentPartPr/>
              <p14:nvPr/>
            </p14:nvContentPartPr>
            <p14:xfrm>
              <a:off x="10017009" y="272169"/>
              <a:ext cx="2170080" cy="3458880"/>
            </p14:xfrm>
          </p:contentPart>
        </mc:Choice>
        <mc:Fallback xmlns="">
          <p:pic>
            <p:nvPicPr>
              <p:cNvPr id="52" name="잉크 51">
                <a:extLst>
                  <a:ext uri="{FF2B5EF4-FFF2-40B4-BE49-F238E27FC236}">
                    <a16:creationId xmlns:a16="http://schemas.microsoft.com/office/drawing/2014/main" id="{1C191C6D-5391-9460-0F4C-BEDB1D12230B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0008368" y="263169"/>
                <a:ext cx="2187723" cy="347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54" name="잉크 53">
                <a:extLst>
                  <a:ext uri="{FF2B5EF4-FFF2-40B4-BE49-F238E27FC236}">
                    <a16:creationId xmlns:a16="http://schemas.microsoft.com/office/drawing/2014/main" id="{E389848F-7041-FDD1-2948-D42C411F81E6}"/>
                  </a:ext>
                </a:extLst>
              </p14:cNvPr>
              <p14:cNvContentPartPr/>
              <p14:nvPr/>
            </p14:nvContentPartPr>
            <p14:xfrm>
              <a:off x="8348769" y="340209"/>
              <a:ext cx="1661040" cy="944280"/>
            </p14:xfrm>
          </p:contentPart>
        </mc:Choice>
        <mc:Fallback xmlns="">
          <p:pic>
            <p:nvPicPr>
              <p:cNvPr id="54" name="잉크 53">
                <a:extLst>
                  <a:ext uri="{FF2B5EF4-FFF2-40B4-BE49-F238E27FC236}">
                    <a16:creationId xmlns:a16="http://schemas.microsoft.com/office/drawing/2014/main" id="{E389848F-7041-FDD1-2948-D42C411F81E6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8340129" y="331569"/>
                <a:ext cx="1678680" cy="96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57" name="잉크 56">
                <a:extLst>
                  <a:ext uri="{FF2B5EF4-FFF2-40B4-BE49-F238E27FC236}">
                    <a16:creationId xmlns:a16="http://schemas.microsoft.com/office/drawing/2014/main" id="{BFDFACB1-8C46-E9F8-EAAE-46E2D16E5D4E}"/>
                  </a:ext>
                </a:extLst>
              </p14:cNvPr>
              <p14:cNvContentPartPr/>
              <p14:nvPr/>
            </p14:nvContentPartPr>
            <p14:xfrm>
              <a:off x="7644249" y="1432089"/>
              <a:ext cx="288360" cy="184680"/>
            </p14:xfrm>
          </p:contentPart>
        </mc:Choice>
        <mc:Fallback xmlns="">
          <p:pic>
            <p:nvPicPr>
              <p:cNvPr id="57" name="잉크 56">
                <a:extLst>
                  <a:ext uri="{FF2B5EF4-FFF2-40B4-BE49-F238E27FC236}">
                    <a16:creationId xmlns:a16="http://schemas.microsoft.com/office/drawing/2014/main" id="{BFDFACB1-8C46-E9F8-EAAE-46E2D16E5D4E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635249" y="1423449"/>
                <a:ext cx="306000" cy="20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61" name="잉크 60">
                <a:extLst>
                  <a:ext uri="{FF2B5EF4-FFF2-40B4-BE49-F238E27FC236}">
                    <a16:creationId xmlns:a16="http://schemas.microsoft.com/office/drawing/2014/main" id="{317A7D4A-D8A7-85FA-71F3-74EFB90AAF61}"/>
                  </a:ext>
                </a:extLst>
              </p14:cNvPr>
              <p14:cNvContentPartPr/>
              <p14:nvPr/>
            </p14:nvContentPartPr>
            <p14:xfrm>
              <a:off x="8140329" y="1333449"/>
              <a:ext cx="393120" cy="413280"/>
            </p14:xfrm>
          </p:contentPart>
        </mc:Choice>
        <mc:Fallback xmlns="">
          <p:pic>
            <p:nvPicPr>
              <p:cNvPr id="61" name="잉크 60">
                <a:extLst>
                  <a:ext uri="{FF2B5EF4-FFF2-40B4-BE49-F238E27FC236}">
                    <a16:creationId xmlns:a16="http://schemas.microsoft.com/office/drawing/2014/main" id="{317A7D4A-D8A7-85FA-71F3-74EFB90AAF61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8131329" y="1324449"/>
                <a:ext cx="410760" cy="43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69" name="잉크 68">
                <a:extLst>
                  <a:ext uri="{FF2B5EF4-FFF2-40B4-BE49-F238E27FC236}">
                    <a16:creationId xmlns:a16="http://schemas.microsoft.com/office/drawing/2014/main" id="{FAA62DC8-1DEE-E82B-BBCB-AE3D9F87E3B1}"/>
                  </a:ext>
                </a:extLst>
              </p14:cNvPr>
              <p14:cNvContentPartPr/>
              <p14:nvPr/>
            </p14:nvContentPartPr>
            <p14:xfrm>
              <a:off x="7947369" y="2716929"/>
              <a:ext cx="1160640" cy="848160"/>
            </p14:xfrm>
          </p:contentPart>
        </mc:Choice>
        <mc:Fallback xmlns="">
          <p:pic>
            <p:nvPicPr>
              <p:cNvPr id="69" name="잉크 68">
                <a:extLst>
                  <a:ext uri="{FF2B5EF4-FFF2-40B4-BE49-F238E27FC236}">
                    <a16:creationId xmlns:a16="http://schemas.microsoft.com/office/drawing/2014/main" id="{FAA62DC8-1DEE-E82B-BBCB-AE3D9F87E3B1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938369" y="2708285"/>
                <a:ext cx="1178280" cy="86580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72" name="잉크 71">
                <a:extLst>
                  <a:ext uri="{FF2B5EF4-FFF2-40B4-BE49-F238E27FC236}">
                    <a16:creationId xmlns:a16="http://schemas.microsoft.com/office/drawing/2014/main" id="{26704BEF-973F-6A4C-FA67-8BCDD84430CB}"/>
                  </a:ext>
                </a:extLst>
              </p14:cNvPr>
              <p14:cNvContentPartPr/>
              <p14:nvPr/>
            </p14:nvContentPartPr>
            <p14:xfrm>
              <a:off x="5371929" y="2572209"/>
              <a:ext cx="511560" cy="1381680"/>
            </p14:xfrm>
          </p:contentPart>
        </mc:Choice>
        <mc:Fallback xmlns="">
          <p:pic>
            <p:nvPicPr>
              <p:cNvPr id="72" name="잉크 71">
                <a:extLst>
                  <a:ext uri="{FF2B5EF4-FFF2-40B4-BE49-F238E27FC236}">
                    <a16:creationId xmlns:a16="http://schemas.microsoft.com/office/drawing/2014/main" id="{26704BEF-973F-6A4C-FA67-8BCDD84430CB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363289" y="2563569"/>
                <a:ext cx="529200" cy="139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74" name="잉크 73">
                <a:extLst>
                  <a:ext uri="{FF2B5EF4-FFF2-40B4-BE49-F238E27FC236}">
                    <a16:creationId xmlns:a16="http://schemas.microsoft.com/office/drawing/2014/main" id="{04B6B704-EE10-EF9B-D941-4659C8641088}"/>
                  </a:ext>
                </a:extLst>
              </p14:cNvPr>
              <p14:cNvContentPartPr/>
              <p14:nvPr/>
            </p14:nvContentPartPr>
            <p14:xfrm>
              <a:off x="7832529" y="1128969"/>
              <a:ext cx="2574000" cy="929880"/>
            </p14:xfrm>
          </p:contentPart>
        </mc:Choice>
        <mc:Fallback xmlns="">
          <p:pic>
            <p:nvPicPr>
              <p:cNvPr id="74" name="잉크 73">
                <a:extLst>
                  <a:ext uri="{FF2B5EF4-FFF2-40B4-BE49-F238E27FC236}">
                    <a16:creationId xmlns:a16="http://schemas.microsoft.com/office/drawing/2014/main" id="{04B6B704-EE10-EF9B-D941-4659C8641088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7823888" y="1120329"/>
                <a:ext cx="2591642" cy="9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75" name="잉크 74">
                <a:extLst>
                  <a:ext uri="{FF2B5EF4-FFF2-40B4-BE49-F238E27FC236}">
                    <a16:creationId xmlns:a16="http://schemas.microsoft.com/office/drawing/2014/main" id="{685DE448-B718-A1FD-146A-EE5651F8F0F0}"/>
                  </a:ext>
                </a:extLst>
              </p14:cNvPr>
              <p14:cNvContentPartPr/>
              <p14:nvPr/>
            </p14:nvContentPartPr>
            <p14:xfrm>
              <a:off x="8908209" y="1249209"/>
              <a:ext cx="448200" cy="375480"/>
            </p14:xfrm>
          </p:contentPart>
        </mc:Choice>
        <mc:Fallback xmlns="">
          <p:pic>
            <p:nvPicPr>
              <p:cNvPr id="75" name="잉크 74">
                <a:extLst>
                  <a:ext uri="{FF2B5EF4-FFF2-40B4-BE49-F238E27FC236}">
                    <a16:creationId xmlns:a16="http://schemas.microsoft.com/office/drawing/2014/main" id="{685DE448-B718-A1FD-146A-EE5651F8F0F0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8899569" y="1240569"/>
                <a:ext cx="465840" cy="39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78" name="잉크 77">
                <a:extLst>
                  <a:ext uri="{FF2B5EF4-FFF2-40B4-BE49-F238E27FC236}">
                    <a16:creationId xmlns:a16="http://schemas.microsoft.com/office/drawing/2014/main" id="{3D8DCEDE-95E5-FCF2-6AF2-706E12B90011}"/>
                  </a:ext>
                </a:extLst>
              </p14:cNvPr>
              <p14:cNvContentPartPr/>
              <p14:nvPr/>
            </p14:nvContentPartPr>
            <p14:xfrm>
              <a:off x="9192609" y="2980089"/>
              <a:ext cx="1743120" cy="660960"/>
            </p14:xfrm>
          </p:contentPart>
        </mc:Choice>
        <mc:Fallback xmlns="">
          <p:pic>
            <p:nvPicPr>
              <p:cNvPr id="78" name="잉크 77">
                <a:extLst>
                  <a:ext uri="{FF2B5EF4-FFF2-40B4-BE49-F238E27FC236}">
                    <a16:creationId xmlns:a16="http://schemas.microsoft.com/office/drawing/2014/main" id="{3D8DCEDE-95E5-FCF2-6AF2-706E12B90011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9183969" y="2971444"/>
                <a:ext cx="1760760" cy="67861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80" name="잉크 79">
                <a:extLst>
                  <a:ext uri="{FF2B5EF4-FFF2-40B4-BE49-F238E27FC236}">
                    <a16:creationId xmlns:a16="http://schemas.microsoft.com/office/drawing/2014/main" id="{2E62C9A3-8912-1F04-9432-165E2E3546F7}"/>
                  </a:ext>
                </a:extLst>
              </p14:cNvPr>
              <p14:cNvContentPartPr/>
              <p14:nvPr/>
            </p14:nvContentPartPr>
            <p14:xfrm>
              <a:off x="9541089" y="4245129"/>
              <a:ext cx="41040" cy="33480"/>
            </p14:xfrm>
          </p:contentPart>
        </mc:Choice>
        <mc:Fallback xmlns="">
          <p:pic>
            <p:nvPicPr>
              <p:cNvPr id="80" name="잉크 79">
                <a:extLst>
                  <a:ext uri="{FF2B5EF4-FFF2-40B4-BE49-F238E27FC236}">
                    <a16:creationId xmlns:a16="http://schemas.microsoft.com/office/drawing/2014/main" id="{2E62C9A3-8912-1F04-9432-165E2E3546F7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9532089" y="4236129"/>
                <a:ext cx="58680" cy="5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84" name="잉크 83">
                <a:extLst>
                  <a:ext uri="{FF2B5EF4-FFF2-40B4-BE49-F238E27FC236}">
                    <a16:creationId xmlns:a16="http://schemas.microsoft.com/office/drawing/2014/main" id="{72CE7867-F527-6522-FBD1-9128D0E9D5E4}"/>
                  </a:ext>
                </a:extLst>
              </p14:cNvPr>
              <p14:cNvContentPartPr/>
              <p14:nvPr/>
            </p14:nvContentPartPr>
            <p14:xfrm>
              <a:off x="1377729" y="1987929"/>
              <a:ext cx="1214640" cy="465120"/>
            </p14:xfrm>
          </p:contentPart>
        </mc:Choice>
        <mc:Fallback xmlns="">
          <p:pic>
            <p:nvPicPr>
              <p:cNvPr id="84" name="잉크 83">
                <a:extLst>
                  <a:ext uri="{FF2B5EF4-FFF2-40B4-BE49-F238E27FC236}">
                    <a16:creationId xmlns:a16="http://schemas.microsoft.com/office/drawing/2014/main" id="{72CE7867-F527-6522-FBD1-9128D0E9D5E4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369086" y="1978929"/>
                <a:ext cx="1232285" cy="48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88" name="잉크 87">
                <a:extLst>
                  <a:ext uri="{FF2B5EF4-FFF2-40B4-BE49-F238E27FC236}">
                    <a16:creationId xmlns:a16="http://schemas.microsoft.com/office/drawing/2014/main" id="{2AFE7C2B-AA21-55D4-FDEF-F36B40407558}"/>
                  </a:ext>
                </a:extLst>
              </p14:cNvPr>
              <p14:cNvContentPartPr/>
              <p14:nvPr/>
            </p14:nvContentPartPr>
            <p14:xfrm>
              <a:off x="2724849" y="2031849"/>
              <a:ext cx="338760" cy="320760"/>
            </p14:xfrm>
          </p:contentPart>
        </mc:Choice>
        <mc:Fallback xmlns="">
          <p:pic>
            <p:nvPicPr>
              <p:cNvPr id="88" name="잉크 87">
                <a:extLst>
                  <a:ext uri="{FF2B5EF4-FFF2-40B4-BE49-F238E27FC236}">
                    <a16:creationId xmlns:a16="http://schemas.microsoft.com/office/drawing/2014/main" id="{2AFE7C2B-AA21-55D4-FDEF-F36B40407558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2715849" y="2022859"/>
                <a:ext cx="356400" cy="3383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92" name="잉크 91">
                <a:extLst>
                  <a:ext uri="{FF2B5EF4-FFF2-40B4-BE49-F238E27FC236}">
                    <a16:creationId xmlns:a16="http://schemas.microsoft.com/office/drawing/2014/main" id="{28679641-5C48-7B8B-D588-3B94FD5F1F8A}"/>
                  </a:ext>
                </a:extLst>
              </p14:cNvPr>
              <p14:cNvContentPartPr/>
              <p14:nvPr/>
            </p14:nvContentPartPr>
            <p14:xfrm>
              <a:off x="1433529" y="2838609"/>
              <a:ext cx="365760" cy="331920"/>
            </p14:xfrm>
          </p:contentPart>
        </mc:Choice>
        <mc:Fallback xmlns="">
          <p:pic>
            <p:nvPicPr>
              <p:cNvPr id="92" name="잉크 91">
                <a:extLst>
                  <a:ext uri="{FF2B5EF4-FFF2-40B4-BE49-F238E27FC236}">
                    <a16:creationId xmlns:a16="http://schemas.microsoft.com/office/drawing/2014/main" id="{28679641-5C48-7B8B-D588-3B94FD5F1F8A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424880" y="2829969"/>
                <a:ext cx="383417" cy="34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96" name="잉크 95">
                <a:extLst>
                  <a:ext uri="{FF2B5EF4-FFF2-40B4-BE49-F238E27FC236}">
                    <a16:creationId xmlns:a16="http://schemas.microsoft.com/office/drawing/2014/main" id="{41F529DF-9444-4977-5F63-E7A5CA2B4014}"/>
                  </a:ext>
                </a:extLst>
              </p14:cNvPr>
              <p14:cNvContentPartPr/>
              <p14:nvPr/>
            </p14:nvContentPartPr>
            <p14:xfrm>
              <a:off x="2206449" y="2687049"/>
              <a:ext cx="2436480" cy="881280"/>
            </p14:xfrm>
          </p:contentPart>
        </mc:Choice>
        <mc:Fallback xmlns="">
          <p:pic>
            <p:nvPicPr>
              <p:cNvPr id="96" name="잉크 95">
                <a:extLst>
                  <a:ext uri="{FF2B5EF4-FFF2-40B4-BE49-F238E27FC236}">
                    <a16:creationId xmlns:a16="http://schemas.microsoft.com/office/drawing/2014/main" id="{41F529DF-9444-4977-5F63-E7A5CA2B4014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2197809" y="2678049"/>
                <a:ext cx="2454120" cy="89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00" name="잉크 99">
                <a:extLst>
                  <a:ext uri="{FF2B5EF4-FFF2-40B4-BE49-F238E27FC236}">
                    <a16:creationId xmlns:a16="http://schemas.microsoft.com/office/drawing/2014/main" id="{5D02ED47-0F83-B9C0-EA7A-D72E3896F086}"/>
                  </a:ext>
                </a:extLst>
              </p14:cNvPr>
              <p14:cNvContentPartPr/>
              <p14:nvPr/>
            </p14:nvContentPartPr>
            <p14:xfrm>
              <a:off x="1699209" y="1509489"/>
              <a:ext cx="3138840" cy="2179080"/>
            </p14:xfrm>
          </p:contentPart>
        </mc:Choice>
        <mc:Fallback xmlns="">
          <p:pic>
            <p:nvPicPr>
              <p:cNvPr id="100" name="잉크 99">
                <a:extLst>
                  <a:ext uri="{FF2B5EF4-FFF2-40B4-BE49-F238E27FC236}">
                    <a16:creationId xmlns:a16="http://schemas.microsoft.com/office/drawing/2014/main" id="{5D02ED47-0F83-B9C0-EA7A-D72E3896F086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690209" y="1500489"/>
                <a:ext cx="3156480" cy="219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101" name="잉크 100">
                <a:extLst>
                  <a:ext uri="{FF2B5EF4-FFF2-40B4-BE49-F238E27FC236}">
                    <a16:creationId xmlns:a16="http://schemas.microsoft.com/office/drawing/2014/main" id="{C3242371-C7C2-C2E6-3081-9D2BA65EEBD9}"/>
                  </a:ext>
                </a:extLst>
              </p14:cNvPr>
              <p14:cNvContentPartPr/>
              <p14:nvPr/>
            </p14:nvContentPartPr>
            <p14:xfrm>
              <a:off x="2437209" y="1649529"/>
              <a:ext cx="1365480" cy="2330640"/>
            </p14:xfrm>
          </p:contentPart>
        </mc:Choice>
        <mc:Fallback xmlns="">
          <p:pic>
            <p:nvPicPr>
              <p:cNvPr id="101" name="잉크 100">
                <a:extLst>
                  <a:ext uri="{FF2B5EF4-FFF2-40B4-BE49-F238E27FC236}">
                    <a16:creationId xmlns:a16="http://schemas.microsoft.com/office/drawing/2014/main" id="{C3242371-C7C2-C2E6-3081-9D2BA65EEBD9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2428209" y="1640889"/>
                <a:ext cx="1383120" cy="234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106" name="잉크 105">
                <a:extLst>
                  <a:ext uri="{FF2B5EF4-FFF2-40B4-BE49-F238E27FC236}">
                    <a16:creationId xmlns:a16="http://schemas.microsoft.com/office/drawing/2014/main" id="{7CAC2156-8141-CDC7-8803-EF80896DC0C6}"/>
                  </a:ext>
                </a:extLst>
              </p14:cNvPr>
              <p14:cNvContentPartPr/>
              <p14:nvPr/>
            </p14:nvContentPartPr>
            <p14:xfrm>
              <a:off x="767169" y="4216329"/>
              <a:ext cx="1149840" cy="467640"/>
            </p14:xfrm>
          </p:contentPart>
        </mc:Choice>
        <mc:Fallback xmlns="">
          <p:pic>
            <p:nvPicPr>
              <p:cNvPr id="106" name="잉크 105">
                <a:extLst>
                  <a:ext uri="{FF2B5EF4-FFF2-40B4-BE49-F238E27FC236}">
                    <a16:creationId xmlns:a16="http://schemas.microsoft.com/office/drawing/2014/main" id="{7CAC2156-8141-CDC7-8803-EF80896DC0C6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758169" y="4207329"/>
                <a:ext cx="1167480" cy="48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109" name="잉크 108">
                <a:extLst>
                  <a:ext uri="{FF2B5EF4-FFF2-40B4-BE49-F238E27FC236}">
                    <a16:creationId xmlns:a16="http://schemas.microsoft.com/office/drawing/2014/main" id="{5D22EE57-8742-823E-8B5F-A3805CA3B409}"/>
                  </a:ext>
                </a:extLst>
              </p14:cNvPr>
              <p14:cNvContentPartPr/>
              <p14:nvPr/>
            </p14:nvContentPartPr>
            <p14:xfrm>
              <a:off x="2443329" y="4242609"/>
              <a:ext cx="1569240" cy="389880"/>
            </p14:xfrm>
          </p:contentPart>
        </mc:Choice>
        <mc:Fallback xmlns="">
          <p:pic>
            <p:nvPicPr>
              <p:cNvPr id="109" name="잉크 108">
                <a:extLst>
                  <a:ext uri="{FF2B5EF4-FFF2-40B4-BE49-F238E27FC236}">
                    <a16:creationId xmlns:a16="http://schemas.microsoft.com/office/drawing/2014/main" id="{5D22EE57-8742-823E-8B5F-A3805CA3B409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2434687" y="4233609"/>
                <a:ext cx="1586884" cy="40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112" name="잉크 111">
                <a:extLst>
                  <a:ext uri="{FF2B5EF4-FFF2-40B4-BE49-F238E27FC236}">
                    <a16:creationId xmlns:a16="http://schemas.microsoft.com/office/drawing/2014/main" id="{7066D802-7047-CC9F-34EC-7B2B1C8B8C1D}"/>
                  </a:ext>
                </a:extLst>
              </p14:cNvPr>
              <p14:cNvContentPartPr/>
              <p14:nvPr/>
            </p14:nvContentPartPr>
            <p14:xfrm>
              <a:off x="3904209" y="4292649"/>
              <a:ext cx="782280" cy="354960"/>
            </p14:xfrm>
          </p:contentPart>
        </mc:Choice>
        <mc:Fallback xmlns="">
          <p:pic>
            <p:nvPicPr>
              <p:cNvPr id="112" name="잉크 111">
                <a:extLst>
                  <a:ext uri="{FF2B5EF4-FFF2-40B4-BE49-F238E27FC236}">
                    <a16:creationId xmlns:a16="http://schemas.microsoft.com/office/drawing/2014/main" id="{7066D802-7047-CC9F-34EC-7B2B1C8B8C1D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3895569" y="4283649"/>
                <a:ext cx="799920" cy="37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115" name="잉크 114">
                <a:extLst>
                  <a:ext uri="{FF2B5EF4-FFF2-40B4-BE49-F238E27FC236}">
                    <a16:creationId xmlns:a16="http://schemas.microsoft.com/office/drawing/2014/main" id="{418B7598-7189-36F8-D63E-D09F3528C645}"/>
                  </a:ext>
                </a:extLst>
              </p14:cNvPr>
              <p14:cNvContentPartPr/>
              <p14:nvPr/>
            </p14:nvContentPartPr>
            <p14:xfrm>
              <a:off x="4719249" y="4139289"/>
              <a:ext cx="734040" cy="460080"/>
            </p14:xfrm>
          </p:contentPart>
        </mc:Choice>
        <mc:Fallback xmlns="">
          <p:pic>
            <p:nvPicPr>
              <p:cNvPr id="115" name="잉크 114">
                <a:extLst>
                  <a:ext uri="{FF2B5EF4-FFF2-40B4-BE49-F238E27FC236}">
                    <a16:creationId xmlns:a16="http://schemas.microsoft.com/office/drawing/2014/main" id="{418B7598-7189-36F8-D63E-D09F3528C645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4710609" y="4130289"/>
                <a:ext cx="751680" cy="47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118" name="잉크 117">
                <a:extLst>
                  <a:ext uri="{FF2B5EF4-FFF2-40B4-BE49-F238E27FC236}">
                    <a16:creationId xmlns:a16="http://schemas.microsoft.com/office/drawing/2014/main" id="{794BA94A-4ABE-DA8C-B521-443A17FE83C1}"/>
                  </a:ext>
                </a:extLst>
              </p14:cNvPr>
              <p14:cNvContentPartPr/>
              <p14:nvPr/>
            </p14:nvContentPartPr>
            <p14:xfrm>
              <a:off x="5287329" y="4206249"/>
              <a:ext cx="462960" cy="407880"/>
            </p14:xfrm>
          </p:contentPart>
        </mc:Choice>
        <mc:Fallback xmlns="">
          <p:pic>
            <p:nvPicPr>
              <p:cNvPr id="118" name="잉크 117">
                <a:extLst>
                  <a:ext uri="{FF2B5EF4-FFF2-40B4-BE49-F238E27FC236}">
                    <a16:creationId xmlns:a16="http://schemas.microsoft.com/office/drawing/2014/main" id="{794BA94A-4ABE-DA8C-B521-443A17FE83C1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5278682" y="4197257"/>
                <a:ext cx="480614" cy="4255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122" name="잉크 121">
                <a:extLst>
                  <a:ext uri="{FF2B5EF4-FFF2-40B4-BE49-F238E27FC236}">
                    <a16:creationId xmlns:a16="http://schemas.microsoft.com/office/drawing/2014/main" id="{864CA9F7-C1E6-B765-5C44-09CD9155BEF9}"/>
                  </a:ext>
                </a:extLst>
              </p14:cNvPr>
              <p14:cNvContentPartPr/>
              <p14:nvPr/>
            </p14:nvContentPartPr>
            <p14:xfrm>
              <a:off x="5626449" y="4206609"/>
              <a:ext cx="1135440" cy="372600"/>
            </p14:xfrm>
          </p:contentPart>
        </mc:Choice>
        <mc:Fallback xmlns="">
          <p:pic>
            <p:nvPicPr>
              <p:cNvPr id="122" name="잉크 121">
                <a:extLst>
                  <a:ext uri="{FF2B5EF4-FFF2-40B4-BE49-F238E27FC236}">
                    <a16:creationId xmlns:a16="http://schemas.microsoft.com/office/drawing/2014/main" id="{864CA9F7-C1E6-B765-5C44-09CD9155BEF9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5617449" y="4197969"/>
                <a:ext cx="1153080" cy="39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125" name="잉크 124">
                <a:extLst>
                  <a:ext uri="{FF2B5EF4-FFF2-40B4-BE49-F238E27FC236}">
                    <a16:creationId xmlns:a16="http://schemas.microsoft.com/office/drawing/2014/main" id="{862EB31F-C63D-2831-730C-65914C9717DB}"/>
                  </a:ext>
                </a:extLst>
              </p14:cNvPr>
              <p14:cNvContentPartPr/>
              <p14:nvPr/>
            </p14:nvContentPartPr>
            <p14:xfrm>
              <a:off x="7063569" y="4168089"/>
              <a:ext cx="838440" cy="493920"/>
            </p14:xfrm>
          </p:contentPart>
        </mc:Choice>
        <mc:Fallback xmlns="">
          <p:pic>
            <p:nvPicPr>
              <p:cNvPr id="125" name="잉크 124">
                <a:extLst>
                  <a:ext uri="{FF2B5EF4-FFF2-40B4-BE49-F238E27FC236}">
                    <a16:creationId xmlns:a16="http://schemas.microsoft.com/office/drawing/2014/main" id="{862EB31F-C63D-2831-730C-65914C9717DB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7054569" y="4159089"/>
                <a:ext cx="856080" cy="51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127" name="잉크 126">
                <a:extLst>
                  <a:ext uri="{FF2B5EF4-FFF2-40B4-BE49-F238E27FC236}">
                    <a16:creationId xmlns:a16="http://schemas.microsoft.com/office/drawing/2014/main" id="{060B7AA2-C52D-0585-17B2-CDFF5AE2C883}"/>
                  </a:ext>
                </a:extLst>
              </p14:cNvPr>
              <p14:cNvContentPartPr/>
              <p14:nvPr/>
            </p14:nvContentPartPr>
            <p14:xfrm>
              <a:off x="1515609" y="4976649"/>
              <a:ext cx="590760" cy="401400"/>
            </p14:xfrm>
          </p:contentPart>
        </mc:Choice>
        <mc:Fallback xmlns="">
          <p:pic>
            <p:nvPicPr>
              <p:cNvPr id="127" name="잉크 126">
                <a:extLst>
                  <a:ext uri="{FF2B5EF4-FFF2-40B4-BE49-F238E27FC236}">
                    <a16:creationId xmlns:a16="http://schemas.microsoft.com/office/drawing/2014/main" id="{060B7AA2-C52D-0585-17B2-CDFF5AE2C883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1506964" y="4968009"/>
                <a:ext cx="608411" cy="41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128" name="잉크 127">
                <a:extLst>
                  <a:ext uri="{FF2B5EF4-FFF2-40B4-BE49-F238E27FC236}">
                    <a16:creationId xmlns:a16="http://schemas.microsoft.com/office/drawing/2014/main" id="{F305EC7E-F213-D66F-0E3B-1EEE2571559D}"/>
                  </a:ext>
                </a:extLst>
              </p14:cNvPr>
              <p14:cNvContentPartPr/>
              <p14:nvPr/>
            </p14:nvContentPartPr>
            <p14:xfrm>
              <a:off x="2152809" y="5070609"/>
              <a:ext cx="262080" cy="249120"/>
            </p14:xfrm>
          </p:contentPart>
        </mc:Choice>
        <mc:Fallback xmlns="">
          <p:pic>
            <p:nvPicPr>
              <p:cNvPr id="128" name="잉크 127">
                <a:extLst>
                  <a:ext uri="{FF2B5EF4-FFF2-40B4-BE49-F238E27FC236}">
                    <a16:creationId xmlns:a16="http://schemas.microsoft.com/office/drawing/2014/main" id="{F305EC7E-F213-D66F-0E3B-1EEE2571559D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2143809" y="5061969"/>
                <a:ext cx="279720" cy="26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132" name="잉크 131">
                <a:extLst>
                  <a:ext uri="{FF2B5EF4-FFF2-40B4-BE49-F238E27FC236}">
                    <a16:creationId xmlns:a16="http://schemas.microsoft.com/office/drawing/2014/main" id="{3C912182-5B4D-D054-5746-1A620E2C65A1}"/>
                  </a:ext>
                </a:extLst>
              </p14:cNvPr>
              <p14:cNvContentPartPr/>
              <p14:nvPr/>
            </p14:nvContentPartPr>
            <p14:xfrm>
              <a:off x="3149289" y="5023809"/>
              <a:ext cx="957600" cy="428760"/>
            </p14:xfrm>
          </p:contentPart>
        </mc:Choice>
        <mc:Fallback xmlns="">
          <p:pic>
            <p:nvPicPr>
              <p:cNvPr id="132" name="잉크 131">
                <a:extLst>
                  <a:ext uri="{FF2B5EF4-FFF2-40B4-BE49-F238E27FC236}">
                    <a16:creationId xmlns:a16="http://schemas.microsoft.com/office/drawing/2014/main" id="{3C912182-5B4D-D054-5746-1A620E2C65A1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3140649" y="5014809"/>
                <a:ext cx="975240" cy="44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135" name="잉크 134">
                <a:extLst>
                  <a:ext uri="{FF2B5EF4-FFF2-40B4-BE49-F238E27FC236}">
                    <a16:creationId xmlns:a16="http://schemas.microsoft.com/office/drawing/2014/main" id="{05573F0A-CEA5-AEBF-F28A-D489CE64E18E}"/>
                  </a:ext>
                </a:extLst>
              </p14:cNvPr>
              <p14:cNvContentPartPr/>
              <p14:nvPr/>
            </p14:nvContentPartPr>
            <p14:xfrm>
              <a:off x="4727889" y="4930929"/>
              <a:ext cx="1064520" cy="327960"/>
            </p14:xfrm>
          </p:contentPart>
        </mc:Choice>
        <mc:Fallback xmlns="">
          <p:pic>
            <p:nvPicPr>
              <p:cNvPr id="135" name="잉크 134">
                <a:extLst>
                  <a:ext uri="{FF2B5EF4-FFF2-40B4-BE49-F238E27FC236}">
                    <a16:creationId xmlns:a16="http://schemas.microsoft.com/office/drawing/2014/main" id="{05573F0A-CEA5-AEBF-F28A-D489CE64E18E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4719246" y="4922289"/>
                <a:ext cx="1082166" cy="34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139" name="잉크 138">
                <a:extLst>
                  <a:ext uri="{FF2B5EF4-FFF2-40B4-BE49-F238E27FC236}">
                    <a16:creationId xmlns:a16="http://schemas.microsoft.com/office/drawing/2014/main" id="{BB326BBB-2650-46FC-1E3D-B182159592BC}"/>
                  </a:ext>
                </a:extLst>
              </p14:cNvPr>
              <p14:cNvContentPartPr/>
              <p14:nvPr/>
            </p14:nvContentPartPr>
            <p14:xfrm>
              <a:off x="5816889" y="4915809"/>
              <a:ext cx="820440" cy="374400"/>
            </p14:xfrm>
          </p:contentPart>
        </mc:Choice>
        <mc:Fallback xmlns="">
          <p:pic>
            <p:nvPicPr>
              <p:cNvPr id="139" name="잉크 138">
                <a:extLst>
                  <a:ext uri="{FF2B5EF4-FFF2-40B4-BE49-F238E27FC236}">
                    <a16:creationId xmlns:a16="http://schemas.microsoft.com/office/drawing/2014/main" id="{BB326BBB-2650-46FC-1E3D-B182159592BC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5807889" y="4907169"/>
                <a:ext cx="838080" cy="39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142" name="잉크 141">
                <a:extLst>
                  <a:ext uri="{FF2B5EF4-FFF2-40B4-BE49-F238E27FC236}">
                    <a16:creationId xmlns:a16="http://schemas.microsoft.com/office/drawing/2014/main" id="{2F01CD1F-7D3D-5942-BF49-11DB8B06EBCC}"/>
                  </a:ext>
                </a:extLst>
              </p14:cNvPr>
              <p14:cNvContentPartPr/>
              <p14:nvPr/>
            </p14:nvContentPartPr>
            <p14:xfrm>
              <a:off x="6996969" y="4938489"/>
              <a:ext cx="884520" cy="362520"/>
            </p14:xfrm>
          </p:contentPart>
        </mc:Choice>
        <mc:Fallback xmlns="">
          <p:pic>
            <p:nvPicPr>
              <p:cNvPr id="142" name="잉크 141">
                <a:extLst>
                  <a:ext uri="{FF2B5EF4-FFF2-40B4-BE49-F238E27FC236}">
                    <a16:creationId xmlns:a16="http://schemas.microsoft.com/office/drawing/2014/main" id="{2F01CD1F-7D3D-5942-BF49-11DB8B06EBCC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6988325" y="4929489"/>
                <a:ext cx="902167" cy="38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144" name="잉크 143">
                <a:extLst>
                  <a:ext uri="{FF2B5EF4-FFF2-40B4-BE49-F238E27FC236}">
                    <a16:creationId xmlns:a16="http://schemas.microsoft.com/office/drawing/2014/main" id="{42BC8E5E-A2A6-C9DF-5FD0-511F57802DEC}"/>
                  </a:ext>
                </a:extLst>
              </p14:cNvPr>
              <p14:cNvContentPartPr/>
              <p14:nvPr/>
            </p14:nvContentPartPr>
            <p14:xfrm>
              <a:off x="8845569" y="4746249"/>
              <a:ext cx="447840" cy="299160"/>
            </p14:xfrm>
          </p:contentPart>
        </mc:Choice>
        <mc:Fallback xmlns="">
          <p:pic>
            <p:nvPicPr>
              <p:cNvPr id="144" name="잉크 143">
                <a:extLst>
                  <a:ext uri="{FF2B5EF4-FFF2-40B4-BE49-F238E27FC236}">
                    <a16:creationId xmlns:a16="http://schemas.microsoft.com/office/drawing/2014/main" id="{42BC8E5E-A2A6-C9DF-5FD0-511F57802DEC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8836922" y="4737249"/>
                <a:ext cx="465494" cy="31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147" name="잉크 146">
                <a:extLst>
                  <a:ext uri="{FF2B5EF4-FFF2-40B4-BE49-F238E27FC236}">
                    <a16:creationId xmlns:a16="http://schemas.microsoft.com/office/drawing/2014/main" id="{E719FF76-FEB5-6CE6-EEF1-7E75B046A0D7}"/>
                  </a:ext>
                </a:extLst>
              </p14:cNvPr>
              <p14:cNvContentPartPr/>
              <p14:nvPr/>
            </p14:nvContentPartPr>
            <p14:xfrm>
              <a:off x="9315369" y="4821129"/>
              <a:ext cx="1287000" cy="336240"/>
            </p14:xfrm>
          </p:contentPart>
        </mc:Choice>
        <mc:Fallback xmlns="">
          <p:pic>
            <p:nvPicPr>
              <p:cNvPr id="147" name="잉크 146">
                <a:extLst>
                  <a:ext uri="{FF2B5EF4-FFF2-40B4-BE49-F238E27FC236}">
                    <a16:creationId xmlns:a16="http://schemas.microsoft.com/office/drawing/2014/main" id="{E719FF76-FEB5-6CE6-EEF1-7E75B046A0D7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9306729" y="4812489"/>
                <a:ext cx="1304640" cy="35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156" name="잉크 155">
                <a:extLst>
                  <a:ext uri="{FF2B5EF4-FFF2-40B4-BE49-F238E27FC236}">
                    <a16:creationId xmlns:a16="http://schemas.microsoft.com/office/drawing/2014/main" id="{6B506976-E646-8DCD-309A-F934890B115D}"/>
                  </a:ext>
                </a:extLst>
              </p14:cNvPr>
              <p14:cNvContentPartPr/>
              <p14:nvPr/>
            </p14:nvContentPartPr>
            <p14:xfrm>
              <a:off x="3693249" y="5651289"/>
              <a:ext cx="419040" cy="454680"/>
            </p14:xfrm>
          </p:contentPart>
        </mc:Choice>
        <mc:Fallback xmlns="">
          <p:pic>
            <p:nvPicPr>
              <p:cNvPr id="156" name="잉크 155">
                <a:extLst>
                  <a:ext uri="{FF2B5EF4-FFF2-40B4-BE49-F238E27FC236}">
                    <a16:creationId xmlns:a16="http://schemas.microsoft.com/office/drawing/2014/main" id="{6B506976-E646-8DCD-309A-F934890B115D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3684257" y="5642649"/>
                <a:ext cx="436665" cy="47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157" name="잉크 156">
                <a:extLst>
                  <a:ext uri="{FF2B5EF4-FFF2-40B4-BE49-F238E27FC236}">
                    <a16:creationId xmlns:a16="http://schemas.microsoft.com/office/drawing/2014/main" id="{BD25A71F-723F-41FC-493F-655EFA900D95}"/>
                  </a:ext>
                </a:extLst>
              </p14:cNvPr>
              <p14:cNvContentPartPr/>
              <p14:nvPr/>
            </p14:nvContentPartPr>
            <p14:xfrm>
              <a:off x="2669409" y="5713929"/>
              <a:ext cx="446400" cy="285480"/>
            </p14:xfrm>
          </p:contentPart>
        </mc:Choice>
        <mc:Fallback xmlns="">
          <p:pic>
            <p:nvPicPr>
              <p:cNvPr id="157" name="잉크 156">
                <a:extLst>
                  <a:ext uri="{FF2B5EF4-FFF2-40B4-BE49-F238E27FC236}">
                    <a16:creationId xmlns:a16="http://schemas.microsoft.com/office/drawing/2014/main" id="{BD25A71F-723F-41FC-493F-655EFA900D95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2660769" y="5705289"/>
                <a:ext cx="464040" cy="30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158" name="잉크 157">
                <a:extLst>
                  <a:ext uri="{FF2B5EF4-FFF2-40B4-BE49-F238E27FC236}">
                    <a16:creationId xmlns:a16="http://schemas.microsoft.com/office/drawing/2014/main" id="{3C7C7778-7918-01CF-D033-66C9EB94A60C}"/>
                  </a:ext>
                </a:extLst>
              </p14:cNvPr>
              <p14:cNvContentPartPr/>
              <p14:nvPr/>
            </p14:nvContentPartPr>
            <p14:xfrm>
              <a:off x="920529" y="5641209"/>
              <a:ext cx="1148760" cy="415080"/>
            </p14:xfrm>
          </p:contentPart>
        </mc:Choice>
        <mc:Fallback xmlns="">
          <p:pic>
            <p:nvPicPr>
              <p:cNvPr id="158" name="잉크 157">
                <a:extLst>
                  <a:ext uri="{FF2B5EF4-FFF2-40B4-BE49-F238E27FC236}">
                    <a16:creationId xmlns:a16="http://schemas.microsoft.com/office/drawing/2014/main" id="{3C7C7778-7918-01CF-D033-66C9EB94A60C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911529" y="5632569"/>
                <a:ext cx="1166400" cy="43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159" name="잉크 158">
                <a:extLst>
                  <a:ext uri="{FF2B5EF4-FFF2-40B4-BE49-F238E27FC236}">
                    <a16:creationId xmlns:a16="http://schemas.microsoft.com/office/drawing/2014/main" id="{D60B02DF-195A-8BA3-D6D6-2B5999A0AEC3}"/>
                  </a:ext>
                </a:extLst>
              </p14:cNvPr>
              <p14:cNvContentPartPr/>
              <p14:nvPr/>
            </p14:nvContentPartPr>
            <p14:xfrm>
              <a:off x="4102929" y="5618889"/>
              <a:ext cx="262080" cy="381240"/>
            </p14:xfrm>
          </p:contentPart>
        </mc:Choice>
        <mc:Fallback xmlns="">
          <p:pic>
            <p:nvPicPr>
              <p:cNvPr id="159" name="잉크 158">
                <a:extLst>
                  <a:ext uri="{FF2B5EF4-FFF2-40B4-BE49-F238E27FC236}">
                    <a16:creationId xmlns:a16="http://schemas.microsoft.com/office/drawing/2014/main" id="{D60B02DF-195A-8BA3-D6D6-2B5999A0AEC3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4093929" y="5609889"/>
                <a:ext cx="279720" cy="39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160" name="잉크 159">
                <a:extLst>
                  <a:ext uri="{FF2B5EF4-FFF2-40B4-BE49-F238E27FC236}">
                    <a16:creationId xmlns:a16="http://schemas.microsoft.com/office/drawing/2014/main" id="{1E3F46D1-BA80-CCA9-5ED3-4875E7088E67}"/>
                  </a:ext>
                </a:extLst>
              </p14:cNvPr>
              <p14:cNvContentPartPr/>
              <p14:nvPr/>
            </p14:nvContentPartPr>
            <p14:xfrm>
              <a:off x="4950369" y="5570649"/>
              <a:ext cx="129960" cy="39240"/>
            </p14:xfrm>
          </p:contentPart>
        </mc:Choice>
        <mc:Fallback xmlns="">
          <p:pic>
            <p:nvPicPr>
              <p:cNvPr id="160" name="잉크 159">
                <a:extLst>
                  <a:ext uri="{FF2B5EF4-FFF2-40B4-BE49-F238E27FC236}">
                    <a16:creationId xmlns:a16="http://schemas.microsoft.com/office/drawing/2014/main" id="{1E3F46D1-BA80-CCA9-5ED3-4875E7088E67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4941729" y="5561649"/>
                <a:ext cx="147600" cy="5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161" name="잉크 160">
                <a:extLst>
                  <a:ext uri="{FF2B5EF4-FFF2-40B4-BE49-F238E27FC236}">
                    <a16:creationId xmlns:a16="http://schemas.microsoft.com/office/drawing/2014/main" id="{3F93D46A-3AE2-34A5-5767-A4FF0FF7D226}"/>
                  </a:ext>
                </a:extLst>
              </p14:cNvPr>
              <p14:cNvContentPartPr/>
              <p14:nvPr/>
            </p14:nvContentPartPr>
            <p14:xfrm>
              <a:off x="4937769" y="5591169"/>
              <a:ext cx="1380960" cy="377640"/>
            </p14:xfrm>
          </p:contentPart>
        </mc:Choice>
        <mc:Fallback xmlns="">
          <p:pic>
            <p:nvPicPr>
              <p:cNvPr id="161" name="잉크 160">
                <a:extLst>
                  <a:ext uri="{FF2B5EF4-FFF2-40B4-BE49-F238E27FC236}">
                    <a16:creationId xmlns:a16="http://schemas.microsoft.com/office/drawing/2014/main" id="{3F93D46A-3AE2-34A5-5767-A4FF0FF7D226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4929129" y="5582529"/>
                <a:ext cx="1398600" cy="39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164" name="잉크 163">
                <a:extLst>
                  <a:ext uri="{FF2B5EF4-FFF2-40B4-BE49-F238E27FC236}">
                    <a16:creationId xmlns:a16="http://schemas.microsoft.com/office/drawing/2014/main" id="{A6DBF831-8461-46C5-F55E-BABCB7870878}"/>
                  </a:ext>
                </a:extLst>
              </p14:cNvPr>
              <p14:cNvContentPartPr/>
              <p14:nvPr/>
            </p14:nvContentPartPr>
            <p14:xfrm>
              <a:off x="830889" y="6315489"/>
              <a:ext cx="6320520" cy="204480"/>
            </p14:xfrm>
          </p:contentPart>
        </mc:Choice>
        <mc:Fallback xmlns="">
          <p:pic>
            <p:nvPicPr>
              <p:cNvPr id="164" name="잉크 163">
                <a:extLst>
                  <a:ext uri="{FF2B5EF4-FFF2-40B4-BE49-F238E27FC236}">
                    <a16:creationId xmlns:a16="http://schemas.microsoft.com/office/drawing/2014/main" id="{A6DBF831-8461-46C5-F55E-BABCB7870878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822249" y="6306489"/>
                <a:ext cx="6338160" cy="22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165" name="잉크 164">
                <a:extLst>
                  <a:ext uri="{FF2B5EF4-FFF2-40B4-BE49-F238E27FC236}">
                    <a16:creationId xmlns:a16="http://schemas.microsoft.com/office/drawing/2014/main" id="{3D05B398-B31F-A76A-86B7-36A63474F650}"/>
                  </a:ext>
                </a:extLst>
              </p14:cNvPr>
              <p14:cNvContentPartPr/>
              <p14:nvPr/>
            </p14:nvContentPartPr>
            <p14:xfrm>
              <a:off x="6617889" y="5541849"/>
              <a:ext cx="705240" cy="375480"/>
            </p14:xfrm>
          </p:contentPart>
        </mc:Choice>
        <mc:Fallback xmlns="">
          <p:pic>
            <p:nvPicPr>
              <p:cNvPr id="165" name="잉크 164">
                <a:extLst>
                  <a:ext uri="{FF2B5EF4-FFF2-40B4-BE49-F238E27FC236}">
                    <a16:creationId xmlns:a16="http://schemas.microsoft.com/office/drawing/2014/main" id="{3D05B398-B31F-A76A-86B7-36A63474F650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6609249" y="5532849"/>
                <a:ext cx="722880" cy="39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166" name="잉크 165">
                <a:extLst>
                  <a:ext uri="{FF2B5EF4-FFF2-40B4-BE49-F238E27FC236}">
                    <a16:creationId xmlns:a16="http://schemas.microsoft.com/office/drawing/2014/main" id="{43D07D6F-D4D2-862F-A4A2-1C77244B1620}"/>
                  </a:ext>
                </a:extLst>
              </p14:cNvPr>
              <p14:cNvContentPartPr/>
              <p14:nvPr/>
            </p14:nvContentPartPr>
            <p14:xfrm>
              <a:off x="7567209" y="5946489"/>
              <a:ext cx="322920" cy="457560"/>
            </p14:xfrm>
          </p:contentPart>
        </mc:Choice>
        <mc:Fallback xmlns="">
          <p:pic>
            <p:nvPicPr>
              <p:cNvPr id="166" name="잉크 165">
                <a:extLst>
                  <a:ext uri="{FF2B5EF4-FFF2-40B4-BE49-F238E27FC236}">
                    <a16:creationId xmlns:a16="http://schemas.microsoft.com/office/drawing/2014/main" id="{43D07D6F-D4D2-862F-A4A2-1C77244B1620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7558209" y="5937489"/>
                <a:ext cx="340560" cy="47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167" name="잉크 166">
                <a:extLst>
                  <a:ext uri="{FF2B5EF4-FFF2-40B4-BE49-F238E27FC236}">
                    <a16:creationId xmlns:a16="http://schemas.microsoft.com/office/drawing/2014/main" id="{9F30BB77-BEB9-9013-75D9-5599F02ED1CD}"/>
                  </a:ext>
                </a:extLst>
              </p14:cNvPr>
              <p14:cNvContentPartPr/>
              <p14:nvPr/>
            </p14:nvContentPartPr>
            <p14:xfrm>
              <a:off x="7968609" y="1808649"/>
              <a:ext cx="836640" cy="126720"/>
            </p14:xfrm>
          </p:contentPart>
        </mc:Choice>
        <mc:Fallback xmlns="">
          <p:pic>
            <p:nvPicPr>
              <p:cNvPr id="167" name="잉크 166">
                <a:extLst>
                  <a:ext uri="{FF2B5EF4-FFF2-40B4-BE49-F238E27FC236}">
                    <a16:creationId xmlns:a16="http://schemas.microsoft.com/office/drawing/2014/main" id="{9F30BB77-BEB9-9013-75D9-5599F02ED1CD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7959969" y="1800009"/>
                <a:ext cx="854280" cy="14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170" name="잉크 169">
                <a:extLst>
                  <a:ext uri="{FF2B5EF4-FFF2-40B4-BE49-F238E27FC236}">
                    <a16:creationId xmlns:a16="http://schemas.microsoft.com/office/drawing/2014/main" id="{E994D398-2EB4-2DA5-FF50-B28557E0EF7F}"/>
                  </a:ext>
                </a:extLst>
              </p14:cNvPr>
              <p14:cNvContentPartPr/>
              <p14:nvPr/>
            </p14:nvContentPartPr>
            <p14:xfrm>
              <a:off x="8231049" y="3603609"/>
              <a:ext cx="883080" cy="189360"/>
            </p14:xfrm>
          </p:contentPart>
        </mc:Choice>
        <mc:Fallback xmlns="">
          <p:pic>
            <p:nvPicPr>
              <p:cNvPr id="170" name="잉크 169">
                <a:extLst>
                  <a:ext uri="{FF2B5EF4-FFF2-40B4-BE49-F238E27FC236}">
                    <a16:creationId xmlns:a16="http://schemas.microsoft.com/office/drawing/2014/main" id="{E994D398-2EB4-2DA5-FF50-B28557E0EF7F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8222409" y="3594626"/>
                <a:ext cx="900720" cy="20696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173" name="잉크 172">
                <a:extLst>
                  <a:ext uri="{FF2B5EF4-FFF2-40B4-BE49-F238E27FC236}">
                    <a16:creationId xmlns:a16="http://schemas.microsoft.com/office/drawing/2014/main" id="{B6D488A8-BE7B-ABC5-46C2-07B1DB743F67}"/>
                  </a:ext>
                </a:extLst>
              </p14:cNvPr>
              <p14:cNvContentPartPr/>
              <p14:nvPr/>
            </p14:nvContentPartPr>
            <p14:xfrm>
              <a:off x="8309889" y="3646809"/>
              <a:ext cx="1173240" cy="177480"/>
            </p14:xfrm>
          </p:contentPart>
        </mc:Choice>
        <mc:Fallback xmlns="">
          <p:pic>
            <p:nvPicPr>
              <p:cNvPr id="173" name="잉크 172">
                <a:extLst>
                  <a:ext uri="{FF2B5EF4-FFF2-40B4-BE49-F238E27FC236}">
                    <a16:creationId xmlns:a16="http://schemas.microsoft.com/office/drawing/2014/main" id="{B6D488A8-BE7B-ABC5-46C2-07B1DB743F67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8301249" y="3637809"/>
                <a:ext cx="1190880" cy="19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176" name="잉크 175">
                <a:extLst>
                  <a:ext uri="{FF2B5EF4-FFF2-40B4-BE49-F238E27FC236}">
                    <a16:creationId xmlns:a16="http://schemas.microsoft.com/office/drawing/2014/main" id="{B351D863-43BB-B393-3BA2-5EEE141B28A7}"/>
                  </a:ext>
                </a:extLst>
              </p14:cNvPr>
              <p14:cNvContentPartPr/>
              <p14:nvPr/>
            </p14:nvContentPartPr>
            <p14:xfrm>
              <a:off x="9381969" y="2679489"/>
              <a:ext cx="1038960" cy="189000"/>
            </p14:xfrm>
          </p:contentPart>
        </mc:Choice>
        <mc:Fallback xmlns="">
          <p:pic>
            <p:nvPicPr>
              <p:cNvPr id="176" name="잉크 175">
                <a:extLst>
                  <a:ext uri="{FF2B5EF4-FFF2-40B4-BE49-F238E27FC236}">
                    <a16:creationId xmlns:a16="http://schemas.microsoft.com/office/drawing/2014/main" id="{B351D863-43BB-B393-3BA2-5EEE141B28A7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9372969" y="2670849"/>
                <a:ext cx="1056600" cy="20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179" name="잉크 178">
                <a:extLst>
                  <a:ext uri="{FF2B5EF4-FFF2-40B4-BE49-F238E27FC236}">
                    <a16:creationId xmlns:a16="http://schemas.microsoft.com/office/drawing/2014/main" id="{C1E334A2-8270-CDD3-28FC-5F5D23FE8CA6}"/>
                  </a:ext>
                </a:extLst>
              </p14:cNvPr>
              <p14:cNvContentPartPr/>
              <p14:nvPr/>
            </p14:nvContentPartPr>
            <p14:xfrm>
              <a:off x="10510209" y="2628729"/>
              <a:ext cx="1548360" cy="227520"/>
            </p14:xfrm>
          </p:contentPart>
        </mc:Choice>
        <mc:Fallback xmlns="">
          <p:pic>
            <p:nvPicPr>
              <p:cNvPr id="179" name="잉크 178">
                <a:extLst>
                  <a:ext uri="{FF2B5EF4-FFF2-40B4-BE49-F238E27FC236}">
                    <a16:creationId xmlns:a16="http://schemas.microsoft.com/office/drawing/2014/main" id="{C1E334A2-8270-CDD3-28FC-5F5D23FE8CA6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10501209" y="2620103"/>
                <a:ext cx="1566000" cy="24513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180" name="잉크 179">
                <a:extLst>
                  <a:ext uri="{FF2B5EF4-FFF2-40B4-BE49-F238E27FC236}">
                    <a16:creationId xmlns:a16="http://schemas.microsoft.com/office/drawing/2014/main" id="{11984B0F-A99D-0CBC-57F8-344C63B0D965}"/>
                  </a:ext>
                </a:extLst>
              </p14:cNvPr>
              <p14:cNvContentPartPr/>
              <p14:nvPr/>
            </p14:nvContentPartPr>
            <p14:xfrm>
              <a:off x="11808729" y="3083409"/>
              <a:ext cx="15480" cy="24840"/>
            </p14:xfrm>
          </p:contentPart>
        </mc:Choice>
        <mc:Fallback xmlns="">
          <p:pic>
            <p:nvPicPr>
              <p:cNvPr id="180" name="잉크 179">
                <a:extLst>
                  <a:ext uri="{FF2B5EF4-FFF2-40B4-BE49-F238E27FC236}">
                    <a16:creationId xmlns:a16="http://schemas.microsoft.com/office/drawing/2014/main" id="{11984B0F-A99D-0CBC-57F8-344C63B0D965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11799729" y="3074769"/>
                <a:ext cx="33120" cy="4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181" name="잉크 180">
                <a:extLst>
                  <a:ext uri="{FF2B5EF4-FFF2-40B4-BE49-F238E27FC236}">
                    <a16:creationId xmlns:a16="http://schemas.microsoft.com/office/drawing/2014/main" id="{5386AE69-D9D7-92E0-CD0B-900F49DC54C7}"/>
                  </a:ext>
                </a:extLst>
              </p14:cNvPr>
              <p14:cNvContentPartPr/>
              <p14:nvPr/>
            </p14:nvContentPartPr>
            <p14:xfrm>
              <a:off x="11810529" y="3304809"/>
              <a:ext cx="86040" cy="457200"/>
            </p14:xfrm>
          </p:contentPart>
        </mc:Choice>
        <mc:Fallback xmlns="">
          <p:pic>
            <p:nvPicPr>
              <p:cNvPr id="181" name="잉크 180">
                <a:extLst>
                  <a:ext uri="{FF2B5EF4-FFF2-40B4-BE49-F238E27FC236}">
                    <a16:creationId xmlns:a16="http://schemas.microsoft.com/office/drawing/2014/main" id="{5386AE69-D9D7-92E0-CD0B-900F49DC54C7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11801889" y="3295809"/>
                <a:ext cx="103680" cy="47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182" name="잉크 181">
                <a:extLst>
                  <a:ext uri="{FF2B5EF4-FFF2-40B4-BE49-F238E27FC236}">
                    <a16:creationId xmlns:a16="http://schemas.microsoft.com/office/drawing/2014/main" id="{4CE883B7-253A-0885-6DA3-BE6AA2ED784E}"/>
                  </a:ext>
                </a:extLst>
              </p14:cNvPr>
              <p14:cNvContentPartPr/>
              <p14:nvPr/>
            </p14:nvContentPartPr>
            <p14:xfrm>
              <a:off x="11837529" y="4306329"/>
              <a:ext cx="33480" cy="95760"/>
            </p14:xfrm>
          </p:contentPart>
        </mc:Choice>
        <mc:Fallback xmlns="">
          <p:pic>
            <p:nvPicPr>
              <p:cNvPr id="182" name="잉크 181">
                <a:extLst>
                  <a:ext uri="{FF2B5EF4-FFF2-40B4-BE49-F238E27FC236}">
                    <a16:creationId xmlns:a16="http://schemas.microsoft.com/office/drawing/2014/main" id="{4CE883B7-253A-0885-6DA3-BE6AA2ED784E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11828529" y="4297689"/>
                <a:ext cx="51120" cy="11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183" name="잉크 182">
                <a:extLst>
                  <a:ext uri="{FF2B5EF4-FFF2-40B4-BE49-F238E27FC236}">
                    <a16:creationId xmlns:a16="http://schemas.microsoft.com/office/drawing/2014/main" id="{93751698-310B-2264-7447-B12B60AAA754}"/>
                  </a:ext>
                </a:extLst>
              </p14:cNvPr>
              <p14:cNvContentPartPr/>
              <p14:nvPr/>
            </p14:nvContentPartPr>
            <p14:xfrm>
              <a:off x="11380329" y="4071609"/>
              <a:ext cx="20520" cy="41760"/>
            </p14:xfrm>
          </p:contentPart>
        </mc:Choice>
        <mc:Fallback xmlns="">
          <p:pic>
            <p:nvPicPr>
              <p:cNvPr id="183" name="잉크 182">
                <a:extLst>
                  <a:ext uri="{FF2B5EF4-FFF2-40B4-BE49-F238E27FC236}">
                    <a16:creationId xmlns:a16="http://schemas.microsoft.com/office/drawing/2014/main" id="{93751698-310B-2264-7447-B12B60AAA754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11371329" y="4062609"/>
                <a:ext cx="38160" cy="5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184" name="잉크 183">
                <a:extLst>
                  <a:ext uri="{FF2B5EF4-FFF2-40B4-BE49-F238E27FC236}">
                    <a16:creationId xmlns:a16="http://schemas.microsoft.com/office/drawing/2014/main" id="{058E114E-4D8F-CE8F-FA9F-B3D8DE023D1C}"/>
                  </a:ext>
                </a:extLst>
              </p14:cNvPr>
              <p14:cNvContentPartPr/>
              <p14:nvPr/>
            </p14:nvContentPartPr>
            <p14:xfrm>
              <a:off x="8304849" y="3543849"/>
              <a:ext cx="745200" cy="102960"/>
            </p14:xfrm>
          </p:contentPart>
        </mc:Choice>
        <mc:Fallback xmlns="">
          <p:pic>
            <p:nvPicPr>
              <p:cNvPr id="184" name="잉크 183">
                <a:extLst>
                  <a:ext uri="{FF2B5EF4-FFF2-40B4-BE49-F238E27FC236}">
                    <a16:creationId xmlns:a16="http://schemas.microsoft.com/office/drawing/2014/main" id="{058E114E-4D8F-CE8F-FA9F-B3D8DE023D1C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8296209" y="3535209"/>
                <a:ext cx="762840" cy="12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186" name="잉크 185">
                <a:extLst>
                  <a:ext uri="{FF2B5EF4-FFF2-40B4-BE49-F238E27FC236}">
                    <a16:creationId xmlns:a16="http://schemas.microsoft.com/office/drawing/2014/main" id="{327BBAA6-EA45-6687-A997-BAB595F6965A}"/>
                  </a:ext>
                </a:extLst>
              </p14:cNvPr>
              <p14:cNvContentPartPr/>
              <p14:nvPr/>
            </p14:nvContentPartPr>
            <p14:xfrm>
              <a:off x="6671169" y="2050569"/>
              <a:ext cx="2586960" cy="889200"/>
            </p14:xfrm>
          </p:contentPart>
        </mc:Choice>
        <mc:Fallback xmlns="">
          <p:pic>
            <p:nvPicPr>
              <p:cNvPr id="186" name="잉크 185">
                <a:extLst>
                  <a:ext uri="{FF2B5EF4-FFF2-40B4-BE49-F238E27FC236}">
                    <a16:creationId xmlns:a16="http://schemas.microsoft.com/office/drawing/2014/main" id="{327BBAA6-EA45-6687-A997-BAB595F6965A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6662529" y="2041569"/>
                <a:ext cx="2604600" cy="90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187" name="잉크 186">
                <a:extLst>
                  <a:ext uri="{FF2B5EF4-FFF2-40B4-BE49-F238E27FC236}">
                    <a16:creationId xmlns:a16="http://schemas.microsoft.com/office/drawing/2014/main" id="{88A23502-AF73-584F-4E82-5B4B5BAD8944}"/>
                  </a:ext>
                </a:extLst>
              </p14:cNvPr>
              <p14:cNvContentPartPr/>
              <p14:nvPr/>
            </p14:nvContentPartPr>
            <p14:xfrm>
              <a:off x="6957009" y="2769129"/>
              <a:ext cx="1543320" cy="128160"/>
            </p14:xfrm>
          </p:contentPart>
        </mc:Choice>
        <mc:Fallback xmlns="">
          <p:pic>
            <p:nvPicPr>
              <p:cNvPr id="187" name="잉크 186">
                <a:extLst>
                  <a:ext uri="{FF2B5EF4-FFF2-40B4-BE49-F238E27FC236}">
                    <a16:creationId xmlns:a16="http://schemas.microsoft.com/office/drawing/2014/main" id="{88A23502-AF73-584F-4E82-5B4B5BAD8944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6948009" y="2760129"/>
                <a:ext cx="1560960" cy="14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190" name="잉크 189">
                <a:extLst>
                  <a:ext uri="{FF2B5EF4-FFF2-40B4-BE49-F238E27FC236}">
                    <a16:creationId xmlns:a16="http://schemas.microsoft.com/office/drawing/2014/main" id="{BCBD184F-67F7-E666-6925-83A427613634}"/>
                  </a:ext>
                </a:extLst>
              </p14:cNvPr>
              <p14:cNvContentPartPr/>
              <p14:nvPr/>
            </p14:nvContentPartPr>
            <p14:xfrm>
              <a:off x="10203129" y="3587049"/>
              <a:ext cx="564120" cy="642600"/>
            </p14:xfrm>
          </p:contentPart>
        </mc:Choice>
        <mc:Fallback xmlns="">
          <p:pic>
            <p:nvPicPr>
              <p:cNvPr id="190" name="잉크 189">
                <a:extLst>
                  <a:ext uri="{FF2B5EF4-FFF2-40B4-BE49-F238E27FC236}">
                    <a16:creationId xmlns:a16="http://schemas.microsoft.com/office/drawing/2014/main" id="{BCBD184F-67F7-E666-6925-83A427613634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10194129" y="3578409"/>
                <a:ext cx="581760" cy="66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193" name="잉크 192">
                <a:extLst>
                  <a:ext uri="{FF2B5EF4-FFF2-40B4-BE49-F238E27FC236}">
                    <a16:creationId xmlns:a16="http://schemas.microsoft.com/office/drawing/2014/main" id="{698359A5-3C90-7BA6-65CC-E78B7163A6CD}"/>
                  </a:ext>
                </a:extLst>
              </p14:cNvPr>
              <p14:cNvContentPartPr/>
              <p14:nvPr/>
            </p14:nvContentPartPr>
            <p14:xfrm>
              <a:off x="9078489" y="3671649"/>
              <a:ext cx="1108800" cy="788400"/>
            </p14:xfrm>
          </p:contentPart>
        </mc:Choice>
        <mc:Fallback xmlns="">
          <p:pic>
            <p:nvPicPr>
              <p:cNvPr id="193" name="잉크 192">
                <a:extLst>
                  <a:ext uri="{FF2B5EF4-FFF2-40B4-BE49-F238E27FC236}">
                    <a16:creationId xmlns:a16="http://schemas.microsoft.com/office/drawing/2014/main" id="{698359A5-3C90-7BA6-65CC-E78B7163A6CD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9069846" y="3663009"/>
                <a:ext cx="1126446" cy="80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200" name="잉크 199">
                <a:extLst>
                  <a:ext uri="{FF2B5EF4-FFF2-40B4-BE49-F238E27FC236}">
                    <a16:creationId xmlns:a16="http://schemas.microsoft.com/office/drawing/2014/main" id="{B616264A-DEC4-4817-26B0-5738CD1533BA}"/>
                  </a:ext>
                </a:extLst>
              </p14:cNvPr>
              <p14:cNvContentPartPr/>
              <p14:nvPr/>
            </p14:nvContentPartPr>
            <p14:xfrm>
              <a:off x="8105049" y="2669409"/>
              <a:ext cx="2181240" cy="1658520"/>
            </p14:xfrm>
          </p:contentPart>
        </mc:Choice>
        <mc:Fallback xmlns="">
          <p:pic>
            <p:nvPicPr>
              <p:cNvPr id="200" name="잉크 199">
                <a:extLst>
                  <a:ext uri="{FF2B5EF4-FFF2-40B4-BE49-F238E27FC236}">
                    <a16:creationId xmlns:a16="http://schemas.microsoft.com/office/drawing/2014/main" id="{B616264A-DEC4-4817-26B0-5738CD1533BA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8096408" y="2660769"/>
                <a:ext cx="2198883" cy="167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201" name="잉크 200">
                <a:extLst>
                  <a:ext uri="{FF2B5EF4-FFF2-40B4-BE49-F238E27FC236}">
                    <a16:creationId xmlns:a16="http://schemas.microsoft.com/office/drawing/2014/main" id="{D9D47800-8283-AAC4-1C00-FADB1455A940}"/>
                  </a:ext>
                </a:extLst>
              </p14:cNvPr>
              <p14:cNvContentPartPr/>
              <p14:nvPr/>
            </p14:nvContentPartPr>
            <p14:xfrm>
              <a:off x="6321249" y="3182049"/>
              <a:ext cx="269280" cy="498960"/>
            </p14:xfrm>
          </p:contentPart>
        </mc:Choice>
        <mc:Fallback xmlns="">
          <p:pic>
            <p:nvPicPr>
              <p:cNvPr id="201" name="잉크 200">
                <a:extLst>
                  <a:ext uri="{FF2B5EF4-FFF2-40B4-BE49-F238E27FC236}">
                    <a16:creationId xmlns:a16="http://schemas.microsoft.com/office/drawing/2014/main" id="{D9D47800-8283-AAC4-1C00-FADB1455A940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6312249" y="3173049"/>
                <a:ext cx="286920" cy="51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204" name="잉크 203">
                <a:extLst>
                  <a:ext uri="{FF2B5EF4-FFF2-40B4-BE49-F238E27FC236}">
                    <a16:creationId xmlns:a16="http://schemas.microsoft.com/office/drawing/2014/main" id="{FB5D6EB6-3AA0-58D2-3A81-3CA2CD260163}"/>
                  </a:ext>
                </a:extLst>
              </p14:cNvPr>
              <p14:cNvContentPartPr/>
              <p14:nvPr/>
            </p14:nvContentPartPr>
            <p14:xfrm>
              <a:off x="6128649" y="2990169"/>
              <a:ext cx="1591560" cy="1033200"/>
            </p14:xfrm>
          </p:contentPart>
        </mc:Choice>
        <mc:Fallback xmlns="">
          <p:pic>
            <p:nvPicPr>
              <p:cNvPr id="204" name="잉크 203">
                <a:extLst>
                  <a:ext uri="{FF2B5EF4-FFF2-40B4-BE49-F238E27FC236}">
                    <a16:creationId xmlns:a16="http://schemas.microsoft.com/office/drawing/2014/main" id="{FB5D6EB6-3AA0-58D2-3A81-3CA2CD260163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6120009" y="2981529"/>
                <a:ext cx="1609200" cy="105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207" name="잉크 206">
                <a:extLst>
                  <a:ext uri="{FF2B5EF4-FFF2-40B4-BE49-F238E27FC236}">
                    <a16:creationId xmlns:a16="http://schemas.microsoft.com/office/drawing/2014/main" id="{441CD295-5A3D-E67A-42AA-DAEF407ACBBB}"/>
                  </a:ext>
                </a:extLst>
              </p14:cNvPr>
              <p14:cNvContentPartPr/>
              <p14:nvPr/>
            </p14:nvContentPartPr>
            <p14:xfrm>
              <a:off x="5230449" y="748809"/>
              <a:ext cx="865800" cy="831600"/>
            </p14:xfrm>
          </p:contentPart>
        </mc:Choice>
        <mc:Fallback xmlns="">
          <p:pic>
            <p:nvPicPr>
              <p:cNvPr id="207" name="잉크 206">
                <a:extLst>
                  <a:ext uri="{FF2B5EF4-FFF2-40B4-BE49-F238E27FC236}">
                    <a16:creationId xmlns:a16="http://schemas.microsoft.com/office/drawing/2014/main" id="{441CD295-5A3D-E67A-42AA-DAEF407ACBBB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5221453" y="740169"/>
                <a:ext cx="883433" cy="84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208" name="잉크 207">
                <a:extLst>
                  <a:ext uri="{FF2B5EF4-FFF2-40B4-BE49-F238E27FC236}">
                    <a16:creationId xmlns:a16="http://schemas.microsoft.com/office/drawing/2014/main" id="{7FBE05B7-84F4-836A-36DE-6D209EAE5130}"/>
                  </a:ext>
                </a:extLst>
              </p14:cNvPr>
              <p14:cNvContentPartPr/>
              <p14:nvPr/>
            </p14:nvContentPartPr>
            <p14:xfrm>
              <a:off x="4593969" y="1256769"/>
              <a:ext cx="692640" cy="1117800"/>
            </p14:xfrm>
          </p:contentPart>
        </mc:Choice>
        <mc:Fallback xmlns="">
          <p:pic>
            <p:nvPicPr>
              <p:cNvPr id="208" name="잉크 207">
                <a:extLst>
                  <a:ext uri="{FF2B5EF4-FFF2-40B4-BE49-F238E27FC236}">
                    <a16:creationId xmlns:a16="http://schemas.microsoft.com/office/drawing/2014/main" id="{7FBE05B7-84F4-836A-36DE-6D209EAE5130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4585329" y="1248129"/>
                <a:ext cx="710280" cy="113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211" name="잉크 210">
                <a:extLst>
                  <a:ext uri="{FF2B5EF4-FFF2-40B4-BE49-F238E27FC236}">
                    <a16:creationId xmlns:a16="http://schemas.microsoft.com/office/drawing/2014/main" id="{08D6C0DD-2490-E910-48B9-062C93DBBDB9}"/>
                  </a:ext>
                </a:extLst>
              </p14:cNvPr>
              <p14:cNvContentPartPr/>
              <p14:nvPr/>
            </p14:nvContentPartPr>
            <p14:xfrm>
              <a:off x="5915889" y="1199889"/>
              <a:ext cx="723600" cy="695520"/>
            </p14:xfrm>
          </p:contentPart>
        </mc:Choice>
        <mc:Fallback xmlns="">
          <p:pic>
            <p:nvPicPr>
              <p:cNvPr id="211" name="잉크 210">
                <a:extLst>
                  <a:ext uri="{FF2B5EF4-FFF2-40B4-BE49-F238E27FC236}">
                    <a16:creationId xmlns:a16="http://schemas.microsoft.com/office/drawing/2014/main" id="{08D6C0DD-2490-E910-48B9-062C93DBBDB9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5906893" y="1190894"/>
                <a:ext cx="741231" cy="7131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214" name="잉크 213">
                <a:extLst>
                  <a:ext uri="{FF2B5EF4-FFF2-40B4-BE49-F238E27FC236}">
                    <a16:creationId xmlns:a16="http://schemas.microsoft.com/office/drawing/2014/main" id="{006C19C1-524C-5A15-4D20-FFF95B8C6D7B}"/>
                  </a:ext>
                </a:extLst>
              </p14:cNvPr>
              <p14:cNvContentPartPr/>
              <p14:nvPr/>
            </p14:nvContentPartPr>
            <p14:xfrm>
              <a:off x="5972049" y="284769"/>
              <a:ext cx="1007640" cy="647640"/>
            </p14:xfrm>
          </p:contentPart>
        </mc:Choice>
        <mc:Fallback xmlns="">
          <p:pic>
            <p:nvPicPr>
              <p:cNvPr id="214" name="잉크 213">
                <a:extLst>
                  <a:ext uri="{FF2B5EF4-FFF2-40B4-BE49-F238E27FC236}">
                    <a16:creationId xmlns:a16="http://schemas.microsoft.com/office/drawing/2014/main" id="{006C19C1-524C-5A15-4D20-FFF95B8C6D7B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5963409" y="275769"/>
                <a:ext cx="1025280" cy="66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218" name="잉크 217">
                <a:extLst>
                  <a:ext uri="{FF2B5EF4-FFF2-40B4-BE49-F238E27FC236}">
                    <a16:creationId xmlns:a16="http://schemas.microsoft.com/office/drawing/2014/main" id="{F990E3C3-DFA6-D9CA-0B7D-92D708D0C1F6}"/>
                  </a:ext>
                </a:extLst>
              </p14:cNvPr>
              <p14:cNvContentPartPr/>
              <p14:nvPr/>
            </p14:nvContentPartPr>
            <p14:xfrm>
              <a:off x="5007249" y="404289"/>
              <a:ext cx="1293120" cy="468360"/>
            </p14:xfrm>
          </p:contentPart>
        </mc:Choice>
        <mc:Fallback xmlns="">
          <p:pic>
            <p:nvPicPr>
              <p:cNvPr id="218" name="잉크 217">
                <a:extLst>
                  <a:ext uri="{FF2B5EF4-FFF2-40B4-BE49-F238E27FC236}">
                    <a16:creationId xmlns:a16="http://schemas.microsoft.com/office/drawing/2014/main" id="{F990E3C3-DFA6-D9CA-0B7D-92D708D0C1F6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4998607" y="395289"/>
                <a:ext cx="1310765" cy="48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221" name="잉크 220">
                <a:extLst>
                  <a:ext uri="{FF2B5EF4-FFF2-40B4-BE49-F238E27FC236}">
                    <a16:creationId xmlns:a16="http://schemas.microsoft.com/office/drawing/2014/main" id="{A3FD48B6-0AFD-C339-584B-71C5AA83632F}"/>
                  </a:ext>
                </a:extLst>
              </p14:cNvPr>
              <p14:cNvContentPartPr/>
              <p14:nvPr/>
            </p14:nvContentPartPr>
            <p14:xfrm>
              <a:off x="6410529" y="1641609"/>
              <a:ext cx="511560" cy="425520"/>
            </p14:xfrm>
          </p:contentPart>
        </mc:Choice>
        <mc:Fallback xmlns="">
          <p:pic>
            <p:nvPicPr>
              <p:cNvPr id="221" name="잉크 220">
                <a:extLst>
                  <a:ext uri="{FF2B5EF4-FFF2-40B4-BE49-F238E27FC236}">
                    <a16:creationId xmlns:a16="http://schemas.microsoft.com/office/drawing/2014/main" id="{A3FD48B6-0AFD-C339-584B-71C5AA83632F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6401889" y="1632617"/>
                <a:ext cx="529200" cy="44314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226" name="잉크 225">
                <a:extLst>
                  <a:ext uri="{FF2B5EF4-FFF2-40B4-BE49-F238E27FC236}">
                    <a16:creationId xmlns:a16="http://schemas.microsoft.com/office/drawing/2014/main" id="{F060E7EF-3CC1-F06D-DE3B-8345F7582A48}"/>
                  </a:ext>
                </a:extLst>
              </p14:cNvPr>
              <p14:cNvContentPartPr/>
              <p14:nvPr/>
            </p14:nvContentPartPr>
            <p14:xfrm>
              <a:off x="7167249" y="200169"/>
              <a:ext cx="423360" cy="289080"/>
            </p14:xfrm>
          </p:contentPart>
        </mc:Choice>
        <mc:Fallback xmlns="">
          <p:pic>
            <p:nvPicPr>
              <p:cNvPr id="226" name="잉크 225">
                <a:extLst>
                  <a:ext uri="{FF2B5EF4-FFF2-40B4-BE49-F238E27FC236}">
                    <a16:creationId xmlns:a16="http://schemas.microsoft.com/office/drawing/2014/main" id="{F060E7EF-3CC1-F06D-DE3B-8345F7582A48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7158609" y="191169"/>
                <a:ext cx="441000" cy="30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227" name="잉크 226">
                <a:extLst>
                  <a:ext uri="{FF2B5EF4-FFF2-40B4-BE49-F238E27FC236}">
                    <a16:creationId xmlns:a16="http://schemas.microsoft.com/office/drawing/2014/main" id="{27DA2130-110C-47A9-4AD7-5CBA599C3623}"/>
                  </a:ext>
                </a:extLst>
              </p14:cNvPr>
              <p14:cNvContentPartPr/>
              <p14:nvPr/>
            </p14:nvContentPartPr>
            <p14:xfrm>
              <a:off x="6611769" y="1732329"/>
              <a:ext cx="666720" cy="462600"/>
            </p14:xfrm>
          </p:contentPart>
        </mc:Choice>
        <mc:Fallback xmlns="">
          <p:pic>
            <p:nvPicPr>
              <p:cNvPr id="227" name="잉크 226">
                <a:extLst>
                  <a:ext uri="{FF2B5EF4-FFF2-40B4-BE49-F238E27FC236}">
                    <a16:creationId xmlns:a16="http://schemas.microsoft.com/office/drawing/2014/main" id="{27DA2130-110C-47A9-4AD7-5CBA599C3623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6602769" y="1723689"/>
                <a:ext cx="684360" cy="48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228" name="잉크 227">
                <a:extLst>
                  <a:ext uri="{FF2B5EF4-FFF2-40B4-BE49-F238E27FC236}">
                    <a16:creationId xmlns:a16="http://schemas.microsoft.com/office/drawing/2014/main" id="{9FE4E494-15DE-4C67-9B0F-7C9C0412AB68}"/>
                  </a:ext>
                </a:extLst>
              </p14:cNvPr>
              <p14:cNvContentPartPr/>
              <p14:nvPr/>
            </p14:nvContentPartPr>
            <p14:xfrm>
              <a:off x="7642809" y="195849"/>
              <a:ext cx="354960" cy="343800"/>
            </p14:xfrm>
          </p:contentPart>
        </mc:Choice>
        <mc:Fallback xmlns="">
          <p:pic>
            <p:nvPicPr>
              <p:cNvPr id="228" name="잉크 227">
                <a:extLst>
                  <a:ext uri="{FF2B5EF4-FFF2-40B4-BE49-F238E27FC236}">
                    <a16:creationId xmlns:a16="http://schemas.microsoft.com/office/drawing/2014/main" id="{9FE4E494-15DE-4C67-9B0F-7C9C0412AB68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7634169" y="186849"/>
                <a:ext cx="372600" cy="36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231" name="잉크 230">
                <a:extLst>
                  <a:ext uri="{FF2B5EF4-FFF2-40B4-BE49-F238E27FC236}">
                    <a16:creationId xmlns:a16="http://schemas.microsoft.com/office/drawing/2014/main" id="{BDCA39A4-7C15-7A39-F046-012EFF56B34A}"/>
                  </a:ext>
                </a:extLst>
              </p14:cNvPr>
              <p14:cNvContentPartPr/>
              <p14:nvPr/>
            </p14:nvContentPartPr>
            <p14:xfrm>
              <a:off x="5103369" y="2073249"/>
              <a:ext cx="245160" cy="344880"/>
            </p14:xfrm>
          </p:contentPart>
        </mc:Choice>
        <mc:Fallback xmlns="">
          <p:pic>
            <p:nvPicPr>
              <p:cNvPr id="231" name="잉크 230">
                <a:extLst>
                  <a:ext uri="{FF2B5EF4-FFF2-40B4-BE49-F238E27FC236}">
                    <a16:creationId xmlns:a16="http://schemas.microsoft.com/office/drawing/2014/main" id="{BDCA39A4-7C15-7A39-F046-012EFF56B34A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5094369" y="2064249"/>
                <a:ext cx="262800" cy="36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236" name="잉크 235">
                <a:extLst>
                  <a:ext uri="{FF2B5EF4-FFF2-40B4-BE49-F238E27FC236}">
                    <a16:creationId xmlns:a16="http://schemas.microsoft.com/office/drawing/2014/main" id="{BBE18939-0DB1-1C7D-491E-A0067FB97DF1}"/>
                  </a:ext>
                </a:extLst>
              </p14:cNvPr>
              <p14:cNvContentPartPr/>
              <p14:nvPr/>
            </p14:nvContentPartPr>
            <p14:xfrm>
              <a:off x="5073129" y="2175849"/>
              <a:ext cx="445680" cy="551520"/>
            </p14:xfrm>
          </p:contentPart>
        </mc:Choice>
        <mc:Fallback xmlns="">
          <p:pic>
            <p:nvPicPr>
              <p:cNvPr id="236" name="잉크 235">
                <a:extLst>
                  <a:ext uri="{FF2B5EF4-FFF2-40B4-BE49-F238E27FC236}">
                    <a16:creationId xmlns:a16="http://schemas.microsoft.com/office/drawing/2014/main" id="{BBE18939-0DB1-1C7D-491E-A0067FB97DF1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5064489" y="2167209"/>
                <a:ext cx="463320" cy="56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237" name="잉크 236">
                <a:extLst>
                  <a:ext uri="{FF2B5EF4-FFF2-40B4-BE49-F238E27FC236}">
                    <a16:creationId xmlns:a16="http://schemas.microsoft.com/office/drawing/2014/main" id="{88BFFD2C-00EB-7BB8-4FBE-329AA6894A93}"/>
                  </a:ext>
                </a:extLst>
              </p14:cNvPr>
              <p14:cNvContentPartPr/>
              <p14:nvPr/>
            </p14:nvContentPartPr>
            <p14:xfrm>
              <a:off x="6378129" y="3778209"/>
              <a:ext cx="1055880" cy="145080"/>
            </p14:xfrm>
          </p:contentPart>
        </mc:Choice>
        <mc:Fallback xmlns="">
          <p:pic>
            <p:nvPicPr>
              <p:cNvPr id="237" name="잉크 236">
                <a:extLst>
                  <a:ext uri="{FF2B5EF4-FFF2-40B4-BE49-F238E27FC236}">
                    <a16:creationId xmlns:a16="http://schemas.microsoft.com/office/drawing/2014/main" id="{88BFFD2C-00EB-7BB8-4FBE-329AA6894A93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6369129" y="3769569"/>
                <a:ext cx="1073520" cy="16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241" name="잉크 240">
                <a:extLst>
                  <a:ext uri="{FF2B5EF4-FFF2-40B4-BE49-F238E27FC236}">
                    <a16:creationId xmlns:a16="http://schemas.microsoft.com/office/drawing/2014/main" id="{4AC35F3D-A9EC-1372-39A7-AD17FC23F144}"/>
                  </a:ext>
                </a:extLst>
              </p14:cNvPr>
              <p14:cNvContentPartPr/>
              <p14:nvPr/>
            </p14:nvContentPartPr>
            <p14:xfrm>
              <a:off x="6800409" y="1287729"/>
              <a:ext cx="718200" cy="737640"/>
            </p14:xfrm>
          </p:contentPart>
        </mc:Choice>
        <mc:Fallback xmlns="">
          <p:pic>
            <p:nvPicPr>
              <p:cNvPr id="241" name="잉크 240">
                <a:extLst>
                  <a:ext uri="{FF2B5EF4-FFF2-40B4-BE49-F238E27FC236}">
                    <a16:creationId xmlns:a16="http://schemas.microsoft.com/office/drawing/2014/main" id="{4AC35F3D-A9EC-1372-39A7-AD17FC23F144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6791409" y="1278729"/>
                <a:ext cx="735840" cy="75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243" name="잉크 242">
                <a:extLst>
                  <a:ext uri="{FF2B5EF4-FFF2-40B4-BE49-F238E27FC236}">
                    <a16:creationId xmlns:a16="http://schemas.microsoft.com/office/drawing/2014/main" id="{D6EFEFB9-8E5C-B760-6922-D8B19D943C07}"/>
                  </a:ext>
                </a:extLst>
              </p14:cNvPr>
              <p14:cNvContentPartPr/>
              <p14:nvPr/>
            </p14:nvContentPartPr>
            <p14:xfrm>
              <a:off x="7932969" y="-111231"/>
              <a:ext cx="666360" cy="787680"/>
            </p14:xfrm>
          </p:contentPart>
        </mc:Choice>
        <mc:Fallback xmlns="">
          <p:pic>
            <p:nvPicPr>
              <p:cNvPr id="243" name="잉크 242">
                <a:extLst>
                  <a:ext uri="{FF2B5EF4-FFF2-40B4-BE49-F238E27FC236}">
                    <a16:creationId xmlns:a16="http://schemas.microsoft.com/office/drawing/2014/main" id="{D6EFEFB9-8E5C-B760-6922-D8B19D943C07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7923969" y="-120231"/>
                <a:ext cx="684000" cy="80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246" name="잉크 245">
                <a:extLst>
                  <a:ext uri="{FF2B5EF4-FFF2-40B4-BE49-F238E27FC236}">
                    <a16:creationId xmlns:a16="http://schemas.microsoft.com/office/drawing/2014/main" id="{372D7CE2-82B3-A83D-DE4F-969C01219780}"/>
                  </a:ext>
                </a:extLst>
              </p14:cNvPr>
              <p14:cNvContentPartPr/>
              <p14:nvPr/>
            </p14:nvContentPartPr>
            <p14:xfrm>
              <a:off x="5377689" y="1626489"/>
              <a:ext cx="681480" cy="662400"/>
            </p14:xfrm>
          </p:contentPart>
        </mc:Choice>
        <mc:Fallback xmlns="">
          <p:pic>
            <p:nvPicPr>
              <p:cNvPr id="246" name="잉크 245">
                <a:extLst>
                  <a:ext uri="{FF2B5EF4-FFF2-40B4-BE49-F238E27FC236}">
                    <a16:creationId xmlns:a16="http://schemas.microsoft.com/office/drawing/2014/main" id="{372D7CE2-82B3-A83D-DE4F-969C01219780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5368689" y="1617489"/>
                <a:ext cx="699120" cy="68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247" name="잉크 246">
                <a:extLst>
                  <a:ext uri="{FF2B5EF4-FFF2-40B4-BE49-F238E27FC236}">
                    <a16:creationId xmlns:a16="http://schemas.microsoft.com/office/drawing/2014/main" id="{E1C02D50-2FBF-38AB-B406-35A1AF66C9B7}"/>
                  </a:ext>
                </a:extLst>
              </p14:cNvPr>
              <p14:cNvContentPartPr/>
              <p14:nvPr/>
            </p14:nvContentPartPr>
            <p14:xfrm>
              <a:off x="6578649" y="2002329"/>
              <a:ext cx="1107360" cy="510120"/>
            </p14:xfrm>
          </p:contentPart>
        </mc:Choice>
        <mc:Fallback xmlns="">
          <p:pic>
            <p:nvPicPr>
              <p:cNvPr id="247" name="잉크 246">
                <a:extLst>
                  <a:ext uri="{FF2B5EF4-FFF2-40B4-BE49-F238E27FC236}">
                    <a16:creationId xmlns:a16="http://schemas.microsoft.com/office/drawing/2014/main" id="{E1C02D50-2FBF-38AB-B406-35A1AF66C9B7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6569649" y="1993329"/>
                <a:ext cx="1125000" cy="52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251" name="잉크 250">
                <a:extLst>
                  <a:ext uri="{FF2B5EF4-FFF2-40B4-BE49-F238E27FC236}">
                    <a16:creationId xmlns:a16="http://schemas.microsoft.com/office/drawing/2014/main" id="{63A02315-7D54-281E-1B78-0CE3A380A399}"/>
                  </a:ext>
                </a:extLst>
              </p14:cNvPr>
              <p14:cNvContentPartPr/>
              <p14:nvPr/>
            </p14:nvContentPartPr>
            <p14:xfrm>
              <a:off x="5436009" y="433809"/>
              <a:ext cx="1668960" cy="2371680"/>
            </p14:xfrm>
          </p:contentPart>
        </mc:Choice>
        <mc:Fallback xmlns="">
          <p:pic>
            <p:nvPicPr>
              <p:cNvPr id="251" name="잉크 250">
                <a:extLst>
                  <a:ext uri="{FF2B5EF4-FFF2-40B4-BE49-F238E27FC236}">
                    <a16:creationId xmlns:a16="http://schemas.microsoft.com/office/drawing/2014/main" id="{63A02315-7D54-281E-1B78-0CE3A380A399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5427011" y="424810"/>
                <a:ext cx="1686596" cy="238931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252" name="잉크 251">
                <a:extLst>
                  <a:ext uri="{FF2B5EF4-FFF2-40B4-BE49-F238E27FC236}">
                    <a16:creationId xmlns:a16="http://schemas.microsoft.com/office/drawing/2014/main" id="{9EED4E82-C338-F4BF-4938-868DCD27FC5C}"/>
                  </a:ext>
                </a:extLst>
              </p14:cNvPr>
              <p14:cNvContentPartPr/>
              <p14:nvPr/>
            </p14:nvContentPartPr>
            <p14:xfrm>
              <a:off x="6693849" y="302769"/>
              <a:ext cx="294120" cy="346680"/>
            </p14:xfrm>
          </p:contentPart>
        </mc:Choice>
        <mc:Fallback xmlns="">
          <p:pic>
            <p:nvPicPr>
              <p:cNvPr id="252" name="잉크 251">
                <a:extLst>
                  <a:ext uri="{FF2B5EF4-FFF2-40B4-BE49-F238E27FC236}">
                    <a16:creationId xmlns:a16="http://schemas.microsoft.com/office/drawing/2014/main" id="{9EED4E82-C338-F4BF-4938-868DCD27FC5C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6684849" y="294129"/>
                <a:ext cx="311760" cy="36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253" name="잉크 252">
                <a:extLst>
                  <a:ext uri="{FF2B5EF4-FFF2-40B4-BE49-F238E27FC236}">
                    <a16:creationId xmlns:a16="http://schemas.microsoft.com/office/drawing/2014/main" id="{C5D2CE7B-C9CE-6DFB-1C62-E5D46F6F6EC1}"/>
                  </a:ext>
                </a:extLst>
              </p14:cNvPr>
              <p14:cNvContentPartPr/>
              <p14:nvPr/>
            </p14:nvContentPartPr>
            <p14:xfrm>
              <a:off x="6701769" y="1989009"/>
              <a:ext cx="907920" cy="370440"/>
            </p14:xfrm>
          </p:contentPart>
        </mc:Choice>
        <mc:Fallback xmlns="">
          <p:pic>
            <p:nvPicPr>
              <p:cNvPr id="253" name="잉크 252">
                <a:extLst>
                  <a:ext uri="{FF2B5EF4-FFF2-40B4-BE49-F238E27FC236}">
                    <a16:creationId xmlns:a16="http://schemas.microsoft.com/office/drawing/2014/main" id="{C5D2CE7B-C9CE-6DFB-1C62-E5D46F6F6EC1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6693129" y="1980369"/>
                <a:ext cx="925560" cy="38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254" name="잉크 253">
                <a:extLst>
                  <a:ext uri="{FF2B5EF4-FFF2-40B4-BE49-F238E27FC236}">
                    <a16:creationId xmlns:a16="http://schemas.microsoft.com/office/drawing/2014/main" id="{538412AA-2BE7-124A-7687-A8E4A08A396B}"/>
                  </a:ext>
                </a:extLst>
              </p14:cNvPr>
              <p14:cNvContentPartPr/>
              <p14:nvPr/>
            </p14:nvContentPartPr>
            <p14:xfrm>
              <a:off x="6877449" y="2651769"/>
              <a:ext cx="1609200" cy="285840"/>
            </p14:xfrm>
          </p:contentPart>
        </mc:Choice>
        <mc:Fallback xmlns="">
          <p:pic>
            <p:nvPicPr>
              <p:cNvPr id="254" name="잉크 253">
                <a:extLst>
                  <a:ext uri="{FF2B5EF4-FFF2-40B4-BE49-F238E27FC236}">
                    <a16:creationId xmlns:a16="http://schemas.microsoft.com/office/drawing/2014/main" id="{538412AA-2BE7-124A-7687-A8E4A08A396B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6868449" y="2643129"/>
                <a:ext cx="1626840" cy="30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255" name="잉크 254">
                <a:extLst>
                  <a:ext uri="{FF2B5EF4-FFF2-40B4-BE49-F238E27FC236}">
                    <a16:creationId xmlns:a16="http://schemas.microsoft.com/office/drawing/2014/main" id="{3AB792A5-B35A-2F37-6843-B655BB0546F2}"/>
                  </a:ext>
                </a:extLst>
              </p14:cNvPr>
              <p14:cNvContentPartPr/>
              <p14:nvPr/>
            </p14:nvContentPartPr>
            <p14:xfrm>
              <a:off x="7486929" y="1608129"/>
              <a:ext cx="300960" cy="572400"/>
            </p14:xfrm>
          </p:contentPart>
        </mc:Choice>
        <mc:Fallback xmlns="">
          <p:pic>
            <p:nvPicPr>
              <p:cNvPr id="255" name="잉크 254">
                <a:extLst>
                  <a:ext uri="{FF2B5EF4-FFF2-40B4-BE49-F238E27FC236}">
                    <a16:creationId xmlns:a16="http://schemas.microsoft.com/office/drawing/2014/main" id="{3AB792A5-B35A-2F37-6843-B655BB0546F2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7477929" y="1599489"/>
                <a:ext cx="318600" cy="59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258" name="잉크 257">
                <a:extLst>
                  <a:ext uri="{FF2B5EF4-FFF2-40B4-BE49-F238E27FC236}">
                    <a16:creationId xmlns:a16="http://schemas.microsoft.com/office/drawing/2014/main" id="{2487AC04-9F04-6632-8425-CDEA925ED9CA}"/>
                  </a:ext>
                </a:extLst>
              </p14:cNvPr>
              <p14:cNvContentPartPr/>
              <p14:nvPr/>
            </p14:nvContentPartPr>
            <p14:xfrm>
              <a:off x="499689" y="1637289"/>
              <a:ext cx="4365360" cy="2658240"/>
            </p14:xfrm>
          </p:contentPart>
        </mc:Choice>
        <mc:Fallback xmlns="">
          <p:pic>
            <p:nvPicPr>
              <p:cNvPr id="258" name="잉크 257">
                <a:extLst>
                  <a:ext uri="{FF2B5EF4-FFF2-40B4-BE49-F238E27FC236}">
                    <a16:creationId xmlns:a16="http://schemas.microsoft.com/office/drawing/2014/main" id="{2487AC04-9F04-6632-8425-CDEA925ED9CA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490689" y="1628289"/>
                <a:ext cx="4383000" cy="267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261" name="잉크 260">
                <a:extLst>
                  <a:ext uri="{FF2B5EF4-FFF2-40B4-BE49-F238E27FC236}">
                    <a16:creationId xmlns:a16="http://schemas.microsoft.com/office/drawing/2014/main" id="{0BB16952-8FF9-BB75-8D76-BA420925AACB}"/>
                  </a:ext>
                </a:extLst>
              </p14:cNvPr>
              <p14:cNvContentPartPr/>
              <p14:nvPr/>
            </p14:nvContentPartPr>
            <p14:xfrm>
              <a:off x="686169" y="156969"/>
              <a:ext cx="387360" cy="426960"/>
            </p14:xfrm>
          </p:contentPart>
        </mc:Choice>
        <mc:Fallback xmlns="">
          <p:pic>
            <p:nvPicPr>
              <p:cNvPr id="261" name="잉크 260">
                <a:extLst>
                  <a:ext uri="{FF2B5EF4-FFF2-40B4-BE49-F238E27FC236}">
                    <a16:creationId xmlns:a16="http://schemas.microsoft.com/office/drawing/2014/main" id="{0BB16952-8FF9-BB75-8D76-BA420925AACB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677529" y="147969"/>
                <a:ext cx="405000" cy="44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8">
            <p14:nvContentPartPr>
              <p14:cNvPr id="264" name="잉크 263">
                <a:extLst>
                  <a:ext uri="{FF2B5EF4-FFF2-40B4-BE49-F238E27FC236}">
                    <a16:creationId xmlns:a16="http://schemas.microsoft.com/office/drawing/2014/main" id="{CBC76A73-9730-0603-4D40-75BC88E35E1A}"/>
                  </a:ext>
                </a:extLst>
              </p14:cNvPr>
              <p14:cNvContentPartPr/>
              <p14:nvPr/>
            </p14:nvContentPartPr>
            <p14:xfrm>
              <a:off x="677529" y="297729"/>
              <a:ext cx="660600" cy="439560"/>
            </p14:xfrm>
          </p:contentPart>
        </mc:Choice>
        <mc:Fallback xmlns="">
          <p:pic>
            <p:nvPicPr>
              <p:cNvPr id="264" name="잉크 263">
                <a:extLst>
                  <a:ext uri="{FF2B5EF4-FFF2-40B4-BE49-F238E27FC236}">
                    <a16:creationId xmlns:a16="http://schemas.microsoft.com/office/drawing/2014/main" id="{CBC76A73-9730-0603-4D40-75BC88E35E1A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668529" y="289089"/>
                <a:ext cx="678240" cy="45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0">
            <p14:nvContentPartPr>
              <p14:cNvPr id="267" name="잉크 266">
                <a:extLst>
                  <a:ext uri="{FF2B5EF4-FFF2-40B4-BE49-F238E27FC236}">
                    <a16:creationId xmlns:a16="http://schemas.microsoft.com/office/drawing/2014/main" id="{6F923EBA-39FC-3365-76B3-2E264DBB21D5}"/>
                  </a:ext>
                </a:extLst>
              </p14:cNvPr>
              <p14:cNvContentPartPr/>
              <p14:nvPr/>
            </p14:nvContentPartPr>
            <p14:xfrm>
              <a:off x="552249" y="524529"/>
              <a:ext cx="556560" cy="587160"/>
            </p14:xfrm>
          </p:contentPart>
        </mc:Choice>
        <mc:Fallback xmlns="">
          <p:pic>
            <p:nvPicPr>
              <p:cNvPr id="267" name="잉크 266">
                <a:extLst>
                  <a:ext uri="{FF2B5EF4-FFF2-40B4-BE49-F238E27FC236}">
                    <a16:creationId xmlns:a16="http://schemas.microsoft.com/office/drawing/2014/main" id="{6F923EBA-39FC-3365-76B3-2E264DBB21D5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543249" y="515889"/>
                <a:ext cx="574200" cy="60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2">
            <p14:nvContentPartPr>
              <p14:cNvPr id="271" name="잉크 270">
                <a:extLst>
                  <a:ext uri="{FF2B5EF4-FFF2-40B4-BE49-F238E27FC236}">
                    <a16:creationId xmlns:a16="http://schemas.microsoft.com/office/drawing/2014/main" id="{A7286223-68F4-64EF-5F07-3EC133CE313B}"/>
                  </a:ext>
                </a:extLst>
              </p14:cNvPr>
              <p14:cNvContentPartPr/>
              <p14:nvPr/>
            </p14:nvContentPartPr>
            <p14:xfrm>
              <a:off x="1485729" y="533169"/>
              <a:ext cx="978840" cy="415080"/>
            </p14:xfrm>
          </p:contentPart>
        </mc:Choice>
        <mc:Fallback xmlns="">
          <p:pic>
            <p:nvPicPr>
              <p:cNvPr id="271" name="잉크 270">
                <a:extLst>
                  <a:ext uri="{FF2B5EF4-FFF2-40B4-BE49-F238E27FC236}">
                    <a16:creationId xmlns:a16="http://schemas.microsoft.com/office/drawing/2014/main" id="{A7286223-68F4-64EF-5F07-3EC133CE313B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1476729" y="524529"/>
                <a:ext cx="996480" cy="43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4">
            <p14:nvContentPartPr>
              <p14:cNvPr id="278" name="잉크 277">
                <a:extLst>
                  <a:ext uri="{FF2B5EF4-FFF2-40B4-BE49-F238E27FC236}">
                    <a16:creationId xmlns:a16="http://schemas.microsoft.com/office/drawing/2014/main" id="{EEE11D8F-0852-8A4F-3864-89F37077BBE2}"/>
                  </a:ext>
                </a:extLst>
              </p14:cNvPr>
              <p14:cNvContentPartPr/>
              <p14:nvPr/>
            </p14:nvContentPartPr>
            <p14:xfrm>
              <a:off x="147969" y="492489"/>
              <a:ext cx="3658320" cy="1434600"/>
            </p14:xfrm>
          </p:contentPart>
        </mc:Choice>
        <mc:Fallback xmlns="">
          <p:pic>
            <p:nvPicPr>
              <p:cNvPr id="278" name="잉크 277">
                <a:extLst>
                  <a:ext uri="{FF2B5EF4-FFF2-40B4-BE49-F238E27FC236}">
                    <a16:creationId xmlns:a16="http://schemas.microsoft.com/office/drawing/2014/main" id="{EEE11D8F-0852-8A4F-3864-89F37077BBE2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139329" y="483847"/>
                <a:ext cx="3675960" cy="14522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6">
            <p14:nvContentPartPr>
              <p14:cNvPr id="281" name="잉크 280">
                <a:extLst>
                  <a:ext uri="{FF2B5EF4-FFF2-40B4-BE49-F238E27FC236}">
                    <a16:creationId xmlns:a16="http://schemas.microsoft.com/office/drawing/2014/main" id="{210AFCC5-D280-75C4-00E3-4D32A6FB1982}"/>
                  </a:ext>
                </a:extLst>
              </p14:cNvPr>
              <p14:cNvContentPartPr/>
              <p14:nvPr/>
            </p14:nvContentPartPr>
            <p14:xfrm>
              <a:off x="3443769" y="974169"/>
              <a:ext cx="846720" cy="648000"/>
            </p14:xfrm>
          </p:contentPart>
        </mc:Choice>
        <mc:Fallback xmlns="">
          <p:pic>
            <p:nvPicPr>
              <p:cNvPr id="281" name="잉크 280">
                <a:extLst>
                  <a:ext uri="{FF2B5EF4-FFF2-40B4-BE49-F238E27FC236}">
                    <a16:creationId xmlns:a16="http://schemas.microsoft.com/office/drawing/2014/main" id="{210AFCC5-D280-75C4-00E3-4D32A6FB1982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3435129" y="965529"/>
                <a:ext cx="864360" cy="66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8">
            <p14:nvContentPartPr>
              <p14:cNvPr id="282" name="잉크 281">
                <a:extLst>
                  <a:ext uri="{FF2B5EF4-FFF2-40B4-BE49-F238E27FC236}">
                    <a16:creationId xmlns:a16="http://schemas.microsoft.com/office/drawing/2014/main" id="{59C6179C-83D5-ECB7-6AAB-56CC689EBD74}"/>
                  </a:ext>
                </a:extLst>
              </p14:cNvPr>
              <p14:cNvContentPartPr/>
              <p14:nvPr/>
            </p14:nvContentPartPr>
            <p14:xfrm>
              <a:off x="47889" y="294489"/>
              <a:ext cx="4912200" cy="3892320"/>
            </p14:xfrm>
          </p:contentPart>
        </mc:Choice>
        <mc:Fallback xmlns="">
          <p:pic>
            <p:nvPicPr>
              <p:cNvPr id="282" name="잉크 281">
                <a:extLst>
                  <a:ext uri="{FF2B5EF4-FFF2-40B4-BE49-F238E27FC236}">
                    <a16:creationId xmlns:a16="http://schemas.microsoft.com/office/drawing/2014/main" id="{59C6179C-83D5-ECB7-6AAB-56CC689EBD74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38889" y="285849"/>
                <a:ext cx="4929840" cy="390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0">
            <p14:nvContentPartPr>
              <p14:cNvPr id="285" name="잉크 284">
                <a:extLst>
                  <a:ext uri="{FF2B5EF4-FFF2-40B4-BE49-F238E27FC236}">
                    <a16:creationId xmlns:a16="http://schemas.microsoft.com/office/drawing/2014/main" id="{4CA32423-3F62-9E2D-D6FA-DD3E80694910}"/>
                  </a:ext>
                </a:extLst>
              </p14:cNvPr>
              <p14:cNvContentPartPr/>
              <p14:nvPr/>
            </p14:nvContentPartPr>
            <p14:xfrm>
              <a:off x="6732729" y="2051649"/>
              <a:ext cx="922320" cy="336960"/>
            </p14:xfrm>
          </p:contentPart>
        </mc:Choice>
        <mc:Fallback xmlns="">
          <p:pic>
            <p:nvPicPr>
              <p:cNvPr id="285" name="잉크 284">
                <a:extLst>
                  <a:ext uri="{FF2B5EF4-FFF2-40B4-BE49-F238E27FC236}">
                    <a16:creationId xmlns:a16="http://schemas.microsoft.com/office/drawing/2014/main" id="{4CA32423-3F62-9E2D-D6FA-DD3E80694910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6723729" y="2043000"/>
                <a:ext cx="939960" cy="3546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2">
            <p14:nvContentPartPr>
              <p14:cNvPr id="290" name="잉크 289">
                <a:extLst>
                  <a:ext uri="{FF2B5EF4-FFF2-40B4-BE49-F238E27FC236}">
                    <a16:creationId xmlns:a16="http://schemas.microsoft.com/office/drawing/2014/main" id="{ECF90A88-9E09-7D81-D441-14E0430FD83C}"/>
                  </a:ext>
                </a:extLst>
              </p14:cNvPr>
              <p14:cNvContentPartPr/>
              <p14:nvPr/>
            </p14:nvContentPartPr>
            <p14:xfrm>
              <a:off x="8291169" y="3569769"/>
              <a:ext cx="973080" cy="176760"/>
            </p14:xfrm>
          </p:contentPart>
        </mc:Choice>
        <mc:Fallback xmlns="">
          <p:pic>
            <p:nvPicPr>
              <p:cNvPr id="290" name="잉크 289">
                <a:extLst>
                  <a:ext uri="{FF2B5EF4-FFF2-40B4-BE49-F238E27FC236}">
                    <a16:creationId xmlns:a16="http://schemas.microsoft.com/office/drawing/2014/main" id="{ECF90A88-9E09-7D81-D441-14E0430FD83C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8282529" y="3560787"/>
                <a:ext cx="990720" cy="1943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4">
            <p14:nvContentPartPr>
              <p14:cNvPr id="291" name="잉크 290">
                <a:extLst>
                  <a:ext uri="{FF2B5EF4-FFF2-40B4-BE49-F238E27FC236}">
                    <a16:creationId xmlns:a16="http://schemas.microsoft.com/office/drawing/2014/main" id="{AAF05FB8-E76C-712A-805F-3254ED875E8B}"/>
                  </a:ext>
                </a:extLst>
              </p14:cNvPr>
              <p14:cNvContentPartPr/>
              <p14:nvPr/>
            </p14:nvContentPartPr>
            <p14:xfrm>
              <a:off x="8070849" y="1742409"/>
              <a:ext cx="948240" cy="236520"/>
            </p14:xfrm>
          </p:contentPart>
        </mc:Choice>
        <mc:Fallback xmlns="">
          <p:pic>
            <p:nvPicPr>
              <p:cNvPr id="291" name="잉크 290">
                <a:extLst>
                  <a:ext uri="{FF2B5EF4-FFF2-40B4-BE49-F238E27FC236}">
                    <a16:creationId xmlns:a16="http://schemas.microsoft.com/office/drawing/2014/main" id="{AAF05FB8-E76C-712A-805F-3254ED875E8B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8061849" y="1733409"/>
                <a:ext cx="965880" cy="25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6">
            <p14:nvContentPartPr>
              <p14:cNvPr id="295" name="잉크 294">
                <a:extLst>
                  <a:ext uri="{FF2B5EF4-FFF2-40B4-BE49-F238E27FC236}">
                    <a16:creationId xmlns:a16="http://schemas.microsoft.com/office/drawing/2014/main" id="{013AB761-B480-B262-52BB-F2E4A2D8F694}"/>
                  </a:ext>
                </a:extLst>
              </p14:cNvPr>
              <p14:cNvContentPartPr/>
              <p14:nvPr/>
            </p14:nvContentPartPr>
            <p14:xfrm>
              <a:off x="6561729" y="1783089"/>
              <a:ext cx="2352960" cy="713520"/>
            </p14:xfrm>
          </p:contentPart>
        </mc:Choice>
        <mc:Fallback xmlns="">
          <p:pic>
            <p:nvPicPr>
              <p:cNvPr id="295" name="잉크 294">
                <a:extLst>
                  <a:ext uri="{FF2B5EF4-FFF2-40B4-BE49-F238E27FC236}">
                    <a16:creationId xmlns:a16="http://schemas.microsoft.com/office/drawing/2014/main" id="{013AB761-B480-B262-52BB-F2E4A2D8F694}"/>
                  </a:ext>
                </a:extLst>
              </p:cNvPr>
              <p:cNvPicPr/>
              <p:nvPr/>
            </p:nvPicPr>
            <p:blipFill>
              <a:blip r:embed="rId207"/>
              <a:stretch>
                <a:fillRect/>
              </a:stretch>
            </p:blipFill>
            <p:spPr>
              <a:xfrm>
                <a:off x="6552730" y="1774094"/>
                <a:ext cx="2370597" cy="7311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8">
            <p14:nvContentPartPr>
              <p14:cNvPr id="298" name="잉크 297">
                <a:extLst>
                  <a:ext uri="{FF2B5EF4-FFF2-40B4-BE49-F238E27FC236}">
                    <a16:creationId xmlns:a16="http://schemas.microsoft.com/office/drawing/2014/main" id="{58EED20C-B403-89E5-EA0C-2F6E2D20ADFF}"/>
                  </a:ext>
                </a:extLst>
              </p14:cNvPr>
              <p14:cNvContentPartPr/>
              <p14:nvPr/>
            </p14:nvContentPartPr>
            <p14:xfrm>
              <a:off x="9393129" y="5513409"/>
              <a:ext cx="1071720" cy="678240"/>
            </p14:xfrm>
          </p:contentPart>
        </mc:Choice>
        <mc:Fallback xmlns="">
          <p:pic>
            <p:nvPicPr>
              <p:cNvPr id="298" name="잉크 297">
                <a:extLst>
                  <a:ext uri="{FF2B5EF4-FFF2-40B4-BE49-F238E27FC236}">
                    <a16:creationId xmlns:a16="http://schemas.microsoft.com/office/drawing/2014/main" id="{58EED20C-B403-89E5-EA0C-2F6E2D20ADFF}"/>
                  </a:ext>
                </a:extLst>
              </p:cNvPr>
              <p:cNvPicPr/>
              <p:nvPr/>
            </p:nvPicPr>
            <p:blipFill>
              <a:blip r:embed="rId209"/>
              <a:stretch>
                <a:fillRect/>
              </a:stretch>
            </p:blipFill>
            <p:spPr>
              <a:xfrm>
                <a:off x="9384489" y="5504769"/>
                <a:ext cx="1089360" cy="69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0">
            <p14:nvContentPartPr>
              <p14:cNvPr id="302" name="잉크 301">
                <a:extLst>
                  <a:ext uri="{FF2B5EF4-FFF2-40B4-BE49-F238E27FC236}">
                    <a16:creationId xmlns:a16="http://schemas.microsoft.com/office/drawing/2014/main" id="{9E54D157-F2E2-EEE6-F415-F0AF76BCA4A7}"/>
                  </a:ext>
                </a:extLst>
              </p14:cNvPr>
              <p14:cNvContentPartPr/>
              <p14:nvPr/>
            </p14:nvContentPartPr>
            <p14:xfrm>
              <a:off x="8856369" y="4867209"/>
              <a:ext cx="2251080" cy="1602720"/>
            </p14:xfrm>
          </p:contentPart>
        </mc:Choice>
        <mc:Fallback xmlns="">
          <p:pic>
            <p:nvPicPr>
              <p:cNvPr id="302" name="잉크 301">
                <a:extLst>
                  <a:ext uri="{FF2B5EF4-FFF2-40B4-BE49-F238E27FC236}">
                    <a16:creationId xmlns:a16="http://schemas.microsoft.com/office/drawing/2014/main" id="{9E54D157-F2E2-EEE6-F415-F0AF76BCA4A7}"/>
                  </a:ext>
                </a:extLst>
              </p:cNvPr>
              <p:cNvPicPr/>
              <p:nvPr/>
            </p:nvPicPr>
            <p:blipFill>
              <a:blip r:embed="rId211"/>
              <a:stretch>
                <a:fillRect/>
              </a:stretch>
            </p:blipFill>
            <p:spPr>
              <a:xfrm>
                <a:off x="8847369" y="4858209"/>
                <a:ext cx="2268720" cy="1620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6115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7D3A4C-AD56-DE7C-5719-6C13BD5F6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강화학습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B37A8F-EF02-067C-8598-7332727E24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3600"/>
              <a:t>인간이 환경을 관찰하고</a:t>
            </a:r>
            <a:r>
              <a:rPr lang="en-US" altLang="ko-KR" sz="3600"/>
              <a:t>,</a:t>
            </a:r>
            <a:r>
              <a:rPr lang="ko-KR" altLang="en-US" sz="3600"/>
              <a:t> </a:t>
            </a:r>
            <a:br>
              <a:rPr lang="en-US" altLang="ko-KR" sz="3600"/>
            </a:br>
            <a:r>
              <a:rPr lang="ko-KR" altLang="en-US" sz="3600"/>
              <a:t>다양한 행동을 직접 시도해보며</a:t>
            </a:r>
            <a:r>
              <a:rPr lang="en-US" altLang="ko-KR" sz="3600"/>
              <a:t>,</a:t>
            </a:r>
            <a:r>
              <a:rPr lang="ko-KR" altLang="en-US" sz="3600"/>
              <a:t> </a:t>
            </a:r>
            <a:br>
              <a:rPr lang="en-US" altLang="ko-KR" sz="3600"/>
            </a:br>
            <a:r>
              <a:rPr lang="ko-KR" altLang="en-US" sz="3600"/>
              <a:t>상과 벌에 따라 행동의 좋고 나쁨을 파악</a:t>
            </a:r>
            <a:endParaRPr lang="en-US" altLang="ko-KR" sz="3600"/>
          </a:p>
          <a:p>
            <a:r>
              <a:rPr lang="en-US" altLang="ko-KR" sz="3600"/>
              <a:t>=&gt;</a:t>
            </a:r>
            <a:r>
              <a:rPr lang="ko-KR" altLang="en-US" sz="3600"/>
              <a:t> 강화학습과 유사</a:t>
            </a:r>
            <a:r>
              <a:rPr lang="en-US" altLang="ko-KR" sz="36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66341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039603-BB3A-3BFB-A495-BE2FC8A1C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체스 </a:t>
            </a:r>
            <a:r>
              <a:rPr lang="en-US" altLang="ko-KR"/>
              <a:t>AI</a:t>
            </a:r>
            <a:r>
              <a:rPr lang="ko-KR" altLang="en-US"/>
              <a:t>가 고민하는 것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C5F7D8-05C4-FF84-FFDC-5355982036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현재 보드를 보고</a:t>
            </a:r>
            <a:r>
              <a:rPr lang="en-US" altLang="ko-KR"/>
              <a:t>,</a:t>
            </a:r>
          </a:p>
          <a:p>
            <a:r>
              <a:rPr lang="ko-KR" altLang="en-US"/>
              <a:t>어떤 수가 가장 승리 확률을 높이는가</a:t>
            </a:r>
            <a:r>
              <a:rPr lang="en-US" altLang="ko-KR"/>
              <a:t>?</a:t>
            </a:r>
          </a:p>
          <a:p>
            <a:r>
              <a:rPr lang="ko-KR" altLang="en-US"/>
              <a:t>를 생각해서 최선의 수를 선택한다</a:t>
            </a:r>
            <a:r>
              <a:rPr lang="en-US" altLang="ko-KR"/>
              <a:t>.</a:t>
            </a:r>
          </a:p>
          <a:p>
            <a:r>
              <a:rPr lang="ko-KR" altLang="en-US"/>
              <a:t>처음에는 </a:t>
            </a:r>
            <a:r>
              <a:rPr lang="en-US" altLang="ko-KR"/>
              <a:t>AI</a:t>
            </a:r>
            <a:r>
              <a:rPr lang="ko-KR" altLang="en-US"/>
              <a:t>가 아무렇게나 수를 둔다</a:t>
            </a:r>
            <a:r>
              <a:rPr lang="en-US" altLang="ko-KR"/>
              <a:t>.</a:t>
            </a:r>
          </a:p>
          <a:p>
            <a:r>
              <a:rPr lang="ko-KR" altLang="en-US"/>
              <a:t>하지만 수를 두어 가면서 데이터를 쌓아가며</a:t>
            </a:r>
            <a:endParaRPr lang="en-US" altLang="ko-KR"/>
          </a:p>
          <a:p>
            <a:r>
              <a:rPr lang="ko-KR" altLang="en-US"/>
              <a:t>최적의 전략을 학습한다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en-US" altLang="ko-KR"/>
          </a:p>
          <a:p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1C50009-8217-002C-2A76-42DAA15F4D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7375" y="134281"/>
            <a:ext cx="3112813" cy="3112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833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039603-BB3A-3BFB-A495-BE2FC8A1C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체스 </a:t>
            </a:r>
            <a:r>
              <a:rPr lang="en-US" altLang="ko-KR"/>
              <a:t>AI</a:t>
            </a:r>
            <a:r>
              <a:rPr lang="ko-KR" altLang="en-US"/>
              <a:t>가 고민하는 것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C5F7D8-05C4-FF84-FFDC-5355982036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현재 보드</a:t>
            </a:r>
            <a:r>
              <a:rPr lang="en-US" altLang="ko-KR" b="1"/>
              <a:t>(</a:t>
            </a:r>
            <a:r>
              <a:rPr lang="ko-KR" altLang="en-US" b="1"/>
              <a:t>환경 상태</a:t>
            </a:r>
            <a:r>
              <a:rPr lang="en-US" altLang="ko-KR" b="1"/>
              <a:t>)</a:t>
            </a:r>
            <a:r>
              <a:rPr lang="ko-KR" altLang="en-US"/>
              <a:t>를 보고</a:t>
            </a:r>
            <a:r>
              <a:rPr lang="en-US" altLang="ko-KR"/>
              <a:t>,</a:t>
            </a:r>
          </a:p>
          <a:p>
            <a:r>
              <a:rPr lang="ko-KR" altLang="en-US"/>
              <a:t>어떤 수가 가장 승리 확률</a:t>
            </a:r>
            <a:r>
              <a:rPr lang="en-US" altLang="ko-KR" b="1"/>
              <a:t>(</a:t>
            </a:r>
            <a:r>
              <a:rPr lang="ko-KR" altLang="en-US" b="1"/>
              <a:t>보상</a:t>
            </a:r>
            <a:r>
              <a:rPr lang="en-US" altLang="ko-KR" b="1"/>
              <a:t>)</a:t>
            </a:r>
            <a:r>
              <a:rPr lang="ko-KR" altLang="en-US"/>
              <a:t>을 높이는가</a:t>
            </a:r>
            <a:r>
              <a:rPr lang="en-US" altLang="ko-KR"/>
              <a:t>?</a:t>
            </a:r>
          </a:p>
          <a:p>
            <a:r>
              <a:rPr lang="ko-KR" altLang="en-US"/>
              <a:t>를 생각해서 최선의 수</a:t>
            </a:r>
            <a:r>
              <a:rPr lang="en-US" altLang="ko-KR" b="1"/>
              <a:t>(</a:t>
            </a:r>
            <a:r>
              <a:rPr lang="ko-KR" altLang="en-US" b="1"/>
              <a:t>행동</a:t>
            </a:r>
            <a:r>
              <a:rPr lang="en-US" altLang="ko-KR" b="1"/>
              <a:t>)</a:t>
            </a:r>
            <a:r>
              <a:rPr lang="ko-KR" altLang="en-US"/>
              <a:t>를 선택한다</a:t>
            </a:r>
            <a:r>
              <a:rPr lang="en-US" altLang="ko-KR"/>
              <a:t>.</a:t>
            </a:r>
          </a:p>
          <a:p>
            <a:r>
              <a:rPr lang="ko-KR" altLang="en-US"/>
              <a:t>처음에는 </a:t>
            </a:r>
            <a:r>
              <a:rPr lang="en-US" altLang="ko-KR"/>
              <a:t>AI</a:t>
            </a:r>
            <a:r>
              <a:rPr lang="ko-KR" altLang="en-US"/>
              <a:t>가 아무렇게나 수를 둔다</a:t>
            </a:r>
            <a:r>
              <a:rPr lang="en-US" altLang="ko-KR"/>
              <a:t>.</a:t>
            </a:r>
          </a:p>
          <a:p>
            <a:r>
              <a:rPr lang="ko-KR" altLang="en-US"/>
              <a:t>하지만 수를 두어 가면서 데이터를 쌓아가며</a:t>
            </a:r>
            <a:endParaRPr lang="en-US" altLang="ko-KR"/>
          </a:p>
          <a:p>
            <a:r>
              <a:rPr lang="ko-KR" altLang="en-US"/>
              <a:t>최적의 전략을</a:t>
            </a:r>
            <a:r>
              <a:rPr lang="en-US" altLang="ko-KR"/>
              <a:t>(</a:t>
            </a:r>
            <a:r>
              <a:rPr lang="ko-KR" altLang="en-US" b="1"/>
              <a:t>최적 정책</a:t>
            </a:r>
            <a:r>
              <a:rPr lang="en-US" altLang="ko-KR" b="1"/>
              <a:t>)</a:t>
            </a:r>
            <a:r>
              <a:rPr lang="ko-KR" altLang="en-US"/>
              <a:t> 학습한다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pPr marL="0" indent="0">
              <a:buNone/>
            </a:pPr>
            <a:r>
              <a:rPr lang="ko-KR" altLang="en-US" sz="2800">
                <a:solidFill>
                  <a:srgbClr val="00B0F0"/>
                </a:solidFill>
              </a:rPr>
              <a:t>장기적으로 </a:t>
            </a:r>
            <a:r>
              <a:rPr lang="en-US" altLang="ko-KR" sz="2800">
                <a:solidFill>
                  <a:srgbClr val="00B0F0"/>
                </a:solidFill>
              </a:rPr>
              <a:t>“</a:t>
            </a:r>
            <a:r>
              <a:rPr lang="ko-KR" altLang="en-US" sz="2800">
                <a:solidFill>
                  <a:srgbClr val="00B0F0"/>
                </a:solidFill>
              </a:rPr>
              <a:t>보상</a:t>
            </a:r>
            <a:r>
              <a:rPr lang="en-US" altLang="ko-KR" sz="2800">
                <a:solidFill>
                  <a:srgbClr val="00B0F0"/>
                </a:solidFill>
              </a:rPr>
              <a:t>”</a:t>
            </a:r>
            <a:r>
              <a:rPr lang="ko-KR" altLang="en-US" sz="2800">
                <a:solidFill>
                  <a:srgbClr val="00B0F0"/>
                </a:solidFill>
              </a:rPr>
              <a:t>을 가장 많이 받는 </a:t>
            </a:r>
            <a:r>
              <a:rPr lang="en-US" altLang="ko-KR" sz="2800">
                <a:solidFill>
                  <a:srgbClr val="00B0F0"/>
                </a:solidFill>
              </a:rPr>
              <a:t>“</a:t>
            </a:r>
            <a:r>
              <a:rPr lang="ko-KR" altLang="en-US" sz="2800">
                <a:solidFill>
                  <a:srgbClr val="00B0F0"/>
                </a:solidFill>
              </a:rPr>
              <a:t>정책</a:t>
            </a:r>
            <a:r>
              <a:rPr lang="en-US" altLang="ko-KR" sz="2800">
                <a:solidFill>
                  <a:srgbClr val="00B0F0"/>
                </a:solidFill>
              </a:rPr>
              <a:t>“</a:t>
            </a:r>
            <a:r>
              <a:rPr lang="ko-KR" altLang="en-US" sz="2800">
                <a:solidFill>
                  <a:srgbClr val="00B0F0"/>
                </a:solidFill>
              </a:rPr>
              <a:t>을 찾아라</a:t>
            </a:r>
            <a:r>
              <a:rPr lang="ko-KR" altLang="en-US">
                <a:solidFill>
                  <a:srgbClr val="00B0F0"/>
                </a:solidFill>
              </a:rPr>
              <a:t> </a:t>
            </a:r>
            <a:endParaRPr lang="en-US" altLang="ko-KR">
              <a:solidFill>
                <a:srgbClr val="00B0F0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1C50009-8217-002C-2A76-42DAA15F4D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7375" y="134281"/>
            <a:ext cx="3112813" cy="3112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707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5F7C7A-7CAD-3675-FE80-DB6A274CD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강화학습의 핵심 요소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01C3D6-DBEA-0847-3A79-DBF55C5615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1603375"/>
          </a:xfrm>
        </p:spPr>
        <p:txBody>
          <a:bodyPr/>
          <a:lstStyle/>
          <a:p>
            <a:r>
              <a:rPr lang="en-US" altLang="ko-KR"/>
              <a:t>Agent(</a:t>
            </a:r>
            <a:r>
              <a:rPr lang="ko-KR" altLang="en-US"/>
              <a:t>에이전트</a:t>
            </a:r>
            <a:r>
              <a:rPr lang="en-US" altLang="ko-KR"/>
              <a:t>)</a:t>
            </a:r>
            <a:r>
              <a:rPr lang="ko-KR" altLang="en-US"/>
              <a:t> </a:t>
            </a:r>
            <a:br>
              <a:rPr lang="en-US" altLang="ko-KR"/>
            </a:br>
            <a:r>
              <a:rPr lang="en-US" altLang="ko-KR"/>
              <a:t>:</a:t>
            </a:r>
            <a:r>
              <a:rPr lang="ko-KR" altLang="en-US"/>
              <a:t> 체스를 두는 </a:t>
            </a:r>
            <a:r>
              <a:rPr lang="en-US" altLang="ko-KR"/>
              <a:t>AI</a:t>
            </a:r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F1B735F-E9A8-3F2B-1825-887954FFC9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1603375"/>
          </a:xfrm>
        </p:spPr>
        <p:txBody>
          <a:bodyPr/>
          <a:lstStyle/>
          <a:p>
            <a:r>
              <a:rPr lang="en-US" altLang="ko-KR"/>
              <a:t>State(</a:t>
            </a:r>
            <a:r>
              <a:rPr lang="ko-KR" altLang="en-US"/>
              <a:t>상태</a:t>
            </a:r>
            <a:r>
              <a:rPr lang="en-US" altLang="ko-KR"/>
              <a:t>)</a:t>
            </a:r>
            <a:br>
              <a:rPr lang="en-US" altLang="ko-KR"/>
            </a:br>
            <a:r>
              <a:rPr lang="en-US" altLang="ko-KR"/>
              <a:t>:</a:t>
            </a:r>
            <a:r>
              <a:rPr lang="ko-KR" altLang="en-US"/>
              <a:t> 현재 말의 배치</a:t>
            </a:r>
            <a:r>
              <a:rPr lang="en-US" altLang="ko-KR"/>
              <a:t>.</a:t>
            </a:r>
            <a:r>
              <a:rPr lang="ko-KR" altLang="en-US"/>
              <a:t> 환경의 일부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E3C6F6E7-F5D4-211A-7C9D-5EF17BBD60FC}"/>
              </a:ext>
            </a:extLst>
          </p:cNvPr>
          <p:cNvSpPr txBox="1">
            <a:spLocks/>
          </p:cNvSpPr>
          <p:nvPr/>
        </p:nvSpPr>
        <p:spPr>
          <a:xfrm>
            <a:off x="838200" y="2966186"/>
            <a:ext cx="5181600" cy="1603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Action(</a:t>
            </a:r>
            <a:r>
              <a:rPr lang="ko-KR" altLang="en-US"/>
              <a:t>행동</a:t>
            </a:r>
            <a:r>
              <a:rPr lang="en-US" altLang="ko-KR"/>
              <a:t>)</a:t>
            </a:r>
            <a:br>
              <a:rPr lang="en-US" altLang="ko-KR"/>
            </a:br>
            <a:r>
              <a:rPr lang="en-US" altLang="ko-KR"/>
              <a:t>:</a:t>
            </a:r>
            <a:r>
              <a:rPr lang="ko-KR" altLang="en-US"/>
              <a:t> 내가 이동할 수 있는 모든 수</a:t>
            </a:r>
          </a:p>
        </p:txBody>
      </p:sp>
      <p:sp>
        <p:nvSpPr>
          <p:cNvPr id="8" name="내용 개체 틀 3">
            <a:extLst>
              <a:ext uri="{FF2B5EF4-FFF2-40B4-BE49-F238E27FC236}">
                <a16:creationId xmlns:a16="http://schemas.microsoft.com/office/drawing/2014/main" id="{4FA29455-0508-85C0-2452-5AEBBD98B870}"/>
              </a:ext>
            </a:extLst>
          </p:cNvPr>
          <p:cNvSpPr txBox="1">
            <a:spLocks/>
          </p:cNvSpPr>
          <p:nvPr/>
        </p:nvSpPr>
        <p:spPr>
          <a:xfrm>
            <a:off x="6172200" y="3044516"/>
            <a:ext cx="5181600" cy="160337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Reward(</a:t>
            </a:r>
            <a:r>
              <a:rPr lang="ko-KR" altLang="en-US"/>
              <a:t>보상</a:t>
            </a:r>
            <a:r>
              <a:rPr lang="en-US" altLang="ko-KR"/>
              <a:t>):</a:t>
            </a:r>
            <a:r>
              <a:rPr lang="ko-KR" altLang="en-US"/>
              <a:t> 다양한 지표</a:t>
            </a:r>
            <a:endParaRPr lang="en-US" altLang="ko-KR"/>
          </a:p>
          <a:p>
            <a:r>
              <a:rPr lang="ko-KR" altLang="en-US"/>
              <a:t>기물을 잡으면 </a:t>
            </a:r>
            <a:r>
              <a:rPr lang="en-US" altLang="ko-KR"/>
              <a:t>+1</a:t>
            </a:r>
            <a:r>
              <a:rPr lang="ko-KR" altLang="en-US"/>
              <a:t> </a:t>
            </a:r>
            <a:r>
              <a:rPr lang="en-US" altLang="ko-KR"/>
              <a:t>(</a:t>
            </a:r>
            <a:r>
              <a:rPr lang="ko-KR" altLang="en-US"/>
              <a:t>잃으면 </a:t>
            </a:r>
            <a:r>
              <a:rPr lang="en-US" altLang="ko-KR"/>
              <a:t>-1)</a:t>
            </a:r>
          </a:p>
          <a:p>
            <a:r>
              <a:rPr lang="ko-KR" altLang="en-US"/>
              <a:t>승리하면 </a:t>
            </a:r>
            <a:r>
              <a:rPr lang="en-US" altLang="ko-KR"/>
              <a:t>+1000</a:t>
            </a:r>
          </a:p>
          <a:p>
            <a:r>
              <a:rPr lang="ko-KR" altLang="en-US"/>
              <a:t>킹을 안전하게 하면 </a:t>
            </a:r>
            <a:r>
              <a:rPr lang="en-US" altLang="ko-KR"/>
              <a:t>+5…</a:t>
            </a:r>
            <a:r>
              <a:rPr lang="ko-KR" altLang="en-US"/>
              <a:t>등</a:t>
            </a:r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endParaRPr lang="en-US" altLang="ko-KR"/>
          </a:p>
        </p:txBody>
      </p:sp>
      <p:sp>
        <p:nvSpPr>
          <p:cNvPr id="10" name="내용 개체 틀 3">
            <a:extLst>
              <a:ext uri="{FF2B5EF4-FFF2-40B4-BE49-F238E27FC236}">
                <a16:creationId xmlns:a16="http://schemas.microsoft.com/office/drawing/2014/main" id="{2255828D-28DC-3F70-14CD-3CC8094225A6}"/>
              </a:ext>
            </a:extLst>
          </p:cNvPr>
          <p:cNvSpPr txBox="1">
            <a:spLocks/>
          </p:cNvSpPr>
          <p:nvPr/>
        </p:nvSpPr>
        <p:spPr>
          <a:xfrm>
            <a:off x="3429000" y="4986765"/>
            <a:ext cx="5181600" cy="160337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Policy(</a:t>
            </a:r>
            <a:r>
              <a:rPr lang="ko-KR" altLang="en-US"/>
              <a:t>정책</a:t>
            </a:r>
            <a:r>
              <a:rPr lang="en-US" altLang="ko-KR"/>
              <a:t>)</a:t>
            </a:r>
            <a:br>
              <a:rPr lang="en-US" altLang="ko-KR"/>
            </a:br>
            <a:r>
              <a:rPr lang="en-US" altLang="ko-KR"/>
              <a:t>:</a:t>
            </a:r>
            <a:r>
              <a:rPr lang="ko-KR" altLang="en-US"/>
              <a:t> 행동을 선택하는 전략 </a:t>
            </a:r>
            <a:endParaRPr lang="en-US" altLang="ko-KR"/>
          </a:p>
          <a:p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현재 상태에서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 행동을 선택하는 확률</a:t>
            </a:r>
            <a:endParaRPr lang="en-US" altLang="ko-KR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endParaRPr lang="en-US" altLang="ko-KR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5508B300-D372-FAE0-0C7D-99C7E6957D1B}"/>
                  </a:ext>
                </a:extLst>
              </p14:cNvPr>
              <p14:cNvContentPartPr/>
              <p14:nvPr/>
            </p14:nvContentPartPr>
            <p14:xfrm>
              <a:off x="8942794" y="1576896"/>
              <a:ext cx="366840" cy="437760"/>
            </p14:xfrm>
          </p:contentPart>
        </mc:Choice>
        <mc:Fallback xmlns=""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5508B300-D372-FAE0-0C7D-99C7E6957D1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925154" y="1558896"/>
                <a:ext cx="402480" cy="47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8" name="잉크 17">
                <a:extLst>
                  <a:ext uri="{FF2B5EF4-FFF2-40B4-BE49-F238E27FC236}">
                    <a16:creationId xmlns:a16="http://schemas.microsoft.com/office/drawing/2014/main" id="{DC218391-94E1-BB55-4D96-238D807D4C89}"/>
                  </a:ext>
                </a:extLst>
              </p14:cNvPr>
              <p14:cNvContentPartPr/>
              <p14:nvPr/>
            </p14:nvContentPartPr>
            <p14:xfrm>
              <a:off x="4263514" y="2839416"/>
              <a:ext cx="478440" cy="479520"/>
            </p14:xfrm>
          </p:contentPart>
        </mc:Choice>
        <mc:Fallback xmlns="">
          <p:pic>
            <p:nvPicPr>
              <p:cNvPr id="18" name="잉크 17">
                <a:extLst>
                  <a:ext uri="{FF2B5EF4-FFF2-40B4-BE49-F238E27FC236}">
                    <a16:creationId xmlns:a16="http://schemas.microsoft.com/office/drawing/2014/main" id="{DC218391-94E1-BB55-4D96-238D807D4C8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245514" y="2821776"/>
                <a:ext cx="514080" cy="51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1" name="잉크 20">
                <a:extLst>
                  <a:ext uri="{FF2B5EF4-FFF2-40B4-BE49-F238E27FC236}">
                    <a16:creationId xmlns:a16="http://schemas.microsoft.com/office/drawing/2014/main" id="{84DC9E4A-2736-379F-EE7E-ED175CF9788D}"/>
                  </a:ext>
                </a:extLst>
              </p14:cNvPr>
              <p14:cNvContentPartPr/>
              <p14:nvPr/>
            </p14:nvContentPartPr>
            <p14:xfrm>
              <a:off x="9312154" y="1823856"/>
              <a:ext cx="221400" cy="250200"/>
            </p14:xfrm>
          </p:contentPart>
        </mc:Choice>
        <mc:Fallback xmlns="">
          <p:pic>
            <p:nvPicPr>
              <p:cNvPr id="21" name="잉크 20">
                <a:extLst>
                  <a:ext uri="{FF2B5EF4-FFF2-40B4-BE49-F238E27FC236}">
                    <a16:creationId xmlns:a16="http://schemas.microsoft.com/office/drawing/2014/main" id="{84DC9E4A-2736-379F-EE7E-ED175CF9788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294485" y="1805856"/>
                <a:ext cx="257098" cy="28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4" name="잉크 23">
                <a:extLst>
                  <a:ext uri="{FF2B5EF4-FFF2-40B4-BE49-F238E27FC236}">
                    <a16:creationId xmlns:a16="http://schemas.microsoft.com/office/drawing/2014/main" id="{72EEB86C-B62B-AB95-40EB-8E373F26235E}"/>
                  </a:ext>
                </a:extLst>
              </p14:cNvPr>
              <p14:cNvContentPartPr/>
              <p14:nvPr/>
            </p14:nvContentPartPr>
            <p14:xfrm>
              <a:off x="4768954" y="3087456"/>
              <a:ext cx="214200" cy="253080"/>
            </p14:xfrm>
          </p:contentPart>
        </mc:Choice>
        <mc:Fallback xmlns="">
          <p:pic>
            <p:nvPicPr>
              <p:cNvPr id="24" name="잉크 23">
                <a:extLst>
                  <a:ext uri="{FF2B5EF4-FFF2-40B4-BE49-F238E27FC236}">
                    <a16:creationId xmlns:a16="http://schemas.microsoft.com/office/drawing/2014/main" id="{72EEB86C-B62B-AB95-40EB-8E373F26235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750954" y="3069456"/>
                <a:ext cx="249840" cy="28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8" name="잉크 27">
                <a:extLst>
                  <a:ext uri="{FF2B5EF4-FFF2-40B4-BE49-F238E27FC236}">
                    <a16:creationId xmlns:a16="http://schemas.microsoft.com/office/drawing/2014/main" id="{B900EFDD-9A84-5EF7-0373-8871EB4E229D}"/>
                  </a:ext>
                </a:extLst>
              </p14:cNvPr>
              <p14:cNvContentPartPr/>
              <p14:nvPr/>
            </p14:nvContentPartPr>
            <p14:xfrm>
              <a:off x="10741354" y="2958216"/>
              <a:ext cx="510480" cy="533160"/>
            </p14:xfrm>
          </p:contentPart>
        </mc:Choice>
        <mc:Fallback xmlns="">
          <p:pic>
            <p:nvPicPr>
              <p:cNvPr id="28" name="잉크 27">
                <a:extLst>
                  <a:ext uri="{FF2B5EF4-FFF2-40B4-BE49-F238E27FC236}">
                    <a16:creationId xmlns:a16="http://schemas.microsoft.com/office/drawing/2014/main" id="{B900EFDD-9A84-5EF7-0373-8871EB4E229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723367" y="2940216"/>
                <a:ext cx="546095" cy="56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9" name="잉크 28">
                <a:extLst>
                  <a:ext uri="{FF2B5EF4-FFF2-40B4-BE49-F238E27FC236}">
                    <a16:creationId xmlns:a16="http://schemas.microsoft.com/office/drawing/2014/main" id="{80AF5F8A-F945-9197-28BD-8F289D3F1942}"/>
                  </a:ext>
                </a:extLst>
              </p14:cNvPr>
              <p14:cNvContentPartPr/>
              <p14:nvPr/>
            </p14:nvContentPartPr>
            <p14:xfrm>
              <a:off x="11243914" y="3164136"/>
              <a:ext cx="326880" cy="315360"/>
            </p14:xfrm>
          </p:contentPart>
        </mc:Choice>
        <mc:Fallback xmlns="">
          <p:pic>
            <p:nvPicPr>
              <p:cNvPr id="29" name="잉크 28">
                <a:extLst>
                  <a:ext uri="{FF2B5EF4-FFF2-40B4-BE49-F238E27FC236}">
                    <a16:creationId xmlns:a16="http://schemas.microsoft.com/office/drawing/2014/main" id="{80AF5F8A-F945-9197-28BD-8F289D3F194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1225914" y="3146496"/>
                <a:ext cx="362520" cy="35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42" name="잉크 41">
                <a:extLst>
                  <a:ext uri="{FF2B5EF4-FFF2-40B4-BE49-F238E27FC236}">
                    <a16:creationId xmlns:a16="http://schemas.microsoft.com/office/drawing/2014/main" id="{DC4A4588-375F-D8CC-1A47-7441205C80F9}"/>
                  </a:ext>
                </a:extLst>
              </p14:cNvPr>
              <p14:cNvContentPartPr/>
              <p14:nvPr/>
            </p14:nvContentPartPr>
            <p14:xfrm>
              <a:off x="5954794" y="4848576"/>
              <a:ext cx="1119240" cy="448560"/>
            </p14:xfrm>
          </p:contentPart>
        </mc:Choice>
        <mc:Fallback xmlns="">
          <p:pic>
            <p:nvPicPr>
              <p:cNvPr id="42" name="잉크 41">
                <a:extLst>
                  <a:ext uri="{FF2B5EF4-FFF2-40B4-BE49-F238E27FC236}">
                    <a16:creationId xmlns:a16="http://schemas.microsoft.com/office/drawing/2014/main" id="{DC4A4588-375F-D8CC-1A47-7441205C80F9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936794" y="4830936"/>
                <a:ext cx="1154880" cy="48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46" name="잉크 45">
                <a:extLst>
                  <a:ext uri="{FF2B5EF4-FFF2-40B4-BE49-F238E27FC236}">
                    <a16:creationId xmlns:a16="http://schemas.microsoft.com/office/drawing/2014/main" id="{6E9414CE-F86D-5356-7B8C-6E510EF03F90}"/>
                  </a:ext>
                </a:extLst>
              </p14:cNvPr>
              <p14:cNvContentPartPr/>
              <p14:nvPr/>
            </p14:nvContentPartPr>
            <p14:xfrm>
              <a:off x="7197874" y="4890696"/>
              <a:ext cx="508680" cy="430920"/>
            </p14:xfrm>
          </p:contentPart>
        </mc:Choice>
        <mc:Fallback xmlns="">
          <p:pic>
            <p:nvPicPr>
              <p:cNvPr id="46" name="잉크 45">
                <a:extLst>
                  <a:ext uri="{FF2B5EF4-FFF2-40B4-BE49-F238E27FC236}">
                    <a16:creationId xmlns:a16="http://schemas.microsoft.com/office/drawing/2014/main" id="{6E9414CE-F86D-5356-7B8C-6E510EF03F90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180234" y="4872696"/>
                <a:ext cx="544320" cy="46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71" name="잉크 70">
                <a:extLst>
                  <a:ext uri="{FF2B5EF4-FFF2-40B4-BE49-F238E27FC236}">
                    <a16:creationId xmlns:a16="http://schemas.microsoft.com/office/drawing/2014/main" id="{0A6E95A8-F21A-F017-95D6-C8AB1886DA8F}"/>
                  </a:ext>
                </a:extLst>
              </p14:cNvPr>
              <p14:cNvContentPartPr/>
              <p14:nvPr/>
            </p14:nvContentPartPr>
            <p14:xfrm>
              <a:off x="9618514" y="1725576"/>
              <a:ext cx="287280" cy="180000"/>
            </p14:xfrm>
          </p:contentPart>
        </mc:Choice>
        <mc:Fallback xmlns="">
          <p:pic>
            <p:nvPicPr>
              <p:cNvPr id="71" name="잉크 70">
                <a:extLst>
                  <a:ext uri="{FF2B5EF4-FFF2-40B4-BE49-F238E27FC236}">
                    <a16:creationId xmlns:a16="http://schemas.microsoft.com/office/drawing/2014/main" id="{0A6E95A8-F21A-F017-95D6-C8AB1886DA8F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9600514" y="1707612"/>
                <a:ext cx="322920" cy="2155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72" name="잉크 71">
                <a:extLst>
                  <a:ext uri="{FF2B5EF4-FFF2-40B4-BE49-F238E27FC236}">
                    <a16:creationId xmlns:a16="http://schemas.microsoft.com/office/drawing/2014/main" id="{711D33EF-95F2-2E63-F1DE-D53508856D1E}"/>
                  </a:ext>
                </a:extLst>
              </p14:cNvPr>
              <p14:cNvContentPartPr/>
              <p14:nvPr/>
            </p14:nvContentPartPr>
            <p14:xfrm>
              <a:off x="10070674" y="1617576"/>
              <a:ext cx="128520" cy="303480"/>
            </p14:xfrm>
          </p:contentPart>
        </mc:Choice>
        <mc:Fallback xmlns="">
          <p:pic>
            <p:nvPicPr>
              <p:cNvPr id="72" name="잉크 71">
                <a:extLst>
                  <a:ext uri="{FF2B5EF4-FFF2-40B4-BE49-F238E27FC236}">
                    <a16:creationId xmlns:a16="http://schemas.microsoft.com/office/drawing/2014/main" id="{711D33EF-95F2-2E63-F1DE-D53508856D1E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0052674" y="1599936"/>
                <a:ext cx="164160" cy="33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76" name="잉크 75">
                <a:extLst>
                  <a:ext uri="{FF2B5EF4-FFF2-40B4-BE49-F238E27FC236}">
                    <a16:creationId xmlns:a16="http://schemas.microsoft.com/office/drawing/2014/main" id="{1ED47221-6375-8828-8913-898549C1328B}"/>
                  </a:ext>
                </a:extLst>
              </p14:cNvPr>
              <p14:cNvContentPartPr/>
              <p14:nvPr/>
            </p14:nvContentPartPr>
            <p14:xfrm>
              <a:off x="5113114" y="2984496"/>
              <a:ext cx="625320" cy="301680"/>
            </p14:xfrm>
          </p:contentPart>
        </mc:Choice>
        <mc:Fallback xmlns="">
          <p:pic>
            <p:nvPicPr>
              <p:cNvPr id="76" name="잉크 75">
                <a:extLst>
                  <a:ext uri="{FF2B5EF4-FFF2-40B4-BE49-F238E27FC236}">
                    <a16:creationId xmlns:a16="http://schemas.microsoft.com/office/drawing/2014/main" id="{1ED47221-6375-8828-8913-898549C1328B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095114" y="2966496"/>
                <a:ext cx="660960" cy="337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14536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F9D6AD-F860-9F20-D079-9B6694190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에이전트와 환경의 상호작용</a:t>
            </a:r>
            <a:br>
              <a:rPr lang="en-US" altLang="ko-KR"/>
            </a:br>
            <a:r>
              <a:rPr lang="ko-KR" altLang="en-US" sz="2400"/>
              <a:t>강화학습은 시뮬레이션을 반복하며 학습한다</a:t>
            </a:r>
            <a:r>
              <a:rPr lang="en-US" altLang="ko-KR" sz="2400"/>
              <a:t>!</a:t>
            </a:r>
            <a:endParaRPr lang="ko-KR" altLang="en-US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7D09EE6E-8737-7960-15D4-A638356794D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99575"/>
            <a:ext cx="5181600" cy="2603438"/>
          </a:xfrm>
        </p:spPr>
      </p:pic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31EB4BF-938C-E12E-3498-745F6D463D6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/>
              <a:t>에이전트는 환경에서 </a:t>
            </a:r>
            <a:r>
              <a:rPr lang="en-US" altLang="ko-KR"/>
              <a:t>observation(</a:t>
            </a:r>
            <a:r>
              <a:rPr lang="ko-KR" altLang="en-US"/>
              <a:t>관찰</a:t>
            </a:r>
            <a:r>
              <a:rPr lang="en-US" altLang="ko-KR"/>
              <a:t>)</a:t>
            </a:r>
            <a:r>
              <a:rPr lang="ko-KR" altLang="en-US"/>
              <a:t>을 얻고</a:t>
            </a:r>
            <a:br>
              <a:rPr lang="en-US" altLang="ko-KR"/>
            </a:br>
            <a:r>
              <a:rPr lang="en-US" altLang="ko-KR"/>
              <a:t>action(</a:t>
            </a:r>
            <a:r>
              <a:rPr lang="ko-KR" altLang="en-US"/>
              <a:t>행동</a:t>
            </a:r>
            <a:r>
              <a:rPr lang="en-US" altLang="ko-KR"/>
              <a:t>)</a:t>
            </a:r>
            <a:r>
              <a:rPr lang="ko-KR" altLang="en-US"/>
              <a:t>을 취함</a:t>
            </a:r>
            <a:r>
              <a:rPr lang="en-US" altLang="ko-KR"/>
              <a:t>.</a:t>
            </a:r>
          </a:p>
          <a:p>
            <a:r>
              <a:rPr lang="ko-KR" altLang="en-US"/>
              <a:t>수천 수백만번 반복적으로 상호작용하면서 학습</a:t>
            </a:r>
            <a:r>
              <a:rPr lang="en-US" altLang="ko-KR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750169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F9D6AD-F860-9F20-D079-9B6694190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에이전트와 환경의 상호작용</a:t>
            </a:r>
            <a:br>
              <a:rPr lang="en-US" altLang="ko-KR"/>
            </a:br>
            <a:r>
              <a:rPr lang="ko-KR" altLang="en-US" sz="2400"/>
              <a:t>강화학습은 시뮬레이션을 반복하며 학습한다</a:t>
            </a:r>
            <a:r>
              <a:rPr lang="en-US" altLang="ko-KR" sz="2400"/>
              <a:t>!</a:t>
            </a:r>
            <a:endParaRPr lang="ko-KR" altLang="en-US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7D09EE6E-8737-7960-15D4-A638356794D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rcRect/>
          <a:stretch/>
        </p:blipFill>
        <p:spPr>
          <a:xfrm>
            <a:off x="1063947" y="1825625"/>
            <a:ext cx="4481806" cy="4801302"/>
          </a:xfrm>
        </p:spPr>
      </p:pic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31EB4BF-938C-E12E-3498-745F6D463D6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/>
              <a:t>매 </a:t>
            </a:r>
            <a:r>
              <a:rPr lang="en-US" altLang="ko-KR"/>
              <a:t>Step</a:t>
            </a:r>
            <a:r>
              <a:rPr lang="ko-KR" altLang="en-US"/>
              <a:t> </a:t>
            </a:r>
            <a:r>
              <a:rPr lang="en-US" altLang="ko-KR"/>
              <a:t>t</a:t>
            </a:r>
            <a:r>
              <a:rPr lang="ko-KR" altLang="en-US"/>
              <a:t>에서 동시에 이뤄짐</a:t>
            </a:r>
            <a:endParaRPr lang="en-US" altLang="ko-KR"/>
          </a:p>
          <a:p>
            <a:r>
              <a:rPr lang="en-US" altLang="ko-KR"/>
              <a:t>AI</a:t>
            </a:r>
            <a:r>
              <a:rPr lang="ko-KR" altLang="en-US"/>
              <a:t>는 현재 체스판을 관측 </a:t>
            </a:r>
            <a:r>
              <a:rPr lang="en-US" altLang="ko-KR"/>
              <a:t>(Observation</a:t>
            </a:r>
            <a:r>
              <a:rPr lang="ko-KR" altLang="en-US"/>
              <a:t> </a:t>
            </a:r>
            <a:r>
              <a:rPr lang="en-US" altLang="ko-KR"/>
              <a:t>Ot)</a:t>
            </a:r>
          </a:p>
          <a:p>
            <a:r>
              <a:rPr lang="ko-KR" altLang="en-US"/>
              <a:t>가능한 수를 계산하고</a:t>
            </a:r>
            <a:r>
              <a:rPr lang="en-US" altLang="ko-KR"/>
              <a:t>,</a:t>
            </a:r>
            <a:r>
              <a:rPr lang="ko-KR" altLang="en-US"/>
              <a:t> 선택해 기물 이동 </a:t>
            </a:r>
            <a:r>
              <a:rPr lang="en-US" altLang="ko-KR"/>
              <a:t>(Action</a:t>
            </a:r>
            <a:r>
              <a:rPr lang="ko-KR" altLang="en-US"/>
              <a:t> </a:t>
            </a:r>
            <a:r>
              <a:rPr lang="en-US" altLang="ko-KR"/>
              <a:t>At)</a:t>
            </a:r>
          </a:p>
          <a:p>
            <a:r>
              <a:rPr lang="ko-KR" altLang="en-US"/>
              <a:t>이전 행동으로 보상 얻음</a:t>
            </a:r>
            <a:r>
              <a:rPr lang="en-US" altLang="ko-KR"/>
              <a:t>(Reward</a:t>
            </a:r>
            <a:r>
              <a:rPr lang="ko-KR" altLang="en-US"/>
              <a:t> </a:t>
            </a:r>
            <a:r>
              <a:rPr lang="en-US" altLang="ko-KR"/>
              <a:t>Rt)</a:t>
            </a:r>
          </a:p>
          <a:p>
            <a:r>
              <a:rPr lang="ko-KR" altLang="en-US"/>
              <a:t>환경은 행동 </a:t>
            </a:r>
            <a:r>
              <a:rPr lang="en-US" altLang="ko-KR"/>
              <a:t>At</a:t>
            </a:r>
            <a:r>
              <a:rPr lang="ko-KR" altLang="en-US"/>
              <a:t>를 받고</a:t>
            </a:r>
            <a:endParaRPr lang="en-US" altLang="ko-KR"/>
          </a:p>
          <a:p>
            <a:r>
              <a:rPr lang="ko-KR" altLang="en-US"/>
              <a:t>다음 관측 </a:t>
            </a:r>
            <a:r>
              <a:rPr lang="en-US" altLang="ko-KR"/>
              <a:t>Ot+1,</a:t>
            </a:r>
            <a:r>
              <a:rPr lang="ko-KR" altLang="en-US"/>
              <a:t>보상 </a:t>
            </a:r>
            <a:r>
              <a:rPr lang="en-US" altLang="ko-KR"/>
              <a:t>Rt+1</a:t>
            </a:r>
            <a:r>
              <a:rPr lang="ko-KR" altLang="en-US"/>
              <a:t> 내보낼 준비</a:t>
            </a:r>
            <a:r>
              <a:rPr lang="en-US" altLang="ko-KR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2891576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5F7C7A-7CAD-3675-FE80-DB6A274CD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아까 핵심 요소에서</a:t>
            </a:r>
            <a:r>
              <a:rPr lang="en-US" altLang="ko-KR"/>
              <a:t>…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01C3D6-DBEA-0847-3A79-DBF55C5615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1603375"/>
          </a:xfrm>
        </p:spPr>
        <p:txBody>
          <a:bodyPr/>
          <a:lstStyle/>
          <a:p>
            <a:r>
              <a:rPr lang="en-US" altLang="ko-KR"/>
              <a:t>Agent(</a:t>
            </a:r>
            <a:r>
              <a:rPr lang="ko-KR" altLang="en-US"/>
              <a:t>에이전트</a:t>
            </a:r>
            <a:r>
              <a:rPr lang="en-US" altLang="ko-KR"/>
              <a:t>)</a:t>
            </a:r>
            <a:r>
              <a:rPr lang="ko-KR" altLang="en-US"/>
              <a:t> </a:t>
            </a:r>
            <a:br>
              <a:rPr lang="en-US" altLang="ko-KR"/>
            </a:br>
            <a:r>
              <a:rPr lang="en-US" altLang="ko-KR"/>
              <a:t>:</a:t>
            </a:r>
            <a:r>
              <a:rPr lang="ko-KR" altLang="en-US"/>
              <a:t> 체스를 두는 </a:t>
            </a:r>
            <a:r>
              <a:rPr lang="en-US" altLang="ko-KR"/>
              <a:t>AI</a:t>
            </a:r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F1B735F-E9A8-3F2B-1825-887954FFC9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1603375"/>
          </a:xfrm>
        </p:spPr>
        <p:txBody>
          <a:bodyPr/>
          <a:lstStyle/>
          <a:p>
            <a:r>
              <a:rPr lang="en-US" altLang="ko-KR"/>
              <a:t>State(</a:t>
            </a:r>
            <a:r>
              <a:rPr lang="ko-KR" altLang="en-US"/>
              <a:t>상태</a:t>
            </a:r>
            <a:r>
              <a:rPr lang="en-US" altLang="ko-KR"/>
              <a:t>)</a:t>
            </a:r>
            <a:br>
              <a:rPr lang="en-US" altLang="ko-KR"/>
            </a:br>
            <a:r>
              <a:rPr lang="en-US" altLang="ko-KR"/>
              <a:t>:</a:t>
            </a:r>
            <a:r>
              <a:rPr lang="ko-KR" altLang="en-US"/>
              <a:t> 현재 말의 배치</a:t>
            </a:r>
            <a:r>
              <a:rPr lang="en-US" altLang="ko-KR"/>
              <a:t>.</a:t>
            </a:r>
            <a:r>
              <a:rPr lang="ko-KR" altLang="en-US"/>
              <a:t> 환경의 일부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E3C6F6E7-F5D4-211A-7C9D-5EF17BBD60FC}"/>
              </a:ext>
            </a:extLst>
          </p:cNvPr>
          <p:cNvSpPr txBox="1">
            <a:spLocks/>
          </p:cNvSpPr>
          <p:nvPr/>
        </p:nvSpPr>
        <p:spPr>
          <a:xfrm>
            <a:off x="838200" y="2966186"/>
            <a:ext cx="5181600" cy="1603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Action(</a:t>
            </a:r>
            <a:r>
              <a:rPr lang="ko-KR" altLang="en-US"/>
              <a:t>행동</a:t>
            </a:r>
            <a:r>
              <a:rPr lang="en-US" altLang="ko-KR"/>
              <a:t>)</a:t>
            </a:r>
            <a:br>
              <a:rPr lang="en-US" altLang="ko-KR"/>
            </a:br>
            <a:r>
              <a:rPr lang="en-US" altLang="ko-KR"/>
              <a:t>:</a:t>
            </a:r>
            <a:r>
              <a:rPr lang="ko-KR" altLang="en-US"/>
              <a:t> 내가 이동할 수 있는 모든 수</a:t>
            </a:r>
          </a:p>
        </p:txBody>
      </p:sp>
      <p:sp>
        <p:nvSpPr>
          <p:cNvPr id="8" name="내용 개체 틀 3">
            <a:extLst>
              <a:ext uri="{FF2B5EF4-FFF2-40B4-BE49-F238E27FC236}">
                <a16:creationId xmlns:a16="http://schemas.microsoft.com/office/drawing/2014/main" id="{4FA29455-0508-85C0-2452-5AEBBD98B870}"/>
              </a:ext>
            </a:extLst>
          </p:cNvPr>
          <p:cNvSpPr txBox="1">
            <a:spLocks/>
          </p:cNvSpPr>
          <p:nvPr/>
        </p:nvSpPr>
        <p:spPr>
          <a:xfrm>
            <a:off x="6172200" y="3044516"/>
            <a:ext cx="5181600" cy="160337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Reward(</a:t>
            </a:r>
            <a:r>
              <a:rPr lang="ko-KR" altLang="en-US"/>
              <a:t>보상</a:t>
            </a:r>
            <a:r>
              <a:rPr lang="en-US" altLang="ko-KR"/>
              <a:t>):</a:t>
            </a:r>
            <a:r>
              <a:rPr lang="ko-KR" altLang="en-US"/>
              <a:t> 다양한 지표</a:t>
            </a:r>
            <a:endParaRPr lang="en-US" altLang="ko-KR"/>
          </a:p>
          <a:p>
            <a:r>
              <a:rPr lang="ko-KR" altLang="en-US"/>
              <a:t>기물을 잡으면 </a:t>
            </a:r>
            <a:r>
              <a:rPr lang="en-US" altLang="ko-KR"/>
              <a:t>+1</a:t>
            </a:r>
            <a:r>
              <a:rPr lang="ko-KR" altLang="en-US"/>
              <a:t> </a:t>
            </a:r>
            <a:r>
              <a:rPr lang="en-US" altLang="ko-KR"/>
              <a:t>(</a:t>
            </a:r>
            <a:r>
              <a:rPr lang="ko-KR" altLang="en-US"/>
              <a:t>잃으면 </a:t>
            </a:r>
            <a:r>
              <a:rPr lang="en-US" altLang="ko-KR"/>
              <a:t>-1)</a:t>
            </a:r>
          </a:p>
          <a:p>
            <a:r>
              <a:rPr lang="ko-KR" altLang="en-US"/>
              <a:t>승리하면 </a:t>
            </a:r>
            <a:r>
              <a:rPr lang="en-US" altLang="ko-KR"/>
              <a:t>+1000</a:t>
            </a:r>
          </a:p>
          <a:p>
            <a:r>
              <a:rPr lang="ko-KR" altLang="en-US"/>
              <a:t>킹을 안전하게 하면 </a:t>
            </a:r>
            <a:r>
              <a:rPr lang="en-US" altLang="ko-KR"/>
              <a:t>+5…</a:t>
            </a:r>
            <a:r>
              <a:rPr lang="ko-KR" altLang="en-US"/>
              <a:t>등</a:t>
            </a:r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endParaRPr lang="en-US" altLang="ko-KR"/>
          </a:p>
        </p:txBody>
      </p:sp>
      <p:sp>
        <p:nvSpPr>
          <p:cNvPr id="10" name="내용 개체 틀 3">
            <a:extLst>
              <a:ext uri="{FF2B5EF4-FFF2-40B4-BE49-F238E27FC236}">
                <a16:creationId xmlns:a16="http://schemas.microsoft.com/office/drawing/2014/main" id="{2255828D-28DC-3F70-14CD-3CC8094225A6}"/>
              </a:ext>
            </a:extLst>
          </p:cNvPr>
          <p:cNvSpPr txBox="1">
            <a:spLocks/>
          </p:cNvSpPr>
          <p:nvPr/>
        </p:nvSpPr>
        <p:spPr>
          <a:xfrm>
            <a:off x="3429000" y="4986765"/>
            <a:ext cx="5181600" cy="1603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Policy(</a:t>
            </a:r>
            <a:r>
              <a:rPr lang="ko-KR" altLang="en-US"/>
              <a:t>정책</a:t>
            </a:r>
            <a:r>
              <a:rPr lang="en-US" altLang="ko-KR"/>
              <a:t>)</a:t>
            </a:r>
            <a:br>
              <a:rPr lang="en-US" altLang="ko-KR"/>
            </a:br>
            <a:r>
              <a:rPr lang="en-US" altLang="ko-KR"/>
              <a:t>:</a:t>
            </a:r>
            <a:r>
              <a:rPr lang="ko-KR" altLang="en-US"/>
              <a:t> 현재 상태에서</a:t>
            </a:r>
            <a:r>
              <a:rPr lang="en-US" altLang="ko-KR"/>
              <a:t>,</a:t>
            </a:r>
            <a:r>
              <a:rPr lang="ko-KR" altLang="en-US"/>
              <a:t> 행동을 선택하는 확률</a:t>
            </a:r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endParaRPr lang="en-US" altLang="ko-KR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5508B300-D372-FAE0-0C7D-99C7E6957D1B}"/>
                  </a:ext>
                </a:extLst>
              </p14:cNvPr>
              <p14:cNvContentPartPr/>
              <p14:nvPr/>
            </p14:nvContentPartPr>
            <p14:xfrm>
              <a:off x="8942794" y="1576896"/>
              <a:ext cx="366840" cy="437760"/>
            </p14:xfrm>
          </p:contentPart>
        </mc:Choice>
        <mc:Fallback xmlns=""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5508B300-D372-FAE0-0C7D-99C7E6957D1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924794" y="1558896"/>
                <a:ext cx="402480" cy="47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8" name="잉크 17">
                <a:extLst>
                  <a:ext uri="{FF2B5EF4-FFF2-40B4-BE49-F238E27FC236}">
                    <a16:creationId xmlns:a16="http://schemas.microsoft.com/office/drawing/2014/main" id="{DC218391-94E1-BB55-4D96-238D807D4C89}"/>
                  </a:ext>
                </a:extLst>
              </p14:cNvPr>
              <p14:cNvContentPartPr/>
              <p14:nvPr/>
            </p14:nvContentPartPr>
            <p14:xfrm>
              <a:off x="4263514" y="2839416"/>
              <a:ext cx="478440" cy="479520"/>
            </p14:xfrm>
          </p:contentPart>
        </mc:Choice>
        <mc:Fallback xmlns="">
          <p:pic>
            <p:nvPicPr>
              <p:cNvPr id="18" name="잉크 17">
                <a:extLst>
                  <a:ext uri="{FF2B5EF4-FFF2-40B4-BE49-F238E27FC236}">
                    <a16:creationId xmlns:a16="http://schemas.microsoft.com/office/drawing/2014/main" id="{DC218391-94E1-BB55-4D96-238D807D4C8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245528" y="2821416"/>
                <a:ext cx="514053" cy="51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1" name="잉크 20">
                <a:extLst>
                  <a:ext uri="{FF2B5EF4-FFF2-40B4-BE49-F238E27FC236}">
                    <a16:creationId xmlns:a16="http://schemas.microsoft.com/office/drawing/2014/main" id="{84DC9E4A-2736-379F-EE7E-ED175CF9788D}"/>
                  </a:ext>
                </a:extLst>
              </p14:cNvPr>
              <p14:cNvContentPartPr/>
              <p14:nvPr/>
            </p14:nvContentPartPr>
            <p14:xfrm>
              <a:off x="9312154" y="1823856"/>
              <a:ext cx="221400" cy="250200"/>
            </p14:xfrm>
          </p:contentPart>
        </mc:Choice>
        <mc:Fallback xmlns="">
          <p:pic>
            <p:nvPicPr>
              <p:cNvPr id="21" name="잉크 20">
                <a:extLst>
                  <a:ext uri="{FF2B5EF4-FFF2-40B4-BE49-F238E27FC236}">
                    <a16:creationId xmlns:a16="http://schemas.microsoft.com/office/drawing/2014/main" id="{84DC9E4A-2736-379F-EE7E-ED175CF9788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294125" y="1805856"/>
                <a:ext cx="257098" cy="28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4" name="잉크 23">
                <a:extLst>
                  <a:ext uri="{FF2B5EF4-FFF2-40B4-BE49-F238E27FC236}">
                    <a16:creationId xmlns:a16="http://schemas.microsoft.com/office/drawing/2014/main" id="{72EEB86C-B62B-AB95-40EB-8E373F26235E}"/>
                  </a:ext>
                </a:extLst>
              </p14:cNvPr>
              <p14:cNvContentPartPr/>
              <p14:nvPr/>
            </p14:nvContentPartPr>
            <p14:xfrm>
              <a:off x="4768954" y="3087456"/>
              <a:ext cx="214200" cy="253080"/>
            </p14:xfrm>
          </p:contentPart>
        </mc:Choice>
        <mc:Fallback xmlns="">
          <p:pic>
            <p:nvPicPr>
              <p:cNvPr id="24" name="잉크 23">
                <a:extLst>
                  <a:ext uri="{FF2B5EF4-FFF2-40B4-BE49-F238E27FC236}">
                    <a16:creationId xmlns:a16="http://schemas.microsoft.com/office/drawing/2014/main" id="{72EEB86C-B62B-AB95-40EB-8E373F26235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750954" y="3069456"/>
                <a:ext cx="249840" cy="28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8" name="잉크 27">
                <a:extLst>
                  <a:ext uri="{FF2B5EF4-FFF2-40B4-BE49-F238E27FC236}">
                    <a16:creationId xmlns:a16="http://schemas.microsoft.com/office/drawing/2014/main" id="{B900EFDD-9A84-5EF7-0373-8871EB4E229D}"/>
                  </a:ext>
                </a:extLst>
              </p14:cNvPr>
              <p14:cNvContentPartPr/>
              <p14:nvPr/>
            </p14:nvContentPartPr>
            <p14:xfrm>
              <a:off x="10741354" y="2958216"/>
              <a:ext cx="510480" cy="533160"/>
            </p14:xfrm>
          </p:contentPart>
        </mc:Choice>
        <mc:Fallback xmlns="">
          <p:pic>
            <p:nvPicPr>
              <p:cNvPr id="28" name="잉크 27">
                <a:extLst>
                  <a:ext uri="{FF2B5EF4-FFF2-40B4-BE49-F238E27FC236}">
                    <a16:creationId xmlns:a16="http://schemas.microsoft.com/office/drawing/2014/main" id="{B900EFDD-9A84-5EF7-0373-8871EB4E229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723367" y="2940216"/>
                <a:ext cx="546095" cy="56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9" name="잉크 28">
                <a:extLst>
                  <a:ext uri="{FF2B5EF4-FFF2-40B4-BE49-F238E27FC236}">
                    <a16:creationId xmlns:a16="http://schemas.microsoft.com/office/drawing/2014/main" id="{80AF5F8A-F945-9197-28BD-8F289D3F1942}"/>
                  </a:ext>
                </a:extLst>
              </p14:cNvPr>
              <p14:cNvContentPartPr/>
              <p14:nvPr/>
            </p14:nvContentPartPr>
            <p14:xfrm>
              <a:off x="11243914" y="3164136"/>
              <a:ext cx="326880" cy="315360"/>
            </p14:xfrm>
          </p:contentPart>
        </mc:Choice>
        <mc:Fallback xmlns="">
          <p:pic>
            <p:nvPicPr>
              <p:cNvPr id="29" name="잉크 28">
                <a:extLst>
                  <a:ext uri="{FF2B5EF4-FFF2-40B4-BE49-F238E27FC236}">
                    <a16:creationId xmlns:a16="http://schemas.microsoft.com/office/drawing/2014/main" id="{80AF5F8A-F945-9197-28BD-8F289D3F194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1225914" y="3146115"/>
                <a:ext cx="362520" cy="35104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42" name="잉크 41">
                <a:extLst>
                  <a:ext uri="{FF2B5EF4-FFF2-40B4-BE49-F238E27FC236}">
                    <a16:creationId xmlns:a16="http://schemas.microsoft.com/office/drawing/2014/main" id="{DC4A4588-375F-D8CC-1A47-7441205C80F9}"/>
                  </a:ext>
                </a:extLst>
              </p14:cNvPr>
              <p14:cNvContentPartPr/>
              <p14:nvPr/>
            </p14:nvContentPartPr>
            <p14:xfrm>
              <a:off x="5954794" y="4848576"/>
              <a:ext cx="1119240" cy="448560"/>
            </p14:xfrm>
          </p:contentPart>
        </mc:Choice>
        <mc:Fallback xmlns="">
          <p:pic>
            <p:nvPicPr>
              <p:cNvPr id="42" name="잉크 41">
                <a:extLst>
                  <a:ext uri="{FF2B5EF4-FFF2-40B4-BE49-F238E27FC236}">
                    <a16:creationId xmlns:a16="http://schemas.microsoft.com/office/drawing/2014/main" id="{DC4A4588-375F-D8CC-1A47-7441205C80F9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936794" y="4830576"/>
                <a:ext cx="1154880" cy="48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46" name="잉크 45">
                <a:extLst>
                  <a:ext uri="{FF2B5EF4-FFF2-40B4-BE49-F238E27FC236}">
                    <a16:creationId xmlns:a16="http://schemas.microsoft.com/office/drawing/2014/main" id="{6E9414CE-F86D-5356-7B8C-6E510EF03F90}"/>
                  </a:ext>
                </a:extLst>
              </p14:cNvPr>
              <p14:cNvContentPartPr/>
              <p14:nvPr/>
            </p14:nvContentPartPr>
            <p14:xfrm>
              <a:off x="7197874" y="4890696"/>
              <a:ext cx="508680" cy="430920"/>
            </p14:xfrm>
          </p:contentPart>
        </mc:Choice>
        <mc:Fallback xmlns="">
          <p:pic>
            <p:nvPicPr>
              <p:cNvPr id="46" name="잉크 45">
                <a:extLst>
                  <a:ext uri="{FF2B5EF4-FFF2-40B4-BE49-F238E27FC236}">
                    <a16:creationId xmlns:a16="http://schemas.microsoft.com/office/drawing/2014/main" id="{6E9414CE-F86D-5356-7B8C-6E510EF03F90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179874" y="4872696"/>
                <a:ext cx="544320" cy="46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71" name="잉크 70">
                <a:extLst>
                  <a:ext uri="{FF2B5EF4-FFF2-40B4-BE49-F238E27FC236}">
                    <a16:creationId xmlns:a16="http://schemas.microsoft.com/office/drawing/2014/main" id="{0A6E95A8-F21A-F017-95D6-C8AB1886DA8F}"/>
                  </a:ext>
                </a:extLst>
              </p14:cNvPr>
              <p14:cNvContentPartPr/>
              <p14:nvPr/>
            </p14:nvContentPartPr>
            <p14:xfrm>
              <a:off x="9618514" y="1725576"/>
              <a:ext cx="287280" cy="180000"/>
            </p14:xfrm>
          </p:contentPart>
        </mc:Choice>
        <mc:Fallback xmlns="">
          <p:pic>
            <p:nvPicPr>
              <p:cNvPr id="71" name="잉크 70">
                <a:extLst>
                  <a:ext uri="{FF2B5EF4-FFF2-40B4-BE49-F238E27FC236}">
                    <a16:creationId xmlns:a16="http://schemas.microsoft.com/office/drawing/2014/main" id="{0A6E95A8-F21A-F017-95D6-C8AB1886DA8F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9600514" y="1707612"/>
                <a:ext cx="322920" cy="2155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72" name="잉크 71">
                <a:extLst>
                  <a:ext uri="{FF2B5EF4-FFF2-40B4-BE49-F238E27FC236}">
                    <a16:creationId xmlns:a16="http://schemas.microsoft.com/office/drawing/2014/main" id="{711D33EF-95F2-2E63-F1DE-D53508856D1E}"/>
                  </a:ext>
                </a:extLst>
              </p14:cNvPr>
              <p14:cNvContentPartPr/>
              <p14:nvPr/>
            </p14:nvContentPartPr>
            <p14:xfrm>
              <a:off x="10070674" y="1617576"/>
              <a:ext cx="128520" cy="303480"/>
            </p14:xfrm>
          </p:contentPart>
        </mc:Choice>
        <mc:Fallback xmlns="">
          <p:pic>
            <p:nvPicPr>
              <p:cNvPr id="72" name="잉크 71">
                <a:extLst>
                  <a:ext uri="{FF2B5EF4-FFF2-40B4-BE49-F238E27FC236}">
                    <a16:creationId xmlns:a16="http://schemas.microsoft.com/office/drawing/2014/main" id="{711D33EF-95F2-2E63-F1DE-D53508856D1E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0052674" y="1599576"/>
                <a:ext cx="164160" cy="33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76" name="잉크 75">
                <a:extLst>
                  <a:ext uri="{FF2B5EF4-FFF2-40B4-BE49-F238E27FC236}">
                    <a16:creationId xmlns:a16="http://schemas.microsoft.com/office/drawing/2014/main" id="{1ED47221-6375-8828-8913-898549C1328B}"/>
                  </a:ext>
                </a:extLst>
              </p14:cNvPr>
              <p14:cNvContentPartPr/>
              <p14:nvPr/>
            </p14:nvContentPartPr>
            <p14:xfrm>
              <a:off x="5113114" y="2984496"/>
              <a:ext cx="625320" cy="301680"/>
            </p14:xfrm>
          </p:contentPart>
        </mc:Choice>
        <mc:Fallback xmlns="">
          <p:pic>
            <p:nvPicPr>
              <p:cNvPr id="76" name="잉크 75">
                <a:extLst>
                  <a:ext uri="{FF2B5EF4-FFF2-40B4-BE49-F238E27FC236}">
                    <a16:creationId xmlns:a16="http://schemas.microsoft.com/office/drawing/2014/main" id="{1ED47221-6375-8828-8913-898549C1328B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095114" y="2966496"/>
                <a:ext cx="660960" cy="33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77" name="잉크 76">
                <a:extLst>
                  <a:ext uri="{FF2B5EF4-FFF2-40B4-BE49-F238E27FC236}">
                    <a16:creationId xmlns:a16="http://schemas.microsoft.com/office/drawing/2014/main" id="{74A9FDA8-7E92-86DA-AA3B-C21C798D64EC}"/>
                  </a:ext>
                </a:extLst>
              </p14:cNvPr>
              <p14:cNvContentPartPr/>
              <p14:nvPr/>
            </p14:nvContentPartPr>
            <p14:xfrm>
              <a:off x="4575274" y="6227016"/>
              <a:ext cx="667080" cy="33480"/>
            </p14:xfrm>
          </p:contentPart>
        </mc:Choice>
        <mc:Fallback xmlns="">
          <p:pic>
            <p:nvPicPr>
              <p:cNvPr id="77" name="잉크 76">
                <a:extLst>
                  <a:ext uri="{FF2B5EF4-FFF2-40B4-BE49-F238E27FC236}">
                    <a16:creationId xmlns:a16="http://schemas.microsoft.com/office/drawing/2014/main" id="{74A9FDA8-7E92-86DA-AA3B-C21C798D64EC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557274" y="6209016"/>
                <a:ext cx="702720" cy="6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78" name="잉크 77">
                <a:extLst>
                  <a:ext uri="{FF2B5EF4-FFF2-40B4-BE49-F238E27FC236}">
                    <a16:creationId xmlns:a16="http://schemas.microsoft.com/office/drawing/2014/main" id="{13098D55-9BC8-638B-55D3-6327CFDD7736}"/>
                  </a:ext>
                </a:extLst>
              </p14:cNvPr>
              <p14:cNvContentPartPr/>
              <p14:nvPr/>
            </p14:nvContentPartPr>
            <p14:xfrm>
              <a:off x="4554034" y="6295056"/>
              <a:ext cx="730440" cy="25560"/>
            </p14:xfrm>
          </p:contentPart>
        </mc:Choice>
        <mc:Fallback xmlns="">
          <p:pic>
            <p:nvPicPr>
              <p:cNvPr id="78" name="잉크 77">
                <a:extLst>
                  <a:ext uri="{FF2B5EF4-FFF2-40B4-BE49-F238E27FC236}">
                    <a16:creationId xmlns:a16="http://schemas.microsoft.com/office/drawing/2014/main" id="{13098D55-9BC8-638B-55D3-6327CFDD7736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536025" y="6277056"/>
                <a:ext cx="766098" cy="6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4D025312-52AF-70E0-AE90-27CADA88BCAF}"/>
                  </a:ext>
                </a:extLst>
              </p14:cNvPr>
              <p14:cNvContentPartPr/>
              <p14:nvPr/>
            </p14:nvContentPartPr>
            <p14:xfrm>
              <a:off x="11860954" y="6623016"/>
              <a:ext cx="360" cy="63720"/>
            </p14:xfrm>
          </p:contentPart>
        </mc:Choice>
        <mc:Fallback xmlns=""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4D025312-52AF-70E0-AE90-27CADA88BCAF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1843314" y="6605376"/>
                <a:ext cx="36000" cy="9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89DE1794-5DBD-374A-0C5B-956010A38E8F}"/>
                  </a:ext>
                </a:extLst>
              </p14:cNvPr>
              <p14:cNvContentPartPr/>
              <p14:nvPr/>
            </p14:nvContentPartPr>
            <p14:xfrm>
              <a:off x="5405434" y="6090936"/>
              <a:ext cx="585000" cy="591480"/>
            </p14:xfrm>
          </p:contentPart>
        </mc:Choice>
        <mc:Fallback xmlns=""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89DE1794-5DBD-374A-0C5B-956010A38E8F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387783" y="6073296"/>
                <a:ext cx="620662" cy="627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352704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와이드스크린</PresentationFormat>
  <Slides>22</Slides>
  <Notes>0</Notes>
  <HiddenSlides>0</HiddenSlide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3" baseType="lpstr">
      <vt:lpstr>Office 테마</vt:lpstr>
      <vt:lpstr>강화학습의 정의</vt:lpstr>
      <vt:lpstr>강화학습이란?</vt:lpstr>
      <vt:lpstr>강화학습</vt:lpstr>
      <vt:lpstr>체스 AI가 고민하는 것</vt:lpstr>
      <vt:lpstr>체스 AI가 고민하는 것</vt:lpstr>
      <vt:lpstr>강화학습의 핵심 요소</vt:lpstr>
      <vt:lpstr>에이전트와 환경의 상호작용 강화학습은 시뮬레이션을 반복하며 학습한다!</vt:lpstr>
      <vt:lpstr>에이전트와 환경의 상호작용 강화학습은 시뮬레이션을 반복하며 학습한다!</vt:lpstr>
      <vt:lpstr>아까 핵심 요소에서…</vt:lpstr>
      <vt:lpstr>행동을 확률적으로 해야된다니요?</vt:lpstr>
      <vt:lpstr>행동을 확률적으로 해야된다니요?</vt:lpstr>
      <vt:lpstr>개념: 확률적 정책</vt:lpstr>
      <vt:lpstr>정책(Policy)의 정의에 대해</vt:lpstr>
      <vt:lpstr>PowerPoint 프레젠테이션</vt:lpstr>
      <vt:lpstr>정책 업데이트, 최적 정책 찾기</vt:lpstr>
      <vt:lpstr>장기적인 보상을 어떻게 따질까?</vt:lpstr>
      <vt:lpstr>장기적인 보상을 어떻게 따질까?</vt:lpstr>
      <vt:lpstr>장기적인 보상을 어떻게 따질까?</vt:lpstr>
      <vt:lpstr>가치 함수(Value Function)의 수식적 정의</vt:lpstr>
      <vt:lpstr>해석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강화학습의 정의</dc:title>
  <dc:creator>장현웅</dc:creator>
  <cp:lastModifiedBy>장현웅</cp:lastModifiedBy>
  <cp:revision>3</cp:revision>
  <dcterms:created xsi:type="dcterms:W3CDTF">2025-02-25T03:52:33Z</dcterms:created>
  <dcterms:modified xsi:type="dcterms:W3CDTF">2025-02-25T13:07:39Z</dcterms:modified>
</cp:coreProperties>
</file>