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8"/>
  </p:notesMasterIdLst>
  <p:sldIdLst>
    <p:sldId id="288" r:id="rId3"/>
    <p:sldId id="289" r:id="rId4"/>
    <p:sldId id="290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39"/>
      <p:bold r:id="rId40"/>
      <p:italic r:id="rId41"/>
      <p:boldItalic r:id="rId42"/>
    </p:embeddedFont>
    <p:embeddedFont>
      <p:font typeface="Fira Sans Extra Condensed Medium" panose="020B0604020202020204" charset="0"/>
      <p:regular r:id="rId43"/>
      <p:bold r:id="rId44"/>
      <p:italic r:id="rId45"/>
      <p:boldItalic r:id="rId46"/>
    </p:embeddedFont>
    <p:embeddedFont>
      <p:font typeface="Proxima Nova" panose="020B0604020202020204" charset="0"/>
      <p:regular r:id="rId47"/>
      <p:bold r:id="rId48"/>
      <p:italic r:id="rId49"/>
      <p:boldItalic r:id="rId50"/>
    </p:embeddedFont>
    <p:embeddedFont>
      <p:font typeface="Proxima Nova Semibold" panose="020B0604020202020204" charset="0"/>
      <p:regular r:id="rId51"/>
      <p:bold r:id="rId52"/>
      <p:boldItalic r:id="rId53"/>
    </p:embeddedFont>
    <p:embeddedFont>
      <p:font typeface="Roboto" panose="02000000000000000000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7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6.xml"/><Relationship Id="rId51" Type="http://schemas.openxmlformats.org/officeDocument/2006/relationships/font" Target="fonts/font1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0cc068f8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0cc068f8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477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80cc068f83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80cc068f83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80cc068f83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80cc068f83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8a726145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8a726145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8a726145f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8a726145f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8a726145f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8a726145f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8a726145fc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8a726145fc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8a726145fc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8a726145fc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8a726145fc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8a726145fc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8a726145f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8a726145fc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8a726145fc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8a726145fc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0cc068f8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0cc068f8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8a726145f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8a726145fc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8a726145fc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8a726145fc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8a726145fc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8a726145fc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8a726145fc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8a726145fc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8a726145fc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8a726145fc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8a726145fc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8a726145fc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8a726145fc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8a726145fc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8925ff4a49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8925ff4a49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8925ff4a49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8925ff4a49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8a726145fc_0_1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8a726145fc_0_1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7ae687167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7ae687167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8a726145fc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8a726145fc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a726145fc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a726145fc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8b79416ab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8b79416ab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g8b79416ab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4" name="Google Shape;1804;g8b79416ab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0cc068f8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0cc068f8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0cc068f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0cc068f8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0cc068f8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0cc068f8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0cc068f8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0cc068f8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0cc068f8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80cc068f8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80cc068f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80cc068f8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s://bit.ly/2AB5gGa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56;p15">
            <a:extLst>
              <a:ext uri="{FF2B5EF4-FFF2-40B4-BE49-F238E27FC236}">
                <a16:creationId xmlns:a16="http://schemas.microsoft.com/office/drawing/2014/main" id="{CAEE94FA-0585-47C6-9970-A92044E182D8}"/>
              </a:ext>
            </a:extLst>
          </p:cNvPr>
          <p:cNvGrpSpPr/>
          <p:nvPr/>
        </p:nvGrpSpPr>
        <p:grpSpPr>
          <a:xfrm>
            <a:off x="4351715" y="299741"/>
            <a:ext cx="3243870" cy="4843759"/>
            <a:chOff x="5878489" y="1144313"/>
            <a:chExt cx="2298488" cy="3461735"/>
          </a:xfrm>
        </p:grpSpPr>
        <p:sp>
          <p:nvSpPr>
            <p:cNvPr id="131" name="Google Shape;57;p15">
              <a:extLst>
                <a:ext uri="{FF2B5EF4-FFF2-40B4-BE49-F238E27FC236}">
                  <a16:creationId xmlns:a16="http://schemas.microsoft.com/office/drawing/2014/main" id="{F4819CC0-0072-4FA4-A3E8-1C7E33A4902B}"/>
                </a:ext>
              </a:extLst>
            </p:cNvPr>
            <p:cNvSpPr/>
            <p:nvPr/>
          </p:nvSpPr>
          <p:spPr>
            <a:xfrm>
              <a:off x="6251187" y="1465097"/>
              <a:ext cx="488021" cy="784621"/>
            </a:xfrm>
            <a:custGeom>
              <a:avLst/>
              <a:gdLst/>
              <a:ahLst/>
              <a:cxnLst/>
              <a:rect l="l" t="t" r="r" b="b"/>
              <a:pathLst>
                <a:path w="16574" h="26647" extrusionOk="0">
                  <a:moveTo>
                    <a:pt x="16574" y="1"/>
                  </a:moveTo>
                  <a:lnTo>
                    <a:pt x="4203" y="15514"/>
                  </a:lnTo>
                  <a:lnTo>
                    <a:pt x="0" y="15514"/>
                  </a:lnTo>
                  <a:lnTo>
                    <a:pt x="2334" y="26647"/>
                  </a:lnTo>
                  <a:cubicBezTo>
                    <a:pt x="2334" y="26647"/>
                    <a:pt x="12454" y="26063"/>
                    <a:pt x="13597" y="26063"/>
                  </a:cubicBezTo>
                  <a:cubicBezTo>
                    <a:pt x="14740" y="26063"/>
                    <a:pt x="16574" y="2"/>
                    <a:pt x="16574" y="1"/>
                  </a:cubicBez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8;p15">
              <a:extLst>
                <a:ext uri="{FF2B5EF4-FFF2-40B4-BE49-F238E27FC236}">
                  <a16:creationId xmlns:a16="http://schemas.microsoft.com/office/drawing/2014/main" id="{0DC75253-B315-4CE2-BC82-263707567AB9}"/>
                </a:ext>
              </a:extLst>
            </p:cNvPr>
            <p:cNvSpPr/>
            <p:nvPr/>
          </p:nvSpPr>
          <p:spPr>
            <a:xfrm>
              <a:off x="5878489" y="1144313"/>
              <a:ext cx="2298447" cy="3461643"/>
            </a:xfrm>
            <a:custGeom>
              <a:avLst/>
              <a:gdLst/>
              <a:ahLst/>
              <a:cxnLst/>
              <a:rect l="l" t="t" r="r" b="b"/>
              <a:pathLst>
                <a:path w="78059" h="117563" extrusionOk="0">
                  <a:moveTo>
                    <a:pt x="39482" y="0"/>
                  </a:moveTo>
                  <a:lnTo>
                    <a:pt x="30171" y="9359"/>
                  </a:lnTo>
                  <a:lnTo>
                    <a:pt x="29231" y="10883"/>
                  </a:lnTo>
                  <a:lnTo>
                    <a:pt x="29231" y="10895"/>
                  </a:lnTo>
                  <a:lnTo>
                    <a:pt x="29207" y="10906"/>
                  </a:lnTo>
                  <a:lnTo>
                    <a:pt x="16717" y="31076"/>
                  </a:lnTo>
                  <a:lnTo>
                    <a:pt x="12657" y="26408"/>
                  </a:lnTo>
                  <a:lnTo>
                    <a:pt x="4073" y="37041"/>
                  </a:lnTo>
                  <a:lnTo>
                    <a:pt x="1" y="42065"/>
                  </a:lnTo>
                  <a:lnTo>
                    <a:pt x="1465" y="48292"/>
                  </a:lnTo>
                  <a:lnTo>
                    <a:pt x="2203" y="51459"/>
                  </a:lnTo>
                  <a:lnTo>
                    <a:pt x="5418" y="65223"/>
                  </a:lnTo>
                  <a:lnTo>
                    <a:pt x="5573" y="65889"/>
                  </a:lnTo>
                  <a:lnTo>
                    <a:pt x="14681" y="76307"/>
                  </a:lnTo>
                  <a:lnTo>
                    <a:pt x="14681" y="85630"/>
                  </a:lnTo>
                  <a:lnTo>
                    <a:pt x="28612" y="94405"/>
                  </a:lnTo>
                  <a:lnTo>
                    <a:pt x="28612" y="103180"/>
                  </a:lnTo>
                  <a:lnTo>
                    <a:pt x="41208" y="117562"/>
                  </a:lnTo>
                  <a:lnTo>
                    <a:pt x="53055" y="97036"/>
                  </a:lnTo>
                  <a:lnTo>
                    <a:pt x="61854" y="92524"/>
                  </a:lnTo>
                  <a:lnTo>
                    <a:pt x="73141" y="65937"/>
                  </a:lnTo>
                  <a:lnTo>
                    <a:pt x="73046" y="51459"/>
                  </a:lnTo>
                  <a:lnTo>
                    <a:pt x="73022" y="48292"/>
                  </a:lnTo>
                  <a:lnTo>
                    <a:pt x="73022" y="47935"/>
                  </a:lnTo>
                  <a:lnTo>
                    <a:pt x="76618" y="37041"/>
                  </a:lnTo>
                  <a:lnTo>
                    <a:pt x="78058" y="32683"/>
                  </a:lnTo>
                  <a:lnTo>
                    <a:pt x="58722" y="26146"/>
                  </a:lnTo>
                  <a:cubicBezTo>
                    <a:pt x="58460" y="25884"/>
                    <a:pt x="50114" y="17788"/>
                    <a:pt x="49900" y="17788"/>
                  </a:cubicBezTo>
                  <a:cubicBezTo>
                    <a:pt x="49757" y="17788"/>
                    <a:pt x="49126" y="14966"/>
                    <a:pt x="48697" y="12919"/>
                  </a:cubicBezTo>
                  <a:cubicBezTo>
                    <a:pt x="48650" y="12716"/>
                    <a:pt x="48602" y="12538"/>
                    <a:pt x="48566" y="12347"/>
                  </a:cubicBezTo>
                  <a:cubicBezTo>
                    <a:pt x="48554" y="12264"/>
                    <a:pt x="48531" y="12180"/>
                    <a:pt x="48519" y="12085"/>
                  </a:cubicBezTo>
                  <a:cubicBezTo>
                    <a:pt x="48495" y="12002"/>
                    <a:pt x="48483" y="11930"/>
                    <a:pt x="48471" y="11847"/>
                  </a:cubicBezTo>
                  <a:cubicBezTo>
                    <a:pt x="48459" y="11799"/>
                    <a:pt x="48447" y="11764"/>
                    <a:pt x="48435" y="11716"/>
                  </a:cubicBezTo>
                  <a:cubicBezTo>
                    <a:pt x="48412" y="11585"/>
                    <a:pt x="48388" y="11466"/>
                    <a:pt x="48364" y="11359"/>
                  </a:cubicBezTo>
                  <a:cubicBezTo>
                    <a:pt x="48364" y="11347"/>
                    <a:pt x="48364" y="11335"/>
                    <a:pt x="48352" y="11323"/>
                  </a:cubicBezTo>
                  <a:cubicBezTo>
                    <a:pt x="48304" y="11097"/>
                    <a:pt x="48281" y="10942"/>
                    <a:pt x="48269" y="10906"/>
                  </a:cubicBezTo>
                  <a:cubicBezTo>
                    <a:pt x="48269" y="10895"/>
                    <a:pt x="48269" y="10883"/>
                    <a:pt x="48269" y="10883"/>
                  </a:cubicBezTo>
                  <a:lnTo>
                    <a:pt x="39482" y="0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9;p15">
              <a:extLst>
                <a:ext uri="{FF2B5EF4-FFF2-40B4-BE49-F238E27FC236}">
                  <a16:creationId xmlns:a16="http://schemas.microsoft.com/office/drawing/2014/main" id="{B228DC91-BC34-4AB8-A7F0-7E9C1F2774C2}"/>
                </a:ext>
              </a:extLst>
            </p:cNvPr>
            <p:cNvSpPr/>
            <p:nvPr/>
          </p:nvSpPr>
          <p:spPr>
            <a:xfrm>
              <a:off x="6929211" y="1144313"/>
              <a:ext cx="678413" cy="805998"/>
            </a:xfrm>
            <a:custGeom>
              <a:avLst/>
              <a:gdLst/>
              <a:ahLst/>
              <a:cxnLst/>
              <a:rect l="l" t="t" r="r" b="b"/>
              <a:pathLst>
                <a:path w="23040" h="27373" extrusionOk="0">
                  <a:moveTo>
                    <a:pt x="3799" y="0"/>
                  </a:moveTo>
                  <a:lnTo>
                    <a:pt x="1" y="8549"/>
                  </a:lnTo>
                  <a:lnTo>
                    <a:pt x="9240" y="27373"/>
                  </a:lnTo>
                  <a:lnTo>
                    <a:pt x="23039" y="26146"/>
                  </a:lnTo>
                  <a:cubicBezTo>
                    <a:pt x="23039" y="26146"/>
                    <a:pt x="14443" y="17800"/>
                    <a:pt x="14217" y="17800"/>
                  </a:cubicBezTo>
                  <a:cubicBezTo>
                    <a:pt x="13991" y="17800"/>
                    <a:pt x="12586" y="10895"/>
                    <a:pt x="12586" y="10895"/>
                  </a:cubicBezTo>
                  <a:lnTo>
                    <a:pt x="3799" y="0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0;p15">
              <a:extLst>
                <a:ext uri="{FF2B5EF4-FFF2-40B4-BE49-F238E27FC236}">
                  <a16:creationId xmlns:a16="http://schemas.microsoft.com/office/drawing/2014/main" id="{B9DC9AF8-11DD-4275-884F-E745514EE971}"/>
                </a:ext>
              </a:extLst>
            </p:cNvPr>
            <p:cNvSpPr/>
            <p:nvPr/>
          </p:nvSpPr>
          <p:spPr>
            <a:xfrm>
              <a:off x="7091900" y="2106667"/>
              <a:ext cx="1085078" cy="2499321"/>
            </a:xfrm>
            <a:custGeom>
              <a:avLst/>
              <a:gdLst/>
              <a:ahLst/>
              <a:cxnLst/>
              <a:rect l="l" t="t" r="r" b="b"/>
              <a:pathLst>
                <a:path w="36851" h="84881" extrusionOk="0">
                  <a:moveTo>
                    <a:pt x="36850" y="1"/>
                  </a:moveTo>
                  <a:lnTo>
                    <a:pt x="33207" y="4359"/>
                  </a:lnTo>
                  <a:lnTo>
                    <a:pt x="24206" y="15098"/>
                  </a:lnTo>
                  <a:lnTo>
                    <a:pt x="24230" y="15610"/>
                  </a:lnTo>
                  <a:lnTo>
                    <a:pt x="25230" y="34077"/>
                  </a:lnTo>
                  <a:lnTo>
                    <a:pt x="4858" y="49519"/>
                  </a:lnTo>
                  <a:lnTo>
                    <a:pt x="0" y="84880"/>
                  </a:lnTo>
                  <a:lnTo>
                    <a:pt x="11847" y="64354"/>
                  </a:lnTo>
                  <a:lnTo>
                    <a:pt x="20646" y="59842"/>
                  </a:lnTo>
                  <a:lnTo>
                    <a:pt x="31933" y="33255"/>
                  </a:lnTo>
                  <a:lnTo>
                    <a:pt x="31814" y="15610"/>
                  </a:lnTo>
                  <a:lnTo>
                    <a:pt x="31814" y="15253"/>
                  </a:lnTo>
                  <a:lnTo>
                    <a:pt x="35410" y="4359"/>
                  </a:lnTo>
                  <a:lnTo>
                    <a:pt x="36850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1;p15">
              <a:extLst>
                <a:ext uri="{FF2B5EF4-FFF2-40B4-BE49-F238E27FC236}">
                  <a16:creationId xmlns:a16="http://schemas.microsoft.com/office/drawing/2014/main" id="{60764082-72A4-46FF-BB15-8862F61B930F}"/>
                </a:ext>
              </a:extLst>
            </p:cNvPr>
            <p:cNvSpPr/>
            <p:nvPr/>
          </p:nvSpPr>
          <p:spPr>
            <a:xfrm>
              <a:off x="7091900" y="3850165"/>
              <a:ext cx="607921" cy="755883"/>
            </a:xfrm>
            <a:custGeom>
              <a:avLst/>
              <a:gdLst/>
              <a:ahLst/>
              <a:cxnLst/>
              <a:rect l="l" t="t" r="r" b="b"/>
              <a:pathLst>
                <a:path w="20646" h="25671" extrusionOk="0">
                  <a:moveTo>
                    <a:pt x="9466" y="1"/>
                  </a:moveTo>
                  <a:lnTo>
                    <a:pt x="0" y="25670"/>
                  </a:lnTo>
                  <a:lnTo>
                    <a:pt x="11847" y="5144"/>
                  </a:lnTo>
                  <a:lnTo>
                    <a:pt x="20646" y="632"/>
                  </a:lnTo>
                  <a:lnTo>
                    <a:pt x="9466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2;p15">
              <a:extLst>
                <a:ext uri="{FF2B5EF4-FFF2-40B4-BE49-F238E27FC236}">
                  <a16:creationId xmlns:a16="http://schemas.microsoft.com/office/drawing/2014/main" id="{B5CBCA09-4E25-4473-A9AD-2A80ECBD2A4F}"/>
                </a:ext>
              </a:extLst>
            </p:cNvPr>
            <p:cNvSpPr/>
            <p:nvPr/>
          </p:nvSpPr>
          <p:spPr>
            <a:xfrm>
              <a:off x="7268605" y="1465097"/>
              <a:ext cx="339030" cy="449125"/>
            </a:xfrm>
            <a:custGeom>
              <a:avLst/>
              <a:gdLst/>
              <a:ahLst/>
              <a:cxnLst/>
              <a:rect l="l" t="t" r="r" b="b"/>
              <a:pathLst>
                <a:path w="11514" h="15253" extrusionOk="0">
                  <a:moveTo>
                    <a:pt x="1060" y="1"/>
                  </a:moveTo>
                  <a:lnTo>
                    <a:pt x="0" y="5192"/>
                  </a:lnTo>
                  <a:lnTo>
                    <a:pt x="3048" y="11502"/>
                  </a:lnTo>
                  <a:lnTo>
                    <a:pt x="11513" y="15252"/>
                  </a:lnTo>
                  <a:cubicBezTo>
                    <a:pt x="11513" y="15252"/>
                    <a:pt x="2917" y="6906"/>
                    <a:pt x="2691" y="6906"/>
                  </a:cubicBezTo>
                  <a:cubicBezTo>
                    <a:pt x="2465" y="6906"/>
                    <a:pt x="1060" y="1"/>
                    <a:pt x="1060" y="1"/>
                  </a:cubicBez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3;p15">
              <a:extLst>
                <a:ext uri="{FF2B5EF4-FFF2-40B4-BE49-F238E27FC236}">
                  <a16:creationId xmlns:a16="http://schemas.microsoft.com/office/drawing/2014/main" id="{9F615B52-4A44-4F74-BD70-2D24541D0D47}"/>
                </a:ext>
              </a:extLst>
            </p:cNvPr>
            <p:cNvSpPr/>
            <p:nvPr/>
          </p:nvSpPr>
          <p:spPr>
            <a:xfrm>
              <a:off x="5878489" y="2382959"/>
              <a:ext cx="842480" cy="1541151"/>
            </a:xfrm>
            <a:custGeom>
              <a:avLst/>
              <a:gdLst/>
              <a:ahLst/>
              <a:cxnLst/>
              <a:rect l="l" t="t" r="r" b="b"/>
              <a:pathLst>
                <a:path w="28612" h="52340" extrusionOk="0">
                  <a:moveTo>
                    <a:pt x="1" y="0"/>
                  </a:moveTo>
                  <a:lnTo>
                    <a:pt x="1465" y="6227"/>
                  </a:lnTo>
                  <a:lnTo>
                    <a:pt x="5418" y="23146"/>
                  </a:lnTo>
                  <a:lnTo>
                    <a:pt x="5573" y="23824"/>
                  </a:lnTo>
                  <a:lnTo>
                    <a:pt x="14681" y="34242"/>
                  </a:lnTo>
                  <a:lnTo>
                    <a:pt x="14681" y="43565"/>
                  </a:lnTo>
                  <a:lnTo>
                    <a:pt x="28611" y="52340"/>
                  </a:lnTo>
                  <a:lnTo>
                    <a:pt x="28612" y="52340"/>
                  </a:lnTo>
                  <a:lnTo>
                    <a:pt x="28385" y="33064"/>
                  </a:lnTo>
                  <a:lnTo>
                    <a:pt x="10395" y="23110"/>
                  </a:lnTo>
                  <a:lnTo>
                    <a:pt x="2811" y="62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4;p15">
              <a:extLst>
                <a:ext uri="{FF2B5EF4-FFF2-40B4-BE49-F238E27FC236}">
                  <a16:creationId xmlns:a16="http://schemas.microsoft.com/office/drawing/2014/main" id="{E41E41BD-1E05-4065-BD76-0F42E38696EF}"/>
                </a:ext>
              </a:extLst>
            </p:cNvPr>
            <p:cNvSpPr/>
            <p:nvPr/>
          </p:nvSpPr>
          <p:spPr>
            <a:xfrm>
              <a:off x="6038028" y="3064487"/>
              <a:ext cx="682947" cy="859647"/>
            </a:xfrm>
            <a:custGeom>
              <a:avLst/>
              <a:gdLst/>
              <a:ahLst/>
              <a:cxnLst/>
              <a:rect l="l" t="t" r="r" b="b"/>
              <a:pathLst>
                <a:path w="23194" h="29195" extrusionOk="0">
                  <a:moveTo>
                    <a:pt x="0" y="1"/>
                  </a:moveTo>
                  <a:lnTo>
                    <a:pt x="155" y="679"/>
                  </a:lnTo>
                  <a:lnTo>
                    <a:pt x="9263" y="11097"/>
                  </a:lnTo>
                  <a:lnTo>
                    <a:pt x="9263" y="20420"/>
                  </a:lnTo>
                  <a:lnTo>
                    <a:pt x="23194" y="29195"/>
                  </a:lnTo>
                  <a:lnTo>
                    <a:pt x="15526" y="20194"/>
                  </a:lnTo>
                  <a:cubicBezTo>
                    <a:pt x="15526" y="20194"/>
                    <a:pt x="16181" y="10728"/>
                    <a:pt x="15526" y="9919"/>
                  </a:cubicBezTo>
                  <a:cubicBezTo>
                    <a:pt x="14871" y="909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5;p15">
              <a:extLst>
                <a:ext uri="{FF2B5EF4-FFF2-40B4-BE49-F238E27FC236}">
                  <a16:creationId xmlns:a16="http://schemas.microsoft.com/office/drawing/2014/main" id="{8B34480B-8DB9-4541-9D44-B5444CCCC5D3}"/>
                </a:ext>
              </a:extLst>
            </p:cNvPr>
            <p:cNvSpPr/>
            <p:nvPr/>
          </p:nvSpPr>
          <p:spPr>
            <a:xfrm>
              <a:off x="5945803" y="2659575"/>
              <a:ext cx="2088799" cy="1946432"/>
            </a:xfrm>
            <a:custGeom>
              <a:avLst/>
              <a:gdLst/>
              <a:ahLst/>
              <a:cxnLst/>
              <a:rect l="l" t="t" r="r" b="b"/>
              <a:pathLst>
                <a:path w="70939" h="66104" extrusionOk="0">
                  <a:moveTo>
                    <a:pt x="1" y="0"/>
                  </a:moveTo>
                  <a:lnTo>
                    <a:pt x="3215" y="13764"/>
                  </a:lnTo>
                  <a:lnTo>
                    <a:pt x="3370" y="14430"/>
                  </a:lnTo>
                  <a:lnTo>
                    <a:pt x="12467" y="24848"/>
                  </a:lnTo>
                  <a:lnTo>
                    <a:pt x="12467" y="34171"/>
                  </a:lnTo>
                  <a:lnTo>
                    <a:pt x="26409" y="42946"/>
                  </a:lnTo>
                  <a:lnTo>
                    <a:pt x="26409" y="51721"/>
                  </a:lnTo>
                  <a:lnTo>
                    <a:pt x="39006" y="66103"/>
                  </a:lnTo>
                  <a:lnTo>
                    <a:pt x="50852" y="45577"/>
                  </a:lnTo>
                  <a:lnTo>
                    <a:pt x="59651" y="41065"/>
                  </a:lnTo>
                  <a:lnTo>
                    <a:pt x="70938" y="14478"/>
                  </a:lnTo>
                  <a:lnTo>
                    <a:pt x="70843" y="0"/>
                  </a:lnTo>
                  <a:close/>
                </a:path>
              </a:pathLst>
            </a:custGeom>
            <a:solidFill>
              <a:srgbClr val="5EB2FC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0" name="Google Shape;102;p15">
            <a:extLst>
              <a:ext uri="{FF2B5EF4-FFF2-40B4-BE49-F238E27FC236}">
                <a16:creationId xmlns:a16="http://schemas.microsoft.com/office/drawing/2014/main" id="{35068DA6-6188-4769-8AA6-D08526090FC0}"/>
              </a:ext>
            </a:extLst>
          </p:cNvPr>
          <p:cNvCxnSpPr>
            <a:cxnSpLocks/>
          </p:cNvCxnSpPr>
          <p:nvPr/>
        </p:nvCxnSpPr>
        <p:spPr>
          <a:xfrm flipV="1">
            <a:off x="6248871" y="660600"/>
            <a:ext cx="725808" cy="27795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04;p15">
            <a:extLst>
              <a:ext uri="{FF2B5EF4-FFF2-40B4-BE49-F238E27FC236}">
                <a16:creationId xmlns:a16="http://schemas.microsoft.com/office/drawing/2014/main" id="{5B5F9360-CC8C-4A6F-822D-D53C006C048B}"/>
              </a:ext>
            </a:extLst>
          </p:cNvPr>
          <p:cNvSpPr/>
          <p:nvPr/>
        </p:nvSpPr>
        <p:spPr>
          <a:xfrm>
            <a:off x="6133190" y="850565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8930" h="8919" extrusionOk="0">
                <a:moveTo>
                  <a:pt x="4465" y="0"/>
                </a:moveTo>
                <a:cubicBezTo>
                  <a:pt x="2001" y="0"/>
                  <a:pt x="0" y="2001"/>
                  <a:pt x="0" y="4465"/>
                </a:cubicBezTo>
                <a:cubicBezTo>
                  <a:pt x="0" y="6918"/>
                  <a:pt x="2001" y="8918"/>
                  <a:pt x="4465" y="8918"/>
                </a:cubicBezTo>
                <a:cubicBezTo>
                  <a:pt x="6930" y="8918"/>
                  <a:pt x="8930" y="6918"/>
                  <a:pt x="8930" y="4465"/>
                </a:cubicBezTo>
                <a:cubicBezTo>
                  <a:pt x="8930" y="2001"/>
                  <a:pt x="6930" y="0"/>
                  <a:pt x="4465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9A66BB9-6036-4FD8-8C28-6341D2121168}"/>
              </a:ext>
            </a:extLst>
          </p:cNvPr>
          <p:cNvSpPr txBox="1"/>
          <p:nvPr/>
        </p:nvSpPr>
        <p:spPr>
          <a:xfrm>
            <a:off x="6862409" y="455547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Where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Panicroom</a:t>
            </a:r>
            <a:r>
              <a:rPr lang="de-DE" sz="1200" dirty="0"/>
              <a:t>?</a:t>
            </a:r>
          </a:p>
        </p:txBody>
      </p:sp>
      <p:cxnSp>
        <p:nvCxnSpPr>
          <p:cNvPr id="142" name="Google Shape;102;p15">
            <a:extLst>
              <a:ext uri="{FF2B5EF4-FFF2-40B4-BE49-F238E27FC236}">
                <a16:creationId xmlns:a16="http://schemas.microsoft.com/office/drawing/2014/main" id="{41FA76D0-9E1A-4118-9913-E510AE870760}"/>
              </a:ext>
            </a:extLst>
          </p:cNvPr>
          <p:cNvCxnSpPr>
            <a:cxnSpLocks/>
          </p:cNvCxnSpPr>
          <p:nvPr/>
        </p:nvCxnSpPr>
        <p:spPr>
          <a:xfrm flipV="1">
            <a:off x="6523841" y="1180822"/>
            <a:ext cx="897570" cy="13246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04;p15">
            <a:extLst>
              <a:ext uri="{FF2B5EF4-FFF2-40B4-BE49-F238E27FC236}">
                <a16:creationId xmlns:a16="http://schemas.microsoft.com/office/drawing/2014/main" id="{0F7C3069-DBC1-4A9A-8666-2B73236E3395}"/>
              </a:ext>
            </a:extLst>
          </p:cNvPr>
          <p:cNvSpPr/>
          <p:nvPr/>
        </p:nvSpPr>
        <p:spPr>
          <a:xfrm>
            <a:off x="6408160" y="1225294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8930" h="8919" extrusionOk="0">
                <a:moveTo>
                  <a:pt x="4465" y="0"/>
                </a:moveTo>
                <a:cubicBezTo>
                  <a:pt x="2001" y="0"/>
                  <a:pt x="0" y="2001"/>
                  <a:pt x="0" y="4465"/>
                </a:cubicBezTo>
                <a:cubicBezTo>
                  <a:pt x="0" y="6918"/>
                  <a:pt x="2001" y="8918"/>
                  <a:pt x="4465" y="8918"/>
                </a:cubicBezTo>
                <a:cubicBezTo>
                  <a:pt x="6930" y="8918"/>
                  <a:pt x="8930" y="6918"/>
                  <a:pt x="8930" y="4465"/>
                </a:cubicBezTo>
                <a:cubicBezTo>
                  <a:pt x="8930" y="2001"/>
                  <a:pt x="6930" y="0"/>
                  <a:pt x="4465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3CC590C4-6660-4CCF-AC25-E50482DD774F}"/>
              </a:ext>
            </a:extLst>
          </p:cNvPr>
          <p:cNvSpPr txBox="1"/>
          <p:nvPr/>
        </p:nvSpPr>
        <p:spPr>
          <a:xfrm>
            <a:off x="7349529" y="9673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Parts? Sets?!</a:t>
            </a:r>
          </a:p>
        </p:txBody>
      </p:sp>
      <p:cxnSp>
        <p:nvCxnSpPr>
          <p:cNvPr id="145" name="Google Shape;102;p15">
            <a:extLst>
              <a:ext uri="{FF2B5EF4-FFF2-40B4-BE49-F238E27FC236}">
                <a16:creationId xmlns:a16="http://schemas.microsoft.com/office/drawing/2014/main" id="{2F6F477F-0086-4121-A84A-4670BAFEF145}"/>
              </a:ext>
            </a:extLst>
          </p:cNvPr>
          <p:cNvCxnSpPr>
            <a:cxnSpLocks/>
          </p:cNvCxnSpPr>
          <p:nvPr/>
        </p:nvCxnSpPr>
        <p:spPr>
          <a:xfrm flipH="1" flipV="1">
            <a:off x="5213757" y="660528"/>
            <a:ext cx="426410" cy="453638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04;p15">
            <a:extLst>
              <a:ext uri="{FF2B5EF4-FFF2-40B4-BE49-F238E27FC236}">
                <a16:creationId xmlns:a16="http://schemas.microsoft.com/office/drawing/2014/main" id="{69857214-99E2-487C-8409-F7A0FB89BFDF}"/>
              </a:ext>
            </a:extLst>
          </p:cNvPr>
          <p:cNvSpPr/>
          <p:nvPr/>
        </p:nvSpPr>
        <p:spPr>
          <a:xfrm>
            <a:off x="5524486" y="1026175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8930" h="8919" extrusionOk="0">
                <a:moveTo>
                  <a:pt x="4465" y="0"/>
                </a:moveTo>
                <a:cubicBezTo>
                  <a:pt x="2001" y="0"/>
                  <a:pt x="0" y="2001"/>
                  <a:pt x="0" y="4465"/>
                </a:cubicBezTo>
                <a:cubicBezTo>
                  <a:pt x="0" y="6918"/>
                  <a:pt x="2001" y="8918"/>
                  <a:pt x="4465" y="8918"/>
                </a:cubicBezTo>
                <a:cubicBezTo>
                  <a:pt x="6930" y="8918"/>
                  <a:pt x="8930" y="6918"/>
                  <a:pt x="8930" y="4465"/>
                </a:cubicBezTo>
                <a:cubicBezTo>
                  <a:pt x="8930" y="2001"/>
                  <a:pt x="6930" y="0"/>
                  <a:pt x="4465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529E1BE8-C83F-4D1D-904B-C2EEFE110DFF}"/>
              </a:ext>
            </a:extLst>
          </p:cNvPr>
          <p:cNvSpPr txBox="1"/>
          <p:nvPr/>
        </p:nvSpPr>
        <p:spPr>
          <a:xfrm>
            <a:off x="4232099" y="427853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How</a:t>
            </a:r>
            <a:r>
              <a:rPr lang="de-DE" sz="1200" dirty="0"/>
              <a:t> do i </a:t>
            </a:r>
            <a:r>
              <a:rPr lang="de-DE" sz="1200" dirty="0" err="1"/>
              <a:t>level</a:t>
            </a:r>
            <a:r>
              <a:rPr lang="de-DE" sz="1200" dirty="0"/>
              <a:t> </a:t>
            </a:r>
            <a:r>
              <a:rPr lang="de-DE" sz="1200" dirty="0" err="1"/>
              <a:t>up</a:t>
            </a:r>
            <a:r>
              <a:rPr lang="de-DE" sz="1200" dirty="0"/>
              <a:t>?!</a:t>
            </a:r>
          </a:p>
        </p:txBody>
      </p:sp>
      <p:sp>
        <p:nvSpPr>
          <p:cNvPr id="148" name="Google Shape;66;p15">
            <a:extLst>
              <a:ext uri="{FF2B5EF4-FFF2-40B4-BE49-F238E27FC236}">
                <a16:creationId xmlns:a16="http://schemas.microsoft.com/office/drawing/2014/main" id="{70C083A7-87DB-4009-BE60-8BCBA7DBC2AE}"/>
              </a:ext>
            </a:extLst>
          </p:cNvPr>
          <p:cNvSpPr/>
          <p:nvPr/>
        </p:nvSpPr>
        <p:spPr>
          <a:xfrm>
            <a:off x="364829" y="876304"/>
            <a:ext cx="45719" cy="3890223"/>
          </a:xfrm>
          <a:custGeom>
            <a:avLst/>
            <a:gdLst/>
            <a:ahLst/>
            <a:cxnLst/>
            <a:rect l="l" t="t" r="r" b="b"/>
            <a:pathLst>
              <a:path w="2120" h="77986" extrusionOk="0">
                <a:moveTo>
                  <a:pt x="0" y="0"/>
                </a:moveTo>
                <a:lnTo>
                  <a:pt x="0" y="77986"/>
                </a:lnTo>
                <a:lnTo>
                  <a:pt x="2119" y="77986"/>
                </a:lnTo>
                <a:lnTo>
                  <a:pt x="211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82;p15">
            <a:extLst>
              <a:ext uri="{FF2B5EF4-FFF2-40B4-BE49-F238E27FC236}">
                <a16:creationId xmlns:a16="http://schemas.microsoft.com/office/drawing/2014/main" id="{16CC79B6-4CB9-4E8D-A328-3B0FBE3D05B2}"/>
              </a:ext>
            </a:extLst>
          </p:cNvPr>
          <p:cNvGrpSpPr/>
          <p:nvPr/>
        </p:nvGrpSpPr>
        <p:grpSpPr>
          <a:xfrm>
            <a:off x="114780" y="1683020"/>
            <a:ext cx="3182602" cy="548710"/>
            <a:chOff x="967075" y="2129458"/>
            <a:chExt cx="3182602" cy="548710"/>
          </a:xfrm>
        </p:grpSpPr>
        <p:sp>
          <p:nvSpPr>
            <p:cNvPr id="150" name="Google Shape;83;p15">
              <a:extLst>
                <a:ext uri="{FF2B5EF4-FFF2-40B4-BE49-F238E27FC236}">
                  <a16:creationId xmlns:a16="http://schemas.microsoft.com/office/drawing/2014/main" id="{CEDCB275-6693-45E9-8E02-DDA6F04F6A1E}"/>
                </a:ext>
              </a:extLst>
            </p:cNvPr>
            <p:cNvSpPr/>
            <p:nvPr/>
          </p:nvSpPr>
          <p:spPr>
            <a:xfrm>
              <a:off x="2361174" y="2187673"/>
              <a:ext cx="1788503" cy="490495"/>
            </a:xfrm>
            <a:custGeom>
              <a:avLst/>
              <a:gdLst/>
              <a:ahLst/>
              <a:cxnLst/>
              <a:rect l="l" t="t" r="r" b="b"/>
              <a:pathLst>
                <a:path w="71998" h="16658" extrusionOk="0">
                  <a:moveTo>
                    <a:pt x="1655" y="0"/>
                  </a:moveTo>
                  <a:lnTo>
                    <a:pt x="584" y="7477"/>
                  </a:lnTo>
                  <a:cubicBezTo>
                    <a:pt x="0" y="11537"/>
                    <a:pt x="2536" y="15228"/>
                    <a:pt x="6251" y="16324"/>
                  </a:cubicBezTo>
                  <a:cubicBezTo>
                    <a:pt x="6977" y="16538"/>
                    <a:pt x="7739" y="16657"/>
                    <a:pt x="8537" y="16657"/>
                  </a:cubicBezTo>
                  <a:lnTo>
                    <a:pt x="67521" y="16657"/>
                  </a:lnTo>
                  <a:cubicBezTo>
                    <a:pt x="70223" y="16657"/>
                    <a:pt x="71997" y="13859"/>
                    <a:pt x="70854" y="11418"/>
                  </a:cubicBezTo>
                  <a:lnTo>
                    <a:pt x="66604" y="2286"/>
                  </a:lnTo>
                  <a:cubicBezTo>
                    <a:pt x="65949" y="893"/>
                    <a:pt x="64544" y="0"/>
                    <a:pt x="630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How do </a:t>
              </a:r>
              <a:r>
                <a:rPr lang="de-DE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make it happening?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84;p15">
              <a:extLst>
                <a:ext uri="{FF2B5EF4-FFF2-40B4-BE49-F238E27FC236}">
                  <a16:creationId xmlns:a16="http://schemas.microsoft.com/office/drawing/2014/main" id="{49A610F6-1451-4082-80A0-002B3AB20860}"/>
                </a:ext>
              </a:extLst>
            </p:cNvPr>
            <p:cNvSpPr/>
            <p:nvPr/>
          </p:nvSpPr>
          <p:spPr>
            <a:xfrm>
              <a:off x="1252425" y="2187672"/>
              <a:ext cx="1343388" cy="490495"/>
            </a:xfrm>
            <a:custGeom>
              <a:avLst/>
              <a:gdLst/>
              <a:ahLst/>
              <a:cxnLst/>
              <a:rect l="l" t="t" r="r" b="b"/>
              <a:pathLst>
                <a:path w="59699" h="16658" extrusionOk="0">
                  <a:moveTo>
                    <a:pt x="1656" y="0"/>
                  </a:moveTo>
                  <a:lnTo>
                    <a:pt x="584" y="7477"/>
                  </a:lnTo>
                  <a:cubicBezTo>
                    <a:pt x="1" y="11537"/>
                    <a:pt x="2537" y="15228"/>
                    <a:pt x="6252" y="16324"/>
                  </a:cubicBezTo>
                  <a:cubicBezTo>
                    <a:pt x="6978" y="16538"/>
                    <a:pt x="7740" y="16657"/>
                    <a:pt x="8538" y="16657"/>
                  </a:cubicBezTo>
                  <a:lnTo>
                    <a:pt x="55210" y="16657"/>
                  </a:lnTo>
                  <a:cubicBezTo>
                    <a:pt x="57913" y="16657"/>
                    <a:pt x="59699" y="13859"/>
                    <a:pt x="58556" y="11418"/>
                  </a:cubicBezTo>
                  <a:lnTo>
                    <a:pt x="54293" y="2286"/>
                  </a:lnTo>
                  <a:cubicBezTo>
                    <a:pt x="53638" y="893"/>
                    <a:pt x="52234" y="0"/>
                    <a:pt x="506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Dominatig</a:t>
              </a:r>
              <a:endParaRPr sz="1700" dirty="0">
                <a:solidFill>
                  <a:srgbClr val="FFFFFF"/>
                </a:solidFill>
              </a:endParaRPr>
            </a:p>
          </p:txBody>
        </p:sp>
        <p:sp>
          <p:nvSpPr>
            <p:cNvPr id="152" name="Google Shape;85;p15">
              <a:extLst>
                <a:ext uri="{FF2B5EF4-FFF2-40B4-BE49-F238E27FC236}">
                  <a16:creationId xmlns:a16="http://schemas.microsoft.com/office/drawing/2014/main" id="{112886BB-EA73-46C6-B4BA-C81F5E11D599}"/>
                </a:ext>
              </a:extLst>
            </p:cNvPr>
            <p:cNvSpPr/>
            <p:nvPr/>
          </p:nvSpPr>
          <p:spPr>
            <a:xfrm>
              <a:off x="967075" y="2129458"/>
              <a:ext cx="527978" cy="528008"/>
            </a:xfrm>
            <a:custGeom>
              <a:avLst/>
              <a:gdLst/>
              <a:ahLst/>
              <a:cxnLst/>
              <a:rect l="l" t="t" r="r" b="b"/>
              <a:pathLst>
                <a:path w="17931" h="17932" extrusionOk="0">
                  <a:moveTo>
                    <a:pt x="8966" y="1"/>
                  </a:moveTo>
                  <a:cubicBezTo>
                    <a:pt x="4013" y="1"/>
                    <a:pt x="0" y="4013"/>
                    <a:pt x="0" y="8966"/>
                  </a:cubicBezTo>
                  <a:cubicBezTo>
                    <a:pt x="0" y="13919"/>
                    <a:pt x="4013" y="17932"/>
                    <a:pt x="8966" y="17932"/>
                  </a:cubicBezTo>
                  <a:cubicBezTo>
                    <a:pt x="13919" y="17932"/>
                    <a:pt x="17931" y="13919"/>
                    <a:pt x="17931" y="8966"/>
                  </a:cubicBezTo>
                  <a:cubicBezTo>
                    <a:pt x="17931" y="4013"/>
                    <a:pt x="13919" y="1"/>
                    <a:pt x="89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6;p15">
              <a:extLst>
                <a:ext uri="{FF2B5EF4-FFF2-40B4-BE49-F238E27FC236}">
                  <a16:creationId xmlns:a16="http://schemas.microsoft.com/office/drawing/2014/main" id="{77ED3FCF-AB75-480B-9736-8B371AB8A34D}"/>
                </a:ext>
              </a:extLst>
            </p:cNvPr>
            <p:cNvSpPr/>
            <p:nvPr/>
          </p:nvSpPr>
          <p:spPr>
            <a:xfrm>
              <a:off x="995461" y="2158227"/>
              <a:ext cx="470855" cy="470855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002" y="0"/>
                  </a:moveTo>
                  <a:cubicBezTo>
                    <a:pt x="3596" y="0"/>
                    <a:pt x="1" y="3584"/>
                    <a:pt x="1" y="7989"/>
                  </a:cubicBezTo>
                  <a:cubicBezTo>
                    <a:pt x="1" y="12394"/>
                    <a:pt x="3596" y="15990"/>
                    <a:pt x="8002" y="15990"/>
                  </a:cubicBezTo>
                  <a:cubicBezTo>
                    <a:pt x="12407" y="15990"/>
                    <a:pt x="15991" y="12394"/>
                    <a:pt x="15991" y="7989"/>
                  </a:cubicBezTo>
                  <a:cubicBezTo>
                    <a:pt x="15991" y="3584"/>
                    <a:pt x="12407" y="0"/>
                    <a:pt x="800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8;p15">
              <a:extLst>
                <a:ext uri="{FF2B5EF4-FFF2-40B4-BE49-F238E27FC236}">
                  <a16:creationId xmlns:a16="http://schemas.microsoft.com/office/drawing/2014/main" id="{D2F90ED0-CA5D-45F0-B750-28532EC186DB}"/>
                </a:ext>
              </a:extLst>
            </p:cNvPr>
            <p:cNvSpPr/>
            <p:nvPr/>
          </p:nvSpPr>
          <p:spPr>
            <a:xfrm>
              <a:off x="995461" y="2155217"/>
              <a:ext cx="470855" cy="470855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7989" y="0"/>
                  </a:moveTo>
                  <a:cubicBezTo>
                    <a:pt x="3584" y="0"/>
                    <a:pt x="0" y="3584"/>
                    <a:pt x="0" y="7989"/>
                  </a:cubicBezTo>
                  <a:cubicBezTo>
                    <a:pt x="0" y="12394"/>
                    <a:pt x="3584" y="15990"/>
                    <a:pt x="7989" y="15990"/>
                  </a:cubicBezTo>
                  <a:cubicBezTo>
                    <a:pt x="12407" y="15990"/>
                    <a:pt x="15990" y="12394"/>
                    <a:pt x="15990" y="7989"/>
                  </a:cubicBezTo>
                  <a:cubicBezTo>
                    <a:pt x="15990" y="3584"/>
                    <a:pt x="12407" y="0"/>
                    <a:pt x="7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2000" dirty="0"/>
            </a:p>
          </p:txBody>
        </p:sp>
      </p:grpSp>
      <p:grpSp>
        <p:nvGrpSpPr>
          <p:cNvPr id="157" name="Google Shape;97;p15">
            <a:extLst>
              <a:ext uri="{FF2B5EF4-FFF2-40B4-BE49-F238E27FC236}">
                <a16:creationId xmlns:a16="http://schemas.microsoft.com/office/drawing/2014/main" id="{F8417A3A-2A22-4C3C-885F-B61434DEDBB3}"/>
              </a:ext>
            </a:extLst>
          </p:cNvPr>
          <p:cNvGrpSpPr/>
          <p:nvPr/>
        </p:nvGrpSpPr>
        <p:grpSpPr>
          <a:xfrm>
            <a:off x="114781" y="619570"/>
            <a:ext cx="3182602" cy="548327"/>
            <a:chOff x="967075" y="1392189"/>
            <a:chExt cx="3604029" cy="548327"/>
          </a:xfrm>
        </p:grpSpPr>
        <p:sp>
          <p:nvSpPr>
            <p:cNvPr id="158" name="Google Shape;98;p15">
              <a:extLst>
                <a:ext uri="{FF2B5EF4-FFF2-40B4-BE49-F238E27FC236}">
                  <a16:creationId xmlns:a16="http://schemas.microsoft.com/office/drawing/2014/main" id="{8304CE80-06E2-4CD4-85AC-1F7B5685A0E1}"/>
                </a:ext>
              </a:extLst>
            </p:cNvPr>
            <p:cNvSpPr/>
            <p:nvPr/>
          </p:nvSpPr>
          <p:spPr>
            <a:xfrm>
              <a:off x="2545775" y="1450374"/>
              <a:ext cx="2025329" cy="490141"/>
            </a:xfrm>
            <a:custGeom>
              <a:avLst/>
              <a:gdLst/>
              <a:ahLst/>
              <a:cxnLst/>
              <a:rect l="l" t="t" r="r" b="b"/>
              <a:pathLst>
                <a:path w="71998" h="16646" extrusionOk="0">
                  <a:moveTo>
                    <a:pt x="1655" y="0"/>
                  </a:moveTo>
                  <a:lnTo>
                    <a:pt x="584" y="7478"/>
                  </a:lnTo>
                  <a:cubicBezTo>
                    <a:pt x="0" y="11526"/>
                    <a:pt x="2536" y="15229"/>
                    <a:pt x="6251" y="16324"/>
                  </a:cubicBezTo>
                  <a:cubicBezTo>
                    <a:pt x="6977" y="16538"/>
                    <a:pt x="7739" y="16645"/>
                    <a:pt x="8537" y="16645"/>
                  </a:cubicBezTo>
                  <a:lnTo>
                    <a:pt x="67521" y="16645"/>
                  </a:lnTo>
                  <a:cubicBezTo>
                    <a:pt x="70223" y="16645"/>
                    <a:pt x="71997" y="13847"/>
                    <a:pt x="70854" y="11407"/>
                  </a:cubicBezTo>
                  <a:lnTo>
                    <a:pt x="66604" y="2286"/>
                  </a:lnTo>
                  <a:cubicBezTo>
                    <a:pt x="65949" y="882"/>
                    <a:pt x="64544" y="0"/>
                    <a:pt x="630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What is happening?!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99;p15">
              <a:extLst>
                <a:ext uri="{FF2B5EF4-FFF2-40B4-BE49-F238E27FC236}">
                  <a16:creationId xmlns:a16="http://schemas.microsoft.com/office/drawing/2014/main" id="{ED8BF70F-5E8A-4CF4-B424-7EF1C68D5CCB}"/>
                </a:ext>
              </a:extLst>
            </p:cNvPr>
            <p:cNvSpPr/>
            <p:nvPr/>
          </p:nvSpPr>
          <p:spPr>
            <a:xfrm>
              <a:off x="1252425" y="1450375"/>
              <a:ext cx="1521274" cy="490141"/>
            </a:xfrm>
            <a:custGeom>
              <a:avLst/>
              <a:gdLst/>
              <a:ahLst/>
              <a:cxnLst/>
              <a:rect l="l" t="t" r="r" b="b"/>
              <a:pathLst>
                <a:path w="59699" h="16646" extrusionOk="0">
                  <a:moveTo>
                    <a:pt x="1656" y="0"/>
                  </a:moveTo>
                  <a:lnTo>
                    <a:pt x="584" y="7478"/>
                  </a:lnTo>
                  <a:cubicBezTo>
                    <a:pt x="1" y="11526"/>
                    <a:pt x="2537" y="15229"/>
                    <a:pt x="6252" y="16324"/>
                  </a:cubicBezTo>
                  <a:cubicBezTo>
                    <a:pt x="6978" y="16538"/>
                    <a:pt x="7740" y="16645"/>
                    <a:pt x="8538" y="16645"/>
                  </a:cubicBezTo>
                  <a:lnTo>
                    <a:pt x="55210" y="16645"/>
                  </a:lnTo>
                  <a:cubicBezTo>
                    <a:pt x="57913" y="16645"/>
                    <a:pt x="59699" y="13847"/>
                    <a:pt x="58556" y="11407"/>
                  </a:cubicBezTo>
                  <a:lnTo>
                    <a:pt x="54293" y="2286"/>
                  </a:lnTo>
                  <a:cubicBezTo>
                    <a:pt x="53638" y="882"/>
                    <a:pt x="52234" y="0"/>
                    <a:pt x="5069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Survivng</a:t>
              </a:r>
              <a:endParaRPr sz="1700" dirty="0">
                <a:solidFill>
                  <a:srgbClr val="FFFFFF"/>
                </a:solidFill>
              </a:endParaRPr>
            </a:p>
          </p:txBody>
        </p:sp>
        <p:sp>
          <p:nvSpPr>
            <p:cNvPr id="160" name="Google Shape;100;p15">
              <a:extLst>
                <a:ext uri="{FF2B5EF4-FFF2-40B4-BE49-F238E27FC236}">
                  <a16:creationId xmlns:a16="http://schemas.microsoft.com/office/drawing/2014/main" id="{1C525F93-8DDD-481C-9AE3-59DC3CF52C81}"/>
                </a:ext>
              </a:extLst>
            </p:cNvPr>
            <p:cNvSpPr/>
            <p:nvPr/>
          </p:nvSpPr>
          <p:spPr>
            <a:xfrm>
              <a:off x="967075" y="1392189"/>
              <a:ext cx="527978" cy="527978"/>
            </a:xfrm>
            <a:custGeom>
              <a:avLst/>
              <a:gdLst/>
              <a:ahLst/>
              <a:cxnLst/>
              <a:rect l="l" t="t" r="r" b="b"/>
              <a:pathLst>
                <a:path w="17931" h="17931" extrusionOk="0">
                  <a:moveTo>
                    <a:pt x="8966" y="0"/>
                  </a:moveTo>
                  <a:cubicBezTo>
                    <a:pt x="4013" y="0"/>
                    <a:pt x="0" y="4012"/>
                    <a:pt x="0" y="8965"/>
                  </a:cubicBezTo>
                  <a:cubicBezTo>
                    <a:pt x="0" y="13918"/>
                    <a:pt x="4013" y="17931"/>
                    <a:pt x="8966" y="17931"/>
                  </a:cubicBezTo>
                  <a:cubicBezTo>
                    <a:pt x="13919" y="17931"/>
                    <a:pt x="17931" y="13918"/>
                    <a:pt x="17931" y="8965"/>
                  </a:cubicBezTo>
                  <a:cubicBezTo>
                    <a:pt x="17931" y="4012"/>
                    <a:pt x="13919" y="0"/>
                    <a:pt x="896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1;p15">
              <a:extLst>
                <a:ext uri="{FF2B5EF4-FFF2-40B4-BE49-F238E27FC236}">
                  <a16:creationId xmlns:a16="http://schemas.microsoft.com/office/drawing/2014/main" id="{08B66422-E94A-4CE3-A26A-EE01A1BB7A8C}"/>
                </a:ext>
              </a:extLst>
            </p:cNvPr>
            <p:cNvSpPr/>
            <p:nvPr/>
          </p:nvSpPr>
          <p:spPr>
            <a:xfrm>
              <a:off x="995461" y="1420575"/>
              <a:ext cx="470855" cy="470855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002" y="0"/>
                  </a:moveTo>
                  <a:cubicBezTo>
                    <a:pt x="3596" y="0"/>
                    <a:pt x="1" y="3596"/>
                    <a:pt x="1" y="8001"/>
                  </a:cubicBezTo>
                  <a:cubicBezTo>
                    <a:pt x="1" y="12407"/>
                    <a:pt x="3596" y="15990"/>
                    <a:pt x="8002" y="15990"/>
                  </a:cubicBezTo>
                  <a:cubicBezTo>
                    <a:pt x="12407" y="15990"/>
                    <a:pt x="15991" y="12407"/>
                    <a:pt x="15991" y="8001"/>
                  </a:cubicBezTo>
                  <a:cubicBezTo>
                    <a:pt x="15991" y="3596"/>
                    <a:pt x="12407" y="0"/>
                    <a:pt x="800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03;p15">
              <a:extLst>
                <a:ext uri="{FF2B5EF4-FFF2-40B4-BE49-F238E27FC236}">
                  <a16:creationId xmlns:a16="http://schemas.microsoft.com/office/drawing/2014/main" id="{D1BF2C14-B1CC-40EE-AC52-758F43C1AEF5}"/>
                </a:ext>
              </a:extLst>
            </p:cNvPr>
            <p:cNvSpPr/>
            <p:nvPr/>
          </p:nvSpPr>
          <p:spPr>
            <a:xfrm>
              <a:off x="990708" y="1420574"/>
              <a:ext cx="470855" cy="470855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7989" y="0"/>
                  </a:moveTo>
                  <a:cubicBezTo>
                    <a:pt x="3584" y="0"/>
                    <a:pt x="0" y="3596"/>
                    <a:pt x="0" y="8001"/>
                  </a:cubicBezTo>
                  <a:cubicBezTo>
                    <a:pt x="0" y="12407"/>
                    <a:pt x="3584" y="15990"/>
                    <a:pt x="7989" y="15990"/>
                  </a:cubicBezTo>
                  <a:cubicBezTo>
                    <a:pt x="12407" y="15990"/>
                    <a:pt x="15990" y="12407"/>
                    <a:pt x="15990" y="8001"/>
                  </a:cubicBezTo>
                  <a:cubicBezTo>
                    <a:pt x="15990" y="3596"/>
                    <a:pt x="12407" y="0"/>
                    <a:pt x="798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000" dirty="0"/>
            </a:p>
          </p:txBody>
        </p:sp>
      </p:grpSp>
      <p:grpSp>
        <p:nvGrpSpPr>
          <p:cNvPr id="163" name="Google Shape;113;p15">
            <a:extLst>
              <a:ext uri="{FF2B5EF4-FFF2-40B4-BE49-F238E27FC236}">
                <a16:creationId xmlns:a16="http://schemas.microsoft.com/office/drawing/2014/main" id="{3D7AEBF7-1732-4966-B466-C0403D1F11CA}"/>
              </a:ext>
            </a:extLst>
          </p:cNvPr>
          <p:cNvGrpSpPr/>
          <p:nvPr/>
        </p:nvGrpSpPr>
        <p:grpSpPr>
          <a:xfrm>
            <a:off x="115355" y="4318172"/>
            <a:ext cx="3182028" cy="548356"/>
            <a:chOff x="967075" y="3519899"/>
            <a:chExt cx="3604029" cy="548356"/>
          </a:xfrm>
        </p:grpSpPr>
        <p:sp>
          <p:nvSpPr>
            <p:cNvPr id="164" name="Google Shape;114;p15">
              <a:extLst>
                <a:ext uri="{FF2B5EF4-FFF2-40B4-BE49-F238E27FC236}">
                  <a16:creationId xmlns:a16="http://schemas.microsoft.com/office/drawing/2014/main" id="{04F6B41D-86AE-43FC-87AD-F001C9CE4353}"/>
                </a:ext>
              </a:extLst>
            </p:cNvPr>
            <p:cNvSpPr/>
            <p:nvPr/>
          </p:nvSpPr>
          <p:spPr>
            <a:xfrm>
              <a:off x="2545775" y="3577760"/>
              <a:ext cx="2025329" cy="490495"/>
            </a:xfrm>
            <a:custGeom>
              <a:avLst/>
              <a:gdLst/>
              <a:ahLst/>
              <a:cxnLst/>
              <a:rect l="l" t="t" r="r" b="b"/>
              <a:pathLst>
                <a:path w="71998" h="16658" extrusionOk="0">
                  <a:moveTo>
                    <a:pt x="1655" y="0"/>
                  </a:moveTo>
                  <a:lnTo>
                    <a:pt x="584" y="7489"/>
                  </a:lnTo>
                  <a:cubicBezTo>
                    <a:pt x="0" y="11538"/>
                    <a:pt x="2536" y="15240"/>
                    <a:pt x="6251" y="16336"/>
                  </a:cubicBezTo>
                  <a:cubicBezTo>
                    <a:pt x="6977" y="16550"/>
                    <a:pt x="7739" y="16657"/>
                    <a:pt x="8537" y="16657"/>
                  </a:cubicBezTo>
                  <a:lnTo>
                    <a:pt x="67521" y="16657"/>
                  </a:lnTo>
                  <a:cubicBezTo>
                    <a:pt x="70223" y="16657"/>
                    <a:pt x="71997" y="13859"/>
                    <a:pt x="70854" y="11418"/>
                  </a:cubicBezTo>
                  <a:lnTo>
                    <a:pt x="66604" y="2298"/>
                  </a:lnTo>
                  <a:cubicBezTo>
                    <a:pt x="65949" y="893"/>
                    <a:pt x="64544" y="0"/>
                    <a:pt x="630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 am happening!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15;p15">
              <a:extLst>
                <a:ext uri="{FF2B5EF4-FFF2-40B4-BE49-F238E27FC236}">
                  <a16:creationId xmlns:a16="http://schemas.microsoft.com/office/drawing/2014/main" id="{79903547-728E-4861-8386-54D409A3B498}"/>
                </a:ext>
              </a:extLst>
            </p:cNvPr>
            <p:cNvSpPr/>
            <p:nvPr/>
          </p:nvSpPr>
          <p:spPr>
            <a:xfrm>
              <a:off x="1252425" y="3577755"/>
              <a:ext cx="1520949" cy="490495"/>
            </a:xfrm>
            <a:custGeom>
              <a:avLst/>
              <a:gdLst/>
              <a:ahLst/>
              <a:cxnLst/>
              <a:rect l="l" t="t" r="r" b="b"/>
              <a:pathLst>
                <a:path w="59699" h="16658" extrusionOk="0">
                  <a:moveTo>
                    <a:pt x="1656" y="0"/>
                  </a:moveTo>
                  <a:lnTo>
                    <a:pt x="584" y="7489"/>
                  </a:lnTo>
                  <a:cubicBezTo>
                    <a:pt x="1" y="11538"/>
                    <a:pt x="2537" y="15240"/>
                    <a:pt x="6252" y="16336"/>
                  </a:cubicBezTo>
                  <a:cubicBezTo>
                    <a:pt x="6978" y="16550"/>
                    <a:pt x="7740" y="16657"/>
                    <a:pt x="8538" y="16657"/>
                  </a:cubicBezTo>
                  <a:lnTo>
                    <a:pt x="55210" y="16657"/>
                  </a:lnTo>
                  <a:cubicBezTo>
                    <a:pt x="57913" y="16657"/>
                    <a:pt x="59699" y="13859"/>
                    <a:pt x="58556" y="11418"/>
                  </a:cubicBezTo>
                  <a:lnTo>
                    <a:pt x="54293" y="2298"/>
                  </a:lnTo>
                  <a:cubicBezTo>
                    <a:pt x="53638" y="893"/>
                    <a:pt x="52234" y="0"/>
                    <a:pt x="50698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Creating</a:t>
              </a:r>
              <a:endParaRPr sz="1700" dirty="0">
                <a:solidFill>
                  <a:srgbClr val="FFFFFF"/>
                </a:solidFill>
              </a:endParaRPr>
            </a:p>
          </p:txBody>
        </p:sp>
        <p:sp>
          <p:nvSpPr>
            <p:cNvPr id="166" name="Google Shape;116;p15">
              <a:extLst>
                <a:ext uri="{FF2B5EF4-FFF2-40B4-BE49-F238E27FC236}">
                  <a16:creationId xmlns:a16="http://schemas.microsoft.com/office/drawing/2014/main" id="{04E83F8F-6532-4B3A-86F7-D495813E905C}"/>
                </a:ext>
              </a:extLst>
            </p:cNvPr>
            <p:cNvSpPr/>
            <p:nvPr/>
          </p:nvSpPr>
          <p:spPr>
            <a:xfrm>
              <a:off x="967075" y="3519899"/>
              <a:ext cx="527978" cy="528008"/>
            </a:xfrm>
            <a:custGeom>
              <a:avLst/>
              <a:gdLst/>
              <a:ahLst/>
              <a:cxnLst/>
              <a:rect l="l" t="t" r="r" b="b"/>
              <a:pathLst>
                <a:path w="17931" h="17932" extrusionOk="0">
                  <a:moveTo>
                    <a:pt x="8966" y="1"/>
                  </a:moveTo>
                  <a:cubicBezTo>
                    <a:pt x="4013" y="1"/>
                    <a:pt x="0" y="4013"/>
                    <a:pt x="0" y="8966"/>
                  </a:cubicBezTo>
                  <a:cubicBezTo>
                    <a:pt x="0" y="13919"/>
                    <a:pt x="4013" y="17932"/>
                    <a:pt x="8966" y="17932"/>
                  </a:cubicBezTo>
                  <a:cubicBezTo>
                    <a:pt x="13919" y="17932"/>
                    <a:pt x="17931" y="13919"/>
                    <a:pt x="17931" y="8966"/>
                  </a:cubicBezTo>
                  <a:cubicBezTo>
                    <a:pt x="17931" y="4013"/>
                    <a:pt x="13919" y="1"/>
                    <a:pt x="89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17;p15">
              <a:extLst>
                <a:ext uri="{FF2B5EF4-FFF2-40B4-BE49-F238E27FC236}">
                  <a16:creationId xmlns:a16="http://schemas.microsoft.com/office/drawing/2014/main" id="{610020EA-BF2C-4B98-AC8B-AD9C7E7471A7}"/>
                </a:ext>
              </a:extLst>
            </p:cNvPr>
            <p:cNvSpPr/>
            <p:nvPr/>
          </p:nvSpPr>
          <p:spPr>
            <a:xfrm>
              <a:off x="995461" y="3548314"/>
              <a:ext cx="470855" cy="470855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002" y="0"/>
                  </a:moveTo>
                  <a:cubicBezTo>
                    <a:pt x="3596" y="0"/>
                    <a:pt x="1" y="3584"/>
                    <a:pt x="1" y="8001"/>
                  </a:cubicBezTo>
                  <a:cubicBezTo>
                    <a:pt x="1" y="12407"/>
                    <a:pt x="3596" y="15990"/>
                    <a:pt x="8002" y="15990"/>
                  </a:cubicBezTo>
                  <a:cubicBezTo>
                    <a:pt x="12407" y="15990"/>
                    <a:pt x="15991" y="12407"/>
                    <a:pt x="15991" y="8001"/>
                  </a:cubicBezTo>
                  <a:cubicBezTo>
                    <a:pt x="15991" y="3584"/>
                    <a:pt x="12407" y="0"/>
                    <a:pt x="800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19;p15">
              <a:extLst>
                <a:ext uri="{FF2B5EF4-FFF2-40B4-BE49-F238E27FC236}">
                  <a16:creationId xmlns:a16="http://schemas.microsoft.com/office/drawing/2014/main" id="{60B70A64-02B7-4439-88B4-3DDF9FE57E7D}"/>
                </a:ext>
              </a:extLst>
            </p:cNvPr>
            <p:cNvSpPr/>
            <p:nvPr/>
          </p:nvSpPr>
          <p:spPr>
            <a:xfrm>
              <a:off x="998591" y="3548314"/>
              <a:ext cx="470855" cy="470855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7989" y="0"/>
                  </a:moveTo>
                  <a:cubicBezTo>
                    <a:pt x="3584" y="0"/>
                    <a:pt x="0" y="3584"/>
                    <a:pt x="0" y="8001"/>
                  </a:cubicBezTo>
                  <a:cubicBezTo>
                    <a:pt x="0" y="12407"/>
                    <a:pt x="3584" y="15990"/>
                    <a:pt x="7989" y="15990"/>
                  </a:cubicBezTo>
                  <a:cubicBezTo>
                    <a:pt x="12407" y="15990"/>
                    <a:pt x="15990" y="12407"/>
                    <a:pt x="15990" y="8001"/>
                  </a:cubicBezTo>
                  <a:cubicBezTo>
                    <a:pt x="15990" y="3584"/>
                    <a:pt x="12407" y="0"/>
                    <a:pt x="798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4</a:t>
              </a:r>
              <a:endParaRPr sz="2000" dirty="0"/>
            </a:p>
          </p:txBody>
        </p:sp>
      </p:grpSp>
      <p:grpSp>
        <p:nvGrpSpPr>
          <p:cNvPr id="171" name="Google Shape;67;p15">
            <a:extLst>
              <a:ext uri="{FF2B5EF4-FFF2-40B4-BE49-F238E27FC236}">
                <a16:creationId xmlns:a16="http://schemas.microsoft.com/office/drawing/2014/main" id="{A2F3C391-B7BE-42E7-97AD-BDC5BF55F25E}"/>
              </a:ext>
            </a:extLst>
          </p:cNvPr>
          <p:cNvGrpSpPr/>
          <p:nvPr/>
        </p:nvGrpSpPr>
        <p:grpSpPr>
          <a:xfrm>
            <a:off x="114781" y="2988768"/>
            <a:ext cx="3182602" cy="548680"/>
            <a:chOff x="967075" y="2832393"/>
            <a:chExt cx="3604029" cy="548680"/>
          </a:xfrm>
        </p:grpSpPr>
        <p:sp>
          <p:nvSpPr>
            <p:cNvPr id="172" name="Google Shape;68;p15">
              <a:extLst>
                <a:ext uri="{FF2B5EF4-FFF2-40B4-BE49-F238E27FC236}">
                  <a16:creationId xmlns:a16="http://schemas.microsoft.com/office/drawing/2014/main" id="{0C0E43B7-8D4F-49DB-AA7E-134B09216B66}"/>
                </a:ext>
              </a:extLst>
            </p:cNvPr>
            <p:cNvSpPr/>
            <p:nvPr/>
          </p:nvSpPr>
          <p:spPr>
            <a:xfrm>
              <a:off x="2527174" y="2890608"/>
              <a:ext cx="2043930" cy="490465"/>
            </a:xfrm>
            <a:custGeom>
              <a:avLst/>
              <a:gdLst/>
              <a:ahLst/>
              <a:cxnLst/>
              <a:rect l="l" t="t" r="r" b="b"/>
              <a:pathLst>
                <a:path w="71998" h="16657" extrusionOk="0">
                  <a:moveTo>
                    <a:pt x="1655" y="0"/>
                  </a:moveTo>
                  <a:lnTo>
                    <a:pt x="584" y="7477"/>
                  </a:lnTo>
                  <a:cubicBezTo>
                    <a:pt x="0" y="11525"/>
                    <a:pt x="2536" y="15228"/>
                    <a:pt x="6251" y="16324"/>
                  </a:cubicBezTo>
                  <a:cubicBezTo>
                    <a:pt x="6977" y="16538"/>
                    <a:pt x="7739" y="16657"/>
                    <a:pt x="8537" y="16657"/>
                  </a:cubicBezTo>
                  <a:lnTo>
                    <a:pt x="67521" y="16657"/>
                  </a:lnTo>
                  <a:cubicBezTo>
                    <a:pt x="70223" y="16657"/>
                    <a:pt x="71997" y="13847"/>
                    <a:pt x="70854" y="11406"/>
                  </a:cubicBezTo>
                  <a:lnTo>
                    <a:pt x="66604" y="2286"/>
                  </a:lnTo>
                  <a:cubicBezTo>
                    <a:pt x="65949" y="893"/>
                    <a:pt x="64544" y="0"/>
                    <a:pt x="630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de-DE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Can I </a:t>
              </a:r>
              <a:r>
                <a:rPr lang="de-DE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make</a:t>
              </a:r>
              <a:r>
                <a:rPr lang="de-DE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de-DE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new</a:t>
              </a:r>
              <a:r>
                <a:rPr lang="de-DE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de-DE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happenings</a:t>
              </a:r>
              <a:r>
                <a:rPr lang="de-DE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69;p15">
              <a:extLst>
                <a:ext uri="{FF2B5EF4-FFF2-40B4-BE49-F238E27FC236}">
                  <a16:creationId xmlns:a16="http://schemas.microsoft.com/office/drawing/2014/main" id="{834A13B2-FA87-4038-920C-A08F43CF5407}"/>
                </a:ext>
              </a:extLst>
            </p:cNvPr>
            <p:cNvSpPr/>
            <p:nvPr/>
          </p:nvSpPr>
          <p:spPr>
            <a:xfrm>
              <a:off x="1252425" y="2890605"/>
              <a:ext cx="1521276" cy="490465"/>
            </a:xfrm>
            <a:custGeom>
              <a:avLst/>
              <a:gdLst/>
              <a:ahLst/>
              <a:cxnLst/>
              <a:rect l="l" t="t" r="r" b="b"/>
              <a:pathLst>
                <a:path w="59699" h="16657" extrusionOk="0">
                  <a:moveTo>
                    <a:pt x="1656" y="0"/>
                  </a:moveTo>
                  <a:lnTo>
                    <a:pt x="584" y="7477"/>
                  </a:lnTo>
                  <a:cubicBezTo>
                    <a:pt x="1" y="11525"/>
                    <a:pt x="2537" y="15228"/>
                    <a:pt x="6252" y="16324"/>
                  </a:cubicBezTo>
                  <a:cubicBezTo>
                    <a:pt x="6978" y="16538"/>
                    <a:pt x="7740" y="16657"/>
                    <a:pt x="8538" y="16657"/>
                  </a:cubicBezTo>
                  <a:lnTo>
                    <a:pt x="55210" y="16657"/>
                  </a:lnTo>
                  <a:cubicBezTo>
                    <a:pt x="57913" y="16657"/>
                    <a:pt x="59699" y="13847"/>
                    <a:pt x="58556" y="11406"/>
                  </a:cubicBezTo>
                  <a:lnTo>
                    <a:pt x="54293" y="2286"/>
                  </a:lnTo>
                  <a:cubicBezTo>
                    <a:pt x="53638" y="893"/>
                    <a:pt x="52234" y="0"/>
                    <a:pt x="5069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Designing</a:t>
              </a:r>
              <a:endParaRPr sz="1700" dirty="0">
                <a:solidFill>
                  <a:srgbClr val="FFFFFF"/>
                </a:solidFill>
              </a:endParaRPr>
            </a:p>
          </p:txBody>
        </p:sp>
        <p:sp>
          <p:nvSpPr>
            <p:cNvPr id="174" name="Google Shape;70;p15">
              <a:extLst>
                <a:ext uri="{FF2B5EF4-FFF2-40B4-BE49-F238E27FC236}">
                  <a16:creationId xmlns:a16="http://schemas.microsoft.com/office/drawing/2014/main" id="{CADBD580-27D1-4E45-BBF7-85B7E50B29A8}"/>
                </a:ext>
              </a:extLst>
            </p:cNvPr>
            <p:cNvSpPr/>
            <p:nvPr/>
          </p:nvSpPr>
          <p:spPr>
            <a:xfrm>
              <a:off x="967075" y="2832393"/>
              <a:ext cx="527978" cy="528008"/>
            </a:xfrm>
            <a:custGeom>
              <a:avLst/>
              <a:gdLst/>
              <a:ahLst/>
              <a:cxnLst/>
              <a:rect l="l" t="t" r="r" b="b"/>
              <a:pathLst>
                <a:path w="17931" h="17932" extrusionOk="0">
                  <a:moveTo>
                    <a:pt x="8966" y="1"/>
                  </a:moveTo>
                  <a:cubicBezTo>
                    <a:pt x="4013" y="1"/>
                    <a:pt x="0" y="4013"/>
                    <a:pt x="0" y="8966"/>
                  </a:cubicBezTo>
                  <a:cubicBezTo>
                    <a:pt x="0" y="13919"/>
                    <a:pt x="4013" y="17932"/>
                    <a:pt x="8966" y="17932"/>
                  </a:cubicBezTo>
                  <a:cubicBezTo>
                    <a:pt x="13919" y="17932"/>
                    <a:pt x="17931" y="13919"/>
                    <a:pt x="17931" y="8966"/>
                  </a:cubicBezTo>
                  <a:cubicBezTo>
                    <a:pt x="17931" y="4013"/>
                    <a:pt x="13919" y="1"/>
                    <a:pt x="89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1;p15">
              <a:extLst>
                <a:ext uri="{FF2B5EF4-FFF2-40B4-BE49-F238E27FC236}">
                  <a16:creationId xmlns:a16="http://schemas.microsoft.com/office/drawing/2014/main" id="{C31F10D0-CE75-43FB-ADD8-B5E2CEEB2067}"/>
                </a:ext>
              </a:extLst>
            </p:cNvPr>
            <p:cNvSpPr/>
            <p:nvPr/>
          </p:nvSpPr>
          <p:spPr>
            <a:xfrm>
              <a:off x="995461" y="2861162"/>
              <a:ext cx="470855" cy="470502"/>
            </a:xfrm>
            <a:custGeom>
              <a:avLst/>
              <a:gdLst/>
              <a:ahLst/>
              <a:cxnLst/>
              <a:rect l="l" t="t" r="r" b="b"/>
              <a:pathLst>
                <a:path w="15991" h="15979" extrusionOk="0">
                  <a:moveTo>
                    <a:pt x="8002" y="0"/>
                  </a:moveTo>
                  <a:cubicBezTo>
                    <a:pt x="3596" y="0"/>
                    <a:pt x="1" y="3584"/>
                    <a:pt x="1" y="7989"/>
                  </a:cubicBezTo>
                  <a:cubicBezTo>
                    <a:pt x="1" y="12394"/>
                    <a:pt x="3596" y="15978"/>
                    <a:pt x="8002" y="15978"/>
                  </a:cubicBezTo>
                  <a:cubicBezTo>
                    <a:pt x="12407" y="15978"/>
                    <a:pt x="15991" y="12394"/>
                    <a:pt x="15991" y="7989"/>
                  </a:cubicBezTo>
                  <a:cubicBezTo>
                    <a:pt x="15991" y="3584"/>
                    <a:pt x="12407" y="0"/>
                    <a:pt x="800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3;p15">
              <a:extLst>
                <a:ext uri="{FF2B5EF4-FFF2-40B4-BE49-F238E27FC236}">
                  <a16:creationId xmlns:a16="http://schemas.microsoft.com/office/drawing/2014/main" id="{A03C28D0-1B37-440D-8557-9F7D49A47600}"/>
                </a:ext>
              </a:extLst>
            </p:cNvPr>
            <p:cNvSpPr/>
            <p:nvPr/>
          </p:nvSpPr>
          <p:spPr>
            <a:xfrm>
              <a:off x="995460" y="2861157"/>
              <a:ext cx="470855" cy="470502"/>
            </a:xfrm>
            <a:custGeom>
              <a:avLst/>
              <a:gdLst/>
              <a:ahLst/>
              <a:cxnLst/>
              <a:rect l="l" t="t" r="r" b="b"/>
              <a:pathLst>
                <a:path w="15991" h="15979" extrusionOk="0">
                  <a:moveTo>
                    <a:pt x="7989" y="0"/>
                  </a:moveTo>
                  <a:cubicBezTo>
                    <a:pt x="3584" y="0"/>
                    <a:pt x="0" y="3584"/>
                    <a:pt x="0" y="7989"/>
                  </a:cubicBezTo>
                  <a:cubicBezTo>
                    <a:pt x="0" y="12394"/>
                    <a:pt x="3584" y="15978"/>
                    <a:pt x="7989" y="15978"/>
                  </a:cubicBezTo>
                  <a:cubicBezTo>
                    <a:pt x="12407" y="15978"/>
                    <a:pt x="15990" y="12394"/>
                    <a:pt x="15990" y="7989"/>
                  </a:cubicBezTo>
                  <a:cubicBezTo>
                    <a:pt x="15990" y="3584"/>
                    <a:pt x="12407" y="0"/>
                    <a:pt x="798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000" dirty="0"/>
            </a:p>
          </p:txBody>
        </p:sp>
      </p:grpSp>
      <p:cxnSp>
        <p:nvCxnSpPr>
          <p:cNvPr id="179" name="Google Shape;102;p15">
            <a:extLst>
              <a:ext uri="{FF2B5EF4-FFF2-40B4-BE49-F238E27FC236}">
                <a16:creationId xmlns:a16="http://schemas.microsoft.com/office/drawing/2014/main" id="{D685BA23-A126-4228-8E5F-13F12469F67B}"/>
              </a:ext>
            </a:extLst>
          </p:cNvPr>
          <p:cNvCxnSpPr>
            <a:cxnSpLocks/>
          </p:cNvCxnSpPr>
          <p:nvPr/>
        </p:nvCxnSpPr>
        <p:spPr>
          <a:xfrm flipH="1" flipV="1">
            <a:off x="4728898" y="1220093"/>
            <a:ext cx="730232" cy="27728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04;p15">
            <a:extLst>
              <a:ext uri="{FF2B5EF4-FFF2-40B4-BE49-F238E27FC236}">
                <a16:creationId xmlns:a16="http://schemas.microsoft.com/office/drawing/2014/main" id="{D38D0ABC-95D1-4B60-B83A-80B89C349049}"/>
              </a:ext>
            </a:extLst>
          </p:cNvPr>
          <p:cNvSpPr/>
          <p:nvPr/>
        </p:nvSpPr>
        <p:spPr>
          <a:xfrm>
            <a:off x="5343449" y="1409383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8930" h="8919" extrusionOk="0">
                <a:moveTo>
                  <a:pt x="4465" y="0"/>
                </a:moveTo>
                <a:cubicBezTo>
                  <a:pt x="2001" y="0"/>
                  <a:pt x="0" y="2001"/>
                  <a:pt x="0" y="4465"/>
                </a:cubicBezTo>
                <a:cubicBezTo>
                  <a:pt x="0" y="6918"/>
                  <a:pt x="2001" y="8918"/>
                  <a:pt x="4465" y="8918"/>
                </a:cubicBezTo>
                <a:cubicBezTo>
                  <a:pt x="6930" y="8918"/>
                  <a:pt x="8930" y="6918"/>
                  <a:pt x="8930" y="4465"/>
                </a:cubicBezTo>
                <a:cubicBezTo>
                  <a:pt x="8930" y="2001"/>
                  <a:pt x="6930" y="0"/>
                  <a:pt x="4465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7A257A2B-CEB8-4B4B-8CB4-437A99B0B850}"/>
              </a:ext>
            </a:extLst>
          </p:cNvPr>
          <p:cNvSpPr txBox="1"/>
          <p:nvPr/>
        </p:nvSpPr>
        <p:spPr>
          <a:xfrm>
            <a:off x="3850052" y="906959"/>
            <a:ext cx="1788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/>
              <a:t>What</a:t>
            </a:r>
            <a:r>
              <a:rPr lang="de-DE" sz="1200" dirty="0"/>
              <a:t> </a:t>
            </a:r>
            <a:r>
              <a:rPr lang="de-DE" sz="1200" dirty="0" err="1"/>
              <a:t>now</a:t>
            </a:r>
            <a:r>
              <a:rPr lang="de-DE" sz="1200" dirty="0"/>
              <a:t>?...</a:t>
            </a:r>
          </a:p>
        </p:txBody>
      </p:sp>
      <p:cxnSp>
        <p:nvCxnSpPr>
          <p:cNvPr id="182" name="Google Shape;102;p15">
            <a:extLst>
              <a:ext uri="{FF2B5EF4-FFF2-40B4-BE49-F238E27FC236}">
                <a16:creationId xmlns:a16="http://schemas.microsoft.com/office/drawing/2014/main" id="{818BC31E-B864-4C77-8240-6C6DE0DAD6AE}"/>
              </a:ext>
            </a:extLst>
          </p:cNvPr>
          <p:cNvCxnSpPr>
            <a:cxnSpLocks/>
          </p:cNvCxnSpPr>
          <p:nvPr/>
        </p:nvCxnSpPr>
        <p:spPr>
          <a:xfrm flipH="1" flipV="1">
            <a:off x="4226208" y="1674417"/>
            <a:ext cx="807809" cy="22875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04;p15">
            <a:extLst>
              <a:ext uri="{FF2B5EF4-FFF2-40B4-BE49-F238E27FC236}">
                <a16:creationId xmlns:a16="http://schemas.microsoft.com/office/drawing/2014/main" id="{889FBFF7-B79B-44D2-9C81-97A7CE71EA03}"/>
              </a:ext>
            </a:extLst>
          </p:cNvPr>
          <p:cNvSpPr/>
          <p:nvPr/>
        </p:nvSpPr>
        <p:spPr>
          <a:xfrm>
            <a:off x="4918336" y="1815183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8930" h="8919" extrusionOk="0">
                <a:moveTo>
                  <a:pt x="4465" y="0"/>
                </a:moveTo>
                <a:cubicBezTo>
                  <a:pt x="2001" y="0"/>
                  <a:pt x="0" y="2001"/>
                  <a:pt x="0" y="4465"/>
                </a:cubicBezTo>
                <a:cubicBezTo>
                  <a:pt x="0" y="6918"/>
                  <a:pt x="2001" y="8918"/>
                  <a:pt x="4465" y="8918"/>
                </a:cubicBezTo>
                <a:cubicBezTo>
                  <a:pt x="6930" y="8918"/>
                  <a:pt x="8930" y="6918"/>
                  <a:pt x="8930" y="4465"/>
                </a:cubicBezTo>
                <a:cubicBezTo>
                  <a:pt x="8930" y="2001"/>
                  <a:pt x="693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CDE639D1-BDD0-4E8F-A87A-F81A3104B3B4}"/>
              </a:ext>
            </a:extLst>
          </p:cNvPr>
          <p:cNvSpPr txBox="1"/>
          <p:nvPr/>
        </p:nvSpPr>
        <p:spPr>
          <a:xfrm>
            <a:off x="2975171" y="1414883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What</a:t>
            </a:r>
            <a:r>
              <a:rPr lang="de-DE" sz="1200" dirty="0"/>
              <a:t> Kits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combine</a:t>
            </a:r>
            <a:r>
              <a:rPr lang="de-DE" sz="1200" dirty="0"/>
              <a:t>?</a:t>
            </a:r>
          </a:p>
        </p:txBody>
      </p:sp>
      <p:cxnSp>
        <p:nvCxnSpPr>
          <p:cNvPr id="185" name="Google Shape;102;p15">
            <a:extLst>
              <a:ext uri="{FF2B5EF4-FFF2-40B4-BE49-F238E27FC236}">
                <a16:creationId xmlns:a16="http://schemas.microsoft.com/office/drawing/2014/main" id="{C97C337C-FD18-4FC3-9171-40638DA08F13}"/>
              </a:ext>
            </a:extLst>
          </p:cNvPr>
          <p:cNvCxnSpPr>
            <a:cxnSpLocks/>
          </p:cNvCxnSpPr>
          <p:nvPr/>
        </p:nvCxnSpPr>
        <p:spPr>
          <a:xfrm flipV="1">
            <a:off x="6139698" y="1510784"/>
            <a:ext cx="1532419" cy="2516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04;p15">
            <a:extLst>
              <a:ext uri="{FF2B5EF4-FFF2-40B4-BE49-F238E27FC236}">
                <a16:creationId xmlns:a16="http://schemas.microsoft.com/office/drawing/2014/main" id="{A6402529-1415-4FC6-9F7F-A48B19E2AD30}"/>
              </a:ext>
            </a:extLst>
          </p:cNvPr>
          <p:cNvSpPr/>
          <p:nvPr/>
        </p:nvSpPr>
        <p:spPr>
          <a:xfrm>
            <a:off x="6024016" y="1674417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8930" h="8919" extrusionOk="0">
                <a:moveTo>
                  <a:pt x="4465" y="0"/>
                </a:moveTo>
                <a:cubicBezTo>
                  <a:pt x="2001" y="0"/>
                  <a:pt x="0" y="2001"/>
                  <a:pt x="0" y="4465"/>
                </a:cubicBezTo>
                <a:cubicBezTo>
                  <a:pt x="0" y="6918"/>
                  <a:pt x="2001" y="8918"/>
                  <a:pt x="4465" y="8918"/>
                </a:cubicBezTo>
                <a:cubicBezTo>
                  <a:pt x="6930" y="8918"/>
                  <a:pt x="8930" y="6918"/>
                  <a:pt x="8930" y="4465"/>
                </a:cubicBezTo>
                <a:cubicBezTo>
                  <a:pt x="8930" y="2001"/>
                  <a:pt x="693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E8C3D058-9F27-4561-AA66-CF2A76A1C0CB}"/>
              </a:ext>
            </a:extLst>
          </p:cNvPr>
          <p:cNvSpPr txBox="1"/>
          <p:nvPr/>
        </p:nvSpPr>
        <p:spPr>
          <a:xfrm>
            <a:off x="7635023" y="1326990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How</a:t>
            </a:r>
            <a:r>
              <a:rPr lang="de-DE" sz="1200" dirty="0"/>
              <a:t> do i </a:t>
            </a:r>
            <a:r>
              <a:rPr lang="de-DE" sz="1200" dirty="0" err="1"/>
              <a:t>get</a:t>
            </a:r>
            <a:r>
              <a:rPr lang="de-DE" sz="1200" dirty="0"/>
              <a:t> in?</a:t>
            </a:r>
          </a:p>
        </p:txBody>
      </p:sp>
      <p:cxnSp>
        <p:nvCxnSpPr>
          <p:cNvPr id="188" name="Google Shape;102;p15">
            <a:extLst>
              <a:ext uri="{FF2B5EF4-FFF2-40B4-BE49-F238E27FC236}">
                <a16:creationId xmlns:a16="http://schemas.microsoft.com/office/drawing/2014/main" id="{4CD385F3-CA6E-42E8-B7C1-354AAAF1804D}"/>
              </a:ext>
            </a:extLst>
          </p:cNvPr>
          <p:cNvCxnSpPr>
            <a:cxnSpLocks/>
          </p:cNvCxnSpPr>
          <p:nvPr/>
        </p:nvCxnSpPr>
        <p:spPr>
          <a:xfrm flipV="1">
            <a:off x="6005027" y="232872"/>
            <a:ext cx="431341" cy="112482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04;p15">
            <a:extLst>
              <a:ext uri="{FF2B5EF4-FFF2-40B4-BE49-F238E27FC236}">
                <a16:creationId xmlns:a16="http://schemas.microsoft.com/office/drawing/2014/main" id="{B863042A-7C83-4746-947F-A6C0E5D6029E}"/>
              </a:ext>
            </a:extLst>
          </p:cNvPr>
          <p:cNvSpPr/>
          <p:nvPr/>
        </p:nvSpPr>
        <p:spPr>
          <a:xfrm>
            <a:off x="5889346" y="257363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8930" h="8919" extrusionOk="0">
                <a:moveTo>
                  <a:pt x="4465" y="0"/>
                </a:moveTo>
                <a:cubicBezTo>
                  <a:pt x="2001" y="0"/>
                  <a:pt x="0" y="2001"/>
                  <a:pt x="0" y="4465"/>
                </a:cubicBezTo>
                <a:cubicBezTo>
                  <a:pt x="0" y="6918"/>
                  <a:pt x="2001" y="8918"/>
                  <a:pt x="4465" y="8918"/>
                </a:cubicBezTo>
                <a:cubicBezTo>
                  <a:pt x="6930" y="8918"/>
                  <a:pt x="8930" y="6918"/>
                  <a:pt x="8930" y="4465"/>
                </a:cubicBezTo>
                <a:cubicBezTo>
                  <a:pt x="8930" y="2001"/>
                  <a:pt x="6930" y="0"/>
                  <a:pt x="4465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Textfeld 189">
            <a:extLst>
              <a:ext uri="{FF2B5EF4-FFF2-40B4-BE49-F238E27FC236}">
                <a16:creationId xmlns:a16="http://schemas.microsoft.com/office/drawing/2014/main" id="{B35A0324-F7BC-4F6C-ABEE-336FC0D92089}"/>
              </a:ext>
            </a:extLst>
          </p:cNvPr>
          <p:cNvSpPr txBox="1"/>
          <p:nvPr/>
        </p:nvSpPr>
        <p:spPr>
          <a:xfrm>
            <a:off x="6382238" y="34988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Thats</a:t>
            </a:r>
            <a:r>
              <a:rPr lang="de-DE" sz="1200" dirty="0"/>
              <a:t> not Fair!</a:t>
            </a:r>
          </a:p>
        </p:txBody>
      </p:sp>
      <p:cxnSp>
        <p:nvCxnSpPr>
          <p:cNvPr id="191" name="Google Shape;102;p15">
            <a:extLst>
              <a:ext uri="{FF2B5EF4-FFF2-40B4-BE49-F238E27FC236}">
                <a16:creationId xmlns:a16="http://schemas.microsoft.com/office/drawing/2014/main" id="{545D44FA-36C1-412C-A28C-CF8E5D8A77FA}"/>
              </a:ext>
            </a:extLst>
          </p:cNvPr>
          <p:cNvCxnSpPr>
            <a:cxnSpLocks/>
          </p:cNvCxnSpPr>
          <p:nvPr/>
        </p:nvCxnSpPr>
        <p:spPr>
          <a:xfrm flipH="1">
            <a:off x="4144319" y="2105251"/>
            <a:ext cx="1472783" cy="17679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04;p15">
            <a:extLst>
              <a:ext uri="{FF2B5EF4-FFF2-40B4-BE49-F238E27FC236}">
                <a16:creationId xmlns:a16="http://schemas.microsoft.com/office/drawing/2014/main" id="{18FAC99F-6810-431B-82A6-537A59263014}"/>
              </a:ext>
            </a:extLst>
          </p:cNvPr>
          <p:cNvSpPr/>
          <p:nvPr/>
        </p:nvSpPr>
        <p:spPr>
          <a:xfrm>
            <a:off x="5501419" y="2017258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8930" h="8919" extrusionOk="0">
                <a:moveTo>
                  <a:pt x="4465" y="0"/>
                </a:moveTo>
                <a:cubicBezTo>
                  <a:pt x="2001" y="0"/>
                  <a:pt x="0" y="2001"/>
                  <a:pt x="0" y="4465"/>
                </a:cubicBezTo>
                <a:cubicBezTo>
                  <a:pt x="0" y="6918"/>
                  <a:pt x="2001" y="8918"/>
                  <a:pt x="4465" y="8918"/>
                </a:cubicBezTo>
                <a:cubicBezTo>
                  <a:pt x="6930" y="8918"/>
                  <a:pt x="8930" y="6918"/>
                  <a:pt x="8930" y="4465"/>
                </a:cubicBezTo>
                <a:cubicBezTo>
                  <a:pt x="8930" y="2001"/>
                  <a:pt x="693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CD7FD96A-28A2-4193-B25F-9D41EF62796C}"/>
              </a:ext>
            </a:extLst>
          </p:cNvPr>
          <p:cNvSpPr txBox="1"/>
          <p:nvPr/>
        </p:nvSpPr>
        <p:spPr>
          <a:xfrm>
            <a:off x="2737913" y="2245998"/>
            <a:ext cx="159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Lets</a:t>
            </a:r>
            <a:r>
              <a:rPr lang="de-DE" sz="1200" dirty="0"/>
              <a:t> </a:t>
            </a:r>
            <a:r>
              <a:rPr lang="de-DE" sz="1200" dirty="0" err="1"/>
              <a:t>exploit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Wiki!</a:t>
            </a:r>
          </a:p>
        </p:txBody>
      </p:sp>
      <p:cxnSp>
        <p:nvCxnSpPr>
          <p:cNvPr id="194" name="Google Shape;102;p15">
            <a:extLst>
              <a:ext uri="{FF2B5EF4-FFF2-40B4-BE49-F238E27FC236}">
                <a16:creationId xmlns:a16="http://schemas.microsoft.com/office/drawing/2014/main" id="{1C5382FC-639D-45BF-AB30-0CBE9E59E295}"/>
              </a:ext>
            </a:extLst>
          </p:cNvPr>
          <p:cNvCxnSpPr>
            <a:cxnSpLocks/>
          </p:cNvCxnSpPr>
          <p:nvPr/>
        </p:nvCxnSpPr>
        <p:spPr>
          <a:xfrm>
            <a:off x="6766221" y="2066948"/>
            <a:ext cx="839063" cy="92007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04;p15">
            <a:extLst>
              <a:ext uri="{FF2B5EF4-FFF2-40B4-BE49-F238E27FC236}">
                <a16:creationId xmlns:a16="http://schemas.microsoft.com/office/drawing/2014/main" id="{C866592F-3D51-4ED2-B4CD-0FE5F7E6BE1E}"/>
              </a:ext>
            </a:extLst>
          </p:cNvPr>
          <p:cNvSpPr/>
          <p:nvPr/>
        </p:nvSpPr>
        <p:spPr>
          <a:xfrm>
            <a:off x="6650539" y="1978955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8930" h="8919" extrusionOk="0">
                <a:moveTo>
                  <a:pt x="4465" y="0"/>
                </a:moveTo>
                <a:cubicBezTo>
                  <a:pt x="2001" y="0"/>
                  <a:pt x="0" y="2001"/>
                  <a:pt x="0" y="4465"/>
                </a:cubicBezTo>
                <a:cubicBezTo>
                  <a:pt x="0" y="6918"/>
                  <a:pt x="2001" y="8918"/>
                  <a:pt x="4465" y="8918"/>
                </a:cubicBezTo>
                <a:cubicBezTo>
                  <a:pt x="6930" y="8918"/>
                  <a:pt x="8930" y="6918"/>
                  <a:pt x="8930" y="4465"/>
                </a:cubicBezTo>
                <a:cubicBezTo>
                  <a:pt x="8930" y="2001"/>
                  <a:pt x="693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7C3FC136-FC99-4D07-ADA3-B655DF1B873B}"/>
              </a:ext>
            </a:extLst>
          </p:cNvPr>
          <p:cNvSpPr txBox="1"/>
          <p:nvPr/>
        </p:nvSpPr>
        <p:spPr>
          <a:xfrm>
            <a:off x="7553319" y="2017258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Why</a:t>
            </a:r>
            <a:r>
              <a:rPr lang="de-DE" sz="1200" dirty="0"/>
              <a:t> </a:t>
            </a:r>
            <a:r>
              <a:rPr lang="de-DE" sz="1200" dirty="0" err="1"/>
              <a:t>did</a:t>
            </a:r>
            <a:r>
              <a:rPr lang="de-DE" sz="1200" dirty="0"/>
              <a:t> I die?</a:t>
            </a:r>
          </a:p>
        </p:txBody>
      </p:sp>
      <p:cxnSp>
        <p:nvCxnSpPr>
          <p:cNvPr id="197" name="Google Shape;102;p15">
            <a:extLst>
              <a:ext uri="{FF2B5EF4-FFF2-40B4-BE49-F238E27FC236}">
                <a16:creationId xmlns:a16="http://schemas.microsoft.com/office/drawing/2014/main" id="{956E103A-8F5B-4F16-99B3-5FE20E0CE5D8}"/>
              </a:ext>
            </a:extLst>
          </p:cNvPr>
          <p:cNvCxnSpPr>
            <a:cxnSpLocks/>
          </p:cNvCxnSpPr>
          <p:nvPr/>
        </p:nvCxnSpPr>
        <p:spPr>
          <a:xfrm flipH="1">
            <a:off x="4457126" y="2427796"/>
            <a:ext cx="1592576" cy="43495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04;p15">
            <a:extLst>
              <a:ext uri="{FF2B5EF4-FFF2-40B4-BE49-F238E27FC236}">
                <a16:creationId xmlns:a16="http://schemas.microsoft.com/office/drawing/2014/main" id="{E5AB2D6D-6024-4C64-9FCE-0DB9543A1F83}"/>
              </a:ext>
            </a:extLst>
          </p:cNvPr>
          <p:cNvSpPr/>
          <p:nvPr/>
        </p:nvSpPr>
        <p:spPr>
          <a:xfrm>
            <a:off x="5934016" y="2339803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8930" h="8919" extrusionOk="0">
                <a:moveTo>
                  <a:pt x="4465" y="0"/>
                </a:moveTo>
                <a:cubicBezTo>
                  <a:pt x="2001" y="0"/>
                  <a:pt x="0" y="2001"/>
                  <a:pt x="0" y="4465"/>
                </a:cubicBezTo>
                <a:cubicBezTo>
                  <a:pt x="0" y="6918"/>
                  <a:pt x="2001" y="8918"/>
                  <a:pt x="4465" y="8918"/>
                </a:cubicBezTo>
                <a:cubicBezTo>
                  <a:pt x="6930" y="8918"/>
                  <a:pt x="8930" y="6918"/>
                  <a:pt x="8930" y="4465"/>
                </a:cubicBezTo>
                <a:cubicBezTo>
                  <a:pt x="8930" y="2001"/>
                  <a:pt x="6930" y="0"/>
                  <a:pt x="4465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7CB95E93-D815-40FD-A045-0725401F4179}"/>
              </a:ext>
            </a:extLst>
          </p:cNvPr>
          <p:cNvSpPr txBox="1"/>
          <p:nvPr/>
        </p:nvSpPr>
        <p:spPr>
          <a:xfrm>
            <a:off x="2696681" y="2705126"/>
            <a:ext cx="1842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 </a:t>
            </a:r>
            <a:r>
              <a:rPr lang="de-DE" sz="1200" dirty="0" err="1"/>
              <a:t>want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play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a Pixie!</a:t>
            </a:r>
          </a:p>
        </p:txBody>
      </p:sp>
      <p:cxnSp>
        <p:nvCxnSpPr>
          <p:cNvPr id="200" name="Google Shape;102;p15">
            <a:extLst>
              <a:ext uri="{FF2B5EF4-FFF2-40B4-BE49-F238E27FC236}">
                <a16:creationId xmlns:a16="http://schemas.microsoft.com/office/drawing/2014/main" id="{455AF913-F6C2-44F1-B852-16DD79C71D2D}"/>
              </a:ext>
            </a:extLst>
          </p:cNvPr>
          <p:cNvCxnSpPr>
            <a:cxnSpLocks/>
            <a:endCxn id="202" idx="1"/>
          </p:cNvCxnSpPr>
          <p:nvPr/>
        </p:nvCxnSpPr>
        <p:spPr>
          <a:xfrm>
            <a:off x="6313190" y="2627554"/>
            <a:ext cx="1269179" cy="82696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104;p15">
            <a:extLst>
              <a:ext uri="{FF2B5EF4-FFF2-40B4-BE49-F238E27FC236}">
                <a16:creationId xmlns:a16="http://schemas.microsoft.com/office/drawing/2014/main" id="{7961C2D2-72F9-4200-BA38-92188F153110}"/>
              </a:ext>
            </a:extLst>
          </p:cNvPr>
          <p:cNvSpPr/>
          <p:nvPr/>
        </p:nvSpPr>
        <p:spPr>
          <a:xfrm>
            <a:off x="6226576" y="2537554"/>
            <a:ext cx="173228" cy="180000"/>
          </a:xfrm>
          <a:custGeom>
            <a:avLst/>
            <a:gdLst/>
            <a:ahLst/>
            <a:cxnLst/>
            <a:rect l="l" t="t" r="r" b="b"/>
            <a:pathLst>
              <a:path w="8930" h="8919" extrusionOk="0">
                <a:moveTo>
                  <a:pt x="4465" y="0"/>
                </a:moveTo>
                <a:cubicBezTo>
                  <a:pt x="2001" y="0"/>
                  <a:pt x="0" y="2001"/>
                  <a:pt x="0" y="4465"/>
                </a:cubicBezTo>
                <a:cubicBezTo>
                  <a:pt x="0" y="6918"/>
                  <a:pt x="2001" y="8918"/>
                  <a:pt x="4465" y="8918"/>
                </a:cubicBezTo>
                <a:cubicBezTo>
                  <a:pt x="6930" y="8918"/>
                  <a:pt x="8930" y="6918"/>
                  <a:pt x="8930" y="4465"/>
                </a:cubicBezTo>
                <a:cubicBezTo>
                  <a:pt x="8930" y="2001"/>
                  <a:pt x="6930" y="0"/>
                  <a:pt x="4465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A6E98D2C-DBD9-47B4-A886-20C947EAFDA8}"/>
              </a:ext>
            </a:extLst>
          </p:cNvPr>
          <p:cNvSpPr txBox="1"/>
          <p:nvPr/>
        </p:nvSpPr>
        <p:spPr>
          <a:xfrm>
            <a:off x="7582369" y="257175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 </a:t>
            </a:r>
            <a:r>
              <a:rPr lang="de-DE" sz="1200" dirty="0" err="1"/>
              <a:t>can</a:t>
            </a:r>
            <a:r>
              <a:rPr lang="de-DE" sz="1200" dirty="0"/>
              <a:t> </a:t>
            </a:r>
            <a:r>
              <a:rPr lang="de-DE" sz="1200" dirty="0" err="1"/>
              <a:t>make</a:t>
            </a:r>
            <a:r>
              <a:rPr lang="de-DE" sz="1200" dirty="0"/>
              <a:t> a Pixie?</a:t>
            </a:r>
          </a:p>
        </p:txBody>
      </p:sp>
      <p:cxnSp>
        <p:nvCxnSpPr>
          <p:cNvPr id="203" name="Google Shape;102;p15">
            <a:extLst>
              <a:ext uri="{FF2B5EF4-FFF2-40B4-BE49-F238E27FC236}">
                <a16:creationId xmlns:a16="http://schemas.microsoft.com/office/drawing/2014/main" id="{FFC4D52D-B9EF-41F8-B5BD-7D7BA2F871C8}"/>
              </a:ext>
            </a:extLst>
          </p:cNvPr>
          <p:cNvCxnSpPr>
            <a:cxnSpLocks/>
          </p:cNvCxnSpPr>
          <p:nvPr/>
        </p:nvCxnSpPr>
        <p:spPr>
          <a:xfrm>
            <a:off x="5830815" y="2921960"/>
            <a:ext cx="1601857" cy="13168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104;p15">
            <a:extLst>
              <a:ext uri="{FF2B5EF4-FFF2-40B4-BE49-F238E27FC236}">
                <a16:creationId xmlns:a16="http://schemas.microsoft.com/office/drawing/2014/main" id="{5DF319C4-33EB-4CB3-A840-062FA77AF36C}"/>
              </a:ext>
            </a:extLst>
          </p:cNvPr>
          <p:cNvSpPr/>
          <p:nvPr/>
        </p:nvSpPr>
        <p:spPr>
          <a:xfrm>
            <a:off x="5741614" y="2831262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8930" h="8919" extrusionOk="0">
                <a:moveTo>
                  <a:pt x="4465" y="0"/>
                </a:moveTo>
                <a:cubicBezTo>
                  <a:pt x="2001" y="0"/>
                  <a:pt x="0" y="2001"/>
                  <a:pt x="0" y="4465"/>
                </a:cubicBezTo>
                <a:cubicBezTo>
                  <a:pt x="0" y="6918"/>
                  <a:pt x="2001" y="8918"/>
                  <a:pt x="4465" y="8918"/>
                </a:cubicBezTo>
                <a:cubicBezTo>
                  <a:pt x="6930" y="8918"/>
                  <a:pt x="8930" y="6918"/>
                  <a:pt x="8930" y="4465"/>
                </a:cubicBezTo>
                <a:cubicBezTo>
                  <a:pt x="8930" y="2001"/>
                  <a:pt x="6930" y="0"/>
                  <a:pt x="4465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439D385D-63C7-4210-B740-149ADDEB42F8}"/>
              </a:ext>
            </a:extLst>
          </p:cNvPr>
          <p:cNvSpPr txBox="1"/>
          <p:nvPr/>
        </p:nvSpPr>
        <p:spPr>
          <a:xfrm>
            <a:off x="7409918" y="2945968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Thats</a:t>
            </a:r>
            <a:r>
              <a:rPr lang="de-DE" sz="1200" dirty="0"/>
              <a:t> not a Pixie but </a:t>
            </a:r>
            <a:r>
              <a:rPr lang="de-DE" sz="1200" dirty="0" err="1"/>
              <a:t>its</a:t>
            </a:r>
            <a:br>
              <a:rPr lang="de-DE" sz="1200" dirty="0"/>
            </a:br>
            <a:r>
              <a:rPr lang="de-DE" sz="1200" dirty="0" err="1"/>
              <a:t>something</a:t>
            </a:r>
            <a:r>
              <a:rPr lang="de-DE" sz="1200" dirty="0"/>
              <a:t> at least…</a:t>
            </a:r>
          </a:p>
        </p:txBody>
      </p:sp>
      <p:cxnSp>
        <p:nvCxnSpPr>
          <p:cNvPr id="206" name="Google Shape;102;p15">
            <a:extLst>
              <a:ext uri="{FF2B5EF4-FFF2-40B4-BE49-F238E27FC236}">
                <a16:creationId xmlns:a16="http://schemas.microsoft.com/office/drawing/2014/main" id="{6DBEE52D-4E8D-4581-B413-2E26C054E08A}"/>
              </a:ext>
            </a:extLst>
          </p:cNvPr>
          <p:cNvCxnSpPr>
            <a:cxnSpLocks/>
          </p:cNvCxnSpPr>
          <p:nvPr/>
        </p:nvCxnSpPr>
        <p:spPr>
          <a:xfrm flipH="1">
            <a:off x="4630390" y="3129795"/>
            <a:ext cx="770544" cy="242924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104;p15">
            <a:extLst>
              <a:ext uri="{FF2B5EF4-FFF2-40B4-BE49-F238E27FC236}">
                <a16:creationId xmlns:a16="http://schemas.microsoft.com/office/drawing/2014/main" id="{9A37886B-183D-46E6-AB6E-286AE86AC39E}"/>
              </a:ext>
            </a:extLst>
          </p:cNvPr>
          <p:cNvSpPr/>
          <p:nvPr/>
        </p:nvSpPr>
        <p:spPr>
          <a:xfrm>
            <a:off x="5311733" y="3039097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8930" h="8919" extrusionOk="0">
                <a:moveTo>
                  <a:pt x="4465" y="0"/>
                </a:moveTo>
                <a:cubicBezTo>
                  <a:pt x="2001" y="0"/>
                  <a:pt x="0" y="2001"/>
                  <a:pt x="0" y="4465"/>
                </a:cubicBezTo>
                <a:cubicBezTo>
                  <a:pt x="0" y="6918"/>
                  <a:pt x="2001" y="8918"/>
                  <a:pt x="4465" y="8918"/>
                </a:cubicBezTo>
                <a:cubicBezTo>
                  <a:pt x="6930" y="8918"/>
                  <a:pt x="8930" y="6918"/>
                  <a:pt x="8930" y="4465"/>
                </a:cubicBezTo>
                <a:cubicBezTo>
                  <a:pt x="8930" y="2001"/>
                  <a:pt x="6930" y="0"/>
                  <a:pt x="4465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3678BF79-8B25-4F71-A6ED-53A39E0EE6B0}"/>
              </a:ext>
            </a:extLst>
          </p:cNvPr>
          <p:cNvSpPr txBox="1"/>
          <p:nvPr/>
        </p:nvSpPr>
        <p:spPr>
          <a:xfrm>
            <a:off x="3321389" y="3304156"/>
            <a:ext cx="15173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/>
              <a:t>There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no</a:t>
            </a:r>
            <a:r>
              <a:rPr lang="de-DE" sz="1200" dirty="0"/>
              <a:t> Spoon!</a:t>
            </a:r>
          </a:p>
        </p:txBody>
      </p:sp>
      <p:cxnSp>
        <p:nvCxnSpPr>
          <p:cNvPr id="209" name="Google Shape;102;p15">
            <a:extLst>
              <a:ext uri="{FF2B5EF4-FFF2-40B4-BE49-F238E27FC236}">
                <a16:creationId xmlns:a16="http://schemas.microsoft.com/office/drawing/2014/main" id="{15816875-C62B-49F9-A7FE-A95FF1991F4B}"/>
              </a:ext>
            </a:extLst>
          </p:cNvPr>
          <p:cNvCxnSpPr>
            <a:cxnSpLocks/>
          </p:cNvCxnSpPr>
          <p:nvPr/>
        </p:nvCxnSpPr>
        <p:spPr>
          <a:xfrm flipH="1">
            <a:off x="4619015" y="3271690"/>
            <a:ext cx="1145578" cy="640634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104;p15">
            <a:extLst>
              <a:ext uri="{FF2B5EF4-FFF2-40B4-BE49-F238E27FC236}">
                <a16:creationId xmlns:a16="http://schemas.microsoft.com/office/drawing/2014/main" id="{FA7C7A8F-3903-42C9-92FA-8423D6DC1810}"/>
              </a:ext>
            </a:extLst>
          </p:cNvPr>
          <p:cNvSpPr/>
          <p:nvPr/>
        </p:nvSpPr>
        <p:spPr>
          <a:xfrm>
            <a:off x="5660328" y="3174903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8930" h="8919" extrusionOk="0">
                <a:moveTo>
                  <a:pt x="4465" y="0"/>
                </a:moveTo>
                <a:cubicBezTo>
                  <a:pt x="2001" y="0"/>
                  <a:pt x="0" y="2001"/>
                  <a:pt x="0" y="4465"/>
                </a:cubicBezTo>
                <a:cubicBezTo>
                  <a:pt x="0" y="6918"/>
                  <a:pt x="2001" y="8918"/>
                  <a:pt x="4465" y="8918"/>
                </a:cubicBezTo>
                <a:cubicBezTo>
                  <a:pt x="6930" y="8918"/>
                  <a:pt x="8930" y="6918"/>
                  <a:pt x="8930" y="4465"/>
                </a:cubicBezTo>
                <a:cubicBezTo>
                  <a:pt x="8930" y="2001"/>
                  <a:pt x="6930" y="0"/>
                  <a:pt x="4465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65948E36-54E9-4916-815C-8609640918FE}"/>
              </a:ext>
            </a:extLst>
          </p:cNvPr>
          <p:cNvSpPr txBox="1"/>
          <p:nvPr/>
        </p:nvSpPr>
        <p:spPr>
          <a:xfrm>
            <a:off x="2660246" y="3825971"/>
            <a:ext cx="21935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/>
              <a:t>Lets</a:t>
            </a:r>
            <a:r>
              <a:rPr lang="de-DE" sz="1200" dirty="0"/>
              <a:t> </a:t>
            </a:r>
            <a:r>
              <a:rPr lang="de-DE" sz="1200" dirty="0" err="1"/>
              <a:t>get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Designer Edition</a:t>
            </a:r>
          </a:p>
        </p:txBody>
      </p:sp>
      <p:cxnSp>
        <p:nvCxnSpPr>
          <p:cNvPr id="212" name="Google Shape;102;p15">
            <a:extLst>
              <a:ext uri="{FF2B5EF4-FFF2-40B4-BE49-F238E27FC236}">
                <a16:creationId xmlns:a16="http://schemas.microsoft.com/office/drawing/2014/main" id="{5F509C4A-DC7E-4E1B-97AF-A635AF45B213}"/>
              </a:ext>
            </a:extLst>
          </p:cNvPr>
          <p:cNvCxnSpPr>
            <a:cxnSpLocks/>
          </p:cNvCxnSpPr>
          <p:nvPr/>
        </p:nvCxnSpPr>
        <p:spPr>
          <a:xfrm flipH="1">
            <a:off x="5091797" y="3409588"/>
            <a:ext cx="989308" cy="760359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104;p15">
            <a:extLst>
              <a:ext uri="{FF2B5EF4-FFF2-40B4-BE49-F238E27FC236}">
                <a16:creationId xmlns:a16="http://schemas.microsoft.com/office/drawing/2014/main" id="{B1434AD3-41AE-4244-AD50-B4555A0B132D}"/>
              </a:ext>
            </a:extLst>
          </p:cNvPr>
          <p:cNvSpPr/>
          <p:nvPr/>
        </p:nvSpPr>
        <p:spPr>
          <a:xfrm>
            <a:off x="5976840" y="3312801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8930" h="8919" extrusionOk="0">
                <a:moveTo>
                  <a:pt x="4465" y="0"/>
                </a:moveTo>
                <a:cubicBezTo>
                  <a:pt x="2001" y="0"/>
                  <a:pt x="0" y="2001"/>
                  <a:pt x="0" y="4465"/>
                </a:cubicBezTo>
                <a:cubicBezTo>
                  <a:pt x="0" y="6918"/>
                  <a:pt x="2001" y="8918"/>
                  <a:pt x="4465" y="8918"/>
                </a:cubicBezTo>
                <a:cubicBezTo>
                  <a:pt x="6930" y="8918"/>
                  <a:pt x="8930" y="6918"/>
                  <a:pt x="8930" y="4465"/>
                </a:cubicBezTo>
                <a:cubicBezTo>
                  <a:pt x="8930" y="2001"/>
                  <a:pt x="6930" y="0"/>
                  <a:pt x="4465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598C0F8C-6191-4CE1-9CB7-2B15D6C4B39A}"/>
              </a:ext>
            </a:extLst>
          </p:cNvPr>
          <p:cNvSpPr txBox="1"/>
          <p:nvPr/>
        </p:nvSpPr>
        <p:spPr>
          <a:xfrm>
            <a:off x="3171949" y="4169947"/>
            <a:ext cx="23945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/>
              <a:t>Lets</a:t>
            </a:r>
            <a:r>
              <a:rPr lang="de-DE" sz="1200" dirty="0"/>
              <a:t> </a:t>
            </a:r>
            <a:r>
              <a:rPr lang="de-DE" sz="1200" dirty="0" err="1"/>
              <a:t>delete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Designer Edition</a:t>
            </a:r>
          </a:p>
        </p:txBody>
      </p:sp>
      <p:cxnSp>
        <p:nvCxnSpPr>
          <p:cNvPr id="215" name="Google Shape;102;p15">
            <a:extLst>
              <a:ext uri="{FF2B5EF4-FFF2-40B4-BE49-F238E27FC236}">
                <a16:creationId xmlns:a16="http://schemas.microsoft.com/office/drawing/2014/main" id="{C6CC44A6-ED76-4A17-929C-97069D116A74}"/>
              </a:ext>
            </a:extLst>
          </p:cNvPr>
          <p:cNvCxnSpPr>
            <a:cxnSpLocks/>
          </p:cNvCxnSpPr>
          <p:nvPr/>
        </p:nvCxnSpPr>
        <p:spPr>
          <a:xfrm>
            <a:off x="6649636" y="3749687"/>
            <a:ext cx="629311" cy="40094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104;p15">
            <a:extLst>
              <a:ext uri="{FF2B5EF4-FFF2-40B4-BE49-F238E27FC236}">
                <a16:creationId xmlns:a16="http://schemas.microsoft.com/office/drawing/2014/main" id="{696C825C-A4BD-4891-9956-EFC05B214AF6}"/>
              </a:ext>
            </a:extLst>
          </p:cNvPr>
          <p:cNvSpPr/>
          <p:nvPr/>
        </p:nvSpPr>
        <p:spPr>
          <a:xfrm>
            <a:off x="6545371" y="3652900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8930" h="8919" extrusionOk="0">
                <a:moveTo>
                  <a:pt x="4465" y="0"/>
                </a:moveTo>
                <a:cubicBezTo>
                  <a:pt x="2001" y="0"/>
                  <a:pt x="0" y="2001"/>
                  <a:pt x="0" y="4465"/>
                </a:cubicBezTo>
                <a:cubicBezTo>
                  <a:pt x="0" y="6918"/>
                  <a:pt x="2001" y="8918"/>
                  <a:pt x="4465" y="8918"/>
                </a:cubicBezTo>
                <a:cubicBezTo>
                  <a:pt x="6930" y="8918"/>
                  <a:pt x="8930" y="6918"/>
                  <a:pt x="8930" y="4465"/>
                </a:cubicBezTo>
                <a:cubicBezTo>
                  <a:pt x="8930" y="2001"/>
                  <a:pt x="6930" y="0"/>
                  <a:pt x="4465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EFD4FBB2-AF49-4AF6-9281-C9B10F93CAEC}"/>
              </a:ext>
            </a:extLst>
          </p:cNvPr>
          <p:cNvSpPr txBox="1"/>
          <p:nvPr/>
        </p:nvSpPr>
        <p:spPr>
          <a:xfrm>
            <a:off x="7200748" y="3643351"/>
            <a:ext cx="23945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/>
              <a:t>Step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Step</a:t>
            </a:r>
            <a:r>
              <a:rPr lang="de-DE" sz="1200" dirty="0"/>
              <a:t>, Doc </a:t>
            </a:r>
            <a:r>
              <a:rPr lang="de-DE" sz="1200" dirty="0" err="1"/>
              <a:t>by</a:t>
            </a:r>
            <a:r>
              <a:rPr lang="de-DE" sz="1200" dirty="0"/>
              <a:t> Doc</a:t>
            </a:r>
          </a:p>
        </p:txBody>
      </p:sp>
      <p:cxnSp>
        <p:nvCxnSpPr>
          <p:cNvPr id="218" name="Google Shape;102;p15">
            <a:extLst>
              <a:ext uri="{FF2B5EF4-FFF2-40B4-BE49-F238E27FC236}">
                <a16:creationId xmlns:a16="http://schemas.microsoft.com/office/drawing/2014/main" id="{EB3A2D96-BE00-4FB8-BB81-AEDF00A8D94F}"/>
              </a:ext>
            </a:extLst>
          </p:cNvPr>
          <p:cNvCxnSpPr>
            <a:cxnSpLocks/>
            <a:endCxn id="220" idx="1"/>
          </p:cNvCxnSpPr>
          <p:nvPr/>
        </p:nvCxnSpPr>
        <p:spPr>
          <a:xfrm>
            <a:off x="6108454" y="3977297"/>
            <a:ext cx="751506" cy="252343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104;p15">
            <a:extLst>
              <a:ext uri="{FF2B5EF4-FFF2-40B4-BE49-F238E27FC236}">
                <a16:creationId xmlns:a16="http://schemas.microsoft.com/office/drawing/2014/main" id="{BC3E1865-A645-4366-BA90-7AD1F9F537F7}"/>
              </a:ext>
            </a:extLst>
          </p:cNvPr>
          <p:cNvSpPr/>
          <p:nvPr/>
        </p:nvSpPr>
        <p:spPr>
          <a:xfrm>
            <a:off x="6004189" y="3880510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8930" h="8919" extrusionOk="0">
                <a:moveTo>
                  <a:pt x="4465" y="0"/>
                </a:moveTo>
                <a:cubicBezTo>
                  <a:pt x="2001" y="0"/>
                  <a:pt x="0" y="2001"/>
                  <a:pt x="0" y="4465"/>
                </a:cubicBezTo>
                <a:cubicBezTo>
                  <a:pt x="0" y="6918"/>
                  <a:pt x="2001" y="8918"/>
                  <a:pt x="4465" y="8918"/>
                </a:cubicBezTo>
                <a:cubicBezTo>
                  <a:pt x="6930" y="8918"/>
                  <a:pt x="8930" y="6918"/>
                  <a:pt x="8930" y="4465"/>
                </a:cubicBezTo>
                <a:cubicBezTo>
                  <a:pt x="8930" y="2001"/>
                  <a:pt x="6930" y="0"/>
                  <a:pt x="4465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70D7A39D-E6E1-42D0-91BD-1F8E4766A8A4}"/>
              </a:ext>
            </a:extLst>
          </p:cNvPr>
          <p:cNvSpPr txBox="1"/>
          <p:nvPr/>
        </p:nvSpPr>
        <p:spPr>
          <a:xfrm>
            <a:off x="6859960" y="4091140"/>
            <a:ext cx="23945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Oh! </a:t>
            </a:r>
            <a:r>
              <a:rPr lang="de-DE" sz="1200" dirty="0" err="1"/>
              <a:t>Thats</a:t>
            </a:r>
            <a:r>
              <a:rPr lang="de-DE" sz="1200" dirty="0"/>
              <a:t> </a:t>
            </a:r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fire</a:t>
            </a:r>
            <a:r>
              <a:rPr lang="de-DE" sz="1200" dirty="0"/>
              <a:t> </a:t>
            </a:r>
            <a:r>
              <a:rPr lang="de-DE" sz="1200" dirty="0" err="1"/>
              <a:t>spreads</a:t>
            </a:r>
            <a:r>
              <a:rPr lang="de-DE" sz="1200" dirty="0"/>
              <a:t>!</a:t>
            </a:r>
          </a:p>
        </p:txBody>
      </p:sp>
      <p:cxnSp>
        <p:nvCxnSpPr>
          <p:cNvPr id="221" name="Google Shape;102;p15">
            <a:extLst>
              <a:ext uri="{FF2B5EF4-FFF2-40B4-BE49-F238E27FC236}">
                <a16:creationId xmlns:a16="http://schemas.microsoft.com/office/drawing/2014/main" id="{391B9607-1BD8-49E6-B2AF-3E7652A0609A}"/>
              </a:ext>
            </a:extLst>
          </p:cNvPr>
          <p:cNvCxnSpPr>
            <a:cxnSpLocks/>
          </p:cNvCxnSpPr>
          <p:nvPr/>
        </p:nvCxnSpPr>
        <p:spPr>
          <a:xfrm>
            <a:off x="5952624" y="4373689"/>
            <a:ext cx="793595" cy="152017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104;p15">
            <a:extLst>
              <a:ext uri="{FF2B5EF4-FFF2-40B4-BE49-F238E27FC236}">
                <a16:creationId xmlns:a16="http://schemas.microsoft.com/office/drawing/2014/main" id="{2B2DA0FD-7FE7-407E-95F2-2B2F8967FAE1}"/>
              </a:ext>
            </a:extLst>
          </p:cNvPr>
          <p:cNvSpPr/>
          <p:nvPr/>
        </p:nvSpPr>
        <p:spPr>
          <a:xfrm>
            <a:off x="5848359" y="4276902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8930" h="8919" extrusionOk="0">
                <a:moveTo>
                  <a:pt x="4465" y="0"/>
                </a:moveTo>
                <a:cubicBezTo>
                  <a:pt x="2001" y="0"/>
                  <a:pt x="0" y="2001"/>
                  <a:pt x="0" y="4465"/>
                </a:cubicBezTo>
                <a:cubicBezTo>
                  <a:pt x="0" y="6918"/>
                  <a:pt x="2001" y="8918"/>
                  <a:pt x="4465" y="8918"/>
                </a:cubicBezTo>
                <a:cubicBezTo>
                  <a:pt x="6930" y="8918"/>
                  <a:pt x="8930" y="6918"/>
                  <a:pt x="8930" y="4465"/>
                </a:cubicBezTo>
                <a:cubicBezTo>
                  <a:pt x="8930" y="2001"/>
                  <a:pt x="6930" y="0"/>
                  <a:pt x="4465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Textfeld 222">
            <a:extLst>
              <a:ext uri="{FF2B5EF4-FFF2-40B4-BE49-F238E27FC236}">
                <a16:creationId xmlns:a16="http://schemas.microsoft.com/office/drawing/2014/main" id="{6355748D-3777-4326-8DEE-6AFA1054911B}"/>
              </a:ext>
            </a:extLst>
          </p:cNvPr>
          <p:cNvSpPr txBox="1"/>
          <p:nvPr/>
        </p:nvSpPr>
        <p:spPr>
          <a:xfrm>
            <a:off x="6769038" y="4393882"/>
            <a:ext cx="23945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/>
              <a:t>Lets</a:t>
            </a:r>
            <a:r>
              <a:rPr lang="de-DE" sz="1200" dirty="0"/>
              <a:t> </a:t>
            </a:r>
            <a:r>
              <a:rPr lang="de-DE" sz="1200" dirty="0" err="1"/>
              <a:t>implement</a:t>
            </a:r>
            <a:r>
              <a:rPr lang="de-DE" sz="1200" dirty="0"/>
              <a:t> </a:t>
            </a:r>
            <a:r>
              <a:rPr lang="de-DE" sz="1200" dirty="0" err="1"/>
              <a:t>droughts</a:t>
            </a:r>
            <a:r>
              <a:rPr lang="de-DE" sz="1200" dirty="0"/>
              <a:t>…</a:t>
            </a:r>
          </a:p>
        </p:txBody>
      </p:sp>
      <p:cxnSp>
        <p:nvCxnSpPr>
          <p:cNvPr id="224" name="Google Shape;102;p15">
            <a:extLst>
              <a:ext uri="{FF2B5EF4-FFF2-40B4-BE49-F238E27FC236}">
                <a16:creationId xmlns:a16="http://schemas.microsoft.com/office/drawing/2014/main" id="{92B19601-690E-49C1-B5CB-27329A0D948F}"/>
              </a:ext>
            </a:extLst>
          </p:cNvPr>
          <p:cNvCxnSpPr>
            <a:cxnSpLocks/>
          </p:cNvCxnSpPr>
          <p:nvPr/>
        </p:nvCxnSpPr>
        <p:spPr>
          <a:xfrm flipH="1" flipV="1">
            <a:off x="5521011" y="4886136"/>
            <a:ext cx="521613" cy="130047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104;p15">
            <a:extLst>
              <a:ext uri="{FF2B5EF4-FFF2-40B4-BE49-F238E27FC236}">
                <a16:creationId xmlns:a16="http://schemas.microsoft.com/office/drawing/2014/main" id="{01C225F4-A07D-4685-A99E-A87A9E5E3AD8}"/>
              </a:ext>
            </a:extLst>
          </p:cNvPr>
          <p:cNvSpPr/>
          <p:nvPr/>
        </p:nvSpPr>
        <p:spPr>
          <a:xfrm>
            <a:off x="5952624" y="4911228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8930" h="8919" extrusionOk="0">
                <a:moveTo>
                  <a:pt x="4465" y="0"/>
                </a:moveTo>
                <a:cubicBezTo>
                  <a:pt x="2001" y="0"/>
                  <a:pt x="0" y="2001"/>
                  <a:pt x="0" y="4465"/>
                </a:cubicBezTo>
                <a:cubicBezTo>
                  <a:pt x="0" y="6918"/>
                  <a:pt x="2001" y="8918"/>
                  <a:pt x="4465" y="8918"/>
                </a:cubicBezTo>
                <a:cubicBezTo>
                  <a:pt x="6930" y="8918"/>
                  <a:pt x="8930" y="6918"/>
                  <a:pt x="8930" y="4465"/>
                </a:cubicBezTo>
                <a:cubicBezTo>
                  <a:pt x="8930" y="2001"/>
                  <a:pt x="6930" y="0"/>
                  <a:pt x="4465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Textfeld 225">
            <a:extLst>
              <a:ext uri="{FF2B5EF4-FFF2-40B4-BE49-F238E27FC236}">
                <a16:creationId xmlns:a16="http://schemas.microsoft.com/office/drawing/2014/main" id="{6C25B143-EB96-4BF3-A101-CBB49807904A}"/>
              </a:ext>
            </a:extLst>
          </p:cNvPr>
          <p:cNvSpPr txBox="1"/>
          <p:nvPr/>
        </p:nvSpPr>
        <p:spPr>
          <a:xfrm>
            <a:off x="3464966" y="4747637"/>
            <a:ext cx="23945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/>
              <a:t>Lets</a:t>
            </a:r>
            <a:r>
              <a:rPr lang="de-DE" sz="1200" dirty="0"/>
              <a:t> </a:t>
            </a:r>
            <a:r>
              <a:rPr lang="de-DE" sz="1200" dirty="0" err="1"/>
              <a:t>build</a:t>
            </a:r>
            <a:r>
              <a:rPr lang="de-DE" sz="1200" dirty="0"/>
              <a:t> a </a:t>
            </a:r>
            <a:r>
              <a:rPr lang="de-DE" sz="1200" dirty="0" err="1"/>
              <a:t>weather</a:t>
            </a:r>
            <a:r>
              <a:rPr lang="de-DE" sz="1200" dirty="0"/>
              <a:t> </a:t>
            </a:r>
            <a:r>
              <a:rPr lang="de-DE" sz="1200" dirty="0" err="1"/>
              <a:t>system</a:t>
            </a:r>
            <a:endParaRPr lang="de-DE" sz="1200" dirty="0"/>
          </a:p>
        </p:txBody>
      </p:sp>
      <p:sp>
        <p:nvSpPr>
          <p:cNvPr id="227" name="Google Shape;55;p15">
            <a:extLst>
              <a:ext uri="{FF2B5EF4-FFF2-40B4-BE49-F238E27FC236}">
                <a16:creationId xmlns:a16="http://schemas.microsoft.com/office/drawing/2014/main" id="{ABD8CB33-7C3E-42FA-872B-DA59C408A7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165" y="89132"/>
            <a:ext cx="8776183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4 Stages of P@nic!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5955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3861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458" name="Google Shape;458;p21"/>
          <p:cNvGrpSpPr/>
          <p:nvPr/>
        </p:nvGrpSpPr>
        <p:grpSpPr>
          <a:xfrm>
            <a:off x="1120785" y="2093262"/>
            <a:ext cx="3972169" cy="467321"/>
            <a:chOff x="1120785" y="2093262"/>
            <a:chExt cx="3972169" cy="467321"/>
          </a:xfrm>
        </p:grpSpPr>
        <p:sp>
          <p:nvSpPr>
            <p:cNvPr id="459" name="Google Shape;459;p21"/>
            <p:cNvSpPr/>
            <p:nvPr/>
          </p:nvSpPr>
          <p:spPr>
            <a:xfrm>
              <a:off x="4447081" y="2093262"/>
              <a:ext cx="645873" cy="467321"/>
            </a:xfrm>
            <a:custGeom>
              <a:avLst/>
              <a:gdLst/>
              <a:ahLst/>
              <a:cxnLst/>
              <a:rect l="l" t="t" r="r" b="b"/>
              <a:pathLst>
                <a:path w="21360" h="15455" extrusionOk="0">
                  <a:moveTo>
                    <a:pt x="13633" y="0"/>
                  </a:moveTo>
                  <a:cubicBezTo>
                    <a:pt x="9858" y="0"/>
                    <a:pt x="6715" y="2715"/>
                    <a:pt x="6036" y="6299"/>
                  </a:cubicBezTo>
                  <a:cubicBezTo>
                    <a:pt x="5839" y="6659"/>
                    <a:pt x="5465" y="7019"/>
                    <a:pt x="4769" y="7019"/>
                  </a:cubicBezTo>
                  <a:cubicBezTo>
                    <a:pt x="4292" y="7019"/>
                    <a:pt x="3662" y="6849"/>
                    <a:pt x="2834" y="6394"/>
                  </a:cubicBezTo>
                  <a:cubicBezTo>
                    <a:pt x="2524" y="6156"/>
                    <a:pt x="2143" y="6001"/>
                    <a:pt x="1726" y="6001"/>
                  </a:cubicBezTo>
                  <a:cubicBezTo>
                    <a:pt x="774" y="6001"/>
                    <a:pt x="0" y="6775"/>
                    <a:pt x="0" y="7728"/>
                  </a:cubicBezTo>
                  <a:cubicBezTo>
                    <a:pt x="0" y="8680"/>
                    <a:pt x="774" y="9454"/>
                    <a:pt x="1726" y="9454"/>
                  </a:cubicBezTo>
                  <a:cubicBezTo>
                    <a:pt x="2143" y="9454"/>
                    <a:pt x="2524" y="9311"/>
                    <a:pt x="2834" y="9061"/>
                  </a:cubicBezTo>
                  <a:cubicBezTo>
                    <a:pt x="3660" y="8612"/>
                    <a:pt x="4288" y="8445"/>
                    <a:pt x="4765" y="8445"/>
                  </a:cubicBezTo>
                  <a:cubicBezTo>
                    <a:pt x="5464" y="8445"/>
                    <a:pt x="5838" y="8803"/>
                    <a:pt x="6036" y="9156"/>
                  </a:cubicBezTo>
                  <a:cubicBezTo>
                    <a:pt x="6715" y="12740"/>
                    <a:pt x="9858" y="15455"/>
                    <a:pt x="13633" y="15455"/>
                  </a:cubicBezTo>
                  <a:cubicBezTo>
                    <a:pt x="17895" y="15455"/>
                    <a:pt x="21360" y="12002"/>
                    <a:pt x="21360" y="7728"/>
                  </a:cubicBezTo>
                  <a:cubicBezTo>
                    <a:pt x="21360" y="3465"/>
                    <a:pt x="17895" y="0"/>
                    <a:pt x="1363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4675684" y="2143669"/>
              <a:ext cx="367234" cy="366872"/>
            </a:xfrm>
            <a:custGeom>
              <a:avLst/>
              <a:gdLst/>
              <a:ahLst/>
              <a:cxnLst/>
              <a:rect l="l" t="t" r="r" b="b"/>
              <a:pathLst>
                <a:path w="12145" h="12133" extrusionOk="0">
                  <a:moveTo>
                    <a:pt x="6073" y="0"/>
                  </a:moveTo>
                  <a:cubicBezTo>
                    <a:pt x="2715" y="0"/>
                    <a:pt x="0" y="2715"/>
                    <a:pt x="0" y="6061"/>
                  </a:cubicBezTo>
                  <a:cubicBezTo>
                    <a:pt x="0" y="9418"/>
                    <a:pt x="2715" y="12133"/>
                    <a:pt x="6073" y="12133"/>
                  </a:cubicBezTo>
                  <a:cubicBezTo>
                    <a:pt x="9418" y="12133"/>
                    <a:pt x="12145" y="9418"/>
                    <a:pt x="12145" y="6061"/>
                  </a:cubicBezTo>
                  <a:cubicBezTo>
                    <a:pt x="12145" y="2715"/>
                    <a:pt x="9418" y="0"/>
                    <a:pt x="6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4340490" y="2094713"/>
              <a:ext cx="158807" cy="464781"/>
            </a:xfrm>
            <a:custGeom>
              <a:avLst/>
              <a:gdLst/>
              <a:ahLst/>
              <a:cxnLst/>
              <a:rect l="l" t="t" r="r" b="b"/>
              <a:pathLst>
                <a:path w="5252" h="15371" extrusionOk="0">
                  <a:moveTo>
                    <a:pt x="1" y="0"/>
                  </a:moveTo>
                  <a:cubicBezTo>
                    <a:pt x="17" y="0"/>
                    <a:pt x="33" y="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close/>
                  <a:moveTo>
                    <a:pt x="48" y="0"/>
                  </a:moveTo>
                  <a:lnTo>
                    <a:pt x="48" y="15371"/>
                  </a:lnTo>
                  <a:lnTo>
                    <a:pt x="48" y="15371"/>
                  </a:lnTo>
                  <a:cubicBezTo>
                    <a:pt x="2931" y="15345"/>
                    <a:pt x="5251" y="12998"/>
                    <a:pt x="5251" y="10108"/>
                  </a:cubicBezTo>
                  <a:cubicBezTo>
                    <a:pt x="3918" y="10108"/>
                    <a:pt x="2823" y="9025"/>
                    <a:pt x="2823" y="7680"/>
                  </a:cubicBezTo>
                  <a:cubicBezTo>
                    <a:pt x="2823" y="6346"/>
                    <a:pt x="3918" y="5251"/>
                    <a:pt x="5251" y="5251"/>
                  </a:cubicBezTo>
                  <a:cubicBezTo>
                    <a:pt x="5251" y="2361"/>
                    <a:pt x="2932" y="26"/>
                    <a:pt x="48" y="0"/>
                  </a:cubicBezTo>
                  <a:close/>
                  <a:moveTo>
                    <a:pt x="48" y="15371"/>
                  </a:moveTo>
                  <a:lnTo>
                    <a:pt x="48" y="15371"/>
                  </a:lnTo>
                  <a:cubicBezTo>
                    <a:pt x="33" y="15371"/>
                    <a:pt x="17" y="15371"/>
                    <a:pt x="1" y="15371"/>
                  </a:cubicBezTo>
                  <a:lnTo>
                    <a:pt x="48" y="15371"/>
                  </a:lnTo>
                  <a:lnTo>
                    <a:pt x="48" y="1537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2316779" y="2094713"/>
              <a:ext cx="2025126" cy="464781"/>
            </a:xfrm>
            <a:custGeom>
              <a:avLst/>
              <a:gdLst/>
              <a:ahLst/>
              <a:cxnLst/>
              <a:rect l="l" t="t" r="r" b="b"/>
              <a:pathLst>
                <a:path w="66974" h="15371" extrusionOk="0">
                  <a:moveTo>
                    <a:pt x="1" y="0"/>
                  </a:moveTo>
                  <a:lnTo>
                    <a:pt x="1" y="15371"/>
                  </a:lnTo>
                  <a:lnTo>
                    <a:pt x="66973" y="15371"/>
                  </a:lnTo>
                  <a:lnTo>
                    <a:pt x="6697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ringed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1120785" y="2094713"/>
              <a:ext cx="1201034" cy="464781"/>
            </a:xfrm>
            <a:custGeom>
              <a:avLst/>
              <a:gdLst/>
              <a:ahLst/>
              <a:cxnLst/>
              <a:rect l="l" t="t" r="r" b="b"/>
              <a:pathLst>
                <a:path w="39720" h="15371" extrusionOk="0">
                  <a:moveTo>
                    <a:pt x="7680" y="0"/>
                  </a:moveTo>
                  <a:cubicBezTo>
                    <a:pt x="3441" y="0"/>
                    <a:pt x="0" y="3441"/>
                    <a:pt x="0" y="7680"/>
                  </a:cubicBezTo>
                  <a:cubicBezTo>
                    <a:pt x="0" y="11930"/>
                    <a:pt x="3441" y="15371"/>
                    <a:pt x="7680" y="15371"/>
                  </a:cubicBezTo>
                  <a:lnTo>
                    <a:pt x="39719" y="15371"/>
                  </a:lnTo>
                  <a:lnTo>
                    <a:pt x="3971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4" name="Google Shape;464;p21"/>
          <p:cNvGrpSpPr/>
          <p:nvPr/>
        </p:nvGrpSpPr>
        <p:grpSpPr>
          <a:xfrm>
            <a:off x="1120785" y="2745734"/>
            <a:ext cx="3972169" cy="467321"/>
            <a:chOff x="1120785" y="2745734"/>
            <a:chExt cx="3972169" cy="467321"/>
          </a:xfrm>
        </p:grpSpPr>
        <p:sp>
          <p:nvSpPr>
            <p:cNvPr id="465" name="Google Shape;465;p21"/>
            <p:cNvSpPr/>
            <p:nvPr/>
          </p:nvSpPr>
          <p:spPr>
            <a:xfrm>
              <a:off x="2316779" y="2746792"/>
              <a:ext cx="2025126" cy="464811"/>
            </a:xfrm>
            <a:custGeom>
              <a:avLst/>
              <a:gdLst/>
              <a:ahLst/>
              <a:cxnLst/>
              <a:rect l="l" t="t" r="r" b="b"/>
              <a:pathLst>
                <a:path w="66974" h="15372" extrusionOk="0">
                  <a:moveTo>
                    <a:pt x="1" y="1"/>
                  </a:moveTo>
                  <a:lnTo>
                    <a:pt x="1" y="15372"/>
                  </a:lnTo>
                  <a:lnTo>
                    <a:pt x="66973" y="15372"/>
                  </a:lnTo>
                  <a:lnTo>
                    <a:pt x="6697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small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1120785" y="2746792"/>
              <a:ext cx="1201034" cy="464811"/>
            </a:xfrm>
            <a:custGeom>
              <a:avLst/>
              <a:gdLst/>
              <a:ahLst/>
              <a:cxnLst/>
              <a:rect l="l" t="t" r="r" b="b"/>
              <a:pathLst>
                <a:path w="39720" h="15372" extrusionOk="0">
                  <a:moveTo>
                    <a:pt x="7680" y="1"/>
                  </a:moveTo>
                  <a:cubicBezTo>
                    <a:pt x="3441" y="1"/>
                    <a:pt x="0" y="3442"/>
                    <a:pt x="0" y="7692"/>
                  </a:cubicBezTo>
                  <a:cubicBezTo>
                    <a:pt x="0" y="11931"/>
                    <a:pt x="3441" y="15372"/>
                    <a:pt x="7680" y="15372"/>
                  </a:cubicBezTo>
                  <a:lnTo>
                    <a:pt x="39719" y="15372"/>
                  </a:lnTo>
                  <a:lnTo>
                    <a:pt x="3971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4447081" y="2745734"/>
              <a:ext cx="645873" cy="467321"/>
            </a:xfrm>
            <a:custGeom>
              <a:avLst/>
              <a:gdLst/>
              <a:ahLst/>
              <a:cxnLst/>
              <a:rect l="l" t="t" r="r" b="b"/>
              <a:pathLst>
                <a:path w="21360" h="15455" extrusionOk="0">
                  <a:moveTo>
                    <a:pt x="13633" y="0"/>
                  </a:moveTo>
                  <a:cubicBezTo>
                    <a:pt x="9858" y="0"/>
                    <a:pt x="6715" y="2715"/>
                    <a:pt x="6036" y="6298"/>
                  </a:cubicBezTo>
                  <a:cubicBezTo>
                    <a:pt x="5839" y="6651"/>
                    <a:pt x="5466" y="7008"/>
                    <a:pt x="4773" y="7008"/>
                  </a:cubicBezTo>
                  <a:cubicBezTo>
                    <a:pt x="4295" y="7008"/>
                    <a:pt x="3664" y="6838"/>
                    <a:pt x="2834" y="6382"/>
                  </a:cubicBezTo>
                  <a:cubicBezTo>
                    <a:pt x="2524" y="6144"/>
                    <a:pt x="2143" y="5989"/>
                    <a:pt x="1726" y="5989"/>
                  </a:cubicBezTo>
                  <a:cubicBezTo>
                    <a:pt x="774" y="5989"/>
                    <a:pt x="0" y="6763"/>
                    <a:pt x="0" y="7727"/>
                  </a:cubicBezTo>
                  <a:cubicBezTo>
                    <a:pt x="0" y="8680"/>
                    <a:pt x="774" y="9454"/>
                    <a:pt x="1726" y="9454"/>
                  </a:cubicBezTo>
                  <a:cubicBezTo>
                    <a:pt x="2143" y="9454"/>
                    <a:pt x="2524" y="9299"/>
                    <a:pt x="2834" y="9061"/>
                  </a:cubicBezTo>
                  <a:cubicBezTo>
                    <a:pt x="3662" y="8605"/>
                    <a:pt x="4292" y="8436"/>
                    <a:pt x="4769" y="8436"/>
                  </a:cubicBezTo>
                  <a:cubicBezTo>
                    <a:pt x="5465" y="8436"/>
                    <a:pt x="5839" y="8796"/>
                    <a:pt x="6036" y="9156"/>
                  </a:cubicBezTo>
                  <a:cubicBezTo>
                    <a:pt x="6715" y="12740"/>
                    <a:pt x="9858" y="15454"/>
                    <a:pt x="13633" y="15454"/>
                  </a:cubicBezTo>
                  <a:cubicBezTo>
                    <a:pt x="17895" y="15454"/>
                    <a:pt x="21360" y="11990"/>
                    <a:pt x="21360" y="7727"/>
                  </a:cubicBezTo>
                  <a:cubicBezTo>
                    <a:pt x="21360" y="3453"/>
                    <a:pt x="17895" y="0"/>
                    <a:pt x="1363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4675684" y="2795778"/>
              <a:ext cx="367234" cy="366872"/>
            </a:xfrm>
            <a:custGeom>
              <a:avLst/>
              <a:gdLst/>
              <a:ahLst/>
              <a:cxnLst/>
              <a:rect l="l" t="t" r="r" b="b"/>
              <a:pathLst>
                <a:path w="12145" h="12133" extrusionOk="0">
                  <a:moveTo>
                    <a:pt x="6073" y="0"/>
                  </a:moveTo>
                  <a:cubicBezTo>
                    <a:pt x="2715" y="0"/>
                    <a:pt x="0" y="2715"/>
                    <a:pt x="0" y="6072"/>
                  </a:cubicBezTo>
                  <a:cubicBezTo>
                    <a:pt x="0" y="9418"/>
                    <a:pt x="2715" y="12132"/>
                    <a:pt x="6073" y="12132"/>
                  </a:cubicBezTo>
                  <a:cubicBezTo>
                    <a:pt x="9418" y="12132"/>
                    <a:pt x="12145" y="9418"/>
                    <a:pt x="12145" y="6072"/>
                  </a:cubicBezTo>
                  <a:cubicBezTo>
                    <a:pt x="12145" y="2715"/>
                    <a:pt x="9418" y="0"/>
                    <a:pt x="6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4340490" y="2746792"/>
              <a:ext cx="158807" cy="464811"/>
            </a:xfrm>
            <a:custGeom>
              <a:avLst/>
              <a:gdLst/>
              <a:ahLst/>
              <a:cxnLst/>
              <a:rect l="l" t="t" r="r" b="b"/>
              <a:pathLst>
                <a:path w="5252" h="15372" extrusionOk="0">
                  <a:moveTo>
                    <a:pt x="1" y="1"/>
                  </a:moveTo>
                  <a:cubicBezTo>
                    <a:pt x="17" y="1"/>
                    <a:pt x="33" y="1"/>
                    <a:pt x="48" y="1"/>
                  </a:cubicBezTo>
                  <a:lnTo>
                    <a:pt x="48" y="1"/>
                  </a:lnTo>
                  <a:lnTo>
                    <a:pt x="48" y="1"/>
                  </a:lnTo>
                  <a:close/>
                  <a:moveTo>
                    <a:pt x="48" y="1"/>
                  </a:moveTo>
                  <a:lnTo>
                    <a:pt x="48" y="15372"/>
                  </a:lnTo>
                  <a:lnTo>
                    <a:pt x="48" y="15372"/>
                  </a:lnTo>
                  <a:cubicBezTo>
                    <a:pt x="2931" y="15346"/>
                    <a:pt x="5251" y="13010"/>
                    <a:pt x="5251" y="10121"/>
                  </a:cubicBezTo>
                  <a:cubicBezTo>
                    <a:pt x="3918" y="10121"/>
                    <a:pt x="2823" y="9026"/>
                    <a:pt x="2823" y="7692"/>
                  </a:cubicBezTo>
                  <a:cubicBezTo>
                    <a:pt x="2823" y="6347"/>
                    <a:pt x="3918" y="5263"/>
                    <a:pt x="5251" y="5263"/>
                  </a:cubicBezTo>
                  <a:cubicBezTo>
                    <a:pt x="5251" y="2374"/>
                    <a:pt x="2932" y="27"/>
                    <a:pt x="48" y="1"/>
                  </a:cubicBezTo>
                  <a:close/>
                  <a:moveTo>
                    <a:pt x="48" y="15372"/>
                  </a:moveTo>
                  <a:cubicBezTo>
                    <a:pt x="33" y="15372"/>
                    <a:pt x="17" y="15372"/>
                    <a:pt x="1" y="15372"/>
                  </a:cubicBezTo>
                  <a:lnTo>
                    <a:pt x="48" y="15372"/>
                  </a:lnTo>
                  <a:lnTo>
                    <a:pt x="48" y="15372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21"/>
          <p:cNvGrpSpPr/>
          <p:nvPr/>
        </p:nvGrpSpPr>
        <p:grpSpPr>
          <a:xfrm>
            <a:off x="1120785" y="3398206"/>
            <a:ext cx="3972169" cy="469135"/>
            <a:chOff x="1120785" y="3398206"/>
            <a:chExt cx="3972169" cy="469135"/>
          </a:xfrm>
        </p:grpSpPr>
        <p:sp>
          <p:nvSpPr>
            <p:cNvPr id="471" name="Google Shape;471;p21"/>
            <p:cNvSpPr/>
            <p:nvPr/>
          </p:nvSpPr>
          <p:spPr>
            <a:xfrm>
              <a:off x="2316779" y="3399295"/>
              <a:ext cx="2025126" cy="465174"/>
            </a:xfrm>
            <a:custGeom>
              <a:avLst/>
              <a:gdLst/>
              <a:ahLst/>
              <a:cxnLst/>
              <a:rect l="l" t="t" r="r" b="b"/>
              <a:pathLst>
                <a:path w="66974" h="15384" extrusionOk="0">
                  <a:moveTo>
                    <a:pt x="1" y="1"/>
                  </a:moveTo>
                  <a:lnTo>
                    <a:pt x="1" y="15383"/>
                  </a:lnTo>
                  <a:lnTo>
                    <a:pt x="66973" y="15383"/>
                  </a:lnTo>
                  <a:lnTo>
                    <a:pt x="6697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1120785" y="3402530"/>
              <a:ext cx="1201034" cy="464811"/>
            </a:xfrm>
            <a:custGeom>
              <a:avLst/>
              <a:gdLst/>
              <a:ahLst/>
              <a:cxnLst/>
              <a:rect l="l" t="t" r="r" b="b"/>
              <a:pathLst>
                <a:path w="39720" h="15372" extrusionOk="0">
                  <a:moveTo>
                    <a:pt x="7680" y="1"/>
                  </a:moveTo>
                  <a:cubicBezTo>
                    <a:pt x="3441" y="1"/>
                    <a:pt x="0" y="3442"/>
                    <a:pt x="0" y="7680"/>
                  </a:cubicBezTo>
                  <a:cubicBezTo>
                    <a:pt x="0" y="11931"/>
                    <a:pt x="3441" y="15372"/>
                    <a:pt x="7680" y="15372"/>
                  </a:cubicBezTo>
                  <a:lnTo>
                    <a:pt x="39719" y="15372"/>
                  </a:lnTo>
                  <a:lnTo>
                    <a:pt x="39719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4447081" y="3398206"/>
              <a:ext cx="645873" cy="467351"/>
            </a:xfrm>
            <a:custGeom>
              <a:avLst/>
              <a:gdLst/>
              <a:ahLst/>
              <a:cxnLst/>
              <a:rect l="l" t="t" r="r" b="b"/>
              <a:pathLst>
                <a:path w="21360" h="15456" extrusionOk="0">
                  <a:moveTo>
                    <a:pt x="13633" y="1"/>
                  </a:moveTo>
                  <a:cubicBezTo>
                    <a:pt x="9858" y="1"/>
                    <a:pt x="6715" y="2715"/>
                    <a:pt x="6036" y="6299"/>
                  </a:cubicBezTo>
                  <a:cubicBezTo>
                    <a:pt x="5839" y="6659"/>
                    <a:pt x="5466" y="7014"/>
                    <a:pt x="4772" y="7014"/>
                  </a:cubicBezTo>
                  <a:cubicBezTo>
                    <a:pt x="4294" y="7014"/>
                    <a:pt x="3664" y="6846"/>
                    <a:pt x="2834" y="6395"/>
                  </a:cubicBezTo>
                  <a:cubicBezTo>
                    <a:pt x="2524" y="6144"/>
                    <a:pt x="2143" y="6002"/>
                    <a:pt x="1726" y="6002"/>
                  </a:cubicBezTo>
                  <a:cubicBezTo>
                    <a:pt x="774" y="6002"/>
                    <a:pt x="0" y="6776"/>
                    <a:pt x="0" y="7728"/>
                  </a:cubicBezTo>
                  <a:cubicBezTo>
                    <a:pt x="0" y="8681"/>
                    <a:pt x="774" y="9454"/>
                    <a:pt x="1726" y="9454"/>
                  </a:cubicBezTo>
                  <a:cubicBezTo>
                    <a:pt x="2143" y="9454"/>
                    <a:pt x="2524" y="9312"/>
                    <a:pt x="2834" y="9062"/>
                  </a:cubicBezTo>
                  <a:cubicBezTo>
                    <a:pt x="3662" y="8606"/>
                    <a:pt x="4292" y="8437"/>
                    <a:pt x="4769" y="8437"/>
                  </a:cubicBezTo>
                  <a:cubicBezTo>
                    <a:pt x="5465" y="8437"/>
                    <a:pt x="5839" y="8797"/>
                    <a:pt x="6036" y="9157"/>
                  </a:cubicBezTo>
                  <a:cubicBezTo>
                    <a:pt x="6715" y="12741"/>
                    <a:pt x="9858" y="15455"/>
                    <a:pt x="13633" y="15455"/>
                  </a:cubicBezTo>
                  <a:cubicBezTo>
                    <a:pt x="17895" y="15455"/>
                    <a:pt x="21360" y="11990"/>
                    <a:pt x="21360" y="7728"/>
                  </a:cubicBezTo>
                  <a:cubicBezTo>
                    <a:pt x="21360" y="3466"/>
                    <a:pt x="17895" y="1"/>
                    <a:pt x="1363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4675684" y="3448251"/>
              <a:ext cx="367234" cy="367265"/>
            </a:xfrm>
            <a:custGeom>
              <a:avLst/>
              <a:gdLst/>
              <a:ahLst/>
              <a:cxnLst/>
              <a:rect l="l" t="t" r="r" b="b"/>
              <a:pathLst>
                <a:path w="12145" h="12146" extrusionOk="0">
                  <a:moveTo>
                    <a:pt x="6073" y="1"/>
                  </a:moveTo>
                  <a:cubicBezTo>
                    <a:pt x="2715" y="1"/>
                    <a:pt x="0" y="2715"/>
                    <a:pt x="0" y="6073"/>
                  </a:cubicBezTo>
                  <a:cubicBezTo>
                    <a:pt x="0" y="9419"/>
                    <a:pt x="2715" y="12145"/>
                    <a:pt x="6073" y="12145"/>
                  </a:cubicBezTo>
                  <a:cubicBezTo>
                    <a:pt x="9418" y="12145"/>
                    <a:pt x="12145" y="9419"/>
                    <a:pt x="12145" y="6073"/>
                  </a:cubicBezTo>
                  <a:cubicBezTo>
                    <a:pt x="12145" y="2715"/>
                    <a:pt x="9418" y="1"/>
                    <a:pt x="6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4340490" y="3399295"/>
              <a:ext cx="158807" cy="465174"/>
            </a:xfrm>
            <a:custGeom>
              <a:avLst/>
              <a:gdLst/>
              <a:ahLst/>
              <a:cxnLst/>
              <a:rect l="l" t="t" r="r" b="b"/>
              <a:pathLst>
                <a:path w="5252" h="15384" extrusionOk="0">
                  <a:moveTo>
                    <a:pt x="1" y="1"/>
                  </a:moveTo>
                  <a:cubicBezTo>
                    <a:pt x="17" y="1"/>
                    <a:pt x="33" y="1"/>
                    <a:pt x="48" y="1"/>
                  </a:cubicBezTo>
                  <a:lnTo>
                    <a:pt x="48" y="1"/>
                  </a:lnTo>
                  <a:lnTo>
                    <a:pt x="48" y="1"/>
                  </a:lnTo>
                  <a:close/>
                  <a:moveTo>
                    <a:pt x="48" y="1"/>
                  </a:moveTo>
                  <a:lnTo>
                    <a:pt x="48" y="15383"/>
                  </a:lnTo>
                  <a:lnTo>
                    <a:pt x="48" y="15383"/>
                  </a:lnTo>
                  <a:cubicBezTo>
                    <a:pt x="2931" y="15358"/>
                    <a:pt x="5251" y="13010"/>
                    <a:pt x="5251" y="10121"/>
                  </a:cubicBezTo>
                  <a:cubicBezTo>
                    <a:pt x="3918" y="10121"/>
                    <a:pt x="2823" y="9037"/>
                    <a:pt x="2823" y="7692"/>
                  </a:cubicBezTo>
                  <a:cubicBezTo>
                    <a:pt x="2823" y="6347"/>
                    <a:pt x="3918" y="5263"/>
                    <a:pt x="5251" y="5263"/>
                  </a:cubicBezTo>
                  <a:cubicBezTo>
                    <a:pt x="5251" y="2374"/>
                    <a:pt x="2932" y="26"/>
                    <a:pt x="48" y="1"/>
                  </a:cubicBezTo>
                  <a:close/>
                  <a:moveTo>
                    <a:pt x="48" y="15383"/>
                  </a:moveTo>
                  <a:cubicBezTo>
                    <a:pt x="33" y="15383"/>
                    <a:pt x="17" y="15383"/>
                    <a:pt x="1" y="15383"/>
                  </a:cubicBezTo>
                  <a:lnTo>
                    <a:pt x="48" y="15383"/>
                  </a:lnTo>
                  <a:lnTo>
                    <a:pt x="48" y="15383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21"/>
          <p:cNvGrpSpPr/>
          <p:nvPr/>
        </p:nvGrpSpPr>
        <p:grpSpPr>
          <a:xfrm>
            <a:off x="1120785" y="4052493"/>
            <a:ext cx="3972169" cy="467321"/>
            <a:chOff x="1120785" y="4052493"/>
            <a:chExt cx="3972169" cy="467321"/>
          </a:xfrm>
        </p:grpSpPr>
        <p:sp>
          <p:nvSpPr>
            <p:cNvPr id="477" name="Google Shape;477;p21"/>
            <p:cNvSpPr/>
            <p:nvPr/>
          </p:nvSpPr>
          <p:spPr>
            <a:xfrm>
              <a:off x="2316779" y="4053944"/>
              <a:ext cx="2025126" cy="464811"/>
            </a:xfrm>
            <a:custGeom>
              <a:avLst/>
              <a:gdLst/>
              <a:ahLst/>
              <a:cxnLst/>
              <a:rect l="l" t="t" r="r" b="b"/>
              <a:pathLst>
                <a:path w="66974" h="15372" extrusionOk="0">
                  <a:moveTo>
                    <a:pt x="1" y="0"/>
                  </a:moveTo>
                  <a:lnTo>
                    <a:pt x="1" y="15371"/>
                  </a:lnTo>
                  <a:lnTo>
                    <a:pt x="66973" y="15371"/>
                  </a:lnTo>
                  <a:lnTo>
                    <a:pt x="6697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1120785" y="4053944"/>
              <a:ext cx="1201034" cy="464811"/>
            </a:xfrm>
            <a:custGeom>
              <a:avLst/>
              <a:gdLst/>
              <a:ahLst/>
              <a:cxnLst/>
              <a:rect l="l" t="t" r="r" b="b"/>
              <a:pathLst>
                <a:path w="39720" h="15372" extrusionOk="0">
                  <a:moveTo>
                    <a:pt x="7680" y="0"/>
                  </a:moveTo>
                  <a:cubicBezTo>
                    <a:pt x="3441" y="0"/>
                    <a:pt x="0" y="3441"/>
                    <a:pt x="0" y="7680"/>
                  </a:cubicBezTo>
                  <a:cubicBezTo>
                    <a:pt x="0" y="11930"/>
                    <a:pt x="3441" y="15371"/>
                    <a:pt x="7680" y="15371"/>
                  </a:cubicBezTo>
                  <a:lnTo>
                    <a:pt x="39719" y="15371"/>
                  </a:lnTo>
                  <a:lnTo>
                    <a:pt x="39719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4447081" y="4052493"/>
              <a:ext cx="645873" cy="467321"/>
            </a:xfrm>
            <a:custGeom>
              <a:avLst/>
              <a:gdLst/>
              <a:ahLst/>
              <a:cxnLst/>
              <a:rect l="l" t="t" r="r" b="b"/>
              <a:pathLst>
                <a:path w="21360" h="15455" extrusionOk="0">
                  <a:moveTo>
                    <a:pt x="13633" y="1"/>
                  </a:moveTo>
                  <a:cubicBezTo>
                    <a:pt x="9858" y="1"/>
                    <a:pt x="6715" y="2715"/>
                    <a:pt x="6036" y="6299"/>
                  </a:cubicBezTo>
                  <a:cubicBezTo>
                    <a:pt x="5839" y="6659"/>
                    <a:pt x="5465" y="7019"/>
                    <a:pt x="4769" y="7019"/>
                  </a:cubicBezTo>
                  <a:cubicBezTo>
                    <a:pt x="4292" y="7019"/>
                    <a:pt x="3662" y="6850"/>
                    <a:pt x="2834" y="6394"/>
                  </a:cubicBezTo>
                  <a:cubicBezTo>
                    <a:pt x="2524" y="6144"/>
                    <a:pt x="2143" y="6001"/>
                    <a:pt x="1726" y="6001"/>
                  </a:cubicBezTo>
                  <a:cubicBezTo>
                    <a:pt x="774" y="6001"/>
                    <a:pt x="0" y="6775"/>
                    <a:pt x="0" y="7728"/>
                  </a:cubicBezTo>
                  <a:cubicBezTo>
                    <a:pt x="0" y="8680"/>
                    <a:pt x="774" y="9454"/>
                    <a:pt x="1726" y="9454"/>
                  </a:cubicBezTo>
                  <a:cubicBezTo>
                    <a:pt x="2143" y="9454"/>
                    <a:pt x="2524" y="9311"/>
                    <a:pt x="2834" y="9061"/>
                  </a:cubicBezTo>
                  <a:cubicBezTo>
                    <a:pt x="3660" y="8612"/>
                    <a:pt x="4288" y="8445"/>
                    <a:pt x="4765" y="8445"/>
                  </a:cubicBezTo>
                  <a:cubicBezTo>
                    <a:pt x="5464" y="8445"/>
                    <a:pt x="5838" y="8803"/>
                    <a:pt x="6036" y="9157"/>
                  </a:cubicBezTo>
                  <a:cubicBezTo>
                    <a:pt x="6715" y="12740"/>
                    <a:pt x="9858" y="15455"/>
                    <a:pt x="13633" y="15455"/>
                  </a:cubicBezTo>
                  <a:cubicBezTo>
                    <a:pt x="17895" y="15455"/>
                    <a:pt x="21360" y="12002"/>
                    <a:pt x="21360" y="7728"/>
                  </a:cubicBezTo>
                  <a:cubicBezTo>
                    <a:pt x="21360" y="3465"/>
                    <a:pt x="17895" y="1"/>
                    <a:pt x="1363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4675684" y="4102900"/>
              <a:ext cx="367234" cy="366872"/>
            </a:xfrm>
            <a:custGeom>
              <a:avLst/>
              <a:gdLst/>
              <a:ahLst/>
              <a:cxnLst/>
              <a:rect l="l" t="t" r="r" b="b"/>
              <a:pathLst>
                <a:path w="12145" h="12133" extrusionOk="0">
                  <a:moveTo>
                    <a:pt x="6073" y="1"/>
                  </a:moveTo>
                  <a:cubicBezTo>
                    <a:pt x="2715" y="1"/>
                    <a:pt x="0" y="2715"/>
                    <a:pt x="0" y="6061"/>
                  </a:cubicBezTo>
                  <a:cubicBezTo>
                    <a:pt x="0" y="9418"/>
                    <a:pt x="2715" y="12133"/>
                    <a:pt x="6073" y="12133"/>
                  </a:cubicBezTo>
                  <a:cubicBezTo>
                    <a:pt x="9418" y="12133"/>
                    <a:pt x="12145" y="9418"/>
                    <a:pt x="12145" y="6061"/>
                  </a:cubicBezTo>
                  <a:cubicBezTo>
                    <a:pt x="12145" y="2715"/>
                    <a:pt x="9418" y="1"/>
                    <a:pt x="6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4340490" y="4053944"/>
              <a:ext cx="158807" cy="464811"/>
            </a:xfrm>
            <a:custGeom>
              <a:avLst/>
              <a:gdLst/>
              <a:ahLst/>
              <a:cxnLst/>
              <a:rect l="l" t="t" r="r" b="b"/>
              <a:pathLst>
                <a:path w="5252" h="15372" extrusionOk="0">
                  <a:moveTo>
                    <a:pt x="1" y="0"/>
                  </a:moveTo>
                  <a:cubicBezTo>
                    <a:pt x="17" y="0"/>
                    <a:pt x="33" y="0"/>
                    <a:pt x="48" y="1"/>
                  </a:cubicBezTo>
                  <a:lnTo>
                    <a:pt x="48" y="1"/>
                  </a:lnTo>
                  <a:lnTo>
                    <a:pt x="48" y="0"/>
                  </a:lnTo>
                  <a:close/>
                  <a:moveTo>
                    <a:pt x="48" y="1"/>
                  </a:moveTo>
                  <a:lnTo>
                    <a:pt x="48" y="15371"/>
                  </a:lnTo>
                  <a:lnTo>
                    <a:pt x="48" y="15371"/>
                  </a:lnTo>
                  <a:cubicBezTo>
                    <a:pt x="2931" y="15345"/>
                    <a:pt x="5251" y="12998"/>
                    <a:pt x="5251" y="10109"/>
                  </a:cubicBezTo>
                  <a:cubicBezTo>
                    <a:pt x="3918" y="10109"/>
                    <a:pt x="2823" y="9025"/>
                    <a:pt x="2823" y="7680"/>
                  </a:cubicBezTo>
                  <a:cubicBezTo>
                    <a:pt x="2823" y="6346"/>
                    <a:pt x="3918" y="5251"/>
                    <a:pt x="5251" y="5251"/>
                  </a:cubicBezTo>
                  <a:cubicBezTo>
                    <a:pt x="5251" y="2362"/>
                    <a:pt x="2932" y="26"/>
                    <a:pt x="48" y="1"/>
                  </a:cubicBezTo>
                  <a:close/>
                  <a:moveTo>
                    <a:pt x="48" y="15371"/>
                  </a:moveTo>
                  <a:cubicBezTo>
                    <a:pt x="33" y="15371"/>
                    <a:pt x="17" y="15371"/>
                    <a:pt x="1" y="15371"/>
                  </a:cubicBezTo>
                  <a:lnTo>
                    <a:pt x="48" y="15371"/>
                  </a:lnTo>
                  <a:lnTo>
                    <a:pt x="48" y="1537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21"/>
          <p:cNvGrpSpPr/>
          <p:nvPr/>
        </p:nvGrpSpPr>
        <p:grpSpPr>
          <a:xfrm>
            <a:off x="5379502" y="688800"/>
            <a:ext cx="2643717" cy="3917250"/>
            <a:chOff x="5379502" y="688800"/>
            <a:chExt cx="2643717" cy="3917250"/>
          </a:xfrm>
        </p:grpSpPr>
        <p:grpSp>
          <p:nvGrpSpPr>
            <p:cNvPr id="483" name="Google Shape;483;p21"/>
            <p:cNvGrpSpPr/>
            <p:nvPr/>
          </p:nvGrpSpPr>
          <p:grpSpPr>
            <a:xfrm>
              <a:off x="5751398" y="688800"/>
              <a:ext cx="2271821" cy="1299317"/>
              <a:chOff x="5751398" y="688800"/>
              <a:chExt cx="2271821" cy="1299317"/>
            </a:xfrm>
          </p:grpSpPr>
          <p:sp>
            <p:nvSpPr>
              <p:cNvPr id="484" name="Google Shape;484;p21"/>
              <p:cNvSpPr/>
              <p:nvPr/>
            </p:nvSpPr>
            <p:spPr>
              <a:xfrm>
                <a:off x="5751398" y="688800"/>
                <a:ext cx="2271820" cy="1297634"/>
              </a:xfrm>
              <a:custGeom>
                <a:avLst/>
                <a:gdLst/>
                <a:ahLst/>
                <a:cxnLst/>
                <a:rect l="l" t="t" r="r" b="b"/>
                <a:pathLst>
                  <a:path w="79713" h="45531" extrusionOk="0">
                    <a:moveTo>
                      <a:pt x="42970" y="1"/>
                    </a:moveTo>
                    <a:lnTo>
                      <a:pt x="35850" y="7787"/>
                    </a:lnTo>
                    <a:lnTo>
                      <a:pt x="33624" y="6906"/>
                    </a:lnTo>
                    <a:lnTo>
                      <a:pt x="21599" y="23158"/>
                    </a:lnTo>
                    <a:lnTo>
                      <a:pt x="18705" y="20479"/>
                    </a:lnTo>
                    <a:lnTo>
                      <a:pt x="1" y="45530"/>
                    </a:lnTo>
                    <a:lnTo>
                      <a:pt x="79713" y="45530"/>
                    </a:lnTo>
                    <a:lnTo>
                      <a:pt x="64794" y="22706"/>
                    </a:lnTo>
                    <a:lnTo>
                      <a:pt x="60782" y="21813"/>
                    </a:lnTo>
                    <a:lnTo>
                      <a:pt x="42970" y="1"/>
                    </a:lnTo>
                    <a:close/>
                  </a:path>
                </a:pathLst>
              </a:custGeom>
              <a:solidFill>
                <a:srgbClr val="E3F4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1"/>
              <p:cNvSpPr/>
              <p:nvPr/>
            </p:nvSpPr>
            <p:spPr>
              <a:xfrm>
                <a:off x="6976044" y="688800"/>
                <a:ext cx="831715" cy="1297634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45531" extrusionOk="0">
                    <a:moveTo>
                      <a:pt x="0" y="1"/>
                    </a:moveTo>
                    <a:lnTo>
                      <a:pt x="7906" y="24599"/>
                    </a:lnTo>
                    <a:lnTo>
                      <a:pt x="4346" y="23599"/>
                    </a:lnTo>
                    <a:lnTo>
                      <a:pt x="4346" y="23599"/>
                    </a:lnTo>
                    <a:lnTo>
                      <a:pt x="12966" y="45530"/>
                    </a:lnTo>
                    <a:lnTo>
                      <a:pt x="29182" y="45530"/>
                    </a:lnTo>
                    <a:lnTo>
                      <a:pt x="15586" y="28718"/>
                    </a:lnTo>
                    <a:lnTo>
                      <a:pt x="17812" y="218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1"/>
              <p:cNvSpPr/>
              <p:nvPr/>
            </p:nvSpPr>
            <p:spPr>
              <a:xfrm>
                <a:off x="7566136" y="1335894"/>
                <a:ext cx="457083" cy="650541"/>
              </a:xfrm>
              <a:custGeom>
                <a:avLst/>
                <a:gdLst/>
                <a:ahLst/>
                <a:cxnLst/>
                <a:rect l="l" t="t" r="r" b="b"/>
                <a:pathLst>
                  <a:path w="16038" h="22826" extrusionOk="0">
                    <a:moveTo>
                      <a:pt x="1119" y="1"/>
                    </a:moveTo>
                    <a:lnTo>
                      <a:pt x="0" y="2715"/>
                    </a:lnTo>
                    <a:lnTo>
                      <a:pt x="12919" y="22825"/>
                    </a:lnTo>
                    <a:lnTo>
                      <a:pt x="16038" y="22825"/>
                    </a:lnTo>
                    <a:lnTo>
                      <a:pt x="1119" y="1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1"/>
              <p:cNvSpPr/>
              <p:nvPr/>
            </p:nvSpPr>
            <p:spPr>
              <a:xfrm>
                <a:off x="6682180" y="885622"/>
                <a:ext cx="355310" cy="1100812"/>
              </a:xfrm>
              <a:custGeom>
                <a:avLst/>
                <a:gdLst/>
                <a:ahLst/>
                <a:cxnLst/>
                <a:rect l="l" t="t" r="r" b="b"/>
                <a:pathLst>
                  <a:path w="12467" h="38625" extrusionOk="0">
                    <a:moveTo>
                      <a:pt x="965" y="0"/>
                    </a:moveTo>
                    <a:lnTo>
                      <a:pt x="1929" y="12799"/>
                    </a:lnTo>
                    <a:lnTo>
                      <a:pt x="0" y="13014"/>
                    </a:lnTo>
                    <a:lnTo>
                      <a:pt x="8156" y="38624"/>
                    </a:lnTo>
                    <a:lnTo>
                      <a:pt x="12466" y="38624"/>
                    </a:lnTo>
                    <a:lnTo>
                      <a:pt x="5561" y="16359"/>
                    </a:lnTo>
                    <a:lnTo>
                      <a:pt x="5561" y="16359"/>
                    </a:lnTo>
                    <a:lnTo>
                      <a:pt x="7347" y="16586"/>
                    </a:lnTo>
                    <a:lnTo>
                      <a:pt x="7347" y="16586"/>
                    </a:lnTo>
                    <a:lnTo>
                      <a:pt x="3191" y="881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1"/>
              <p:cNvSpPr/>
              <p:nvPr/>
            </p:nvSpPr>
            <p:spPr>
              <a:xfrm>
                <a:off x="6120930" y="1272453"/>
                <a:ext cx="363460" cy="715663"/>
              </a:xfrm>
              <a:custGeom>
                <a:avLst/>
                <a:gdLst/>
                <a:ahLst/>
                <a:cxnLst/>
                <a:rect l="l" t="t" r="r" b="b"/>
                <a:pathLst>
                  <a:path w="12753" h="25111" extrusionOk="0">
                    <a:moveTo>
                      <a:pt x="5739" y="0"/>
                    </a:moveTo>
                    <a:lnTo>
                      <a:pt x="2287" y="14193"/>
                    </a:lnTo>
                    <a:lnTo>
                      <a:pt x="4513" y="16872"/>
                    </a:lnTo>
                    <a:lnTo>
                      <a:pt x="2453" y="16205"/>
                    </a:lnTo>
                    <a:lnTo>
                      <a:pt x="1" y="25111"/>
                    </a:lnTo>
                    <a:lnTo>
                      <a:pt x="12752" y="25111"/>
                    </a:lnTo>
                    <a:lnTo>
                      <a:pt x="9633" y="15205"/>
                    </a:lnTo>
                    <a:lnTo>
                      <a:pt x="8633" y="2679"/>
                    </a:lnTo>
                    <a:lnTo>
                      <a:pt x="5739" y="0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1"/>
              <p:cNvSpPr/>
              <p:nvPr/>
            </p:nvSpPr>
            <p:spPr>
              <a:xfrm>
                <a:off x="7018452" y="758711"/>
                <a:ext cx="746215" cy="1228036"/>
              </a:xfrm>
              <a:custGeom>
                <a:avLst/>
                <a:gdLst/>
                <a:ahLst/>
                <a:cxnLst/>
                <a:rect l="l" t="t" r="r" b="b"/>
                <a:pathLst>
                  <a:path w="26183" h="43089" extrusionOk="0">
                    <a:moveTo>
                      <a:pt x="1" y="0"/>
                    </a:moveTo>
                    <a:lnTo>
                      <a:pt x="10038" y="18646"/>
                    </a:lnTo>
                    <a:lnTo>
                      <a:pt x="8311" y="26599"/>
                    </a:lnTo>
                    <a:lnTo>
                      <a:pt x="16776" y="43089"/>
                    </a:lnTo>
                    <a:lnTo>
                      <a:pt x="26182" y="43089"/>
                    </a:lnTo>
                    <a:lnTo>
                      <a:pt x="12693" y="26373"/>
                    </a:lnTo>
                    <a:lnTo>
                      <a:pt x="15098" y="191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>
                <a:off x="7598028" y="1335894"/>
                <a:ext cx="425191" cy="650541"/>
              </a:xfrm>
              <a:custGeom>
                <a:avLst/>
                <a:gdLst/>
                <a:ahLst/>
                <a:cxnLst/>
                <a:rect l="l" t="t" r="r" b="b"/>
                <a:pathLst>
                  <a:path w="14919" h="22826" extrusionOk="0">
                    <a:moveTo>
                      <a:pt x="0" y="1"/>
                    </a:moveTo>
                    <a:lnTo>
                      <a:pt x="11800" y="22825"/>
                    </a:lnTo>
                    <a:lnTo>
                      <a:pt x="14919" y="228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7063254" y="1404095"/>
                <a:ext cx="211755" cy="582654"/>
              </a:xfrm>
              <a:custGeom>
                <a:avLst/>
                <a:gdLst/>
                <a:ahLst/>
                <a:cxnLst/>
                <a:rect l="l" t="t" r="r" b="b"/>
                <a:pathLst>
                  <a:path w="7430" h="20444" extrusionOk="0">
                    <a:moveTo>
                      <a:pt x="0" y="1"/>
                    </a:moveTo>
                    <a:lnTo>
                      <a:pt x="4286" y="20444"/>
                    </a:lnTo>
                    <a:lnTo>
                      <a:pt x="7430" y="204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6300423" y="1348805"/>
                <a:ext cx="183968" cy="639312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22432" extrusionOk="0">
                    <a:moveTo>
                      <a:pt x="2335" y="0"/>
                    </a:moveTo>
                    <a:lnTo>
                      <a:pt x="1" y="8073"/>
                    </a:lnTo>
                    <a:lnTo>
                      <a:pt x="1942" y="22432"/>
                    </a:lnTo>
                    <a:lnTo>
                      <a:pt x="6454" y="22432"/>
                    </a:lnTo>
                    <a:lnTo>
                      <a:pt x="3335" y="12526"/>
                    </a:lnTo>
                    <a:lnTo>
                      <a:pt x="2335" y="0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7126011" y="1576150"/>
                <a:ext cx="148998" cy="410599"/>
              </a:xfrm>
              <a:custGeom>
                <a:avLst/>
                <a:gdLst/>
                <a:ahLst/>
                <a:cxnLst/>
                <a:rect l="l" t="t" r="r" b="b"/>
                <a:pathLst>
                  <a:path w="5228" h="14407" extrusionOk="0">
                    <a:moveTo>
                      <a:pt x="1" y="0"/>
                    </a:moveTo>
                    <a:lnTo>
                      <a:pt x="3418" y="14407"/>
                    </a:lnTo>
                    <a:lnTo>
                      <a:pt x="5228" y="1440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1"/>
              <p:cNvSpPr/>
              <p:nvPr/>
            </p:nvSpPr>
            <p:spPr>
              <a:xfrm>
                <a:off x="7397131" y="1578173"/>
                <a:ext cx="255901" cy="366852"/>
              </a:xfrm>
              <a:custGeom>
                <a:avLst/>
                <a:gdLst/>
                <a:ahLst/>
                <a:cxnLst/>
                <a:rect l="l" t="t" r="r" b="b"/>
                <a:pathLst>
                  <a:path w="8979" h="12872" extrusionOk="0">
                    <a:moveTo>
                      <a:pt x="1" y="1"/>
                    </a:moveTo>
                    <a:lnTo>
                      <a:pt x="6085" y="12872"/>
                    </a:lnTo>
                    <a:lnTo>
                      <a:pt x="8978" y="127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6968819" y="900214"/>
                <a:ext cx="316293" cy="597588"/>
              </a:xfrm>
              <a:custGeom>
                <a:avLst/>
                <a:gdLst/>
                <a:ahLst/>
                <a:cxnLst/>
                <a:rect l="l" t="t" r="r" b="b"/>
                <a:pathLst>
                  <a:path w="11098" h="20968" extrusionOk="0">
                    <a:moveTo>
                      <a:pt x="1" y="0"/>
                    </a:moveTo>
                    <a:lnTo>
                      <a:pt x="9133" y="14026"/>
                    </a:lnTo>
                    <a:lnTo>
                      <a:pt x="8538" y="20967"/>
                    </a:lnTo>
                    <a:lnTo>
                      <a:pt x="11097" y="143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6773124" y="910730"/>
                <a:ext cx="377368" cy="1075704"/>
              </a:xfrm>
              <a:custGeom>
                <a:avLst/>
                <a:gdLst/>
                <a:ahLst/>
                <a:cxnLst/>
                <a:rect l="l" t="t" r="r" b="b"/>
                <a:pathLst>
                  <a:path w="13241" h="37744" extrusionOk="0">
                    <a:moveTo>
                      <a:pt x="0" y="0"/>
                    </a:moveTo>
                    <a:lnTo>
                      <a:pt x="4156" y="15705"/>
                    </a:lnTo>
                    <a:lnTo>
                      <a:pt x="4156" y="15705"/>
                    </a:lnTo>
                    <a:lnTo>
                      <a:pt x="2370" y="15478"/>
                    </a:lnTo>
                    <a:lnTo>
                      <a:pt x="2370" y="15478"/>
                    </a:lnTo>
                    <a:lnTo>
                      <a:pt x="9275" y="37743"/>
                    </a:lnTo>
                    <a:lnTo>
                      <a:pt x="13240" y="37743"/>
                    </a:lnTo>
                    <a:lnTo>
                      <a:pt x="5453" y="18145"/>
                    </a:lnTo>
                    <a:lnTo>
                      <a:pt x="8954" y="185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6366942" y="1348805"/>
                <a:ext cx="410286" cy="639312"/>
              </a:xfrm>
              <a:custGeom>
                <a:avLst/>
                <a:gdLst/>
                <a:ahLst/>
                <a:cxnLst/>
                <a:rect l="l" t="t" r="r" b="b"/>
                <a:pathLst>
                  <a:path w="14396" h="22432" extrusionOk="0">
                    <a:moveTo>
                      <a:pt x="1" y="0"/>
                    </a:moveTo>
                    <a:lnTo>
                      <a:pt x="1001" y="12526"/>
                    </a:lnTo>
                    <a:lnTo>
                      <a:pt x="4120" y="22432"/>
                    </a:lnTo>
                    <a:lnTo>
                      <a:pt x="14395" y="22432"/>
                    </a:lnTo>
                    <a:lnTo>
                      <a:pt x="9871" y="9609"/>
                    </a:lnTo>
                    <a:lnTo>
                      <a:pt x="9799" y="1441"/>
                    </a:lnTo>
                    <a:lnTo>
                      <a:pt x="8085" y="9537"/>
                    </a:lnTo>
                    <a:lnTo>
                      <a:pt x="10168" y="19919"/>
                    </a:lnTo>
                    <a:lnTo>
                      <a:pt x="6239" y="19919"/>
                    </a:lnTo>
                    <a:lnTo>
                      <a:pt x="2894" y="1190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>
                <a:off x="7420216" y="1310444"/>
                <a:ext cx="463210" cy="675991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23719" extrusionOk="0">
                    <a:moveTo>
                      <a:pt x="2227" y="1"/>
                    </a:moveTo>
                    <a:lnTo>
                      <a:pt x="1" y="6906"/>
                    </a:lnTo>
                    <a:lnTo>
                      <a:pt x="13597" y="23718"/>
                    </a:lnTo>
                    <a:lnTo>
                      <a:pt x="16253" y="23718"/>
                    </a:lnTo>
                    <a:lnTo>
                      <a:pt x="1620" y="6740"/>
                    </a:lnTo>
                    <a:lnTo>
                      <a:pt x="22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9" name="Google Shape;499;p21"/>
            <p:cNvGrpSpPr/>
            <p:nvPr/>
          </p:nvGrpSpPr>
          <p:grpSpPr>
            <a:xfrm>
              <a:off x="5750030" y="1985724"/>
              <a:ext cx="2273188" cy="2619634"/>
              <a:chOff x="5750030" y="1985724"/>
              <a:chExt cx="2273188" cy="2619634"/>
            </a:xfrm>
          </p:grpSpPr>
          <p:sp>
            <p:nvSpPr>
              <p:cNvPr id="500" name="Google Shape;500;p21"/>
              <p:cNvSpPr/>
              <p:nvPr/>
            </p:nvSpPr>
            <p:spPr>
              <a:xfrm>
                <a:off x="5750030" y="1985724"/>
                <a:ext cx="2273188" cy="2619634"/>
              </a:xfrm>
              <a:custGeom>
                <a:avLst/>
                <a:gdLst/>
                <a:ahLst/>
                <a:cxnLst/>
                <a:rect l="l" t="t" r="r" b="b"/>
                <a:pathLst>
                  <a:path w="79761" h="91917" extrusionOk="0">
                    <a:moveTo>
                      <a:pt x="79761" y="0"/>
                    </a:moveTo>
                    <a:lnTo>
                      <a:pt x="1" y="107"/>
                    </a:lnTo>
                    <a:lnTo>
                      <a:pt x="2966" y="29111"/>
                    </a:lnTo>
                    <a:lnTo>
                      <a:pt x="10062" y="36231"/>
                    </a:lnTo>
                    <a:lnTo>
                      <a:pt x="12717" y="53388"/>
                    </a:lnTo>
                    <a:lnTo>
                      <a:pt x="18527" y="62853"/>
                    </a:lnTo>
                    <a:lnTo>
                      <a:pt x="21289" y="61675"/>
                    </a:lnTo>
                    <a:lnTo>
                      <a:pt x="27195" y="80689"/>
                    </a:lnTo>
                    <a:lnTo>
                      <a:pt x="39756" y="91916"/>
                    </a:lnTo>
                    <a:lnTo>
                      <a:pt x="60735" y="70497"/>
                    </a:lnTo>
                    <a:lnTo>
                      <a:pt x="68771" y="38231"/>
                    </a:lnTo>
                    <a:lnTo>
                      <a:pt x="74879" y="32611"/>
                    </a:lnTo>
                    <a:lnTo>
                      <a:pt x="79761" y="0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1"/>
              <p:cNvSpPr/>
              <p:nvPr/>
            </p:nvSpPr>
            <p:spPr>
              <a:xfrm>
                <a:off x="7622110" y="1987064"/>
                <a:ext cx="400112" cy="1088272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38185" extrusionOk="0">
                    <a:moveTo>
                      <a:pt x="14038" y="1"/>
                    </a:moveTo>
                    <a:lnTo>
                      <a:pt x="60" y="13"/>
                    </a:lnTo>
                    <a:lnTo>
                      <a:pt x="1" y="33648"/>
                    </a:lnTo>
                    <a:lnTo>
                      <a:pt x="3084" y="38184"/>
                    </a:lnTo>
                    <a:lnTo>
                      <a:pt x="9192" y="32564"/>
                    </a:lnTo>
                    <a:lnTo>
                      <a:pt x="14038" y="1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1"/>
              <p:cNvSpPr/>
              <p:nvPr/>
            </p:nvSpPr>
            <p:spPr>
              <a:xfrm>
                <a:off x="6884416" y="3322321"/>
                <a:ext cx="596562" cy="1281674"/>
              </a:xfrm>
              <a:custGeom>
                <a:avLst/>
                <a:gdLst/>
                <a:ahLst/>
                <a:cxnLst/>
                <a:rect l="l" t="t" r="r" b="b"/>
                <a:pathLst>
                  <a:path w="20932" h="44971" extrusionOk="0">
                    <a:moveTo>
                      <a:pt x="17610" y="1"/>
                    </a:moveTo>
                    <a:lnTo>
                      <a:pt x="11502" y="28564"/>
                    </a:lnTo>
                    <a:lnTo>
                      <a:pt x="1" y="44971"/>
                    </a:lnTo>
                    <a:lnTo>
                      <a:pt x="20932" y="23599"/>
                    </a:lnTo>
                    <a:lnTo>
                      <a:pt x="18396" y="17539"/>
                    </a:lnTo>
                    <a:lnTo>
                      <a:pt x="17610" y="1"/>
                    </a:lnTo>
                    <a:close/>
                    <a:moveTo>
                      <a:pt x="1" y="44971"/>
                    </a:moveTo>
                    <a:lnTo>
                      <a:pt x="1" y="44971"/>
                    </a:lnTo>
                    <a:lnTo>
                      <a:pt x="1" y="44971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>
                <a:off x="6112436" y="3139778"/>
                <a:ext cx="244359" cy="637288"/>
              </a:xfrm>
              <a:custGeom>
                <a:avLst/>
                <a:gdLst/>
                <a:ahLst/>
                <a:cxnLst/>
                <a:rect l="l" t="t" r="r" b="b"/>
                <a:pathLst>
                  <a:path w="8574" h="22361" extrusionOk="0">
                    <a:moveTo>
                      <a:pt x="3620" y="0"/>
                    </a:moveTo>
                    <a:lnTo>
                      <a:pt x="1" y="12895"/>
                    </a:lnTo>
                    <a:lnTo>
                      <a:pt x="5811" y="22360"/>
                    </a:lnTo>
                    <a:lnTo>
                      <a:pt x="8573" y="21182"/>
                    </a:lnTo>
                    <a:lnTo>
                      <a:pt x="3620" y="0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>
                <a:off x="5757497" y="2061392"/>
                <a:ext cx="285428" cy="956916"/>
              </a:xfrm>
              <a:custGeom>
                <a:avLst/>
                <a:gdLst/>
                <a:ahLst/>
                <a:cxnLst/>
                <a:rect l="l" t="t" r="r" b="b"/>
                <a:pathLst>
                  <a:path w="10015" h="33576" extrusionOk="0">
                    <a:moveTo>
                      <a:pt x="1" y="0"/>
                    </a:moveTo>
                    <a:lnTo>
                      <a:pt x="2704" y="26456"/>
                    </a:lnTo>
                    <a:lnTo>
                      <a:pt x="9800" y="33576"/>
                    </a:lnTo>
                    <a:lnTo>
                      <a:pt x="10014" y="181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5" name="Google Shape;505;p21"/>
            <p:cNvSpPr/>
            <p:nvPr/>
          </p:nvSpPr>
          <p:spPr>
            <a:xfrm>
              <a:off x="5379502" y="1985724"/>
              <a:ext cx="2642720" cy="28"/>
            </a:xfrm>
            <a:custGeom>
              <a:avLst/>
              <a:gdLst/>
              <a:ahLst/>
              <a:cxnLst/>
              <a:rect l="l" t="t" r="r" b="b"/>
              <a:pathLst>
                <a:path w="92727" h="1" fill="none" extrusionOk="0">
                  <a:moveTo>
                    <a:pt x="92726" y="0"/>
                  </a:moveTo>
                  <a:lnTo>
                    <a:pt x="0" y="0"/>
                  </a:lnTo>
                </a:path>
              </a:pathLst>
            </a:custGeom>
            <a:noFill/>
            <a:ln w="15775" cap="rnd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5379502" y="2668102"/>
              <a:ext cx="2541601" cy="28"/>
            </a:xfrm>
            <a:custGeom>
              <a:avLst/>
              <a:gdLst/>
              <a:ahLst/>
              <a:cxnLst/>
              <a:rect l="l" t="t" r="r" b="b"/>
              <a:pathLst>
                <a:path w="89179" h="1" fill="none" extrusionOk="0">
                  <a:moveTo>
                    <a:pt x="89178" y="1"/>
                  </a:moveTo>
                  <a:lnTo>
                    <a:pt x="0" y="1"/>
                  </a:lnTo>
                </a:path>
              </a:pathLst>
            </a:custGeom>
            <a:noFill/>
            <a:ln w="15775" cap="rnd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5379502" y="3314854"/>
              <a:ext cx="2272162" cy="29"/>
            </a:xfrm>
            <a:custGeom>
              <a:avLst/>
              <a:gdLst/>
              <a:ahLst/>
              <a:cxnLst/>
              <a:rect l="l" t="t" r="r" b="b"/>
              <a:pathLst>
                <a:path w="79725" h="1" fill="none" extrusionOk="0">
                  <a:moveTo>
                    <a:pt x="79725" y="1"/>
                  </a:moveTo>
                  <a:lnTo>
                    <a:pt x="0" y="1"/>
                  </a:lnTo>
                </a:path>
              </a:pathLst>
            </a:custGeom>
            <a:noFill/>
            <a:ln w="15775" cap="rnd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5379502" y="3961635"/>
              <a:ext cx="2111992" cy="29"/>
            </a:xfrm>
            <a:custGeom>
              <a:avLst/>
              <a:gdLst/>
              <a:ahLst/>
              <a:cxnLst/>
              <a:rect l="l" t="t" r="r" b="b"/>
              <a:pathLst>
                <a:path w="74105" h="1" fill="none" extrusionOk="0">
                  <a:moveTo>
                    <a:pt x="74105" y="0"/>
                  </a:moveTo>
                  <a:lnTo>
                    <a:pt x="0" y="0"/>
                  </a:lnTo>
                </a:path>
              </a:pathLst>
            </a:custGeom>
            <a:noFill/>
            <a:ln w="15775" cap="rnd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5379502" y="4606022"/>
              <a:ext cx="1503575" cy="29"/>
            </a:xfrm>
            <a:custGeom>
              <a:avLst/>
              <a:gdLst/>
              <a:ahLst/>
              <a:cxnLst/>
              <a:rect l="l" t="t" r="r" b="b"/>
              <a:pathLst>
                <a:path w="52757" h="1" fill="none" extrusionOk="0">
                  <a:moveTo>
                    <a:pt x="52757" y="0"/>
                  </a:moveTo>
                  <a:lnTo>
                    <a:pt x="0" y="0"/>
                  </a:lnTo>
                </a:path>
              </a:pathLst>
            </a:custGeom>
            <a:noFill/>
            <a:ln w="15775" cap="rnd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21"/>
          <p:cNvGrpSpPr/>
          <p:nvPr/>
        </p:nvGrpSpPr>
        <p:grpSpPr>
          <a:xfrm>
            <a:off x="6749256" y="4102908"/>
            <a:ext cx="351910" cy="340980"/>
            <a:chOff x="-27719400" y="3925600"/>
            <a:chExt cx="295400" cy="286225"/>
          </a:xfrm>
        </p:grpSpPr>
        <p:sp>
          <p:nvSpPr>
            <p:cNvPr id="511" name="Google Shape;511;p21"/>
            <p:cNvSpPr/>
            <p:nvPr/>
          </p:nvSpPr>
          <p:spPr>
            <a:xfrm>
              <a:off x="-27596525" y="3925600"/>
              <a:ext cx="172525" cy="162575"/>
            </a:xfrm>
            <a:custGeom>
              <a:avLst/>
              <a:gdLst/>
              <a:ahLst/>
              <a:cxnLst/>
              <a:rect l="l" t="t" r="r" b="b"/>
              <a:pathLst>
                <a:path w="6901" h="6503" extrusionOk="0">
                  <a:moveTo>
                    <a:pt x="5042" y="0"/>
                  </a:moveTo>
                  <a:cubicBezTo>
                    <a:pt x="4425" y="0"/>
                    <a:pt x="3809" y="237"/>
                    <a:pt x="3340" y="705"/>
                  </a:cubicBezTo>
                  <a:lnTo>
                    <a:pt x="1765" y="2281"/>
                  </a:lnTo>
                  <a:cubicBezTo>
                    <a:pt x="1639" y="2407"/>
                    <a:pt x="1639" y="2627"/>
                    <a:pt x="1765" y="2785"/>
                  </a:cubicBezTo>
                  <a:cubicBezTo>
                    <a:pt x="1860" y="2879"/>
                    <a:pt x="1891" y="2942"/>
                    <a:pt x="1891" y="3037"/>
                  </a:cubicBezTo>
                  <a:cubicBezTo>
                    <a:pt x="1891" y="3100"/>
                    <a:pt x="1860" y="3226"/>
                    <a:pt x="1765" y="3257"/>
                  </a:cubicBezTo>
                  <a:lnTo>
                    <a:pt x="1229" y="3824"/>
                  </a:lnTo>
                  <a:cubicBezTo>
                    <a:pt x="1009" y="3856"/>
                    <a:pt x="820" y="3919"/>
                    <a:pt x="662" y="4045"/>
                  </a:cubicBezTo>
                  <a:lnTo>
                    <a:pt x="1" y="4643"/>
                  </a:lnTo>
                  <a:lnTo>
                    <a:pt x="1860" y="6502"/>
                  </a:lnTo>
                  <a:lnTo>
                    <a:pt x="2427" y="5809"/>
                  </a:lnTo>
                  <a:cubicBezTo>
                    <a:pt x="2553" y="5652"/>
                    <a:pt x="2647" y="5494"/>
                    <a:pt x="2679" y="5305"/>
                  </a:cubicBezTo>
                  <a:lnTo>
                    <a:pt x="6774" y="1209"/>
                  </a:lnTo>
                  <a:cubicBezTo>
                    <a:pt x="6900" y="1083"/>
                    <a:pt x="6900" y="863"/>
                    <a:pt x="6774" y="737"/>
                  </a:cubicBezTo>
                  <a:cubicBezTo>
                    <a:pt x="6298" y="245"/>
                    <a:pt x="5669" y="0"/>
                    <a:pt x="5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-27719400" y="4054275"/>
              <a:ext cx="157550" cy="157550"/>
            </a:xfrm>
            <a:custGeom>
              <a:avLst/>
              <a:gdLst/>
              <a:ahLst/>
              <a:cxnLst/>
              <a:rect l="l" t="t" r="r" b="b"/>
              <a:pathLst>
                <a:path w="6302" h="6302" extrusionOk="0">
                  <a:moveTo>
                    <a:pt x="4412" y="1"/>
                  </a:moveTo>
                  <a:lnTo>
                    <a:pt x="537" y="3466"/>
                  </a:lnTo>
                  <a:cubicBezTo>
                    <a:pt x="190" y="3781"/>
                    <a:pt x="1" y="4222"/>
                    <a:pt x="1" y="4695"/>
                  </a:cubicBezTo>
                  <a:cubicBezTo>
                    <a:pt x="1" y="5136"/>
                    <a:pt x="158" y="5545"/>
                    <a:pt x="474" y="5829"/>
                  </a:cubicBezTo>
                  <a:cubicBezTo>
                    <a:pt x="789" y="6144"/>
                    <a:pt x="1167" y="6302"/>
                    <a:pt x="1608" y="6302"/>
                  </a:cubicBezTo>
                  <a:lnTo>
                    <a:pt x="1639" y="6302"/>
                  </a:lnTo>
                  <a:cubicBezTo>
                    <a:pt x="1954" y="6302"/>
                    <a:pt x="2269" y="6175"/>
                    <a:pt x="2553" y="5986"/>
                  </a:cubicBezTo>
                  <a:lnTo>
                    <a:pt x="1482" y="4915"/>
                  </a:lnTo>
                  <a:cubicBezTo>
                    <a:pt x="1356" y="4789"/>
                    <a:pt x="1356" y="4569"/>
                    <a:pt x="1482" y="4443"/>
                  </a:cubicBezTo>
                  <a:cubicBezTo>
                    <a:pt x="1545" y="4395"/>
                    <a:pt x="1631" y="4372"/>
                    <a:pt x="1718" y="4372"/>
                  </a:cubicBezTo>
                  <a:cubicBezTo>
                    <a:pt x="1805" y="4372"/>
                    <a:pt x="1891" y="4395"/>
                    <a:pt x="1954" y="4443"/>
                  </a:cubicBezTo>
                  <a:lnTo>
                    <a:pt x="3025" y="5514"/>
                  </a:lnTo>
                  <a:lnTo>
                    <a:pt x="3498" y="5010"/>
                  </a:lnTo>
                  <a:lnTo>
                    <a:pt x="2521" y="4002"/>
                  </a:lnTo>
                  <a:cubicBezTo>
                    <a:pt x="2395" y="3907"/>
                    <a:pt x="2395" y="3655"/>
                    <a:pt x="2521" y="3561"/>
                  </a:cubicBezTo>
                  <a:cubicBezTo>
                    <a:pt x="2569" y="3498"/>
                    <a:pt x="2655" y="3466"/>
                    <a:pt x="2746" y="3466"/>
                  </a:cubicBezTo>
                  <a:cubicBezTo>
                    <a:pt x="2836" y="3466"/>
                    <a:pt x="2931" y="3498"/>
                    <a:pt x="2994" y="3561"/>
                  </a:cubicBezTo>
                  <a:lnTo>
                    <a:pt x="3939" y="4474"/>
                  </a:lnTo>
                  <a:lnTo>
                    <a:pt x="4412" y="3970"/>
                  </a:lnTo>
                  <a:lnTo>
                    <a:pt x="3530" y="3120"/>
                  </a:lnTo>
                  <a:cubicBezTo>
                    <a:pt x="3403" y="2994"/>
                    <a:pt x="3403" y="2773"/>
                    <a:pt x="3530" y="2647"/>
                  </a:cubicBezTo>
                  <a:cubicBezTo>
                    <a:pt x="3593" y="2584"/>
                    <a:pt x="3679" y="2552"/>
                    <a:pt x="3766" y="2552"/>
                  </a:cubicBezTo>
                  <a:cubicBezTo>
                    <a:pt x="3852" y="2552"/>
                    <a:pt x="3939" y="2584"/>
                    <a:pt x="4002" y="2647"/>
                  </a:cubicBezTo>
                  <a:lnTo>
                    <a:pt x="4884" y="3498"/>
                  </a:lnTo>
                  <a:lnTo>
                    <a:pt x="5357" y="2994"/>
                  </a:lnTo>
                  <a:lnTo>
                    <a:pt x="4601" y="2237"/>
                  </a:lnTo>
                  <a:cubicBezTo>
                    <a:pt x="4475" y="2111"/>
                    <a:pt x="4475" y="1891"/>
                    <a:pt x="4601" y="1765"/>
                  </a:cubicBezTo>
                  <a:cubicBezTo>
                    <a:pt x="4671" y="1624"/>
                    <a:pt x="4771" y="1562"/>
                    <a:pt x="4867" y="1562"/>
                  </a:cubicBezTo>
                  <a:cubicBezTo>
                    <a:pt x="4944" y="1562"/>
                    <a:pt x="5018" y="1601"/>
                    <a:pt x="5073" y="1670"/>
                  </a:cubicBezTo>
                  <a:lnTo>
                    <a:pt x="5829" y="2395"/>
                  </a:lnTo>
                  <a:lnTo>
                    <a:pt x="6302" y="1891"/>
                  </a:lnTo>
                  <a:lnTo>
                    <a:pt x="4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21"/>
          <p:cNvSpPr/>
          <p:nvPr/>
        </p:nvSpPr>
        <p:spPr>
          <a:xfrm>
            <a:off x="6737536" y="3466026"/>
            <a:ext cx="375349" cy="344435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21"/>
          <p:cNvGrpSpPr/>
          <p:nvPr/>
        </p:nvGrpSpPr>
        <p:grpSpPr>
          <a:xfrm>
            <a:off x="6747856" y="2148630"/>
            <a:ext cx="354710" cy="356586"/>
            <a:chOff x="-27351575" y="3915650"/>
            <a:chExt cx="297750" cy="299325"/>
          </a:xfrm>
        </p:grpSpPr>
        <p:sp>
          <p:nvSpPr>
            <p:cNvPr id="515" name="Google Shape;515;p21"/>
            <p:cNvSpPr/>
            <p:nvPr/>
          </p:nvSpPr>
          <p:spPr>
            <a:xfrm>
              <a:off x="-27351575" y="4059000"/>
              <a:ext cx="153625" cy="155975"/>
            </a:xfrm>
            <a:custGeom>
              <a:avLst/>
              <a:gdLst/>
              <a:ahLst/>
              <a:cxnLst/>
              <a:rect l="l" t="t" r="r" b="b"/>
              <a:pathLst>
                <a:path w="6145" h="6239" extrusionOk="0">
                  <a:moveTo>
                    <a:pt x="3183" y="1"/>
                  </a:moveTo>
                  <a:lnTo>
                    <a:pt x="2490" y="725"/>
                  </a:lnTo>
                  <a:cubicBezTo>
                    <a:pt x="2206" y="1009"/>
                    <a:pt x="1986" y="1387"/>
                    <a:pt x="1860" y="1828"/>
                  </a:cubicBezTo>
                  <a:cubicBezTo>
                    <a:pt x="1608" y="2742"/>
                    <a:pt x="1229" y="3435"/>
                    <a:pt x="725" y="4002"/>
                  </a:cubicBezTo>
                  <a:lnTo>
                    <a:pt x="316" y="4411"/>
                  </a:lnTo>
                  <a:cubicBezTo>
                    <a:pt x="127" y="4632"/>
                    <a:pt x="1" y="4884"/>
                    <a:pt x="1" y="5167"/>
                  </a:cubicBezTo>
                  <a:cubicBezTo>
                    <a:pt x="1" y="5451"/>
                    <a:pt x="127" y="5734"/>
                    <a:pt x="316" y="5923"/>
                  </a:cubicBezTo>
                  <a:cubicBezTo>
                    <a:pt x="505" y="6113"/>
                    <a:pt x="788" y="6239"/>
                    <a:pt x="1072" y="6239"/>
                  </a:cubicBezTo>
                  <a:cubicBezTo>
                    <a:pt x="1355" y="6113"/>
                    <a:pt x="1608" y="5986"/>
                    <a:pt x="1765" y="5797"/>
                  </a:cubicBezTo>
                  <a:lnTo>
                    <a:pt x="2206" y="5419"/>
                  </a:lnTo>
                  <a:cubicBezTo>
                    <a:pt x="2710" y="4884"/>
                    <a:pt x="3435" y="4506"/>
                    <a:pt x="4380" y="4254"/>
                  </a:cubicBezTo>
                  <a:cubicBezTo>
                    <a:pt x="4664" y="4191"/>
                    <a:pt x="4916" y="4033"/>
                    <a:pt x="5168" y="3876"/>
                  </a:cubicBezTo>
                  <a:lnTo>
                    <a:pt x="4664" y="3372"/>
                  </a:lnTo>
                  <a:cubicBezTo>
                    <a:pt x="4537" y="3246"/>
                    <a:pt x="4537" y="2994"/>
                    <a:pt x="4664" y="2899"/>
                  </a:cubicBezTo>
                  <a:cubicBezTo>
                    <a:pt x="4711" y="2836"/>
                    <a:pt x="4797" y="2805"/>
                    <a:pt x="4888" y="2805"/>
                  </a:cubicBezTo>
                  <a:cubicBezTo>
                    <a:pt x="4979" y="2805"/>
                    <a:pt x="5073" y="2836"/>
                    <a:pt x="5136" y="2899"/>
                  </a:cubicBezTo>
                  <a:lnTo>
                    <a:pt x="5672" y="3435"/>
                  </a:lnTo>
                  <a:lnTo>
                    <a:pt x="6144" y="2962"/>
                  </a:lnTo>
                  <a:lnTo>
                    <a:pt x="3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-27257050" y="3915650"/>
              <a:ext cx="203225" cy="202450"/>
            </a:xfrm>
            <a:custGeom>
              <a:avLst/>
              <a:gdLst/>
              <a:ahLst/>
              <a:cxnLst/>
              <a:rect l="l" t="t" r="r" b="b"/>
              <a:pathLst>
                <a:path w="8129" h="8098" extrusionOk="0">
                  <a:moveTo>
                    <a:pt x="1891" y="2364"/>
                  </a:moveTo>
                  <a:cubicBezTo>
                    <a:pt x="1985" y="2364"/>
                    <a:pt x="2048" y="2395"/>
                    <a:pt x="2143" y="2490"/>
                  </a:cubicBezTo>
                  <a:lnTo>
                    <a:pt x="5545" y="5892"/>
                  </a:lnTo>
                  <a:cubicBezTo>
                    <a:pt x="5671" y="6018"/>
                    <a:pt x="5671" y="6239"/>
                    <a:pt x="5545" y="6365"/>
                  </a:cubicBezTo>
                  <a:cubicBezTo>
                    <a:pt x="5498" y="6428"/>
                    <a:pt x="5411" y="6459"/>
                    <a:pt x="5321" y="6459"/>
                  </a:cubicBezTo>
                  <a:cubicBezTo>
                    <a:pt x="5230" y="6459"/>
                    <a:pt x="5136" y="6428"/>
                    <a:pt x="5073" y="6365"/>
                  </a:cubicBezTo>
                  <a:lnTo>
                    <a:pt x="1670" y="2962"/>
                  </a:lnTo>
                  <a:cubicBezTo>
                    <a:pt x="1544" y="2836"/>
                    <a:pt x="1544" y="2647"/>
                    <a:pt x="1670" y="2490"/>
                  </a:cubicBezTo>
                  <a:cubicBezTo>
                    <a:pt x="1733" y="2395"/>
                    <a:pt x="1828" y="2364"/>
                    <a:pt x="1891" y="2364"/>
                  </a:cubicBezTo>
                  <a:close/>
                  <a:moveTo>
                    <a:pt x="6742" y="1"/>
                  </a:moveTo>
                  <a:cubicBezTo>
                    <a:pt x="6333" y="1"/>
                    <a:pt x="6018" y="158"/>
                    <a:pt x="5766" y="379"/>
                  </a:cubicBezTo>
                  <a:lnTo>
                    <a:pt x="4128" y="2017"/>
                  </a:lnTo>
                  <a:cubicBezTo>
                    <a:pt x="3938" y="2206"/>
                    <a:pt x="3679" y="2301"/>
                    <a:pt x="3415" y="2301"/>
                  </a:cubicBezTo>
                  <a:cubicBezTo>
                    <a:pt x="3151" y="2301"/>
                    <a:pt x="2883" y="2206"/>
                    <a:pt x="2678" y="2017"/>
                  </a:cubicBezTo>
                  <a:cubicBezTo>
                    <a:pt x="2489" y="1812"/>
                    <a:pt x="2229" y="1710"/>
                    <a:pt x="1965" y="1710"/>
                  </a:cubicBezTo>
                  <a:cubicBezTo>
                    <a:pt x="1702" y="1710"/>
                    <a:pt x="1434" y="1812"/>
                    <a:pt x="1229" y="2017"/>
                  </a:cubicBezTo>
                  <a:cubicBezTo>
                    <a:pt x="851" y="2395"/>
                    <a:pt x="851" y="3057"/>
                    <a:pt x="1229" y="3466"/>
                  </a:cubicBezTo>
                  <a:lnTo>
                    <a:pt x="1481" y="3687"/>
                  </a:lnTo>
                  <a:lnTo>
                    <a:pt x="0" y="5167"/>
                  </a:lnTo>
                  <a:lnTo>
                    <a:pt x="2962" y="8097"/>
                  </a:lnTo>
                  <a:lnTo>
                    <a:pt x="3403" y="7625"/>
                  </a:lnTo>
                  <a:lnTo>
                    <a:pt x="2836" y="7089"/>
                  </a:lnTo>
                  <a:cubicBezTo>
                    <a:pt x="2710" y="6963"/>
                    <a:pt x="2710" y="6743"/>
                    <a:pt x="2836" y="6617"/>
                  </a:cubicBezTo>
                  <a:cubicBezTo>
                    <a:pt x="2899" y="6554"/>
                    <a:pt x="2985" y="6522"/>
                    <a:pt x="3072" y="6522"/>
                  </a:cubicBezTo>
                  <a:cubicBezTo>
                    <a:pt x="3159" y="6522"/>
                    <a:pt x="3245" y="6554"/>
                    <a:pt x="3308" y="6617"/>
                  </a:cubicBezTo>
                  <a:lnTo>
                    <a:pt x="3875" y="7152"/>
                  </a:lnTo>
                  <a:lnTo>
                    <a:pt x="4380" y="6648"/>
                  </a:lnTo>
                  <a:lnTo>
                    <a:pt x="4600" y="6900"/>
                  </a:lnTo>
                  <a:cubicBezTo>
                    <a:pt x="4821" y="7089"/>
                    <a:pt x="5073" y="7215"/>
                    <a:pt x="5356" y="7215"/>
                  </a:cubicBezTo>
                  <a:cubicBezTo>
                    <a:pt x="5640" y="7215"/>
                    <a:pt x="5923" y="7089"/>
                    <a:pt x="6112" y="6900"/>
                  </a:cubicBezTo>
                  <a:cubicBezTo>
                    <a:pt x="6490" y="6491"/>
                    <a:pt x="6490" y="5829"/>
                    <a:pt x="6112" y="5420"/>
                  </a:cubicBezTo>
                  <a:cubicBezTo>
                    <a:pt x="5703" y="5041"/>
                    <a:pt x="5703" y="4380"/>
                    <a:pt x="6112" y="3970"/>
                  </a:cubicBezTo>
                  <a:lnTo>
                    <a:pt x="7719" y="2364"/>
                  </a:lnTo>
                  <a:cubicBezTo>
                    <a:pt x="8003" y="2080"/>
                    <a:pt x="8129" y="1733"/>
                    <a:pt x="8129" y="1387"/>
                  </a:cubicBezTo>
                  <a:cubicBezTo>
                    <a:pt x="8129" y="1009"/>
                    <a:pt x="7971" y="662"/>
                    <a:pt x="7719" y="379"/>
                  </a:cubicBezTo>
                  <a:cubicBezTo>
                    <a:pt x="7436" y="127"/>
                    <a:pt x="7120" y="1"/>
                    <a:pt x="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21"/>
          <p:cNvGrpSpPr/>
          <p:nvPr/>
        </p:nvGrpSpPr>
        <p:grpSpPr>
          <a:xfrm>
            <a:off x="6748332" y="2815206"/>
            <a:ext cx="353757" cy="352565"/>
            <a:chOff x="-26980600" y="3175500"/>
            <a:chExt cx="296950" cy="295950"/>
          </a:xfrm>
        </p:grpSpPr>
        <p:sp>
          <p:nvSpPr>
            <p:cNvPr id="518" name="Google Shape;518;p21"/>
            <p:cNvSpPr/>
            <p:nvPr/>
          </p:nvSpPr>
          <p:spPr>
            <a:xfrm>
              <a:off x="-26798650" y="3175500"/>
              <a:ext cx="115000" cy="114025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-26980600" y="3325725"/>
              <a:ext cx="168575" cy="145725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-26893950" y="3226500"/>
              <a:ext cx="159125" cy="137850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31161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526" name="Google Shape;526;p22"/>
          <p:cNvGrpSpPr/>
          <p:nvPr/>
        </p:nvGrpSpPr>
        <p:grpSpPr>
          <a:xfrm>
            <a:off x="6140939" y="2231136"/>
            <a:ext cx="181760" cy="198912"/>
            <a:chOff x="6140939" y="2231136"/>
            <a:chExt cx="181760" cy="198912"/>
          </a:xfrm>
        </p:grpSpPr>
        <p:sp>
          <p:nvSpPr>
            <p:cNvPr id="527" name="Google Shape;527;p22"/>
            <p:cNvSpPr/>
            <p:nvPr/>
          </p:nvSpPr>
          <p:spPr>
            <a:xfrm>
              <a:off x="6149674" y="2359903"/>
              <a:ext cx="15296" cy="70144"/>
            </a:xfrm>
            <a:custGeom>
              <a:avLst/>
              <a:gdLst/>
              <a:ahLst/>
              <a:cxnLst/>
              <a:rect l="l" t="t" r="r" b="b"/>
              <a:pathLst>
                <a:path w="478" h="2192" extrusionOk="0">
                  <a:moveTo>
                    <a:pt x="1" y="0"/>
                  </a:moveTo>
                  <a:lnTo>
                    <a:pt x="1" y="2191"/>
                  </a:lnTo>
                  <a:lnTo>
                    <a:pt x="477" y="2191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6216362" y="2335135"/>
              <a:ext cx="15648" cy="94912"/>
            </a:xfrm>
            <a:custGeom>
              <a:avLst/>
              <a:gdLst/>
              <a:ahLst/>
              <a:cxnLst/>
              <a:rect l="l" t="t" r="r" b="b"/>
              <a:pathLst>
                <a:path w="489" h="2966" extrusionOk="0">
                  <a:moveTo>
                    <a:pt x="1" y="1"/>
                  </a:moveTo>
                  <a:lnTo>
                    <a:pt x="1" y="2965"/>
                  </a:lnTo>
                  <a:lnTo>
                    <a:pt x="489" y="296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6283434" y="2306175"/>
              <a:ext cx="15264" cy="123872"/>
            </a:xfrm>
            <a:custGeom>
              <a:avLst/>
              <a:gdLst/>
              <a:ahLst/>
              <a:cxnLst/>
              <a:rect l="l" t="t" r="r" b="b"/>
              <a:pathLst>
                <a:path w="477" h="3871" extrusionOk="0">
                  <a:moveTo>
                    <a:pt x="0" y="1"/>
                  </a:moveTo>
                  <a:lnTo>
                    <a:pt x="0" y="3870"/>
                  </a:lnTo>
                  <a:lnTo>
                    <a:pt x="476" y="3870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6140939" y="2231136"/>
              <a:ext cx="181760" cy="85376"/>
            </a:xfrm>
            <a:custGeom>
              <a:avLst/>
              <a:gdLst/>
              <a:ahLst/>
              <a:cxnLst/>
              <a:rect l="l" t="t" r="r" b="b"/>
              <a:pathLst>
                <a:path w="5680" h="2668" extrusionOk="0">
                  <a:moveTo>
                    <a:pt x="3691" y="0"/>
                  </a:moveTo>
                  <a:lnTo>
                    <a:pt x="3691" y="334"/>
                  </a:lnTo>
                  <a:lnTo>
                    <a:pt x="4786" y="334"/>
                  </a:lnTo>
                  <a:lnTo>
                    <a:pt x="2358" y="2036"/>
                  </a:lnTo>
                  <a:lnTo>
                    <a:pt x="2358" y="786"/>
                  </a:lnTo>
                  <a:lnTo>
                    <a:pt x="0" y="2334"/>
                  </a:lnTo>
                  <a:lnTo>
                    <a:pt x="191" y="2620"/>
                  </a:lnTo>
                  <a:lnTo>
                    <a:pt x="2024" y="1393"/>
                  </a:lnTo>
                  <a:lnTo>
                    <a:pt x="2024" y="2667"/>
                  </a:lnTo>
                  <a:lnTo>
                    <a:pt x="5001" y="584"/>
                  </a:lnTo>
                  <a:lnTo>
                    <a:pt x="4477" y="1619"/>
                  </a:lnTo>
                  <a:lnTo>
                    <a:pt x="4763" y="1762"/>
                  </a:lnTo>
                  <a:lnTo>
                    <a:pt x="56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31" name="Google Shape;531;p22"/>
          <p:cNvGrpSpPr/>
          <p:nvPr/>
        </p:nvGrpSpPr>
        <p:grpSpPr>
          <a:xfrm>
            <a:off x="6012907" y="2022713"/>
            <a:ext cx="2413294" cy="636347"/>
            <a:chOff x="6012907" y="2022713"/>
            <a:chExt cx="2413294" cy="636347"/>
          </a:xfrm>
        </p:grpSpPr>
        <p:sp>
          <p:nvSpPr>
            <p:cNvPr id="532" name="Google Shape;532;p22"/>
            <p:cNvSpPr/>
            <p:nvPr/>
          </p:nvSpPr>
          <p:spPr>
            <a:xfrm>
              <a:off x="6012907" y="2121792"/>
              <a:ext cx="437792" cy="438176"/>
            </a:xfrm>
            <a:custGeom>
              <a:avLst/>
              <a:gdLst/>
              <a:ahLst/>
              <a:cxnLst/>
              <a:rect l="l" t="t" r="r" b="b"/>
              <a:pathLst>
                <a:path w="13681" h="13693" extrusionOk="0">
                  <a:moveTo>
                    <a:pt x="6847" y="786"/>
                  </a:moveTo>
                  <a:cubicBezTo>
                    <a:pt x="10180" y="786"/>
                    <a:pt x="12895" y="3512"/>
                    <a:pt x="12895" y="6846"/>
                  </a:cubicBezTo>
                  <a:cubicBezTo>
                    <a:pt x="12895" y="10192"/>
                    <a:pt x="10180" y="12906"/>
                    <a:pt x="6847" y="12906"/>
                  </a:cubicBezTo>
                  <a:cubicBezTo>
                    <a:pt x="3501" y="12906"/>
                    <a:pt x="786" y="10192"/>
                    <a:pt x="786" y="6846"/>
                  </a:cubicBezTo>
                  <a:cubicBezTo>
                    <a:pt x="786" y="3512"/>
                    <a:pt x="3501" y="786"/>
                    <a:pt x="6847" y="786"/>
                  </a:cubicBezTo>
                  <a:close/>
                  <a:moveTo>
                    <a:pt x="6847" y="0"/>
                  </a:moveTo>
                  <a:cubicBezTo>
                    <a:pt x="3072" y="0"/>
                    <a:pt x="1" y="3072"/>
                    <a:pt x="1" y="6846"/>
                  </a:cubicBezTo>
                  <a:cubicBezTo>
                    <a:pt x="1" y="10620"/>
                    <a:pt x="3072" y="13692"/>
                    <a:pt x="6847" y="13692"/>
                  </a:cubicBezTo>
                  <a:cubicBezTo>
                    <a:pt x="10609" y="13692"/>
                    <a:pt x="13681" y="10620"/>
                    <a:pt x="13681" y="6846"/>
                  </a:cubicBezTo>
                  <a:cubicBezTo>
                    <a:pt x="13681" y="3072"/>
                    <a:pt x="10609" y="0"/>
                    <a:pt x="6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3" name="Google Shape;533;p22"/>
            <p:cNvSpPr txBox="1"/>
            <p:nvPr/>
          </p:nvSpPr>
          <p:spPr>
            <a:xfrm>
              <a:off x="6679301" y="2293360"/>
              <a:ext cx="1746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small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4" name="Google Shape;534;p22"/>
            <p:cNvSpPr txBox="1"/>
            <p:nvPr/>
          </p:nvSpPr>
          <p:spPr>
            <a:xfrm>
              <a:off x="6679301" y="2022713"/>
              <a:ext cx="1746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35" name="Google Shape;535;p22"/>
          <p:cNvSpPr/>
          <p:nvPr/>
        </p:nvSpPr>
        <p:spPr>
          <a:xfrm>
            <a:off x="6078443" y="3180977"/>
            <a:ext cx="58336" cy="58304"/>
          </a:xfrm>
          <a:custGeom>
            <a:avLst/>
            <a:gdLst/>
            <a:ahLst/>
            <a:cxnLst/>
            <a:rect l="l" t="t" r="r" b="b"/>
            <a:pathLst>
              <a:path w="1823" h="1822" extrusionOk="0">
                <a:moveTo>
                  <a:pt x="286" y="0"/>
                </a:moveTo>
                <a:lnTo>
                  <a:pt x="0" y="286"/>
                </a:lnTo>
                <a:lnTo>
                  <a:pt x="1536" y="1822"/>
                </a:lnTo>
                <a:lnTo>
                  <a:pt x="1822" y="1536"/>
                </a:lnTo>
                <a:lnTo>
                  <a:pt x="28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grpSp>
        <p:nvGrpSpPr>
          <p:cNvPr id="536" name="Google Shape;536;p22"/>
          <p:cNvGrpSpPr/>
          <p:nvPr/>
        </p:nvGrpSpPr>
        <p:grpSpPr>
          <a:xfrm>
            <a:off x="5929099" y="3040753"/>
            <a:ext cx="192416" cy="174912"/>
            <a:chOff x="5929099" y="3040753"/>
            <a:chExt cx="192416" cy="174912"/>
          </a:xfrm>
        </p:grpSpPr>
        <p:sp>
          <p:nvSpPr>
            <p:cNvPr id="537" name="Google Shape;537;p22"/>
            <p:cNvSpPr/>
            <p:nvPr/>
          </p:nvSpPr>
          <p:spPr>
            <a:xfrm>
              <a:off x="5929099" y="3040753"/>
              <a:ext cx="192416" cy="174912"/>
            </a:xfrm>
            <a:custGeom>
              <a:avLst/>
              <a:gdLst/>
              <a:ahLst/>
              <a:cxnLst/>
              <a:rect l="l" t="t" r="r" b="b"/>
              <a:pathLst>
                <a:path w="6013" h="5466" extrusionOk="0">
                  <a:moveTo>
                    <a:pt x="3012" y="406"/>
                  </a:moveTo>
                  <a:cubicBezTo>
                    <a:pt x="3632" y="406"/>
                    <a:pt x="4215" y="644"/>
                    <a:pt x="4656" y="1084"/>
                  </a:cubicBezTo>
                  <a:cubicBezTo>
                    <a:pt x="5560" y="1989"/>
                    <a:pt x="5560" y="3465"/>
                    <a:pt x="4656" y="4382"/>
                  </a:cubicBezTo>
                  <a:cubicBezTo>
                    <a:pt x="4215" y="4823"/>
                    <a:pt x="3632" y="5061"/>
                    <a:pt x="3012" y="5061"/>
                  </a:cubicBezTo>
                  <a:cubicBezTo>
                    <a:pt x="2381" y="5061"/>
                    <a:pt x="1798" y="4823"/>
                    <a:pt x="1358" y="4382"/>
                  </a:cubicBezTo>
                  <a:cubicBezTo>
                    <a:pt x="453" y="3465"/>
                    <a:pt x="453" y="1989"/>
                    <a:pt x="1358" y="1084"/>
                  </a:cubicBezTo>
                  <a:cubicBezTo>
                    <a:pt x="1798" y="644"/>
                    <a:pt x="2381" y="406"/>
                    <a:pt x="3012" y="406"/>
                  </a:cubicBezTo>
                  <a:close/>
                  <a:moveTo>
                    <a:pt x="3012" y="1"/>
                  </a:moveTo>
                  <a:cubicBezTo>
                    <a:pt x="2274" y="1"/>
                    <a:pt x="1584" y="275"/>
                    <a:pt x="1072" y="798"/>
                  </a:cubicBezTo>
                  <a:cubicBezTo>
                    <a:pt x="0" y="1858"/>
                    <a:pt x="0" y="3596"/>
                    <a:pt x="1072" y="4668"/>
                  </a:cubicBezTo>
                  <a:cubicBezTo>
                    <a:pt x="1584" y="5180"/>
                    <a:pt x="2274" y="5466"/>
                    <a:pt x="3012" y="5466"/>
                  </a:cubicBezTo>
                  <a:cubicBezTo>
                    <a:pt x="3739" y="5466"/>
                    <a:pt x="4429" y="5180"/>
                    <a:pt x="4941" y="4668"/>
                  </a:cubicBezTo>
                  <a:cubicBezTo>
                    <a:pt x="6013" y="3596"/>
                    <a:pt x="6013" y="1858"/>
                    <a:pt x="4941" y="798"/>
                  </a:cubicBezTo>
                  <a:cubicBezTo>
                    <a:pt x="4429" y="275"/>
                    <a:pt x="3739" y="1"/>
                    <a:pt x="30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5988523" y="3067249"/>
              <a:ext cx="73568" cy="24608"/>
            </a:xfrm>
            <a:custGeom>
              <a:avLst/>
              <a:gdLst/>
              <a:ahLst/>
              <a:cxnLst/>
              <a:rect l="l" t="t" r="r" b="b"/>
              <a:pathLst>
                <a:path w="2299" h="769" extrusionOk="0">
                  <a:moveTo>
                    <a:pt x="1150" y="0"/>
                  </a:moveTo>
                  <a:cubicBezTo>
                    <a:pt x="733" y="0"/>
                    <a:pt x="316" y="161"/>
                    <a:pt x="1" y="482"/>
                  </a:cubicBezTo>
                  <a:lnTo>
                    <a:pt x="286" y="768"/>
                  </a:lnTo>
                  <a:cubicBezTo>
                    <a:pt x="524" y="530"/>
                    <a:pt x="837" y="411"/>
                    <a:pt x="1150" y="411"/>
                  </a:cubicBezTo>
                  <a:cubicBezTo>
                    <a:pt x="1462" y="411"/>
                    <a:pt x="1775" y="530"/>
                    <a:pt x="2013" y="768"/>
                  </a:cubicBezTo>
                  <a:lnTo>
                    <a:pt x="2298" y="482"/>
                  </a:lnTo>
                  <a:cubicBezTo>
                    <a:pt x="1983" y="161"/>
                    <a:pt x="1566" y="0"/>
                    <a:pt x="1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39" name="Google Shape;539;p22"/>
          <p:cNvGrpSpPr/>
          <p:nvPr/>
        </p:nvGrpSpPr>
        <p:grpSpPr>
          <a:xfrm>
            <a:off x="5818220" y="2828327"/>
            <a:ext cx="2413281" cy="636347"/>
            <a:chOff x="5818220" y="2828327"/>
            <a:chExt cx="2413281" cy="636347"/>
          </a:xfrm>
        </p:grpSpPr>
        <p:sp>
          <p:nvSpPr>
            <p:cNvPr id="540" name="Google Shape;540;p22"/>
            <p:cNvSpPr/>
            <p:nvPr/>
          </p:nvSpPr>
          <p:spPr>
            <a:xfrm>
              <a:off x="5818220" y="2927602"/>
              <a:ext cx="437792" cy="437792"/>
            </a:xfrm>
            <a:custGeom>
              <a:avLst/>
              <a:gdLst/>
              <a:ahLst/>
              <a:cxnLst/>
              <a:rect l="l" t="t" r="r" b="b"/>
              <a:pathLst>
                <a:path w="13681" h="13681" extrusionOk="0">
                  <a:moveTo>
                    <a:pt x="6835" y="786"/>
                  </a:moveTo>
                  <a:cubicBezTo>
                    <a:pt x="10180" y="786"/>
                    <a:pt x="12895" y="3501"/>
                    <a:pt x="12895" y="6835"/>
                  </a:cubicBezTo>
                  <a:cubicBezTo>
                    <a:pt x="12895" y="10180"/>
                    <a:pt x="10180" y="12895"/>
                    <a:pt x="6835" y="12895"/>
                  </a:cubicBezTo>
                  <a:cubicBezTo>
                    <a:pt x="3501" y="12895"/>
                    <a:pt x="786" y="10180"/>
                    <a:pt x="786" y="6835"/>
                  </a:cubicBezTo>
                  <a:cubicBezTo>
                    <a:pt x="786" y="3501"/>
                    <a:pt x="3501" y="786"/>
                    <a:pt x="6835" y="786"/>
                  </a:cubicBezTo>
                  <a:close/>
                  <a:moveTo>
                    <a:pt x="6835" y="1"/>
                  </a:moveTo>
                  <a:cubicBezTo>
                    <a:pt x="3072" y="1"/>
                    <a:pt x="0" y="3072"/>
                    <a:pt x="0" y="6835"/>
                  </a:cubicBezTo>
                  <a:cubicBezTo>
                    <a:pt x="0" y="10609"/>
                    <a:pt x="3072" y="13681"/>
                    <a:pt x="6835" y="13681"/>
                  </a:cubicBezTo>
                  <a:cubicBezTo>
                    <a:pt x="10609" y="13681"/>
                    <a:pt x="13681" y="10609"/>
                    <a:pt x="13681" y="6835"/>
                  </a:cubicBezTo>
                  <a:cubicBezTo>
                    <a:pt x="13681" y="3072"/>
                    <a:pt x="10609" y="1"/>
                    <a:pt x="6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41" name="Google Shape;541;p22"/>
            <p:cNvSpPr txBox="1"/>
            <p:nvPr/>
          </p:nvSpPr>
          <p:spPr>
            <a:xfrm>
              <a:off x="6484601" y="3098974"/>
              <a:ext cx="1746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very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2" name="Google Shape;542;p22"/>
            <p:cNvSpPr txBox="1"/>
            <p:nvPr/>
          </p:nvSpPr>
          <p:spPr>
            <a:xfrm>
              <a:off x="6484601" y="2828327"/>
              <a:ext cx="1746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3" name="Google Shape;543;p22"/>
          <p:cNvGrpSpPr/>
          <p:nvPr/>
        </p:nvGrpSpPr>
        <p:grpSpPr>
          <a:xfrm>
            <a:off x="2830038" y="2217986"/>
            <a:ext cx="164256" cy="246143"/>
            <a:chOff x="2830038" y="2217986"/>
            <a:chExt cx="164256" cy="246143"/>
          </a:xfrm>
        </p:grpSpPr>
        <p:sp>
          <p:nvSpPr>
            <p:cNvPr id="544" name="Google Shape;544;p22"/>
            <p:cNvSpPr/>
            <p:nvPr/>
          </p:nvSpPr>
          <p:spPr>
            <a:xfrm>
              <a:off x="2858998" y="2412289"/>
              <a:ext cx="106336" cy="51840"/>
            </a:xfrm>
            <a:custGeom>
              <a:avLst/>
              <a:gdLst/>
              <a:ahLst/>
              <a:cxnLst/>
              <a:rect l="l" t="t" r="r" b="b"/>
              <a:pathLst>
                <a:path w="3323" h="1620" extrusionOk="0">
                  <a:moveTo>
                    <a:pt x="2894" y="441"/>
                  </a:moveTo>
                  <a:lnTo>
                    <a:pt x="2894" y="1191"/>
                  </a:lnTo>
                  <a:lnTo>
                    <a:pt x="429" y="1191"/>
                  </a:lnTo>
                  <a:lnTo>
                    <a:pt x="429" y="441"/>
                  </a:lnTo>
                  <a:close/>
                  <a:moveTo>
                    <a:pt x="1" y="1"/>
                  </a:moveTo>
                  <a:lnTo>
                    <a:pt x="1" y="1620"/>
                  </a:lnTo>
                  <a:lnTo>
                    <a:pt x="3322" y="1620"/>
                  </a:lnTo>
                  <a:lnTo>
                    <a:pt x="33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2830038" y="2217986"/>
              <a:ext cx="164256" cy="182912"/>
            </a:xfrm>
            <a:custGeom>
              <a:avLst/>
              <a:gdLst/>
              <a:ahLst/>
              <a:cxnLst/>
              <a:rect l="l" t="t" r="r" b="b"/>
              <a:pathLst>
                <a:path w="5133" h="5716" extrusionOk="0">
                  <a:moveTo>
                    <a:pt x="2561" y="429"/>
                  </a:moveTo>
                  <a:cubicBezTo>
                    <a:pt x="3739" y="429"/>
                    <a:pt x="4692" y="1393"/>
                    <a:pt x="4692" y="2560"/>
                  </a:cubicBezTo>
                  <a:cubicBezTo>
                    <a:pt x="4692" y="3215"/>
                    <a:pt x="4394" y="3834"/>
                    <a:pt x="3882" y="4239"/>
                  </a:cubicBezTo>
                  <a:lnTo>
                    <a:pt x="3799" y="4299"/>
                  </a:lnTo>
                  <a:lnTo>
                    <a:pt x="3799" y="5287"/>
                  </a:lnTo>
                  <a:lnTo>
                    <a:pt x="1334" y="5287"/>
                  </a:lnTo>
                  <a:lnTo>
                    <a:pt x="1334" y="4299"/>
                  </a:lnTo>
                  <a:lnTo>
                    <a:pt x="1251" y="4239"/>
                  </a:lnTo>
                  <a:cubicBezTo>
                    <a:pt x="727" y="3834"/>
                    <a:pt x="429" y="3215"/>
                    <a:pt x="429" y="2560"/>
                  </a:cubicBezTo>
                  <a:cubicBezTo>
                    <a:pt x="429" y="1393"/>
                    <a:pt x="1394" y="429"/>
                    <a:pt x="2561" y="429"/>
                  </a:cubicBezTo>
                  <a:close/>
                  <a:moveTo>
                    <a:pt x="2561" y="0"/>
                  </a:moveTo>
                  <a:cubicBezTo>
                    <a:pt x="1156" y="0"/>
                    <a:pt x="1" y="1143"/>
                    <a:pt x="1" y="2560"/>
                  </a:cubicBezTo>
                  <a:cubicBezTo>
                    <a:pt x="1" y="3322"/>
                    <a:pt x="334" y="4025"/>
                    <a:pt x="906" y="4513"/>
                  </a:cubicBezTo>
                  <a:lnTo>
                    <a:pt x="906" y="5715"/>
                  </a:lnTo>
                  <a:lnTo>
                    <a:pt x="4227" y="5715"/>
                  </a:lnTo>
                  <a:lnTo>
                    <a:pt x="4227" y="4513"/>
                  </a:lnTo>
                  <a:cubicBezTo>
                    <a:pt x="4799" y="4025"/>
                    <a:pt x="5132" y="3322"/>
                    <a:pt x="5132" y="2560"/>
                  </a:cubicBezTo>
                  <a:cubicBezTo>
                    <a:pt x="5132" y="1155"/>
                    <a:pt x="3977" y="0"/>
                    <a:pt x="25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46" name="Google Shape;546;p22"/>
          <p:cNvGrpSpPr/>
          <p:nvPr/>
        </p:nvGrpSpPr>
        <p:grpSpPr>
          <a:xfrm>
            <a:off x="717775" y="2022900"/>
            <a:ext cx="2413288" cy="636349"/>
            <a:chOff x="717775" y="2022900"/>
            <a:chExt cx="2413288" cy="636349"/>
          </a:xfrm>
        </p:grpSpPr>
        <p:sp>
          <p:nvSpPr>
            <p:cNvPr id="547" name="Google Shape;547;p22"/>
            <p:cNvSpPr/>
            <p:nvPr/>
          </p:nvSpPr>
          <p:spPr>
            <a:xfrm>
              <a:off x="2693271" y="2121986"/>
              <a:ext cx="437792" cy="438176"/>
            </a:xfrm>
            <a:custGeom>
              <a:avLst/>
              <a:gdLst/>
              <a:ahLst/>
              <a:cxnLst/>
              <a:rect l="l" t="t" r="r" b="b"/>
              <a:pathLst>
                <a:path w="13681" h="13693" extrusionOk="0">
                  <a:moveTo>
                    <a:pt x="6835" y="786"/>
                  </a:moveTo>
                  <a:cubicBezTo>
                    <a:pt x="10180" y="786"/>
                    <a:pt x="12895" y="3512"/>
                    <a:pt x="12895" y="6846"/>
                  </a:cubicBezTo>
                  <a:cubicBezTo>
                    <a:pt x="12895" y="10192"/>
                    <a:pt x="10180" y="12906"/>
                    <a:pt x="6835" y="12906"/>
                  </a:cubicBezTo>
                  <a:cubicBezTo>
                    <a:pt x="3501" y="12906"/>
                    <a:pt x="786" y="10192"/>
                    <a:pt x="786" y="6846"/>
                  </a:cubicBezTo>
                  <a:cubicBezTo>
                    <a:pt x="786" y="3512"/>
                    <a:pt x="3501" y="786"/>
                    <a:pt x="6835" y="786"/>
                  </a:cubicBezTo>
                  <a:close/>
                  <a:moveTo>
                    <a:pt x="6835" y="0"/>
                  </a:moveTo>
                  <a:cubicBezTo>
                    <a:pt x="3060" y="0"/>
                    <a:pt x="0" y="3072"/>
                    <a:pt x="0" y="6846"/>
                  </a:cubicBezTo>
                  <a:cubicBezTo>
                    <a:pt x="0" y="10620"/>
                    <a:pt x="3060" y="13692"/>
                    <a:pt x="6835" y="13692"/>
                  </a:cubicBezTo>
                  <a:cubicBezTo>
                    <a:pt x="10609" y="13692"/>
                    <a:pt x="13681" y="10620"/>
                    <a:pt x="13681" y="6846"/>
                  </a:cubicBezTo>
                  <a:cubicBezTo>
                    <a:pt x="13681" y="3072"/>
                    <a:pt x="10609" y="0"/>
                    <a:pt x="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48" name="Google Shape;548;p22"/>
            <p:cNvSpPr txBox="1"/>
            <p:nvPr/>
          </p:nvSpPr>
          <p:spPr>
            <a:xfrm>
              <a:off x="717775" y="2293549"/>
              <a:ext cx="1746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ringed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9" name="Google Shape;549;p22"/>
            <p:cNvSpPr txBox="1"/>
            <p:nvPr/>
          </p:nvSpPr>
          <p:spPr>
            <a:xfrm>
              <a:off x="717775" y="2022900"/>
              <a:ext cx="1746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50" name="Google Shape;550;p22"/>
          <p:cNvGrpSpPr/>
          <p:nvPr/>
        </p:nvGrpSpPr>
        <p:grpSpPr>
          <a:xfrm>
            <a:off x="3013301" y="3038865"/>
            <a:ext cx="187104" cy="215296"/>
            <a:chOff x="3013301" y="3038865"/>
            <a:chExt cx="187104" cy="215296"/>
          </a:xfrm>
        </p:grpSpPr>
        <p:sp>
          <p:nvSpPr>
            <p:cNvPr id="551" name="Google Shape;551;p22"/>
            <p:cNvSpPr/>
            <p:nvPr/>
          </p:nvSpPr>
          <p:spPr>
            <a:xfrm>
              <a:off x="3013301" y="3038865"/>
              <a:ext cx="187104" cy="215296"/>
            </a:xfrm>
            <a:custGeom>
              <a:avLst/>
              <a:gdLst/>
              <a:ahLst/>
              <a:cxnLst/>
              <a:rect l="l" t="t" r="r" b="b"/>
              <a:pathLst>
                <a:path w="5847" h="6728" extrusionOk="0">
                  <a:moveTo>
                    <a:pt x="4168" y="750"/>
                  </a:moveTo>
                  <a:lnTo>
                    <a:pt x="5073" y="1643"/>
                  </a:lnTo>
                  <a:lnTo>
                    <a:pt x="4168" y="1643"/>
                  </a:lnTo>
                  <a:lnTo>
                    <a:pt x="4168" y="750"/>
                  </a:lnTo>
                  <a:close/>
                  <a:moveTo>
                    <a:pt x="3715" y="453"/>
                  </a:moveTo>
                  <a:lnTo>
                    <a:pt x="3715" y="2096"/>
                  </a:lnTo>
                  <a:lnTo>
                    <a:pt x="5406" y="2096"/>
                  </a:lnTo>
                  <a:lnTo>
                    <a:pt x="5406" y="6275"/>
                  </a:lnTo>
                  <a:lnTo>
                    <a:pt x="441" y="6275"/>
                  </a:lnTo>
                  <a:lnTo>
                    <a:pt x="441" y="453"/>
                  </a:lnTo>
                  <a:close/>
                  <a:moveTo>
                    <a:pt x="1" y="0"/>
                  </a:moveTo>
                  <a:lnTo>
                    <a:pt x="1" y="6727"/>
                  </a:lnTo>
                  <a:lnTo>
                    <a:pt x="5847" y="6727"/>
                  </a:lnTo>
                  <a:lnTo>
                    <a:pt x="5847" y="1774"/>
                  </a:lnTo>
                  <a:lnTo>
                    <a:pt x="40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3060181" y="3125329"/>
              <a:ext cx="93760" cy="14528"/>
            </a:xfrm>
            <a:custGeom>
              <a:avLst/>
              <a:gdLst/>
              <a:ahLst/>
              <a:cxnLst/>
              <a:rect l="l" t="t" r="r" b="b"/>
              <a:pathLst>
                <a:path w="2930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929" y="453"/>
                  </a:lnTo>
                  <a:lnTo>
                    <a:pt x="29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3060181" y="3163825"/>
              <a:ext cx="93760" cy="14496"/>
            </a:xfrm>
            <a:custGeom>
              <a:avLst/>
              <a:gdLst/>
              <a:ahLst/>
              <a:cxnLst/>
              <a:rect l="l" t="t" r="r" b="b"/>
              <a:pathLst>
                <a:path w="2930" h="453" extrusionOk="0">
                  <a:moveTo>
                    <a:pt x="0" y="0"/>
                  </a:moveTo>
                  <a:lnTo>
                    <a:pt x="0" y="453"/>
                  </a:lnTo>
                  <a:lnTo>
                    <a:pt x="2929" y="453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3060181" y="3201937"/>
              <a:ext cx="93760" cy="14496"/>
            </a:xfrm>
            <a:custGeom>
              <a:avLst/>
              <a:gdLst/>
              <a:ahLst/>
              <a:cxnLst/>
              <a:rect l="l" t="t" r="r" b="b"/>
              <a:pathLst>
                <a:path w="2930" h="453" extrusionOk="0">
                  <a:moveTo>
                    <a:pt x="0" y="0"/>
                  </a:moveTo>
                  <a:lnTo>
                    <a:pt x="0" y="453"/>
                  </a:lnTo>
                  <a:lnTo>
                    <a:pt x="2929" y="453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55" name="Google Shape;555;p22"/>
          <p:cNvGrpSpPr/>
          <p:nvPr/>
        </p:nvGrpSpPr>
        <p:grpSpPr>
          <a:xfrm>
            <a:off x="912450" y="2828331"/>
            <a:ext cx="2413300" cy="636349"/>
            <a:chOff x="912450" y="2828331"/>
            <a:chExt cx="2413300" cy="636349"/>
          </a:xfrm>
        </p:grpSpPr>
        <p:sp>
          <p:nvSpPr>
            <p:cNvPr id="556" name="Google Shape;556;p22"/>
            <p:cNvSpPr/>
            <p:nvPr/>
          </p:nvSpPr>
          <p:spPr>
            <a:xfrm>
              <a:off x="2887958" y="2927602"/>
              <a:ext cx="437792" cy="437792"/>
            </a:xfrm>
            <a:custGeom>
              <a:avLst/>
              <a:gdLst/>
              <a:ahLst/>
              <a:cxnLst/>
              <a:rect l="l" t="t" r="r" b="b"/>
              <a:pathLst>
                <a:path w="13681" h="13681" extrusionOk="0">
                  <a:moveTo>
                    <a:pt x="6847" y="786"/>
                  </a:moveTo>
                  <a:cubicBezTo>
                    <a:pt x="10180" y="786"/>
                    <a:pt x="12895" y="3501"/>
                    <a:pt x="12895" y="6835"/>
                  </a:cubicBezTo>
                  <a:cubicBezTo>
                    <a:pt x="12895" y="10180"/>
                    <a:pt x="10180" y="12895"/>
                    <a:pt x="6847" y="12895"/>
                  </a:cubicBezTo>
                  <a:cubicBezTo>
                    <a:pt x="3501" y="12895"/>
                    <a:pt x="786" y="10180"/>
                    <a:pt x="786" y="6835"/>
                  </a:cubicBezTo>
                  <a:cubicBezTo>
                    <a:pt x="786" y="3501"/>
                    <a:pt x="3501" y="786"/>
                    <a:pt x="6847" y="786"/>
                  </a:cubicBezTo>
                  <a:close/>
                  <a:moveTo>
                    <a:pt x="6847" y="1"/>
                  </a:moveTo>
                  <a:cubicBezTo>
                    <a:pt x="3072" y="1"/>
                    <a:pt x="1" y="3061"/>
                    <a:pt x="1" y="6835"/>
                  </a:cubicBezTo>
                  <a:cubicBezTo>
                    <a:pt x="1" y="10609"/>
                    <a:pt x="3072" y="13681"/>
                    <a:pt x="6847" y="13681"/>
                  </a:cubicBezTo>
                  <a:cubicBezTo>
                    <a:pt x="10609" y="13681"/>
                    <a:pt x="13681" y="10609"/>
                    <a:pt x="13681" y="6835"/>
                  </a:cubicBezTo>
                  <a:cubicBezTo>
                    <a:pt x="13681" y="3061"/>
                    <a:pt x="10609" y="1"/>
                    <a:pt x="6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57" name="Google Shape;557;p22"/>
            <p:cNvSpPr txBox="1"/>
            <p:nvPr/>
          </p:nvSpPr>
          <p:spPr>
            <a:xfrm>
              <a:off x="912450" y="3098980"/>
              <a:ext cx="1746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Sun is a star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8" name="Google Shape;558;p22"/>
            <p:cNvSpPr txBox="1"/>
            <p:nvPr/>
          </p:nvSpPr>
          <p:spPr>
            <a:xfrm>
              <a:off x="912450" y="2828331"/>
              <a:ext cx="1746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59" name="Google Shape;559;p22"/>
          <p:cNvSpPr/>
          <p:nvPr/>
        </p:nvSpPr>
        <p:spPr>
          <a:xfrm>
            <a:off x="5742028" y="3846754"/>
            <a:ext cx="179488" cy="190144"/>
          </a:xfrm>
          <a:custGeom>
            <a:avLst/>
            <a:gdLst/>
            <a:ahLst/>
            <a:cxnLst/>
            <a:rect l="l" t="t" r="r" b="b"/>
            <a:pathLst>
              <a:path w="5609" h="5942" extrusionOk="0">
                <a:moveTo>
                  <a:pt x="2810" y="584"/>
                </a:moveTo>
                <a:lnTo>
                  <a:pt x="5215" y="3096"/>
                </a:lnTo>
                <a:lnTo>
                  <a:pt x="5215" y="5537"/>
                </a:lnTo>
                <a:lnTo>
                  <a:pt x="3679" y="5537"/>
                </a:lnTo>
                <a:lnTo>
                  <a:pt x="3679" y="4167"/>
                </a:lnTo>
                <a:lnTo>
                  <a:pt x="1941" y="4167"/>
                </a:lnTo>
                <a:lnTo>
                  <a:pt x="1941" y="5537"/>
                </a:lnTo>
                <a:lnTo>
                  <a:pt x="405" y="5537"/>
                </a:lnTo>
                <a:lnTo>
                  <a:pt x="405" y="3096"/>
                </a:lnTo>
                <a:lnTo>
                  <a:pt x="2810" y="584"/>
                </a:lnTo>
                <a:close/>
                <a:moveTo>
                  <a:pt x="2810" y="0"/>
                </a:moveTo>
                <a:lnTo>
                  <a:pt x="0" y="2941"/>
                </a:lnTo>
                <a:lnTo>
                  <a:pt x="0" y="5942"/>
                </a:lnTo>
                <a:lnTo>
                  <a:pt x="2334" y="5942"/>
                </a:lnTo>
                <a:lnTo>
                  <a:pt x="2334" y="4560"/>
                </a:lnTo>
                <a:lnTo>
                  <a:pt x="3286" y="4560"/>
                </a:lnTo>
                <a:lnTo>
                  <a:pt x="3286" y="5942"/>
                </a:lnTo>
                <a:lnTo>
                  <a:pt x="5608" y="5942"/>
                </a:lnTo>
                <a:lnTo>
                  <a:pt x="5608" y="2941"/>
                </a:lnTo>
                <a:lnTo>
                  <a:pt x="281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560" name="Google Shape;560;p22"/>
          <p:cNvSpPr/>
          <p:nvPr/>
        </p:nvSpPr>
        <p:spPr>
          <a:xfrm>
            <a:off x="5718028" y="3843714"/>
            <a:ext cx="228224" cy="132224"/>
          </a:xfrm>
          <a:custGeom>
            <a:avLst/>
            <a:gdLst/>
            <a:ahLst/>
            <a:cxnLst/>
            <a:rect l="l" t="t" r="r" b="b"/>
            <a:pathLst>
              <a:path w="7132" h="4132" extrusionOk="0">
                <a:moveTo>
                  <a:pt x="3560" y="0"/>
                </a:moveTo>
                <a:lnTo>
                  <a:pt x="0" y="3858"/>
                </a:lnTo>
                <a:lnTo>
                  <a:pt x="286" y="4132"/>
                </a:lnTo>
                <a:lnTo>
                  <a:pt x="3560" y="583"/>
                </a:lnTo>
                <a:lnTo>
                  <a:pt x="6834" y="4084"/>
                </a:lnTo>
                <a:lnTo>
                  <a:pt x="7132" y="3822"/>
                </a:lnTo>
                <a:lnTo>
                  <a:pt x="356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grpSp>
        <p:nvGrpSpPr>
          <p:cNvPr id="561" name="Google Shape;561;p22"/>
          <p:cNvGrpSpPr/>
          <p:nvPr/>
        </p:nvGrpSpPr>
        <p:grpSpPr>
          <a:xfrm>
            <a:off x="5613228" y="3633941"/>
            <a:ext cx="2413323" cy="636347"/>
            <a:chOff x="5613228" y="3633941"/>
            <a:chExt cx="2413323" cy="636347"/>
          </a:xfrm>
        </p:grpSpPr>
        <p:sp>
          <p:nvSpPr>
            <p:cNvPr id="562" name="Google Shape;562;p22"/>
            <p:cNvSpPr/>
            <p:nvPr/>
          </p:nvSpPr>
          <p:spPr>
            <a:xfrm>
              <a:off x="5613228" y="3733218"/>
              <a:ext cx="437824" cy="437792"/>
            </a:xfrm>
            <a:custGeom>
              <a:avLst/>
              <a:gdLst/>
              <a:ahLst/>
              <a:cxnLst/>
              <a:rect l="l" t="t" r="r" b="b"/>
              <a:pathLst>
                <a:path w="13682" h="13681" extrusionOk="0">
                  <a:moveTo>
                    <a:pt x="6835" y="786"/>
                  </a:moveTo>
                  <a:cubicBezTo>
                    <a:pt x="10181" y="786"/>
                    <a:pt x="12895" y="3501"/>
                    <a:pt x="12895" y="6846"/>
                  </a:cubicBezTo>
                  <a:cubicBezTo>
                    <a:pt x="12895" y="10180"/>
                    <a:pt x="10181" y="12895"/>
                    <a:pt x="6835" y="12895"/>
                  </a:cubicBezTo>
                  <a:cubicBezTo>
                    <a:pt x="3501" y="12895"/>
                    <a:pt x="787" y="10180"/>
                    <a:pt x="787" y="6846"/>
                  </a:cubicBezTo>
                  <a:cubicBezTo>
                    <a:pt x="787" y="3501"/>
                    <a:pt x="3501" y="786"/>
                    <a:pt x="6835" y="786"/>
                  </a:cubicBezTo>
                  <a:close/>
                  <a:moveTo>
                    <a:pt x="6835" y="0"/>
                  </a:moveTo>
                  <a:cubicBezTo>
                    <a:pt x="3061" y="0"/>
                    <a:pt x="1" y="3072"/>
                    <a:pt x="1" y="6846"/>
                  </a:cubicBezTo>
                  <a:cubicBezTo>
                    <a:pt x="1" y="10621"/>
                    <a:pt x="3061" y="13680"/>
                    <a:pt x="6835" y="13680"/>
                  </a:cubicBezTo>
                  <a:cubicBezTo>
                    <a:pt x="10609" y="13680"/>
                    <a:pt x="13681" y="10621"/>
                    <a:pt x="13681" y="6846"/>
                  </a:cubicBezTo>
                  <a:cubicBezTo>
                    <a:pt x="13681" y="3072"/>
                    <a:pt x="10609" y="0"/>
                    <a:pt x="68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63" name="Google Shape;563;p22"/>
            <p:cNvSpPr txBox="1"/>
            <p:nvPr/>
          </p:nvSpPr>
          <p:spPr>
            <a:xfrm>
              <a:off x="6279651" y="3904588"/>
              <a:ext cx="1746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4" name="Google Shape;564;p22"/>
            <p:cNvSpPr txBox="1"/>
            <p:nvPr/>
          </p:nvSpPr>
          <p:spPr>
            <a:xfrm>
              <a:off x="6279651" y="3633941"/>
              <a:ext cx="1746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65" name="Google Shape;565;p22"/>
          <p:cNvSpPr/>
          <p:nvPr/>
        </p:nvSpPr>
        <p:spPr>
          <a:xfrm>
            <a:off x="3191221" y="3825219"/>
            <a:ext cx="241216" cy="229408"/>
          </a:xfrm>
          <a:custGeom>
            <a:avLst/>
            <a:gdLst/>
            <a:ahLst/>
            <a:cxnLst/>
            <a:rect l="l" t="t" r="r" b="b"/>
            <a:pathLst>
              <a:path w="7538" h="7169" extrusionOk="0">
                <a:moveTo>
                  <a:pt x="3775" y="1096"/>
                </a:moveTo>
                <a:lnTo>
                  <a:pt x="4621" y="2799"/>
                </a:lnTo>
                <a:lnTo>
                  <a:pt x="6502" y="3084"/>
                </a:lnTo>
                <a:lnTo>
                  <a:pt x="5144" y="4418"/>
                </a:lnTo>
                <a:lnTo>
                  <a:pt x="5466" y="6299"/>
                </a:lnTo>
                <a:lnTo>
                  <a:pt x="3775" y="5406"/>
                </a:lnTo>
                <a:lnTo>
                  <a:pt x="2084" y="6299"/>
                </a:lnTo>
                <a:lnTo>
                  <a:pt x="2406" y="4418"/>
                </a:lnTo>
                <a:lnTo>
                  <a:pt x="1037" y="3084"/>
                </a:lnTo>
                <a:lnTo>
                  <a:pt x="2930" y="2799"/>
                </a:lnTo>
                <a:lnTo>
                  <a:pt x="3775" y="1096"/>
                </a:lnTo>
                <a:close/>
                <a:moveTo>
                  <a:pt x="3775" y="1"/>
                </a:moveTo>
                <a:lnTo>
                  <a:pt x="2608" y="2370"/>
                </a:lnTo>
                <a:lnTo>
                  <a:pt x="1" y="2739"/>
                </a:lnTo>
                <a:lnTo>
                  <a:pt x="1882" y="4584"/>
                </a:lnTo>
                <a:lnTo>
                  <a:pt x="1442" y="7168"/>
                </a:lnTo>
                <a:lnTo>
                  <a:pt x="3775" y="5954"/>
                </a:lnTo>
                <a:lnTo>
                  <a:pt x="6097" y="7168"/>
                </a:lnTo>
                <a:lnTo>
                  <a:pt x="5656" y="4584"/>
                </a:lnTo>
                <a:lnTo>
                  <a:pt x="7538" y="2739"/>
                </a:lnTo>
                <a:lnTo>
                  <a:pt x="4930" y="2370"/>
                </a:lnTo>
                <a:lnTo>
                  <a:pt x="377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grpSp>
        <p:nvGrpSpPr>
          <p:cNvPr id="566" name="Google Shape;566;p22"/>
          <p:cNvGrpSpPr/>
          <p:nvPr/>
        </p:nvGrpSpPr>
        <p:grpSpPr>
          <a:xfrm>
            <a:off x="1117450" y="3633755"/>
            <a:ext cx="2413291" cy="636349"/>
            <a:chOff x="1117450" y="3633755"/>
            <a:chExt cx="2413291" cy="636349"/>
          </a:xfrm>
        </p:grpSpPr>
        <p:sp>
          <p:nvSpPr>
            <p:cNvPr id="567" name="Google Shape;567;p22"/>
            <p:cNvSpPr/>
            <p:nvPr/>
          </p:nvSpPr>
          <p:spPr>
            <a:xfrm>
              <a:off x="3092949" y="3733028"/>
              <a:ext cx="437792" cy="437792"/>
            </a:xfrm>
            <a:custGeom>
              <a:avLst/>
              <a:gdLst/>
              <a:ahLst/>
              <a:cxnLst/>
              <a:rect l="l" t="t" r="r" b="b"/>
              <a:pathLst>
                <a:path w="13681" h="13681" extrusionOk="0">
                  <a:moveTo>
                    <a:pt x="6846" y="786"/>
                  </a:moveTo>
                  <a:cubicBezTo>
                    <a:pt x="10180" y="786"/>
                    <a:pt x="12895" y="3501"/>
                    <a:pt x="12895" y="6846"/>
                  </a:cubicBezTo>
                  <a:cubicBezTo>
                    <a:pt x="12895" y="10180"/>
                    <a:pt x="10180" y="12895"/>
                    <a:pt x="6846" y="12895"/>
                  </a:cubicBezTo>
                  <a:cubicBezTo>
                    <a:pt x="3501" y="12895"/>
                    <a:pt x="786" y="10180"/>
                    <a:pt x="786" y="6846"/>
                  </a:cubicBezTo>
                  <a:cubicBezTo>
                    <a:pt x="786" y="3501"/>
                    <a:pt x="3501" y="786"/>
                    <a:pt x="6846" y="786"/>
                  </a:cubicBezTo>
                  <a:close/>
                  <a:moveTo>
                    <a:pt x="6846" y="0"/>
                  </a:moveTo>
                  <a:cubicBezTo>
                    <a:pt x="3072" y="0"/>
                    <a:pt x="0" y="3072"/>
                    <a:pt x="0" y="6846"/>
                  </a:cubicBezTo>
                  <a:cubicBezTo>
                    <a:pt x="0" y="10621"/>
                    <a:pt x="3072" y="13680"/>
                    <a:pt x="6846" y="13680"/>
                  </a:cubicBezTo>
                  <a:cubicBezTo>
                    <a:pt x="10620" y="13680"/>
                    <a:pt x="13680" y="10621"/>
                    <a:pt x="13680" y="6846"/>
                  </a:cubicBezTo>
                  <a:cubicBezTo>
                    <a:pt x="13680" y="3072"/>
                    <a:pt x="10620" y="0"/>
                    <a:pt x="6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68" name="Google Shape;568;p22"/>
            <p:cNvSpPr txBox="1"/>
            <p:nvPr/>
          </p:nvSpPr>
          <p:spPr>
            <a:xfrm>
              <a:off x="1117450" y="3904404"/>
              <a:ext cx="1746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9" name="Google Shape;569;p22"/>
            <p:cNvSpPr txBox="1"/>
            <p:nvPr/>
          </p:nvSpPr>
          <p:spPr>
            <a:xfrm>
              <a:off x="1117450" y="3633755"/>
              <a:ext cx="1746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70" name="Google Shape;570;p22"/>
          <p:cNvGrpSpPr/>
          <p:nvPr/>
        </p:nvGrpSpPr>
        <p:grpSpPr>
          <a:xfrm>
            <a:off x="3077700" y="806949"/>
            <a:ext cx="2988600" cy="4001661"/>
            <a:chOff x="3077700" y="806949"/>
            <a:chExt cx="2988600" cy="4001661"/>
          </a:xfrm>
        </p:grpSpPr>
        <p:grpSp>
          <p:nvGrpSpPr>
            <p:cNvPr id="571" name="Google Shape;571;p22"/>
            <p:cNvGrpSpPr/>
            <p:nvPr/>
          </p:nvGrpSpPr>
          <p:grpSpPr>
            <a:xfrm>
              <a:off x="3467828" y="806949"/>
              <a:ext cx="2208320" cy="4001661"/>
              <a:chOff x="3467828" y="806949"/>
              <a:chExt cx="2208320" cy="4001661"/>
            </a:xfrm>
          </p:grpSpPr>
          <p:sp>
            <p:nvSpPr>
              <p:cNvPr id="572" name="Google Shape;572;p22"/>
              <p:cNvSpPr/>
              <p:nvPr/>
            </p:nvSpPr>
            <p:spPr>
              <a:xfrm>
                <a:off x="3467828" y="806949"/>
                <a:ext cx="2208320" cy="912160"/>
              </a:xfrm>
              <a:custGeom>
                <a:avLst/>
                <a:gdLst/>
                <a:ahLst/>
                <a:cxnLst/>
                <a:rect l="l" t="t" r="r" b="b"/>
                <a:pathLst>
                  <a:path w="69010" h="28505" extrusionOk="0">
                    <a:moveTo>
                      <a:pt x="31636" y="1"/>
                    </a:moveTo>
                    <a:lnTo>
                      <a:pt x="18182" y="16467"/>
                    </a:lnTo>
                    <a:lnTo>
                      <a:pt x="13491" y="14752"/>
                    </a:lnTo>
                    <a:lnTo>
                      <a:pt x="1" y="28504"/>
                    </a:lnTo>
                    <a:lnTo>
                      <a:pt x="69009" y="28504"/>
                    </a:lnTo>
                    <a:lnTo>
                      <a:pt x="50864" y="10478"/>
                    </a:lnTo>
                    <a:lnTo>
                      <a:pt x="48078" y="12836"/>
                    </a:lnTo>
                    <a:lnTo>
                      <a:pt x="36708" y="1513"/>
                    </a:lnTo>
                    <a:lnTo>
                      <a:pt x="34839" y="3215"/>
                    </a:lnTo>
                    <a:lnTo>
                      <a:pt x="31636" y="1"/>
                    </a:lnTo>
                    <a:close/>
                  </a:path>
                </a:pathLst>
              </a:custGeom>
              <a:solidFill>
                <a:srgbClr val="F1F9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2"/>
              <p:cNvSpPr/>
              <p:nvPr/>
            </p:nvSpPr>
            <p:spPr>
              <a:xfrm>
                <a:off x="3899506" y="1279011"/>
                <a:ext cx="477824" cy="440096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3753" extrusionOk="0">
                    <a:moveTo>
                      <a:pt x="1" y="0"/>
                    </a:moveTo>
                    <a:lnTo>
                      <a:pt x="14931" y="13752"/>
                    </a:lnTo>
                    <a:lnTo>
                      <a:pt x="4692" y="171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>
                <a:off x="4480144" y="806949"/>
                <a:ext cx="501824" cy="912160"/>
              </a:xfrm>
              <a:custGeom>
                <a:avLst/>
                <a:gdLst/>
                <a:ahLst/>
                <a:cxnLst/>
                <a:rect l="l" t="t" r="r" b="b"/>
                <a:pathLst>
                  <a:path w="15682" h="28505" extrusionOk="0">
                    <a:moveTo>
                      <a:pt x="1" y="1"/>
                    </a:moveTo>
                    <a:lnTo>
                      <a:pt x="15681" y="28504"/>
                    </a:lnTo>
                    <a:lnTo>
                      <a:pt x="3204" y="32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>
                <a:off x="4642448" y="855332"/>
                <a:ext cx="621440" cy="863776"/>
              </a:xfrm>
              <a:custGeom>
                <a:avLst/>
                <a:gdLst/>
                <a:ahLst/>
                <a:cxnLst/>
                <a:rect l="l" t="t" r="r" b="b"/>
                <a:pathLst>
                  <a:path w="19420" h="26993" extrusionOk="0">
                    <a:moveTo>
                      <a:pt x="1" y="1"/>
                    </a:moveTo>
                    <a:lnTo>
                      <a:pt x="19420" y="26992"/>
                    </a:lnTo>
                    <a:lnTo>
                      <a:pt x="11371" y="1132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2"/>
              <p:cNvSpPr/>
              <p:nvPr/>
            </p:nvSpPr>
            <p:spPr>
              <a:xfrm>
                <a:off x="5095470" y="1142243"/>
                <a:ext cx="580672" cy="576864"/>
              </a:xfrm>
              <a:custGeom>
                <a:avLst/>
                <a:gdLst/>
                <a:ahLst/>
                <a:cxnLst/>
                <a:rect l="l" t="t" r="r" b="b"/>
                <a:pathLst>
                  <a:path w="18146" h="18027" extrusionOk="0">
                    <a:moveTo>
                      <a:pt x="0" y="0"/>
                    </a:moveTo>
                    <a:lnTo>
                      <a:pt x="15038" y="18026"/>
                    </a:lnTo>
                    <a:lnTo>
                      <a:pt x="18145" y="180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2"/>
              <p:cNvSpPr/>
              <p:nvPr/>
            </p:nvSpPr>
            <p:spPr>
              <a:xfrm>
                <a:off x="3467828" y="1719073"/>
                <a:ext cx="2208320" cy="3089536"/>
              </a:xfrm>
              <a:custGeom>
                <a:avLst/>
                <a:gdLst/>
                <a:ahLst/>
                <a:cxnLst/>
                <a:rect l="l" t="t" r="r" b="b"/>
                <a:pathLst>
                  <a:path w="69010" h="96548" extrusionOk="0">
                    <a:moveTo>
                      <a:pt x="1" y="0"/>
                    </a:moveTo>
                    <a:lnTo>
                      <a:pt x="6656" y="32945"/>
                    </a:lnTo>
                    <a:lnTo>
                      <a:pt x="9752" y="29944"/>
                    </a:lnTo>
                    <a:lnTo>
                      <a:pt x="16908" y="56483"/>
                    </a:lnTo>
                    <a:lnTo>
                      <a:pt x="19682" y="52328"/>
                    </a:lnTo>
                    <a:lnTo>
                      <a:pt x="23790" y="64758"/>
                    </a:lnTo>
                    <a:lnTo>
                      <a:pt x="26171" y="61555"/>
                    </a:lnTo>
                    <a:lnTo>
                      <a:pt x="35910" y="96548"/>
                    </a:lnTo>
                    <a:lnTo>
                      <a:pt x="47447" y="58305"/>
                    </a:lnTo>
                    <a:lnTo>
                      <a:pt x="49876" y="61151"/>
                    </a:lnTo>
                    <a:lnTo>
                      <a:pt x="58865" y="33981"/>
                    </a:lnTo>
                    <a:lnTo>
                      <a:pt x="61639" y="38017"/>
                    </a:lnTo>
                    <a:lnTo>
                      <a:pt x="69009" y="0"/>
                    </a:lnTo>
                    <a:close/>
                  </a:path>
                </a:pathLst>
              </a:custGeom>
              <a:solidFill>
                <a:srgbClr val="D8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>
                <a:off x="3680819" y="2361055"/>
                <a:ext cx="150912" cy="412256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2883" extrusionOk="0">
                    <a:moveTo>
                      <a:pt x="4715" y="0"/>
                    </a:moveTo>
                    <a:lnTo>
                      <a:pt x="0" y="12883"/>
                    </a:lnTo>
                    <a:lnTo>
                      <a:pt x="3096" y="9882"/>
                    </a:lnTo>
                    <a:lnTo>
                      <a:pt x="4715" y="0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2"/>
              <p:cNvSpPr/>
              <p:nvPr/>
            </p:nvSpPr>
            <p:spPr>
              <a:xfrm>
                <a:off x="4008850" y="2529438"/>
                <a:ext cx="220256" cy="997120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31160" extrusionOk="0">
                    <a:moveTo>
                      <a:pt x="6883" y="1"/>
                    </a:moveTo>
                    <a:lnTo>
                      <a:pt x="1" y="31159"/>
                    </a:lnTo>
                    <a:lnTo>
                      <a:pt x="2775" y="27004"/>
                    </a:ln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2"/>
              <p:cNvSpPr/>
              <p:nvPr/>
            </p:nvSpPr>
            <p:spPr>
              <a:xfrm>
                <a:off x="4229073" y="2560702"/>
                <a:ext cx="342944" cy="1230656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38458" extrusionOk="0">
                    <a:moveTo>
                      <a:pt x="10716" y="0"/>
                    </a:moveTo>
                    <a:lnTo>
                      <a:pt x="1" y="38457"/>
                    </a:lnTo>
                    <a:lnTo>
                      <a:pt x="2382" y="35254"/>
                    </a:lnTo>
                    <a:lnTo>
                      <a:pt x="10716" y="0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>
                <a:off x="4986127" y="3028157"/>
                <a:ext cx="175296" cy="647744"/>
              </a:xfrm>
              <a:custGeom>
                <a:avLst/>
                <a:gdLst/>
                <a:ahLst/>
                <a:cxnLst/>
                <a:rect l="l" t="t" r="r" b="b"/>
                <a:pathLst>
                  <a:path w="5478" h="20242" extrusionOk="0">
                    <a:moveTo>
                      <a:pt x="5477" y="1"/>
                    </a:moveTo>
                    <a:lnTo>
                      <a:pt x="0" y="17396"/>
                    </a:lnTo>
                    <a:lnTo>
                      <a:pt x="2429" y="20242"/>
                    </a:lnTo>
                    <a:lnTo>
                      <a:pt x="5477" y="1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5351501" y="2392287"/>
                <a:ext cx="88800" cy="543328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16979" extrusionOk="0">
                    <a:moveTo>
                      <a:pt x="2703" y="0"/>
                    </a:moveTo>
                    <a:lnTo>
                      <a:pt x="0" y="12943"/>
                    </a:lnTo>
                    <a:lnTo>
                      <a:pt x="2774" y="16979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83" name="Google Shape;583;p22"/>
            <p:cNvCxnSpPr/>
            <p:nvPr/>
          </p:nvCxnSpPr>
          <p:spPr>
            <a:xfrm>
              <a:off x="3077700" y="2747000"/>
              <a:ext cx="2988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22"/>
            <p:cNvCxnSpPr/>
            <p:nvPr/>
          </p:nvCxnSpPr>
          <p:spPr>
            <a:xfrm>
              <a:off x="3605850" y="3551975"/>
              <a:ext cx="1932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23"/>
          <p:cNvGrpSpPr/>
          <p:nvPr/>
        </p:nvGrpSpPr>
        <p:grpSpPr>
          <a:xfrm>
            <a:off x="4163388" y="613808"/>
            <a:ext cx="2702992" cy="1154719"/>
            <a:chOff x="4522700" y="544025"/>
            <a:chExt cx="2318175" cy="990325"/>
          </a:xfrm>
        </p:grpSpPr>
        <p:sp>
          <p:nvSpPr>
            <p:cNvPr id="590" name="Google Shape;590;p23"/>
            <p:cNvSpPr/>
            <p:nvPr/>
          </p:nvSpPr>
          <p:spPr>
            <a:xfrm>
              <a:off x="4522700" y="544025"/>
              <a:ext cx="2318175" cy="990325"/>
            </a:xfrm>
            <a:custGeom>
              <a:avLst/>
              <a:gdLst/>
              <a:ahLst/>
              <a:cxnLst/>
              <a:rect l="l" t="t" r="r" b="b"/>
              <a:pathLst>
                <a:path w="92727" h="39613" extrusionOk="0">
                  <a:moveTo>
                    <a:pt x="45138" y="1"/>
                  </a:moveTo>
                  <a:lnTo>
                    <a:pt x="24742" y="23718"/>
                  </a:lnTo>
                  <a:lnTo>
                    <a:pt x="15074" y="19265"/>
                  </a:lnTo>
                  <a:lnTo>
                    <a:pt x="1" y="39613"/>
                  </a:lnTo>
                  <a:lnTo>
                    <a:pt x="92727" y="39613"/>
                  </a:lnTo>
                  <a:lnTo>
                    <a:pt x="79368" y="25147"/>
                  </a:lnTo>
                  <a:lnTo>
                    <a:pt x="73046" y="28338"/>
                  </a:lnTo>
                  <a:lnTo>
                    <a:pt x="45138" y="1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5651125" y="544025"/>
              <a:ext cx="697725" cy="708450"/>
            </a:xfrm>
            <a:custGeom>
              <a:avLst/>
              <a:gdLst/>
              <a:ahLst/>
              <a:cxnLst/>
              <a:rect l="l" t="t" r="r" b="b"/>
              <a:pathLst>
                <a:path w="27909" h="28338" extrusionOk="0">
                  <a:moveTo>
                    <a:pt x="1" y="1"/>
                  </a:moveTo>
                  <a:lnTo>
                    <a:pt x="19229" y="27266"/>
                  </a:lnTo>
                  <a:lnTo>
                    <a:pt x="27909" y="283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6506900" y="1172675"/>
              <a:ext cx="333975" cy="361375"/>
            </a:xfrm>
            <a:custGeom>
              <a:avLst/>
              <a:gdLst/>
              <a:ahLst/>
              <a:cxnLst/>
              <a:rect l="l" t="t" r="r" b="b"/>
              <a:pathLst>
                <a:path w="13359" h="14455" extrusionOk="0">
                  <a:moveTo>
                    <a:pt x="0" y="1"/>
                  </a:moveTo>
                  <a:lnTo>
                    <a:pt x="2500" y="8621"/>
                  </a:lnTo>
                  <a:lnTo>
                    <a:pt x="13359" y="14455"/>
                  </a:lnTo>
                  <a:lnTo>
                    <a:pt x="13359" y="144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4899550" y="1025650"/>
              <a:ext cx="241725" cy="147050"/>
            </a:xfrm>
            <a:custGeom>
              <a:avLst/>
              <a:gdLst/>
              <a:ahLst/>
              <a:cxnLst/>
              <a:rect l="l" t="t" r="r" b="b"/>
              <a:pathLst>
                <a:path w="9669" h="5882" extrusionOk="0">
                  <a:moveTo>
                    <a:pt x="0" y="0"/>
                  </a:moveTo>
                  <a:lnTo>
                    <a:pt x="4799" y="5882"/>
                  </a:lnTo>
                  <a:lnTo>
                    <a:pt x="9668" y="44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2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30909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595" name="Google Shape;595;p23"/>
          <p:cNvGrpSpPr/>
          <p:nvPr/>
        </p:nvGrpSpPr>
        <p:grpSpPr>
          <a:xfrm>
            <a:off x="1437322" y="3951400"/>
            <a:ext cx="6651489" cy="628561"/>
            <a:chOff x="1437322" y="3951400"/>
            <a:chExt cx="6651489" cy="628561"/>
          </a:xfrm>
        </p:grpSpPr>
        <p:sp>
          <p:nvSpPr>
            <p:cNvPr id="596" name="Google Shape;596;p23"/>
            <p:cNvSpPr/>
            <p:nvPr/>
          </p:nvSpPr>
          <p:spPr>
            <a:xfrm>
              <a:off x="5038450" y="3960961"/>
              <a:ext cx="899278" cy="609818"/>
            </a:xfrm>
            <a:custGeom>
              <a:avLst/>
              <a:gdLst/>
              <a:ahLst/>
              <a:cxnLst/>
              <a:rect l="l" t="t" r="r" b="b"/>
              <a:pathLst>
                <a:path w="30850" h="20920" extrusionOk="0">
                  <a:moveTo>
                    <a:pt x="0" y="0"/>
                  </a:moveTo>
                  <a:lnTo>
                    <a:pt x="6608" y="12418"/>
                  </a:lnTo>
                  <a:lnTo>
                    <a:pt x="16395" y="20919"/>
                  </a:lnTo>
                  <a:lnTo>
                    <a:pt x="30849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5480590" y="4265661"/>
              <a:ext cx="2280958" cy="29"/>
            </a:xfrm>
            <a:custGeom>
              <a:avLst/>
              <a:gdLst/>
              <a:ahLst/>
              <a:cxnLst/>
              <a:rect l="l" t="t" r="r" b="b"/>
              <a:pathLst>
                <a:path w="78249" h="1" fill="none" extrusionOk="0">
                  <a:moveTo>
                    <a:pt x="1" y="1"/>
                  </a:moveTo>
                  <a:lnTo>
                    <a:pt x="78248" y="1"/>
                  </a:lnTo>
                </a:path>
              </a:pathLst>
            </a:custGeom>
            <a:solidFill>
              <a:schemeClr val="lt2"/>
            </a:solidFill>
            <a:ln w="18750" cap="rnd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1684101" y="4019260"/>
              <a:ext cx="2567969" cy="492868"/>
            </a:xfrm>
            <a:custGeom>
              <a:avLst/>
              <a:gdLst/>
              <a:ahLst/>
              <a:cxnLst/>
              <a:rect l="l" t="t" r="r" b="b"/>
              <a:pathLst>
                <a:path w="88095" h="16908" extrusionOk="0">
                  <a:moveTo>
                    <a:pt x="0" y="0"/>
                  </a:moveTo>
                  <a:lnTo>
                    <a:pt x="0" y="16907"/>
                  </a:lnTo>
                  <a:lnTo>
                    <a:pt x="79879" y="16907"/>
                  </a:lnTo>
                  <a:cubicBezTo>
                    <a:pt x="80570" y="16788"/>
                    <a:pt x="81236" y="16455"/>
                    <a:pt x="81772" y="15919"/>
                  </a:cubicBezTo>
                  <a:lnTo>
                    <a:pt x="86678" y="11014"/>
                  </a:lnTo>
                  <a:cubicBezTo>
                    <a:pt x="88094" y="9597"/>
                    <a:pt x="88094" y="7311"/>
                    <a:pt x="86678" y="5906"/>
                  </a:cubicBezTo>
                  <a:lnTo>
                    <a:pt x="81772" y="1000"/>
                  </a:lnTo>
                  <a:cubicBezTo>
                    <a:pt x="81248" y="465"/>
                    <a:pt x="80582" y="131"/>
                    <a:pt x="799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</a:t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1437322" y="3951400"/>
              <a:ext cx="654592" cy="628561"/>
            </a:xfrm>
            <a:custGeom>
              <a:avLst/>
              <a:gdLst/>
              <a:ahLst/>
              <a:cxnLst/>
              <a:rect l="l" t="t" r="r" b="b"/>
              <a:pathLst>
                <a:path w="22456" h="21563" extrusionOk="0">
                  <a:moveTo>
                    <a:pt x="11224" y="1"/>
                  </a:moveTo>
                  <a:cubicBezTo>
                    <a:pt x="10056" y="1"/>
                    <a:pt x="8889" y="447"/>
                    <a:pt x="8002" y="1340"/>
                  </a:cubicBezTo>
                  <a:lnTo>
                    <a:pt x="1787" y="7555"/>
                  </a:lnTo>
                  <a:cubicBezTo>
                    <a:pt x="1" y="9341"/>
                    <a:pt x="1" y="12234"/>
                    <a:pt x="1787" y="14008"/>
                  </a:cubicBezTo>
                  <a:lnTo>
                    <a:pt x="8002" y="20223"/>
                  </a:lnTo>
                  <a:cubicBezTo>
                    <a:pt x="8889" y="21116"/>
                    <a:pt x="10056" y="21563"/>
                    <a:pt x="11224" y="21563"/>
                  </a:cubicBezTo>
                  <a:cubicBezTo>
                    <a:pt x="12392" y="21563"/>
                    <a:pt x="13562" y="21116"/>
                    <a:pt x="14455" y="20223"/>
                  </a:cubicBezTo>
                  <a:lnTo>
                    <a:pt x="20670" y="14008"/>
                  </a:lnTo>
                  <a:cubicBezTo>
                    <a:pt x="22456" y="12234"/>
                    <a:pt x="22456" y="9341"/>
                    <a:pt x="20670" y="7555"/>
                  </a:cubicBezTo>
                  <a:lnTo>
                    <a:pt x="14455" y="1340"/>
                  </a:lnTo>
                  <a:cubicBezTo>
                    <a:pt x="13562" y="447"/>
                    <a:pt x="12392" y="1"/>
                    <a:pt x="1122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4164869" y="4265661"/>
              <a:ext cx="1315773" cy="29"/>
            </a:xfrm>
            <a:custGeom>
              <a:avLst/>
              <a:gdLst/>
              <a:ahLst/>
              <a:cxnLst/>
              <a:rect l="l" t="t" r="r" b="b"/>
              <a:pathLst>
                <a:path w="45138" h="1" fill="none" extrusionOk="0">
                  <a:moveTo>
                    <a:pt x="1" y="1"/>
                  </a:moveTo>
                  <a:lnTo>
                    <a:pt x="45138" y="1"/>
                  </a:lnTo>
                </a:path>
              </a:pathLst>
            </a:custGeom>
            <a:solidFill>
              <a:schemeClr val="lt2"/>
            </a:solidFill>
            <a:ln w="18750" cap="rnd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5423340" y="4195556"/>
              <a:ext cx="140590" cy="140590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2405" y="1"/>
                  </a:moveTo>
                  <a:cubicBezTo>
                    <a:pt x="1072" y="1"/>
                    <a:pt x="0" y="1072"/>
                    <a:pt x="0" y="2406"/>
                  </a:cubicBezTo>
                  <a:cubicBezTo>
                    <a:pt x="0" y="3739"/>
                    <a:pt x="1072" y="4823"/>
                    <a:pt x="2405" y="4823"/>
                  </a:cubicBezTo>
                  <a:cubicBezTo>
                    <a:pt x="3739" y="4823"/>
                    <a:pt x="4822" y="3739"/>
                    <a:pt x="4822" y="2406"/>
                  </a:cubicBezTo>
                  <a:cubicBezTo>
                    <a:pt x="4822" y="1072"/>
                    <a:pt x="3739" y="1"/>
                    <a:pt x="2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7434189" y="3951400"/>
              <a:ext cx="654622" cy="628561"/>
            </a:xfrm>
            <a:custGeom>
              <a:avLst/>
              <a:gdLst/>
              <a:ahLst/>
              <a:cxnLst/>
              <a:rect l="l" t="t" r="r" b="b"/>
              <a:pathLst>
                <a:path w="22457" h="21563" extrusionOk="0">
                  <a:moveTo>
                    <a:pt x="11222" y="1"/>
                  </a:moveTo>
                  <a:cubicBezTo>
                    <a:pt x="10053" y="1"/>
                    <a:pt x="8883" y="447"/>
                    <a:pt x="7990" y="1340"/>
                  </a:cubicBezTo>
                  <a:lnTo>
                    <a:pt x="1787" y="7555"/>
                  </a:lnTo>
                  <a:cubicBezTo>
                    <a:pt x="1" y="9341"/>
                    <a:pt x="1" y="12234"/>
                    <a:pt x="1787" y="14008"/>
                  </a:cubicBezTo>
                  <a:lnTo>
                    <a:pt x="7990" y="20223"/>
                  </a:lnTo>
                  <a:cubicBezTo>
                    <a:pt x="8883" y="21116"/>
                    <a:pt x="10053" y="21563"/>
                    <a:pt x="11222" y="21563"/>
                  </a:cubicBezTo>
                  <a:cubicBezTo>
                    <a:pt x="12392" y="21563"/>
                    <a:pt x="13562" y="21116"/>
                    <a:pt x="14455" y="20223"/>
                  </a:cubicBezTo>
                  <a:lnTo>
                    <a:pt x="20670" y="14008"/>
                  </a:lnTo>
                  <a:cubicBezTo>
                    <a:pt x="22456" y="12234"/>
                    <a:pt x="22456" y="9341"/>
                    <a:pt x="20670" y="7555"/>
                  </a:cubicBezTo>
                  <a:lnTo>
                    <a:pt x="14455" y="1340"/>
                  </a:lnTo>
                  <a:cubicBezTo>
                    <a:pt x="13562" y="447"/>
                    <a:pt x="12392" y="1"/>
                    <a:pt x="1122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23"/>
          <p:cNvSpPr/>
          <p:nvPr/>
        </p:nvSpPr>
        <p:spPr>
          <a:xfrm>
            <a:off x="7625826" y="4088134"/>
            <a:ext cx="271340" cy="353864"/>
          </a:xfrm>
          <a:custGeom>
            <a:avLst/>
            <a:gdLst/>
            <a:ahLst/>
            <a:cxnLst/>
            <a:rect l="l" t="t" r="r" b="b"/>
            <a:pathLst>
              <a:path w="10776" h="14052" extrusionOk="0">
                <a:moveTo>
                  <a:pt x="5388" y="0"/>
                </a:moveTo>
                <a:cubicBezTo>
                  <a:pt x="3939" y="0"/>
                  <a:pt x="2741" y="1071"/>
                  <a:pt x="2552" y="2489"/>
                </a:cubicBezTo>
                <a:lnTo>
                  <a:pt x="4569" y="2489"/>
                </a:lnTo>
                <a:cubicBezTo>
                  <a:pt x="4789" y="2489"/>
                  <a:pt x="5010" y="2678"/>
                  <a:pt x="5010" y="2867"/>
                </a:cubicBezTo>
                <a:cubicBezTo>
                  <a:pt x="5010" y="3056"/>
                  <a:pt x="4789" y="3277"/>
                  <a:pt x="4569" y="3277"/>
                </a:cubicBezTo>
                <a:lnTo>
                  <a:pt x="2489" y="3277"/>
                </a:lnTo>
                <a:lnTo>
                  <a:pt x="2489" y="4096"/>
                </a:lnTo>
                <a:lnTo>
                  <a:pt x="4569" y="4096"/>
                </a:lnTo>
                <a:cubicBezTo>
                  <a:pt x="4789" y="4096"/>
                  <a:pt x="5010" y="4285"/>
                  <a:pt x="5010" y="4537"/>
                </a:cubicBezTo>
                <a:cubicBezTo>
                  <a:pt x="5010" y="4757"/>
                  <a:pt x="4789" y="4915"/>
                  <a:pt x="4569" y="4915"/>
                </a:cubicBezTo>
                <a:lnTo>
                  <a:pt x="2489" y="4915"/>
                </a:lnTo>
                <a:lnTo>
                  <a:pt x="2489" y="5734"/>
                </a:lnTo>
                <a:lnTo>
                  <a:pt x="4569" y="5734"/>
                </a:lnTo>
                <a:cubicBezTo>
                  <a:pt x="4789" y="5734"/>
                  <a:pt x="5010" y="5955"/>
                  <a:pt x="5010" y="6144"/>
                </a:cubicBezTo>
                <a:cubicBezTo>
                  <a:pt x="5010" y="6396"/>
                  <a:pt x="4789" y="6585"/>
                  <a:pt x="4569" y="6585"/>
                </a:cubicBezTo>
                <a:lnTo>
                  <a:pt x="2552" y="6585"/>
                </a:lnTo>
                <a:cubicBezTo>
                  <a:pt x="2741" y="7845"/>
                  <a:pt x="3750" y="8822"/>
                  <a:pt x="5010" y="9011"/>
                </a:cubicBezTo>
                <a:lnTo>
                  <a:pt x="5010" y="9861"/>
                </a:lnTo>
                <a:cubicBezTo>
                  <a:pt x="2804" y="9641"/>
                  <a:pt x="1072" y="7876"/>
                  <a:pt x="851" y="5671"/>
                </a:cubicBezTo>
                <a:lnTo>
                  <a:pt x="851" y="5671"/>
                </a:lnTo>
                <a:cubicBezTo>
                  <a:pt x="977" y="5703"/>
                  <a:pt x="1135" y="5734"/>
                  <a:pt x="1261" y="5734"/>
                </a:cubicBezTo>
                <a:cubicBezTo>
                  <a:pt x="1418" y="5734"/>
                  <a:pt x="1544" y="5703"/>
                  <a:pt x="1702" y="5671"/>
                </a:cubicBezTo>
                <a:lnTo>
                  <a:pt x="1702" y="3340"/>
                </a:lnTo>
                <a:cubicBezTo>
                  <a:pt x="1576" y="3308"/>
                  <a:pt x="1418" y="3277"/>
                  <a:pt x="1261" y="3277"/>
                </a:cubicBezTo>
                <a:cubicBezTo>
                  <a:pt x="599" y="3277"/>
                  <a:pt x="0" y="3812"/>
                  <a:pt x="0" y="4537"/>
                </a:cubicBezTo>
                <a:lnTo>
                  <a:pt x="0" y="5356"/>
                </a:lnTo>
                <a:cubicBezTo>
                  <a:pt x="0" y="8191"/>
                  <a:pt x="2206" y="10523"/>
                  <a:pt x="4947" y="10712"/>
                </a:cubicBezTo>
                <a:lnTo>
                  <a:pt x="4947" y="11657"/>
                </a:lnTo>
                <a:cubicBezTo>
                  <a:pt x="4002" y="11846"/>
                  <a:pt x="3308" y="12697"/>
                  <a:pt x="3308" y="13673"/>
                </a:cubicBezTo>
                <a:cubicBezTo>
                  <a:pt x="3308" y="13894"/>
                  <a:pt x="3497" y="14051"/>
                  <a:pt x="3750" y="14051"/>
                </a:cubicBezTo>
                <a:lnTo>
                  <a:pt x="7058" y="14051"/>
                </a:lnTo>
                <a:cubicBezTo>
                  <a:pt x="7278" y="14051"/>
                  <a:pt x="7436" y="13862"/>
                  <a:pt x="7436" y="13673"/>
                </a:cubicBezTo>
                <a:cubicBezTo>
                  <a:pt x="7436" y="12697"/>
                  <a:pt x="6743" y="11815"/>
                  <a:pt x="5797" y="11657"/>
                </a:cubicBezTo>
                <a:lnTo>
                  <a:pt x="5797" y="10712"/>
                </a:lnTo>
                <a:cubicBezTo>
                  <a:pt x="8570" y="10523"/>
                  <a:pt x="10775" y="8191"/>
                  <a:pt x="10775" y="5356"/>
                </a:cubicBezTo>
                <a:lnTo>
                  <a:pt x="10775" y="4537"/>
                </a:lnTo>
                <a:cubicBezTo>
                  <a:pt x="10775" y="3875"/>
                  <a:pt x="10240" y="3277"/>
                  <a:pt x="9515" y="3277"/>
                </a:cubicBezTo>
                <a:cubicBezTo>
                  <a:pt x="9357" y="3277"/>
                  <a:pt x="9263" y="3308"/>
                  <a:pt x="9137" y="3340"/>
                </a:cubicBezTo>
                <a:lnTo>
                  <a:pt x="9137" y="5671"/>
                </a:lnTo>
                <a:cubicBezTo>
                  <a:pt x="9263" y="5703"/>
                  <a:pt x="9420" y="5734"/>
                  <a:pt x="9515" y="5734"/>
                </a:cubicBezTo>
                <a:cubicBezTo>
                  <a:pt x="9672" y="5734"/>
                  <a:pt x="9798" y="5703"/>
                  <a:pt x="9925" y="5671"/>
                </a:cubicBezTo>
                <a:lnTo>
                  <a:pt x="9925" y="5671"/>
                </a:lnTo>
                <a:cubicBezTo>
                  <a:pt x="9767" y="7876"/>
                  <a:pt x="8003" y="9641"/>
                  <a:pt x="5797" y="9861"/>
                </a:cubicBezTo>
                <a:lnTo>
                  <a:pt x="5797" y="9011"/>
                </a:lnTo>
                <a:cubicBezTo>
                  <a:pt x="7058" y="8822"/>
                  <a:pt x="8034" y="7845"/>
                  <a:pt x="8223" y="6585"/>
                </a:cubicBezTo>
                <a:lnTo>
                  <a:pt x="6207" y="6585"/>
                </a:lnTo>
                <a:cubicBezTo>
                  <a:pt x="5986" y="6585"/>
                  <a:pt x="5829" y="6396"/>
                  <a:pt x="5829" y="6144"/>
                </a:cubicBezTo>
                <a:cubicBezTo>
                  <a:pt x="5829" y="5892"/>
                  <a:pt x="6018" y="5734"/>
                  <a:pt x="6207" y="5734"/>
                </a:cubicBezTo>
                <a:lnTo>
                  <a:pt x="8318" y="5734"/>
                </a:lnTo>
                <a:lnTo>
                  <a:pt x="8318" y="4915"/>
                </a:lnTo>
                <a:lnTo>
                  <a:pt x="6207" y="4915"/>
                </a:lnTo>
                <a:cubicBezTo>
                  <a:pt x="5986" y="4915"/>
                  <a:pt x="5829" y="4726"/>
                  <a:pt x="5829" y="4537"/>
                </a:cubicBezTo>
                <a:cubicBezTo>
                  <a:pt x="5829" y="4285"/>
                  <a:pt x="6018" y="4096"/>
                  <a:pt x="6207" y="4096"/>
                </a:cubicBezTo>
                <a:lnTo>
                  <a:pt x="8318" y="4096"/>
                </a:lnTo>
                <a:lnTo>
                  <a:pt x="8318" y="3277"/>
                </a:lnTo>
                <a:lnTo>
                  <a:pt x="6207" y="3277"/>
                </a:lnTo>
                <a:cubicBezTo>
                  <a:pt x="5986" y="3277"/>
                  <a:pt x="5829" y="3056"/>
                  <a:pt x="5829" y="2867"/>
                </a:cubicBezTo>
                <a:cubicBezTo>
                  <a:pt x="5829" y="2678"/>
                  <a:pt x="6018" y="2489"/>
                  <a:pt x="6207" y="2489"/>
                </a:cubicBezTo>
                <a:lnTo>
                  <a:pt x="8223" y="2489"/>
                </a:lnTo>
                <a:cubicBezTo>
                  <a:pt x="8034" y="1071"/>
                  <a:pt x="6806" y="0"/>
                  <a:pt x="53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23"/>
          <p:cNvGrpSpPr/>
          <p:nvPr/>
        </p:nvGrpSpPr>
        <p:grpSpPr>
          <a:xfrm>
            <a:off x="1437322" y="2576535"/>
            <a:ext cx="6651489" cy="691380"/>
            <a:chOff x="1437322" y="2576535"/>
            <a:chExt cx="6651489" cy="691380"/>
          </a:xfrm>
        </p:grpSpPr>
        <p:sp>
          <p:nvSpPr>
            <p:cNvPr id="605" name="Google Shape;605;p23"/>
            <p:cNvSpPr/>
            <p:nvPr/>
          </p:nvSpPr>
          <p:spPr>
            <a:xfrm>
              <a:off x="4288084" y="2576535"/>
              <a:ext cx="2403126" cy="691380"/>
            </a:xfrm>
            <a:custGeom>
              <a:avLst/>
              <a:gdLst/>
              <a:ahLst/>
              <a:cxnLst/>
              <a:rect l="l" t="t" r="r" b="b"/>
              <a:pathLst>
                <a:path w="82440" h="23718" extrusionOk="0">
                  <a:moveTo>
                    <a:pt x="1" y="0"/>
                  </a:moveTo>
                  <a:lnTo>
                    <a:pt x="7013" y="12656"/>
                  </a:lnTo>
                  <a:lnTo>
                    <a:pt x="8049" y="23717"/>
                  </a:lnTo>
                  <a:lnTo>
                    <a:pt x="67771" y="23717"/>
                  </a:lnTo>
                  <a:lnTo>
                    <a:pt x="75415" y="17931"/>
                  </a:lnTo>
                  <a:lnTo>
                    <a:pt x="79046" y="3715"/>
                  </a:lnTo>
                  <a:lnTo>
                    <a:pt x="82440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1684101" y="2653927"/>
              <a:ext cx="2567969" cy="492868"/>
            </a:xfrm>
            <a:custGeom>
              <a:avLst/>
              <a:gdLst/>
              <a:ahLst/>
              <a:cxnLst/>
              <a:rect l="l" t="t" r="r" b="b"/>
              <a:pathLst>
                <a:path w="88095" h="16908" extrusionOk="0">
                  <a:moveTo>
                    <a:pt x="0" y="0"/>
                  </a:moveTo>
                  <a:lnTo>
                    <a:pt x="0" y="16907"/>
                  </a:lnTo>
                  <a:lnTo>
                    <a:pt x="79879" y="16907"/>
                  </a:lnTo>
                  <a:cubicBezTo>
                    <a:pt x="80570" y="16776"/>
                    <a:pt x="81236" y="16443"/>
                    <a:pt x="81772" y="15907"/>
                  </a:cubicBezTo>
                  <a:lnTo>
                    <a:pt x="86678" y="11002"/>
                  </a:lnTo>
                  <a:cubicBezTo>
                    <a:pt x="88094" y="9597"/>
                    <a:pt x="88094" y="7311"/>
                    <a:pt x="86678" y="5894"/>
                  </a:cubicBezTo>
                  <a:lnTo>
                    <a:pt x="81772" y="988"/>
                  </a:lnTo>
                  <a:cubicBezTo>
                    <a:pt x="81248" y="453"/>
                    <a:pt x="80582" y="131"/>
                    <a:pt x="799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</a:t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1437322" y="2586067"/>
              <a:ext cx="654592" cy="628299"/>
            </a:xfrm>
            <a:custGeom>
              <a:avLst/>
              <a:gdLst/>
              <a:ahLst/>
              <a:cxnLst/>
              <a:rect l="l" t="t" r="r" b="b"/>
              <a:pathLst>
                <a:path w="22456" h="21554" extrusionOk="0">
                  <a:moveTo>
                    <a:pt x="11224" y="1"/>
                  </a:moveTo>
                  <a:cubicBezTo>
                    <a:pt x="10056" y="1"/>
                    <a:pt x="8889" y="447"/>
                    <a:pt x="8002" y="1340"/>
                  </a:cubicBezTo>
                  <a:lnTo>
                    <a:pt x="1787" y="7543"/>
                  </a:lnTo>
                  <a:cubicBezTo>
                    <a:pt x="1" y="9329"/>
                    <a:pt x="1" y="12222"/>
                    <a:pt x="1787" y="14008"/>
                  </a:cubicBezTo>
                  <a:lnTo>
                    <a:pt x="8002" y="20223"/>
                  </a:lnTo>
                  <a:cubicBezTo>
                    <a:pt x="8889" y="21110"/>
                    <a:pt x="10056" y="21554"/>
                    <a:pt x="11224" y="21554"/>
                  </a:cubicBezTo>
                  <a:cubicBezTo>
                    <a:pt x="12392" y="21554"/>
                    <a:pt x="13562" y="21110"/>
                    <a:pt x="14455" y="20223"/>
                  </a:cubicBezTo>
                  <a:lnTo>
                    <a:pt x="20670" y="14008"/>
                  </a:lnTo>
                  <a:cubicBezTo>
                    <a:pt x="22456" y="12222"/>
                    <a:pt x="22456" y="9329"/>
                    <a:pt x="20670" y="7543"/>
                  </a:cubicBezTo>
                  <a:lnTo>
                    <a:pt x="14455" y="1340"/>
                  </a:lnTo>
                  <a:cubicBezTo>
                    <a:pt x="13562" y="447"/>
                    <a:pt x="12392" y="1"/>
                    <a:pt x="1122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4164869" y="2900327"/>
              <a:ext cx="721258" cy="29"/>
            </a:xfrm>
            <a:custGeom>
              <a:avLst/>
              <a:gdLst/>
              <a:ahLst/>
              <a:cxnLst/>
              <a:rect l="l" t="t" r="r" b="b"/>
              <a:pathLst>
                <a:path w="24743" h="1" fill="none" extrusionOk="0">
                  <a:moveTo>
                    <a:pt x="1" y="1"/>
                  </a:moveTo>
                  <a:lnTo>
                    <a:pt x="24742" y="1"/>
                  </a:lnTo>
                </a:path>
              </a:pathLst>
            </a:custGeom>
            <a:solidFill>
              <a:schemeClr val="lt2"/>
            </a:solidFill>
            <a:ln w="18750" cap="rnd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4815631" y="2829873"/>
              <a:ext cx="140590" cy="140590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2417" y="1"/>
                  </a:moveTo>
                  <a:cubicBezTo>
                    <a:pt x="1084" y="1"/>
                    <a:pt x="0" y="1084"/>
                    <a:pt x="0" y="2418"/>
                  </a:cubicBezTo>
                  <a:cubicBezTo>
                    <a:pt x="0" y="3751"/>
                    <a:pt x="1084" y="4823"/>
                    <a:pt x="2417" y="4823"/>
                  </a:cubicBezTo>
                  <a:cubicBezTo>
                    <a:pt x="3751" y="4823"/>
                    <a:pt x="4822" y="3751"/>
                    <a:pt x="4822" y="2418"/>
                  </a:cubicBezTo>
                  <a:cubicBezTo>
                    <a:pt x="4822" y="1084"/>
                    <a:pt x="3751" y="1"/>
                    <a:pt x="2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6223989" y="2900327"/>
              <a:ext cx="1543784" cy="29"/>
            </a:xfrm>
            <a:custGeom>
              <a:avLst/>
              <a:gdLst/>
              <a:ahLst/>
              <a:cxnLst/>
              <a:rect l="l" t="t" r="r" b="b"/>
              <a:pathLst>
                <a:path w="52960" h="1" fill="none" extrusionOk="0">
                  <a:moveTo>
                    <a:pt x="1" y="1"/>
                  </a:moveTo>
                  <a:lnTo>
                    <a:pt x="52960" y="1"/>
                  </a:lnTo>
                </a:path>
              </a:pathLst>
            </a:custGeom>
            <a:solidFill>
              <a:schemeClr val="lt2"/>
            </a:solidFill>
            <a:ln w="18750" cap="rnd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6124385" y="2800724"/>
              <a:ext cx="198890" cy="198890"/>
            </a:xfrm>
            <a:custGeom>
              <a:avLst/>
              <a:gdLst/>
              <a:ahLst/>
              <a:cxnLst/>
              <a:rect l="l" t="t" r="r" b="b"/>
              <a:pathLst>
                <a:path w="6823" h="6823" extrusionOk="0">
                  <a:moveTo>
                    <a:pt x="3418" y="1"/>
                  </a:moveTo>
                  <a:lnTo>
                    <a:pt x="1" y="3406"/>
                  </a:lnTo>
                  <a:lnTo>
                    <a:pt x="3418" y="6823"/>
                  </a:lnTo>
                  <a:lnTo>
                    <a:pt x="6823" y="3406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7434189" y="2586067"/>
              <a:ext cx="654622" cy="628299"/>
            </a:xfrm>
            <a:custGeom>
              <a:avLst/>
              <a:gdLst/>
              <a:ahLst/>
              <a:cxnLst/>
              <a:rect l="l" t="t" r="r" b="b"/>
              <a:pathLst>
                <a:path w="22457" h="21554" extrusionOk="0">
                  <a:moveTo>
                    <a:pt x="11222" y="1"/>
                  </a:moveTo>
                  <a:cubicBezTo>
                    <a:pt x="10053" y="1"/>
                    <a:pt x="8883" y="447"/>
                    <a:pt x="7990" y="1340"/>
                  </a:cubicBezTo>
                  <a:lnTo>
                    <a:pt x="1787" y="7543"/>
                  </a:lnTo>
                  <a:cubicBezTo>
                    <a:pt x="1" y="9329"/>
                    <a:pt x="1" y="12222"/>
                    <a:pt x="1787" y="14008"/>
                  </a:cubicBezTo>
                  <a:lnTo>
                    <a:pt x="7990" y="20223"/>
                  </a:lnTo>
                  <a:cubicBezTo>
                    <a:pt x="8883" y="21110"/>
                    <a:pt x="10053" y="21554"/>
                    <a:pt x="11222" y="21554"/>
                  </a:cubicBezTo>
                  <a:cubicBezTo>
                    <a:pt x="12392" y="21554"/>
                    <a:pt x="13562" y="21110"/>
                    <a:pt x="14455" y="20223"/>
                  </a:cubicBezTo>
                  <a:lnTo>
                    <a:pt x="20670" y="14008"/>
                  </a:lnTo>
                  <a:cubicBezTo>
                    <a:pt x="22456" y="12222"/>
                    <a:pt x="22456" y="9329"/>
                    <a:pt x="20670" y="7543"/>
                  </a:cubicBezTo>
                  <a:lnTo>
                    <a:pt x="14455" y="1340"/>
                  </a:lnTo>
                  <a:cubicBezTo>
                    <a:pt x="13562" y="447"/>
                    <a:pt x="12392" y="1"/>
                    <a:pt x="1122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04820" y="2722449"/>
            <a:ext cx="313365" cy="355476"/>
            <a:chOff x="-13056975" y="3212300"/>
            <a:chExt cx="311125" cy="352900"/>
          </a:xfrm>
        </p:grpSpPr>
        <p:sp>
          <p:nvSpPr>
            <p:cNvPr id="614" name="Google Shape;614;p23"/>
            <p:cNvSpPr/>
            <p:nvPr/>
          </p:nvSpPr>
          <p:spPr>
            <a:xfrm>
              <a:off x="-12972700" y="3273750"/>
              <a:ext cx="144950" cy="229225"/>
            </a:xfrm>
            <a:custGeom>
              <a:avLst/>
              <a:gdLst/>
              <a:ahLst/>
              <a:cxnLst/>
              <a:rect l="l" t="t" r="r" b="b"/>
              <a:pathLst>
                <a:path w="5798" h="9169" extrusionOk="0">
                  <a:moveTo>
                    <a:pt x="0" y="0"/>
                  </a:moveTo>
                  <a:lnTo>
                    <a:pt x="0" y="819"/>
                  </a:lnTo>
                  <a:lnTo>
                    <a:pt x="851" y="819"/>
                  </a:lnTo>
                  <a:lnTo>
                    <a:pt x="851" y="8538"/>
                  </a:lnTo>
                  <a:lnTo>
                    <a:pt x="788" y="8538"/>
                  </a:lnTo>
                  <a:cubicBezTo>
                    <a:pt x="1071" y="8696"/>
                    <a:pt x="1355" y="8853"/>
                    <a:pt x="1639" y="8948"/>
                  </a:cubicBezTo>
                  <a:lnTo>
                    <a:pt x="1639" y="851"/>
                  </a:lnTo>
                  <a:lnTo>
                    <a:pt x="2458" y="851"/>
                  </a:lnTo>
                  <a:lnTo>
                    <a:pt x="2458" y="9137"/>
                  </a:lnTo>
                  <a:cubicBezTo>
                    <a:pt x="2615" y="9137"/>
                    <a:pt x="2741" y="9168"/>
                    <a:pt x="2899" y="9168"/>
                  </a:cubicBezTo>
                  <a:cubicBezTo>
                    <a:pt x="3056" y="9168"/>
                    <a:pt x="3151" y="9137"/>
                    <a:pt x="3308" y="9137"/>
                  </a:cubicBezTo>
                  <a:lnTo>
                    <a:pt x="3308" y="851"/>
                  </a:lnTo>
                  <a:lnTo>
                    <a:pt x="4159" y="851"/>
                  </a:lnTo>
                  <a:lnTo>
                    <a:pt x="4159" y="8948"/>
                  </a:lnTo>
                  <a:cubicBezTo>
                    <a:pt x="4411" y="8822"/>
                    <a:pt x="4695" y="8696"/>
                    <a:pt x="4978" y="8538"/>
                  </a:cubicBezTo>
                  <a:lnTo>
                    <a:pt x="4978" y="819"/>
                  </a:lnTo>
                  <a:lnTo>
                    <a:pt x="5797" y="819"/>
                  </a:lnTo>
                  <a:lnTo>
                    <a:pt x="5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-12808875" y="3212300"/>
              <a:ext cx="63025" cy="278075"/>
            </a:xfrm>
            <a:custGeom>
              <a:avLst/>
              <a:gdLst/>
              <a:ahLst/>
              <a:cxnLst/>
              <a:rect l="l" t="t" r="r" b="b"/>
              <a:pathLst>
                <a:path w="2521" h="11123" extrusionOk="0">
                  <a:moveTo>
                    <a:pt x="1261" y="1"/>
                  </a:moveTo>
                  <a:cubicBezTo>
                    <a:pt x="599" y="1"/>
                    <a:pt x="0" y="568"/>
                    <a:pt x="0" y="1230"/>
                  </a:cubicBezTo>
                  <a:lnTo>
                    <a:pt x="0" y="5514"/>
                  </a:lnTo>
                  <a:cubicBezTo>
                    <a:pt x="0" y="5672"/>
                    <a:pt x="32" y="5829"/>
                    <a:pt x="158" y="5987"/>
                  </a:cubicBezTo>
                  <a:cubicBezTo>
                    <a:pt x="536" y="6617"/>
                    <a:pt x="788" y="7310"/>
                    <a:pt x="851" y="8003"/>
                  </a:cubicBezTo>
                  <a:cubicBezTo>
                    <a:pt x="945" y="8759"/>
                    <a:pt x="756" y="9452"/>
                    <a:pt x="347" y="10114"/>
                  </a:cubicBezTo>
                  <a:lnTo>
                    <a:pt x="1607" y="11122"/>
                  </a:lnTo>
                  <a:cubicBezTo>
                    <a:pt x="2174" y="10208"/>
                    <a:pt x="2521" y="9137"/>
                    <a:pt x="2521" y="8003"/>
                  </a:cubicBezTo>
                  <a:cubicBezTo>
                    <a:pt x="2489" y="7026"/>
                    <a:pt x="2174" y="6113"/>
                    <a:pt x="1702" y="5294"/>
                  </a:cubicBezTo>
                  <a:lnTo>
                    <a:pt x="1702" y="4979"/>
                  </a:lnTo>
                  <a:lnTo>
                    <a:pt x="1702" y="2395"/>
                  </a:lnTo>
                  <a:lnTo>
                    <a:pt x="1891" y="2301"/>
                  </a:lnTo>
                  <a:cubicBezTo>
                    <a:pt x="2269" y="2049"/>
                    <a:pt x="2521" y="1671"/>
                    <a:pt x="2521" y="1230"/>
                  </a:cubicBezTo>
                  <a:cubicBezTo>
                    <a:pt x="2521" y="568"/>
                    <a:pt x="1954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-13056975" y="3212300"/>
              <a:ext cx="63025" cy="278075"/>
            </a:xfrm>
            <a:custGeom>
              <a:avLst/>
              <a:gdLst/>
              <a:ahLst/>
              <a:cxnLst/>
              <a:rect l="l" t="t" r="r" b="b"/>
              <a:pathLst>
                <a:path w="2521" h="11123" extrusionOk="0">
                  <a:moveTo>
                    <a:pt x="1260" y="1"/>
                  </a:moveTo>
                  <a:cubicBezTo>
                    <a:pt x="567" y="1"/>
                    <a:pt x="0" y="568"/>
                    <a:pt x="0" y="1230"/>
                  </a:cubicBezTo>
                  <a:cubicBezTo>
                    <a:pt x="32" y="1671"/>
                    <a:pt x="284" y="2112"/>
                    <a:pt x="662" y="2301"/>
                  </a:cubicBezTo>
                  <a:lnTo>
                    <a:pt x="851" y="2427"/>
                  </a:lnTo>
                  <a:lnTo>
                    <a:pt x="851" y="4979"/>
                  </a:lnTo>
                  <a:lnTo>
                    <a:pt x="851" y="5294"/>
                  </a:lnTo>
                  <a:cubicBezTo>
                    <a:pt x="378" y="6113"/>
                    <a:pt x="63" y="7026"/>
                    <a:pt x="32" y="8003"/>
                  </a:cubicBezTo>
                  <a:cubicBezTo>
                    <a:pt x="32" y="9137"/>
                    <a:pt x="378" y="10208"/>
                    <a:pt x="945" y="11122"/>
                  </a:cubicBezTo>
                  <a:lnTo>
                    <a:pt x="2206" y="10145"/>
                  </a:lnTo>
                  <a:cubicBezTo>
                    <a:pt x="1859" y="9515"/>
                    <a:pt x="1639" y="8791"/>
                    <a:pt x="1702" y="8035"/>
                  </a:cubicBezTo>
                  <a:lnTo>
                    <a:pt x="1702" y="8003"/>
                  </a:lnTo>
                  <a:cubicBezTo>
                    <a:pt x="1733" y="7279"/>
                    <a:pt x="1954" y="6585"/>
                    <a:pt x="2363" y="5987"/>
                  </a:cubicBezTo>
                  <a:cubicBezTo>
                    <a:pt x="2458" y="5829"/>
                    <a:pt x="2521" y="5672"/>
                    <a:pt x="2521" y="5514"/>
                  </a:cubicBezTo>
                  <a:lnTo>
                    <a:pt x="2521" y="1230"/>
                  </a:lnTo>
                  <a:cubicBezTo>
                    <a:pt x="2521" y="568"/>
                    <a:pt x="1954" y="1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-13020750" y="3483250"/>
              <a:ext cx="240250" cy="81950"/>
            </a:xfrm>
            <a:custGeom>
              <a:avLst/>
              <a:gdLst/>
              <a:ahLst/>
              <a:cxnLst/>
              <a:rect l="l" t="t" r="r" b="b"/>
              <a:pathLst>
                <a:path w="9610" h="3278" extrusionOk="0">
                  <a:moveTo>
                    <a:pt x="1261" y="1"/>
                  </a:moveTo>
                  <a:lnTo>
                    <a:pt x="0" y="977"/>
                  </a:lnTo>
                  <a:cubicBezTo>
                    <a:pt x="1103" y="2395"/>
                    <a:pt x="2867" y="3277"/>
                    <a:pt x="4821" y="3277"/>
                  </a:cubicBezTo>
                  <a:cubicBezTo>
                    <a:pt x="6743" y="3277"/>
                    <a:pt x="8475" y="2363"/>
                    <a:pt x="9610" y="977"/>
                  </a:cubicBezTo>
                  <a:lnTo>
                    <a:pt x="8349" y="1"/>
                  </a:lnTo>
                  <a:cubicBezTo>
                    <a:pt x="7530" y="946"/>
                    <a:pt x="6270" y="1639"/>
                    <a:pt x="4821" y="1639"/>
                  </a:cubicBezTo>
                  <a:cubicBezTo>
                    <a:pt x="3466" y="1639"/>
                    <a:pt x="2143" y="1009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23"/>
          <p:cNvGrpSpPr/>
          <p:nvPr/>
        </p:nvGrpSpPr>
        <p:grpSpPr>
          <a:xfrm>
            <a:off x="1055201" y="1767520"/>
            <a:ext cx="7033609" cy="809058"/>
            <a:chOff x="1055201" y="1767520"/>
            <a:chExt cx="7033609" cy="809058"/>
          </a:xfrm>
        </p:grpSpPr>
        <p:sp>
          <p:nvSpPr>
            <p:cNvPr id="619" name="Google Shape;619;p23"/>
            <p:cNvSpPr/>
            <p:nvPr/>
          </p:nvSpPr>
          <p:spPr>
            <a:xfrm>
              <a:off x="4164869" y="1767520"/>
              <a:ext cx="2702992" cy="809058"/>
            </a:xfrm>
            <a:custGeom>
              <a:avLst/>
              <a:gdLst/>
              <a:ahLst/>
              <a:cxnLst/>
              <a:rect l="l" t="t" r="r" b="b"/>
              <a:pathLst>
                <a:path w="92727" h="27755" extrusionOk="0">
                  <a:moveTo>
                    <a:pt x="1" y="1"/>
                  </a:moveTo>
                  <a:lnTo>
                    <a:pt x="668" y="21325"/>
                  </a:lnTo>
                  <a:lnTo>
                    <a:pt x="4228" y="27754"/>
                  </a:lnTo>
                  <a:lnTo>
                    <a:pt x="86667" y="27754"/>
                  </a:lnTo>
                  <a:lnTo>
                    <a:pt x="92727" y="21111"/>
                  </a:lnTo>
                  <a:lnTo>
                    <a:pt x="92727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1301981" y="1970896"/>
              <a:ext cx="2567969" cy="493218"/>
            </a:xfrm>
            <a:custGeom>
              <a:avLst/>
              <a:gdLst/>
              <a:ahLst/>
              <a:cxnLst/>
              <a:rect l="l" t="t" r="r" b="b"/>
              <a:pathLst>
                <a:path w="88095" h="16920" extrusionOk="0">
                  <a:moveTo>
                    <a:pt x="0" y="1"/>
                  </a:moveTo>
                  <a:lnTo>
                    <a:pt x="0" y="16920"/>
                  </a:lnTo>
                  <a:lnTo>
                    <a:pt x="79891" y="16920"/>
                  </a:lnTo>
                  <a:cubicBezTo>
                    <a:pt x="80582" y="16789"/>
                    <a:pt x="81249" y="16455"/>
                    <a:pt x="81784" y="15919"/>
                  </a:cubicBezTo>
                  <a:lnTo>
                    <a:pt x="86690" y="11014"/>
                  </a:lnTo>
                  <a:cubicBezTo>
                    <a:pt x="88095" y="9597"/>
                    <a:pt x="88095" y="7311"/>
                    <a:pt x="86690" y="5906"/>
                  </a:cubicBezTo>
                  <a:lnTo>
                    <a:pt x="81784" y="1001"/>
                  </a:lnTo>
                  <a:cubicBezTo>
                    <a:pt x="81249" y="465"/>
                    <a:pt x="80594" y="132"/>
                    <a:pt x="79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</a:t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055201" y="1903327"/>
              <a:ext cx="654622" cy="628299"/>
            </a:xfrm>
            <a:custGeom>
              <a:avLst/>
              <a:gdLst/>
              <a:ahLst/>
              <a:cxnLst/>
              <a:rect l="l" t="t" r="r" b="b"/>
              <a:pathLst>
                <a:path w="22457" h="21554" extrusionOk="0">
                  <a:moveTo>
                    <a:pt x="11235" y="0"/>
                  </a:moveTo>
                  <a:cubicBezTo>
                    <a:pt x="10065" y="0"/>
                    <a:pt x="8895" y="444"/>
                    <a:pt x="8002" y="1331"/>
                  </a:cubicBezTo>
                  <a:lnTo>
                    <a:pt x="1787" y="7546"/>
                  </a:lnTo>
                  <a:cubicBezTo>
                    <a:pt x="1" y="9332"/>
                    <a:pt x="1" y="12225"/>
                    <a:pt x="1787" y="14011"/>
                  </a:cubicBezTo>
                  <a:lnTo>
                    <a:pt x="8002" y="20214"/>
                  </a:lnTo>
                  <a:cubicBezTo>
                    <a:pt x="8895" y="21107"/>
                    <a:pt x="10065" y="21553"/>
                    <a:pt x="11235" y="21553"/>
                  </a:cubicBezTo>
                  <a:cubicBezTo>
                    <a:pt x="12404" y="21553"/>
                    <a:pt x="13574" y="21107"/>
                    <a:pt x="14467" y="20214"/>
                  </a:cubicBezTo>
                  <a:lnTo>
                    <a:pt x="20670" y="14011"/>
                  </a:lnTo>
                  <a:cubicBezTo>
                    <a:pt x="22456" y="12225"/>
                    <a:pt x="22456" y="9332"/>
                    <a:pt x="20670" y="7546"/>
                  </a:cubicBezTo>
                  <a:lnTo>
                    <a:pt x="14467" y="1331"/>
                  </a:lnTo>
                  <a:cubicBezTo>
                    <a:pt x="13574" y="444"/>
                    <a:pt x="12404" y="0"/>
                    <a:pt x="1123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3758117" y="2217326"/>
              <a:ext cx="764634" cy="29"/>
            </a:xfrm>
            <a:custGeom>
              <a:avLst/>
              <a:gdLst/>
              <a:ahLst/>
              <a:cxnLst/>
              <a:rect l="l" t="t" r="r" b="b"/>
              <a:pathLst>
                <a:path w="26231" h="1" fill="none" extrusionOk="0">
                  <a:moveTo>
                    <a:pt x="1" y="0"/>
                  </a:moveTo>
                  <a:lnTo>
                    <a:pt x="26230" y="0"/>
                  </a:lnTo>
                </a:path>
              </a:pathLst>
            </a:custGeom>
            <a:solidFill>
              <a:schemeClr val="lt2"/>
            </a:solidFill>
            <a:ln w="18750" cap="rnd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4452254" y="2147221"/>
              <a:ext cx="140590" cy="140590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2417" y="0"/>
                  </a:moveTo>
                  <a:cubicBezTo>
                    <a:pt x="1084" y="0"/>
                    <a:pt x="0" y="1084"/>
                    <a:pt x="0" y="2405"/>
                  </a:cubicBezTo>
                  <a:cubicBezTo>
                    <a:pt x="0" y="3739"/>
                    <a:pt x="1084" y="4822"/>
                    <a:pt x="2417" y="4822"/>
                  </a:cubicBezTo>
                  <a:cubicBezTo>
                    <a:pt x="3751" y="4822"/>
                    <a:pt x="4822" y="3739"/>
                    <a:pt x="4822" y="2405"/>
                  </a:cubicBezTo>
                  <a:cubicBezTo>
                    <a:pt x="4822" y="1084"/>
                    <a:pt x="3751" y="0"/>
                    <a:pt x="2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6384690" y="2217326"/>
              <a:ext cx="1383080" cy="29"/>
            </a:xfrm>
            <a:custGeom>
              <a:avLst/>
              <a:gdLst/>
              <a:ahLst/>
              <a:cxnLst/>
              <a:rect l="l" t="t" r="r" b="b"/>
              <a:pathLst>
                <a:path w="47447" h="1" fill="none" extrusionOk="0">
                  <a:moveTo>
                    <a:pt x="0" y="0"/>
                  </a:moveTo>
                  <a:lnTo>
                    <a:pt x="47447" y="0"/>
                  </a:lnTo>
                </a:path>
              </a:pathLst>
            </a:custGeom>
            <a:solidFill>
              <a:schemeClr val="lt2"/>
            </a:solidFill>
            <a:ln w="18750" cap="rnd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6285087" y="2118072"/>
              <a:ext cx="198890" cy="198890"/>
            </a:xfrm>
            <a:custGeom>
              <a:avLst/>
              <a:gdLst/>
              <a:ahLst/>
              <a:cxnLst/>
              <a:rect l="l" t="t" r="r" b="b"/>
              <a:pathLst>
                <a:path w="6823" h="6823" extrusionOk="0">
                  <a:moveTo>
                    <a:pt x="3417" y="0"/>
                  </a:moveTo>
                  <a:lnTo>
                    <a:pt x="0" y="3405"/>
                  </a:lnTo>
                  <a:lnTo>
                    <a:pt x="3417" y="6822"/>
                  </a:lnTo>
                  <a:lnTo>
                    <a:pt x="6823" y="3405"/>
                  </a:lnTo>
                  <a:lnTo>
                    <a:pt x="3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7434189" y="1903327"/>
              <a:ext cx="654622" cy="628299"/>
            </a:xfrm>
            <a:custGeom>
              <a:avLst/>
              <a:gdLst/>
              <a:ahLst/>
              <a:cxnLst/>
              <a:rect l="l" t="t" r="r" b="b"/>
              <a:pathLst>
                <a:path w="22457" h="21554" extrusionOk="0">
                  <a:moveTo>
                    <a:pt x="11222" y="0"/>
                  </a:moveTo>
                  <a:cubicBezTo>
                    <a:pt x="10053" y="0"/>
                    <a:pt x="8883" y="444"/>
                    <a:pt x="7990" y="1331"/>
                  </a:cubicBezTo>
                  <a:lnTo>
                    <a:pt x="1787" y="7546"/>
                  </a:lnTo>
                  <a:cubicBezTo>
                    <a:pt x="1" y="9332"/>
                    <a:pt x="1" y="12225"/>
                    <a:pt x="1787" y="14011"/>
                  </a:cubicBezTo>
                  <a:lnTo>
                    <a:pt x="7990" y="20214"/>
                  </a:lnTo>
                  <a:cubicBezTo>
                    <a:pt x="8883" y="21107"/>
                    <a:pt x="10053" y="21553"/>
                    <a:pt x="11222" y="21553"/>
                  </a:cubicBezTo>
                  <a:cubicBezTo>
                    <a:pt x="12392" y="21553"/>
                    <a:pt x="13562" y="21107"/>
                    <a:pt x="14455" y="20214"/>
                  </a:cubicBezTo>
                  <a:lnTo>
                    <a:pt x="20670" y="14011"/>
                  </a:lnTo>
                  <a:cubicBezTo>
                    <a:pt x="22456" y="12225"/>
                    <a:pt x="22456" y="9332"/>
                    <a:pt x="20670" y="7546"/>
                  </a:cubicBezTo>
                  <a:lnTo>
                    <a:pt x="14455" y="1331"/>
                  </a:lnTo>
                  <a:cubicBezTo>
                    <a:pt x="13562" y="444"/>
                    <a:pt x="12392" y="0"/>
                    <a:pt x="1122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23"/>
          <p:cNvSpPr/>
          <p:nvPr/>
        </p:nvSpPr>
        <p:spPr>
          <a:xfrm>
            <a:off x="7624637" y="2040072"/>
            <a:ext cx="273732" cy="354519"/>
          </a:xfrm>
          <a:custGeom>
            <a:avLst/>
            <a:gdLst/>
            <a:ahLst/>
            <a:cxnLst/>
            <a:rect l="l" t="t" r="r" b="b"/>
            <a:pathLst>
              <a:path w="10871" h="14078" extrusionOk="0">
                <a:moveTo>
                  <a:pt x="8255" y="5009"/>
                </a:moveTo>
                <a:lnTo>
                  <a:pt x="8255" y="6648"/>
                </a:lnTo>
                <a:lnTo>
                  <a:pt x="2490" y="6648"/>
                </a:lnTo>
                <a:lnTo>
                  <a:pt x="2490" y="5009"/>
                </a:lnTo>
                <a:close/>
                <a:moveTo>
                  <a:pt x="9106" y="5230"/>
                </a:moveTo>
                <a:lnTo>
                  <a:pt x="9925" y="5639"/>
                </a:lnTo>
                <a:lnTo>
                  <a:pt x="9925" y="6679"/>
                </a:lnTo>
                <a:cubicBezTo>
                  <a:pt x="9799" y="6648"/>
                  <a:pt x="9641" y="6616"/>
                  <a:pt x="9484" y="6616"/>
                </a:cubicBezTo>
                <a:lnTo>
                  <a:pt x="9043" y="6616"/>
                </a:lnTo>
                <a:lnTo>
                  <a:pt x="9043" y="5230"/>
                </a:lnTo>
                <a:close/>
                <a:moveTo>
                  <a:pt x="1608" y="5261"/>
                </a:moveTo>
                <a:lnTo>
                  <a:pt x="1608" y="6648"/>
                </a:lnTo>
                <a:lnTo>
                  <a:pt x="1230" y="6648"/>
                </a:lnTo>
                <a:cubicBezTo>
                  <a:pt x="1072" y="6648"/>
                  <a:pt x="946" y="6679"/>
                  <a:pt x="789" y="6711"/>
                </a:cubicBezTo>
                <a:lnTo>
                  <a:pt x="789" y="5671"/>
                </a:lnTo>
                <a:lnTo>
                  <a:pt x="1608" y="5261"/>
                </a:lnTo>
                <a:close/>
                <a:moveTo>
                  <a:pt x="7405" y="9136"/>
                </a:moveTo>
                <a:lnTo>
                  <a:pt x="5357" y="10649"/>
                </a:lnTo>
                <a:lnTo>
                  <a:pt x="3277" y="9136"/>
                </a:lnTo>
                <a:close/>
                <a:moveTo>
                  <a:pt x="2049" y="0"/>
                </a:moveTo>
                <a:cubicBezTo>
                  <a:pt x="1828" y="0"/>
                  <a:pt x="1671" y="189"/>
                  <a:pt x="1671" y="378"/>
                </a:cubicBezTo>
                <a:lnTo>
                  <a:pt x="1671" y="4285"/>
                </a:lnTo>
                <a:lnTo>
                  <a:pt x="253" y="5009"/>
                </a:lnTo>
                <a:cubicBezTo>
                  <a:pt x="127" y="5041"/>
                  <a:pt x="1" y="5198"/>
                  <a:pt x="1" y="5356"/>
                </a:cubicBezTo>
                <a:lnTo>
                  <a:pt x="1" y="7845"/>
                </a:lnTo>
                <a:cubicBezTo>
                  <a:pt x="1" y="8506"/>
                  <a:pt x="568" y="9042"/>
                  <a:pt x="1261" y="9042"/>
                </a:cubicBezTo>
                <a:lnTo>
                  <a:pt x="1986" y="9042"/>
                </a:lnTo>
                <a:lnTo>
                  <a:pt x="4727" y="11153"/>
                </a:lnTo>
                <a:lnTo>
                  <a:pt x="1860" y="13295"/>
                </a:lnTo>
                <a:cubicBezTo>
                  <a:pt x="1671" y="13421"/>
                  <a:pt x="1608" y="13705"/>
                  <a:pt x="1765" y="13894"/>
                </a:cubicBezTo>
                <a:cubicBezTo>
                  <a:pt x="1842" y="14009"/>
                  <a:pt x="1978" y="14077"/>
                  <a:pt x="2115" y="14077"/>
                </a:cubicBezTo>
                <a:cubicBezTo>
                  <a:pt x="2202" y="14077"/>
                  <a:pt x="2290" y="14050"/>
                  <a:pt x="2364" y="13988"/>
                </a:cubicBezTo>
                <a:lnTo>
                  <a:pt x="5451" y="11657"/>
                </a:lnTo>
                <a:lnTo>
                  <a:pt x="8507" y="13988"/>
                </a:lnTo>
                <a:cubicBezTo>
                  <a:pt x="8586" y="14027"/>
                  <a:pt x="8675" y="14050"/>
                  <a:pt x="8763" y="14050"/>
                </a:cubicBezTo>
                <a:cubicBezTo>
                  <a:pt x="8889" y="14050"/>
                  <a:pt x="9014" y="14004"/>
                  <a:pt x="9106" y="13894"/>
                </a:cubicBezTo>
                <a:cubicBezTo>
                  <a:pt x="9232" y="13705"/>
                  <a:pt x="9232" y="13453"/>
                  <a:pt x="9011" y="13295"/>
                </a:cubicBezTo>
                <a:lnTo>
                  <a:pt x="6144" y="11153"/>
                </a:lnTo>
                <a:lnTo>
                  <a:pt x="8917" y="9042"/>
                </a:lnTo>
                <a:lnTo>
                  <a:pt x="9610" y="9042"/>
                </a:lnTo>
                <a:cubicBezTo>
                  <a:pt x="10271" y="9042"/>
                  <a:pt x="10870" y="8506"/>
                  <a:pt x="10870" y="7845"/>
                </a:cubicBezTo>
                <a:lnTo>
                  <a:pt x="10870" y="5387"/>
                </a:lnTo>
                <a:cubicBezTo>
                  <a:pt x="10870" y="5230"/>
                  <a:pt x="10744" y="5072"/>
                  <a:pt x="10650" y="5041"/>
                </a:cubicBezTo>
                <a:lnTo>
                  <a:pt x="9232" y="4316"/>
                </a:lnTo>
                <a:lnTo>
                  <a:pt x="9232" y="441"/>
                </a:lnTo>
                <a:cubicBezTo>
                  <a:pt x="9232" y="189"/>
                  <a:pt x="9011" y="32"/>
                  <a:pt x="8822" y="32"/>
                </a:cubicBezTo>
                <a:cubicBezTo>
                  <a:pt x="8602" y="32"/>
                  <a:pt x="8381" y="221"/>
                  <a:pt x="8381" y="441"/>
                </a:cubicBezTo>
                <a:lnTo>
                  <a:pt x="8381" y="851"/>
                </a:lnTo>
                <a:lnTo>
                  <a:pt x="2616" y="851"/>
                </a:lnTo>
                <a:lnTo>
                  <a:pt x="2616" y="378"/>
                </a:lnTo>
                <a:lnTo>
                  <a:pt x="2490" y="378"/>
                </a:lnTo>
                <a:cubicBezTo>
                  <a:pt x="2490" y="158"/>
                  <a:pt x="2269" y="0"/>
                  <a:pt x="20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8" name="Google Shape;628;p23"/>
          <p:cNvGrpSpPr/>
          <p:nvPr/>
        </p:nvGrpSpPr>
        <p:grpSpPr>
          <a:xfrm>
            <a:off x="1055201" y="3268748"/>
            <a:ext cx="7033609" cy="692254"/>
            <a:chOff x="1055201" y="3268748"/>
            <a:chExt cx="7033609" cy="692254"/>
          </a:xfrm>
        </p:grpSpPr>
        <p:sp>
          <p:nvSpPr>
            <p:cNvPr id="629" name="Google Shape;629;p23"/>
            <p:cNvSpPr/>
            <p:nvPr/>
          </p:nvSpPr>
          <p:spPr>
            <a:xfrm>
              <a:off x="4522708" y="3269593"/>
              <a:ext cx="1738827" cy="691409"/>
            </a:xfrm>
            <a:custGeom>
              <a:avLst/>
              <a:gdLst/>
              <a:ahLst/>
              <a:cxnLst/>
              <a:rect l="l" t="t" r="r" b="b"/>
              <a:pathLst>
                <a:path w="59651" h="23719" extrusionOk="0">
                  <a:moveTo>
                    <a:pt x="0" y="1"/>
                  </a:moveTo>
                  <a:lnTo>
                    <a:pt x="286" y="3013"/>
                  </a:lnTo>
                  <a:lnTo>
                    <a:pt x="11895" y="12800"/>
                  </a:lnTo>
                  <a:lnTo>
                    <a:pt x="17693" y="23718"/>
                  </a:lnTo>
                  <a:lnTo>
                    <a:pt x="48542" y="23718"/>
                  </a:lnTo>
                  <a:lnTo>
                    <a:pt x="48768" y="23385"/>
                  </a:lnTo>
                  <a:lnTo>
                    <a:pt x="55638" y="11860"/>
                  </a:lnTo>
                  <a:lnTo>
                    <a:pt x="56091" y="2692"/>
                  </a:lnTo>
                  <a:lnTo>
                    <a:pt x="59651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1301981" y="3336579"/>
              <a:ext cx="2567969" cy="492868"/>
            </a:xfrm>
            <a:custGeom>
              <a:avLst/>
              <a:gdLst/>
              <a:ahLst/>
              <a:cxnLst/>
              <a:rect l="l" t="t" r="r" b="b"/>
              <a:pathLst>
                <a:path w="88095" h="16908" extrusionOk="0">
                  <a:moveTo>
                    <a:pt x="0" y="1"/>
                  </a:moveTo>
                  <a:lnTo>
                    <a:pt x="0" y="16908"/>
                  </a:lnTo>
                  <a:lnTo>
                    <a:pt x="79891" y="16908"/>
                  </a:lnTo>
                  <a:cubicBezTo>
                    <a:pt x="80582" y="16777"/>
                    <a:pt x="81249" y="16443"/>
                    <a:pt x="81784" y="15908"/>
                  </a:cubicBezTo>
                  <a:lnTo>
                    <a:pt x="86690" y="11002"/>
                  </a:lnTo>
                  <a:cubicBezTo>
                    <a:pt x="88095" y="9597"/>
                    <a:pt x="88095" y="7311"/>
                    <a:pt x="86690" y="5906"/>
                  </a:cubicBezTo>
                  <a:lnTo>
                    <a:pt x="81784" y="989"/>
                  </a:lnTo>
                  <a:cubicBezTo>
                    <a:pt x="81249" y="465"/>
                    <a:pt x="80594" y="132"/>
                    <a:pt x="79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1055201" y="3268748"/>
              <a:ext cx="654622" cy="628561"/>
            </a:xfrm>
            <a:custGeom>
              <a:avLst/>
              <a:gdLst/>
              <a:ahLst/>
              <a:cxnLst/>
              <a:rect l="l" t="t" r="r" b="b"/>
              <a:pathLst>
                <a:path w="22457" h="21563" extrusionOk="0">
                  <a:moveTo>
                    <a:pt x="11235" y="0"/>
                  </a:moveTo>
                  <a:cubicBezTo>
                    <a:pt x="10065" y="0"/>
                    <a:pt x="8895" y="447"/>
                    <a:pt x="8002" y="1340"/>
                  </a:cubicBezTo>
                  <a:lnTo>
                    <a:pt x="1787" y="7555"/>
                  </a:lnTo>
                  <a:cubicBezTo>
                    <a:pt x="1" y="9329"/>
                    <a:pt x="1" y="12222"/>
                    <a:pt x="1787" y="14008"/>
                  </a:cubicBezTo>
                  <a:lnTo>
                    <a:pt x="8002" y="20223"/>
                  </a:lnTo>
                  <a:cubicBezTo>
                    <a:pt x="8895" y="21116"/>
                    <a:pt x="10065" y="21562"/>
                    <a:pt x="11235" y="21562"/>
                  </a:cubicBezTo>
                  <a:cubicBezTo>
                    <a:pt x="12404" y="21562"/>
                    <a:pt x="13574" y="21116"/>
                    <a:pt x="14467" y="20223"/>
                  </a:cubicBezTo>
                  <a:lnTo>
                    <a:pt x="20670" y="14008"/>
                  </a:lnTo>
                  <a:cubicBezTo>
                    <a:pt x="22456" y="12222"/>
                    <a:pt x="22456" y="9329"/>
                    <a:pt x="20670" y="7555"/>
                  </a:cubicBezTo>
                  <a:lnTo>
                    <a:pt x="14467" y="1340"/>
                  </a:lnTo>
                  <a:cubicBezTo>
                    <a:pt x="13574" y="447"/>
                    <a:pt x="12404" y="0"/>
                    <a:pt x="1123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3758117" y="3583009"/>
              <a:ext cx="1451816" cy="29"/>
            </a:xfrm>
            <a:custGeom>
              <a:avLst/>
              <a:gdLst/>
              <a:ahLst/>
              <a:cxnLst/>
              <a:rect l="l" t="t" r="r" b="b"/>
              <a:pathLst>
                <a:path w="49805" h="1" fill="none" extrusionOk="0">
                  <a:moveTo>
                    <a:pt x="1" y="0"/>
                  </a:moveTo>
                  <a:lnTo>
                    <a:pt x="49805" y="0"/>
                  </a:lnTo>
                </a:path>
              </a:pathLst>
            </a:custGeom>
            <a:solidFill>
              <a:schemeClr val="lt2"/>
            </a:solidFill>
            <a:ln w="18750" cap="rnd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5139774" y="3512554"/>
              <a:ext cx="140590" cy="140590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2406" y="0"/>
                  </a:moveTo>
                  <a:cubicBezTo>
                    <a:pt x="1084" y="0"/>
                    <a:pt x="1" y="1084"/>
                    <a:pt x="1" y="2417"/>
                  </a:cubicBezTo>
                  <a:cubicBezTo>
                    <a:pt x="1" y="3751"/>
                    <a:pt x="1084" y="4822"/>
                    <a:pt x="2406" y="4822"/>
                  </a:cubicBezTo>
                  <a:cubicBezTo>
                    <a:pt x="3739" y="4822"/>
                    <a:pt x="4823" y="3751"/>
                    <a:pt x="4823" y="2417"/>
                  </a:cubicBezTo>
                  <a:cubicBezTo>
                    <a:pt x="4823" y="1084"/>
                    <a:pt x="3739" y="0"/>
                    <a:pt x="2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5910253" y="3583009"/>
              <a:ext cx="1851287" cy="29"/>
            </a:xfrm>
            <a:custGeom>
              <a:avLst/>
              <a:gdLst/>
              <a:ahLst/>
              <a:cxnLst/>
              <a:rect l="l" t="t" r="r" b="b"/>
              <a:pathLst>
                <a:path w="63509" h="1" fill="none" extrusionOk="0">
                  <a:moveTo>
                    <a:pt x="1" y="0"/>
                  </a:moveTo>
                  <a:lnTo>
                    <a:pt x="63508" y="0"/>
                  </a:lnTo>
                </a:path>
              </a:pathLst>
            </a:custGeom>
            <a:solidFill>
              <a:schemeClr val="lt2"/>
            </a:solidFill>
            <a:ln w="18750" cap="rnd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5810999" y="3483405"/>
              <a:ext cx="198890" cy="198890"/>
            </a:xfrm>
            <a:custGeom>
              <a:avLst/>
              <a:gdLst/>
              <a:ahLst/>
              <a:cxnLst/>
              <a:rect l="l" t="t" r="r" b="b"/>
              <a:pathLst>
                <a:path w="6823" h="6823" extrusionOk="0">
                  <a:moveTo>
                    <a:pt x="3406" y="0"/>
                  </a:moveTo>
                  <a:lnTo>
                    <a:pt x="0" y="3417"/>
                  </a:lnTo>
                  <a:lnTo>
                    <a:pt x="3406" y="6822"/>
                  </a:lnTo>
                  <a:lnTo>
                    <a:pt x="6823" y="3417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89" y="3268748"/>
              <a:ext cx="654622" cy="628561"/>
            </a:xfrm>
            <a:custGeom>
              <a:avLst/>
              <a:gdLst/>
              <a:ahLst/>
              <a:cxnLst/>
              <a:rect l="l" t="t" r="r" b="b"/>
              <a:pathLst>
                <a:path w="22457" h="21563" extrusionOk="0">
                  <a:moveTo>
                    <a:pt x="11222" y="0"/>
                  </a:moveTo>
                  <a:cubicBezTo>
                    <a:pt x="10053" y="0"/>
                    <a:pt x="8883" y="447"/>
                    <a:pt x="7990" y="1340"/>
                  </a:cubicBezTo>
                  <a:lnTo>
                    <a:pt x="1787" y="7555"/>
                  </a:lnTo>
                  <a:cubicBezTo>
                    <a:pt x="1" y="9329"/>
                    <a:pt x="1" y="12222"/>
                    <a:pt x="1787" y="14008"/>
                  </a:cubicBezTo>
                  <a:lnTo>
                    <a:pt x="7990" y="20223"/>
                  </a:lnTo>
                  <a:cubicBezTo>
                    <a:pt x="8883" y="21116"/>
                    <a:pt x="10053" y="21562"/>
                    <a:pt x="11222" y="21562"/>
                  </a:cubicBezTo>
                  <a:cubicBezTo>
                    <a:pt x="12392" y="21562"/>
                    <a:pt x="13562" y="21116"/>
                    <a:pt x="14455" y="20223"/>
                  </a:cubicBezTo>
                  <a:lnTo>
                    <a:pt x="20670" y="14008"/>
                  </a:lnTo>
                  <a:cubicBezTo>
                    <a:pt x="22456" y="12222"/>
                    <a:pt x="22456" y="9329"/>
                    <a:pt x="20670" y="7555"/>
                  </a:cubicBezTo>
                  <a:lnTo>
                    <a:pt x="14455" y="1340"/>
                  </a:lnTo>
                  <a:cubicBezTo>
                    <a:pt x="13562" y="447"/>
                    <a:pt x="12392" y="0"/>
                    <a:pt x="1122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23"/>
          <p:cNvGrpSpPr/>
          <p:nvPr/>
        </p:nvGrpSpPr>
        <p:grpSpPr>
          <a:xfrm>
            <a:off x="7583462" y="3438068"/>
            <a:ext cx="356096" cy="354469"/>
            <a:chOff x="-9089725" y="3180200"/>
            <a:chExt cx="353550" cy="351900"/>
          </a:xfrm>
        </p:grpSpPr>
        <p:sp>
          <p:nvSpPr>
            <p:cNvPr id="638" name="Google Shape;638;p23"/>
            <p:cNvSpPr/>
            <p:nvPr/>
          </p:nvSpPr>
          <p:spPr>
            <a:xfrm>
              <a:off x="-9089725" y="3180200"/>
              <a:ext cx="165425" cy="250300"/>
            </a:xfrm>
            <a:custGeom>
              <a:avLst/>
              <a:gdLst/>
              <a:ahLst/>
              <a:cxnLst/>
              <a:rect l="l" t="t" r="r" b="b"/>
              <a:pathLst>
                <a:path w="6617" h="10012" extrusionOk="0">
                  <a:moveTo>
                    <a:pt x="2945" y="1"/>
                  </a:moveTo>
                  <a:cubicBezTo>
                    <a:pt x="2900" y="1"/>
                    <a:pt x="2854" y="8"/>
                    <a:pt x="2805" y="25"/>
                  </a:cubicBezTo>
                  <a:cubicBezTo>
                    <a:pt x="2647" y="56"/>
                    <a:pt x="2521" y="214"/>
                    <a:pt x="2521" y="434"/>
                  </a:cubicBezTo>
                  <a:lnTo>
                    <a:pt x="2521" y="6924"/>
                  </a:lnTo>
                  <a:cubicBezTo>
                    <a:pt x="2301" y="6767"/>
                    <a:pt x="2017" y="6704"/>
                    <a:pt x="1702" y="6704"/>
                  </a:cubicBezTo>
                  <a:cubicBezTo>
                    <a:pt x="788" y="6704"/>
                    <a:pt x="64" y="7428"/>
                    <a:pt x="64" y="8342"/>
                  </a:cubicBezTo>
                  <a:cubicBezTo>
                    <a:pt x="1" y="9256"/>
                    <a:pt x="757" y="10012"/>
                    <a:pt x="1671" y="10012"/>
                  </a:cubicBezTo>
                  <a:cubicBezTo>
                    <a:pt x="2584" y="10012"/>
                    <a:pt x="3309" y="9256"/>
                    <a:pt x="3309" y="8342"/>
                  </a:cubicBezTo>
                  <a:lnTo>
                    <a:pt x="3309" y="1820"/>
                  </a:lnTo>
                  <a:cubicBezTo>
                    <a:pt x="3907" y="2545"/>
                    <a:pt x="4632" y="3144"/>
                    <a:pt x="5294" y="3616"/>
                  </a:cubicBezTo>
                  <a:cubicBezTo>
                    <a:pt x="5609" y="3868"/>
                    <a:pt x="5798" y="4215"/>
                    <a:pt x="5798" y="4593"/>
                  </a:cubicBezTo>
                  <a:cubicBezTo>
                    <a:pt x="5798" y="5286"/>
                    <a:pt x="5262" y="5822"/>
                    <a:pt x="4537" y="5822"/>
                  </a:cubicBezTo>
                  <a:cubicBezTo>
                    <a:pt x="4317" y="5822"/>
                    <a:pt x="4159" y="6011"/>
                    <a:pt x="4159" y="6263"/>
                  </a:cubicBezTo>
                  <a:cubicBezTo>
                    <a:pt x="4159" y="6483"/>
                    <a:pt x="4348" y="6704"/>
                    <a:pt x="4537" y="6704"/>
                  </a:cubicBezTo>
                  <a:cubicBezTo>
                    <a:pt x="5672" y="6704"/>
                    <a:pt x="6617" y="5727"/>
                    <a:pt x="6617" y="4593"/>
                  </a:cubicBezTo>
                  <a:cubicBezTo>
                    <a:pt x="6617" y="3931"/>
                    <a:pt x="6302" y="3333"/>
                    <a:pt x="5798" y="2955"/>
                  </a:cubicBezTo>
                  <a:cubicBezTo>
                    <a:pt x="5042" y="2388"/>
                    <a:pt x="4317" y="1726"/>
                    <a:pt x="3750" y="907"/>
                  </a:cubicBezTo>
                  <a:lnTo>
                    <a:pt x="3277" y="182"/>
                  </a:lnTo>
                  <a:cubicBezTo>
                    <a:pt x="3184" y="65"/>
                    <a:pt x="3073" y="1"/>
                    <a:pt x="29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-8965275" y="3264575"/>
              <a:ext cx="229100" cy="267525"/>
            </a:xfrm>
            <a:custGeom>
              <a:avLst/>
              <a:gdLst/>
              <a:ahLst/>
              <a:cxnLst/>
              <a:rect l="l" t="t" r="r" b="b"/>
              <a:pathLst>
                <a:path w="9164" h="10701" extrusionOk="0">
                  <a:moveTo>
                    <a:pt x="8747" y="0"/>
                  </a:moveTo>
                  <a:cubicBezTo>
                    <a:pt x="8709" y="0"/>
                    <a:pt x="8671" y="7"/>
                    <a:pt x="8633" y="21"/>
                  </a:cubicBezTo>
                  <a:lnTo>
                    <a:pt x="2804" y="1659"/>
                  </a:lnTo>
                  <a:cubicBezTo>
                    <a:pt x="2584" y="1690"/>
                    <a:pt x="2489" y="1848"/>
                    <a:pt x="2489" y="2069"/>
                  </a:cubicBezTo>
                  <a:lnTo>
                    <a:pt x="2489" y="7645"/>
                  </a:lnTo>
                  <a:cubicBezTo>
                    <a:pt x="2237" y="7487"/>
                    <a:pt x="1985" y="7424"/>
                    <a:pt x="1670" y="7424"/>
                  </a:cubicBezTo>
                  <a:cubicBezTo>
                    <a:pt x="757" y="7424"/>
                    <a:pt x="1" y="8149"/>
                    <a:pt x="1" y="9063"/>
                  </a:cubicBezTo>
                  <a:cubicBezTo>
                    <a:pt x="1" y="9976"/>
                    <a:pt x="757" y="10701"/>
                    <a:pt x="1670" y="10701"/>
                  </a:cubicBezTo>
                  <a:cubicBezTo>
                    <a:pt x="2552" y="10701"/>
                    <a:pt x="3309" y="9976"/>
                    <a:pt x="3309" y="9063"/>
                  </a:cubicBezTo>
                  <a:lnTo>
                    <a:pt x="3309" y="3990"/>
                  </a:lnTo>
                  <a:lnTo>
                    <a:pt x="8318" y="2573"/>
                  </a:lnTo>
                  <a:lnTo>
                    <a:pt x="8318" y="5944"/>
                  </a:lnTo>
                  <a:cubicBezTo>
                    <a:pt x="8066" y="5786"/>
                    <a:pt x="7814" y="5723"/>
                    <a:pt x="7499" y="5723"/>
                  </a:cubicBezTo>
                  <a:cubicBezTo>
                    <a:pt x="6585" y="5723"/>
                    <a:pt x="5829" y="6448"/>
                    <a:pt x="5829" y="7361"/>
                  </a:cubicBezTo>
                  <a:cubicBezTo>
                    <a:pt x="5829" y="8275"/>
                    <a:pt x="6585" y="9031"/>
                    <a:pt x="7499" y="9031"/>
                  </a:cubicBezTo>
                  <a:cubicBezTo>
                    <a:pt x="8381" y="9031"/>
                    <a:pt x="9137" y="8275"/>
                    <a:pt x="9137" y="7361"/>
                  </a:cubicBezTo>
                  <a:lnTo>
                    <a:pt x="9137" y="367"/>
                  </a:lnTo>
                  <a:cubicBezTo>
                    <a:pt x="9164" y="207"/>
                    <a:pt x="8963" y="0"/>
                    <a:pt x="87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3486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sp>
        <p:nvSpPr>
          <p:cNvPr id="645" name="Google Shape;645;p24"/>
          <p:cNvSpPr/>
          <p:nvPr/>
        </p:nvSpPr>
        <p:spPr>
          <a:xfrm>
            <a:off x="-276" y="1587600"/>
            <a:ext cx="9144032" cy="517029"/>
          </a:xfrm>
          <a:custGeom>
            <a:avLst/>
            <a:gdLst/>
            <a:ahLst/>
            <a:cxnLst/>
            <a:rect l="l" t="t" r="r" b="b"/>
            <a:pathLst>
              <a:path w="285751" h="19717" extrusionOk="0">
                <a:moveTo>
                  <a:pt x="71641" y="0"/>
                </a:moveTo>
                <a:lnTo>
                  <a:pt x="53305" y="7418"/>
                </a:lnTo>
                <a:lnTo>
                  <a:pt x="40804" y="4703"/>
                </a:lnTo>
                <a:lnTo>
                  <a:pt x="27421" y="8453"/>
                </a:lnTo>
                <a:lnTo>
                  <a:pt x="19682" y="5715"/>
                </a:lnTo>
                <a:lnTo>
                  <a:pt x="9026" y="10609"/>
                </a:lnTo>
                <a:lnTo>
                  <a:pt x="1" y="8453"/>
                </a:lnTo>
                <a:lnTo>
                  <a:pt x="1" y="19717"/>
                </a:lnTo>
                <a:lnTo>
                  <a:pt x="285751" y="19717"/>
                </a:lnTo>
                <a:lnTo>
                  <a:pt x="285751" y="10156"/>
                </a:lnTo>
                <a:lnTo>
                  <a:pt x="270487" y="5917"/>
                </a:lnTo>
                <a:lnTo>
                  <a:pt x="262129" y="8453"/>
                </a:lnTo>
                <a:lnTo>
                  <a:pt x="250997" y="3000"/>
                </a:lnTo>
                <a:lnTo>
                  <a:pt x="233875" y="6572"/>
                </a:lnTo>
                <a:lnTo>
                  <a:pt x="214516" y="0"/>
                </a:lnTo>
                <a:lnTo>
                  <a:pt x="196180" y="7418"/>
                </a:lnTo>
                <a:lnTo>
                  <a:pt x="183667" y="4703"/>
                </a:lnTo>
                <a:lnTo>
                  <a:pt x="170284" y="8453"/>
                </a:lnTo>
                <a:lnTo>
                  <a:pt x="162545" y="5715"/>
                </a:lnTo>
                <a:lnTo>
                  <a:pt x="151877" y="10609"/>
                </a:lnTo>
                <a:lnTo>
                  <a:pt x="129541" y="6453"/>
                </a:lnTo>
                <a:lnTo>
                  <a:pt x="127588" y="5917"/>
                </a:lnTo>
                <a:lnTo>
                  <a:pt x="119254" y="8453"/>
                </a:lnTo>
                <a:lnTo>
                  <a:pt x="108122" y="3000"/>
                </a:lnTo>
                <a:lnTo>
                  <a:pt x="91000" y="6572"/>
                </a:lnTo>
                <a:lnTo>
                  <a:pt x="71641" y="0"/>
                </a:lnTo>
                <a:close/>
              </a:path>
            </a:pathLst>
          </a:custGeom>
          <a:solidFill>
            <a:srgbClr val="7CD4FB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6" name="Google Shape;646;p24"/>
          <p:cNvGrpSpPr/>
          <p:nvPr/>
        </p:nvGrpSpPr>
        <p:grpSpPr>
          <a:xfrm>
            <a:off x="3519775" y="833239"/>
            <a:ext cx="2049852" cy="3773600"/>
            <a:chOff x="3519775" y="833239"/>
            <a:chExt cx="2049852" cy="3773600"/>
          </a:xfrm>
        </p:grpSpPr>
        <p:grpSp>
          <p:nvGrpSpPr>
            <p:cNvPr id="647" name="Google Shape;647;p24"/>
            <p:cNvGrpSpPr/>
            <p:nvPr/>
          </p:nvGrpSpPr>
          <p:grpSpPr>
            <a:xfrm>
              <a:off x="3519775" y="2104578"/>
              <a:ext cx="2049852" cy="2502262"/>
              <a:chOff x="3463284" y="2276086"/>
              <a:chExt cx="2162976" cy="2640352"/>
            </a:xfrm>
          </p:grpSpPr>
          <p:sp>
            <p:nvSpPr>
              <p:cNvPr id="648" name="Google Shape;648;p24"/>
              <p:cNvSpPr/>
              <p:nvPr/>
            </p:nvSpPr>
            <p:spPr>
              <a:xfrm>
                <a:off x="3463284" y="2276086"/>
                <a:ext cx="2162976" cy="2640352"/>
              </a:xfrm>
              <a:custGeom>
                <a:avLst/>
                <a:gdLst/>
                <a:ahLst/>
                <a:cxnLst/>
                <a:rect l="l" t="t" r="r" b="b"/>
                <a:pathLst>
                  <a:path w="67593" h="82511" extrusionOk="0">
                    <a:moveTo>
                      <a:pt x="1" y="1"/>
                    </a:moveTo>
                    <a:lnTo>
                      <a:pt x="3251" y="27135"/>
                    </a:lnTo>
                    <a:lnTo>
                      <a:pt x="6894" y="23932"/>
                    </a:lnTo>
                    <a:lnTo>
                      <a:pt x="12383" y="46161"/>
                    </a:lnTo>
                    <a:lnTo>
                      <a:pt x="17765" y="45982"/>
                    </a:lnTo>
                    <a:lnTo>
                      <a:pt x="22015" y="53948"/>
                    </a:lnTo>
                    <a:lnTo>
                      <a:pt x="30124" y="64437"/>
                    </a:lnTo>
                    <a:lnTo>
                      <a:pt x="38089" y="82511"/>
                    </a:lnTo>
                    <a:lnTo>
                      <a:pt x="40934" y="78379"/>
                    </a:lnTo>
                    <a:lnTo>
                      <a:pt x="49983" y="55769"/>
                    </a:lnTo>
                    <a:lnTo>
                      <a:pt x="56293" y="52757"/>
                    </a:lnTo>
                    <a:lnTo>
                      <a:pt x="59401" y="32600"/>
                    </a:lnTo>
                    <a:lnTo>
                      <a:pt x="62282" y="34481"/>
                    </a:lnTo>
                    <a:lnTo>
                      <a:pt x="67593" y="1"/>
                    </a:lnTo>
                    <a:close/>
                  </a:path>
                </a:pathLst>
              </a:custGeom>
              <a:solidFill>
                <a:srgbClr val="E3F4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4"/>
              <p:cNvSpPr/>
              <p:nvPr/>
            </p:nvSpPr>
            <p:spPr>
              <a:xfrm>
                <a:off x="4619248" y="2276086"/>
                <a:ext cx="1007008" cy="2640352"/>
              </a:xfrm>
              <a:custGeom>
                <a:avLst/>
                <a:gdLst/>
                <a:ahLst/>
                <a:cxnLst/>
                <a:rect l="l" t="t" r="r" b="b"/>
                <a:pathLst>
                  <a:path w="31469" h="82511" extrusionOk="0">
                    <a:moveTo>
                      <a:pt x="23563" y="1"/>
                    </a:moveTo>
                    <a:lnTo>
                      <a:pt x="20169" y="17931"/>
                    </a:lnTo>
                    <a:lnTo>
                      <a:pt x="13573" y="16586"/>
                    </a:lnTo>
                    <a:lnTo>
                      <a:pt x="9049" y="41256"/>
                    </a:lnTo>
                    <a:lnTo>
                      <a:pt x="3203" y="41256"/>
                    </a:lnTo>
                    <a:lnTo>
                      <a:pt x="3203" y="63115"/>
                    </a:lnTo>
                    <a:lnTo>
                      <a:pt x="0" y="68771"/>
                    </a:lnTo>
                    <a:lnTo>
                      <a:pt x="1965" y="82511"/>
                    </a:lnTo>
                    <a:lnTo>
                      <a:pt x="4810" y="78379"/>
                    </a:lnTo>
                    <a:lnTo>
                      <a:pt x="13859" y="55769"/>
                    </a:lnTo>
                    <a:lnTo>
                      <a:pt x="20169" y="52757"/>
                    </a:lnTo>
                    <a:lnTo>
                      <a:pt x="23277" y="32600"/>
                    </a:lnTo>
                    <a:lnTo>
                      <a:pt x="26158" y="34481"/>
                    </a:lnTo>
                    <a:lnTo>
                      <a:pt x="31469" y="1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4039730" y="2276086"/>
                <a:ext cx="582592" cy="931584"/>
              </a:xfrm>
              <a:custGeom>
                <a:avLst/>
                <a:gdLst/>
                <a:ahLst/>
                <a:cxnLst/>
                <a:rect l="l" t="t" r="r" b="b"/>
                <a:pathLst>
                  <a:path w="18206" h="29112" extrusionOk="0">
                    <a:moveTo>
                      <a:pt x="1" y="1"/>
                    </a:moveTo>
                    <a:lnTo>
                      <a:pt x="2192" y="15407"/>
                    </a:lnTo>
                    <a:cubicBezTo>
                      <a:pt x="2192" y="15407"/>
                      <a:pt x="8407" y="16252"/>
                      <a:pt x="8550" y="16681"/>
                    </a:cubicBezTo>
                    <a:cubicBezTo>
                      <a:pt x="8692" y="17098"/>
                      <a:pt x="13360" y="29111"/>
                      <a:pt x="13360" y="29111"/>
                    </a:cubicBezTo>
                    <a:lnTo>
                      <a:pt x="15753" y="20920"/>
                    </a:lnTo>
                    <a:lnTo>
                      <a:pt x="18206" y="8061"/>
                    </a:lnTo>
                    <a:lnTo>
                      <a:pt x="12371" y="1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3519775" y="833239"/>
              <a:ext cx="2049852" cy="1271374"/>
              <a:chOff x="3463284" y="934587"/>
              <a:chExt cx="2162976" cy="1341536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3463284" y="934587"/>
                <a:ext cx="2162976" cy="1341536"/>
              </a:xfrm>
              <a:custGeom>
                <a:avLst/>
                <a:gdLst/>
                <a:ahLst/>
                <a:cxnLst/>
                <a:rect l="l" t="t" r="r" b="b"/>
                <a:pathLst>
                  <a:path w="67593" h="41923" extrusionOk="0">
                    <a:moveTo>
                      <a:pt x="34696" y="1"/>
                    </a:moveTo>
                    <a:lnTo>
                      <a:pt x="33803" y="1418"/>
                    </a:lnTo>
                    <a:cubicBezTo>
                      <a:pt x="33803" y="1429"/>
                      <a:pt x="33803" y="1429"/>
                      <a:pt x="33803" y="1429"/>
                    </a:cubicBezTo>
                    <a:lnTo>
                      <a:pt x="28683" y="9526"/>
                    </a:lnTo>
                    <a:lnTo>
                      <a:pt x="22837" y="6180"/>
                    </a:lnTo>
                    <a:lnTo>
                      <a:pt x="12907" y="29397"/>
                    </a:lnTo>
                    <a:lnTo>
                      <a:pt x="8811" y="26063"/>
                    </a:lnTo>
                    <a:lnTo>
                      <a:pt x="1" y="41923"/>
                    </a:lnTo>
                    <a:lnTo>
                      <a:pt x="67593" y="41923"/>
                    </a:lnTo>
                    <a:lnTo>
                      <a:pt x="58913" y="23551"/>
                    </a:lnTo>
                    <a:lnTo>
                      <a:pt x="55901" y="26397"/>
                    </a:lnTo>
                    <a:lnTo>
                      <a:pt x="48388" y="13705"/>
                    </a:lnTo>
                    <a:lnTo>
                      <a:pt x="45590" y="15705"/>
                    </a:lnTo>
                    <a:lnTo>
                      <a:pt x="34696" y="1"/>
                    </a:lnTo>
                    <a:close/>
                  </a:path>
                </a:pathLst>
              </a:custGeom>
              <a:solidFill>
                <a:srgbClr val="F1F9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4384177" y="934587"/>
                <a:ext cx="1242080" cy="1341536"/>
              </a:xfrm>
              <a:custGeom>
                <a:avLst/>
                <a:gdLst/>
                <a:ahLst/>
                <a:cxnLst/>
                <a:rect l="l" t="t" r="r" b="b"/>
                <a:pathLst>
                  <a:path w="38815" h="41923" extrusionOk="0">
                    <a:moveTo>
                      <a:pt x="5918" y="1"/>
                    </a:moveTo>
                    <a:lnTo>
                      <a:pt x="5025" y="1418"/>
                    </a:lnTo>
                    <a:cubicBezTo>
                      <a:pt x="5025" y="1429"/>
                      <a:pt x="5025" y="1429"/>
                      <a:pt x="5025" y="1429"/>
                    </a:cubicBezTo>
                    <a:lnTo>
                      <a:pt x="0" y="19503"/>
                    </a:lnTo>
                    <a:lnTo>
                      <a:pt x="7918" y="19503"/>
                    </a:lnTo>
                    <a:lnTo>
                      <a:pt x="14704" y="30993"/>
                    </a:lnTo>
                    <a:lnTo>
                      <a:pt x="19788" y="29861"/>
                    </a:lnTo>
                    <a:lnTo>
                      <a:pt x="30909" y="41923"/>
                    </a:lnTo>
                    <a:lnTo>
                      <a:pt x="38815" y="41923"/>
                    </a:lnTo>
                    <a:lnTo>
                      <a:pt x="30135" y="23551"/>
                    </a:lnTo>
                    <a:lnTo>
                      <a:pt x="27123" y="26397"/>
                    </a:lnTo>
                    <a:lnTo>
                      <a:pt x="19610" y="13705"/>
                    </a:lnTo>
                    <a:lnTo>
                      <a:pt x="16812" y="15705"/>
                    </a:lnTo>
                    <a:lnTo>
                      <a:pt x="5918" y="1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4"/>
              <p:cNvSpPr/>
              <p:nvPr/>
            </p:nvSpPr>
            <p:spPr>
              <a:xfrm>
                <a:off x="4028690" y="1814712"/>
                <a:ext cx="407328" cy="461408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14419" extrusionOk="0">
                    <a:moveTo>
                      <a:pt x="1560" y="0"/>
                    </a:moveTo>
                    <a:lnTo>
                      <a:pt x="1" y="7215"/>
                    </a:lnTo>
                    <a:lnTo>
                      <a:pt x="1846" y="11025"/>
                    </a:lnTo>
                    <a:lnTo>
                      <a:pt x="1846" y="14419"/>
                    </a:lnTo>
                    <a:lnTo>
                      <a:pt x="12728" y="14419"/>
                    </a:lnTo>
                    <a:lnTo>
                      <a:pt x="7787" y="5382"/>
                    </a:lnTo>
                    <a:lnTo>
                      <a:pt x="3263" y="2405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5" name="Google Shape;655;p24"/>
          <p:cNvGrpSpPr/>
          <p:nvPr/>
        </p:nvGrpSpPr>
        <p:grpSpPr>
          <a:xfrm>
            <a:off x="1064125" y="2585594"/>
            <a:ext cx="3523179" cy="832668"/>
            <a:chOff x="1064125" y="2585594"/>
            <a:chExt cx="3523179" cy="832668"/>
          </a:xfrm>
        </p:grpSpPr>
        <p:grpSp>
          <p:nvGrpSpPr>
            <p:cNvPr id="656" name="Google Shape;656;p24"/>
            <p:cNvGrpSpPr/>
            <p:nvPr/>
          </p:nvGrpSpPr>
          <p:grpSpPr>
            <a:xfrm>
              <a:off x="1064125" y="2585594"/>
              <a:ext cx="3523179" cy="832668"/>
              <a:chOff x="1064125" y="2922194"/>
              <a:chExt cx="3523179" cy="832668"/>
            </a:xfrm>
          </p:grpSpPr>
          <p:sp>
            <p:nvSpPr>
              <p:cNvPr id="657" name="Google Shape;657;p24"/>
              <p:cNvSpPr/>
              <p:nvPr/>
            </p:nvSpPr>
            <p:spPr>
              <a:xfrm>
                <a:off x="3154121" y="3320178"/>
                <a:ext cx="1375204" cy="21402"/>
              </a:xfrm>
              <a:custGeom>
                <a:avLst/>
                <a:gdLst/>
                <a:ahLst/>
                <a:cxnLst/>
                <a:rect l="l" t="t" r="r" b="b"/>
                <a:pathLst>
                  <a:path w="48257" h="751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70"/>
                    </a:cubicBezTo>
                    <a:cubicBezTo>
                      <a:pt x="1" y="584"/>
                      <a:pt x="167" y="751"/>
                      <a:pt x="382" y="751"/>
                    </a:cubicBezTo>
                    <a:lnTo>
                      <a:pt x="47888" y="751"/>
                    </a:lnTo>
                    <a:cubicBezTo>
                      <a:pt x="48090" y="751"/>
                      <a:pt x="48257" y="584"/>
                      <a:pt x="48257" y="370"/>
                    </a:cubicBezTo>
                    <a:cubicBezTo>
                      <a:pt x="48257" y="167"/>
                      <a:pt x="48090" y="1"/>
                      <a:pt x="4788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4"/>
              <p:cNvSpPr/>
              <p:nvPr/>
            </p:nvSpPr>
            <p:spPr>
              <a:xfrm>
                <a:off x="4450203" y="3262159"/>
                <a:ext cx="137101" cy="13744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4823" extrusionOk="0">
                    <a:moveTo>
                      <a:pt x="2406" y="1"/>
                    </a:moveTo>
                    <a:cubicBezTo>
                      <a:pt x="1072" y="1"/>
                      <a:pt x="1" y="1084"/>
                      <a:pt x="1" y="2406"/>
                    </a:cubicBezTo>
                    <a:cubicBezTo>
                      <a:pt x="1" y="3739"/>
                      <a:pt x="1072" y="4823"/>
                      <a:pt x="2406" y="4823"/>
                    </a:cubicBezTo>
                    <a:cubicBezTo>
                      <a:pt x="3739" y="4823"/>
                      <a:pt x="4811" y="3739"/>
                      <a:pt x="4811" y="2406"/>
                    </a:cubicBezTo>
                    <a:cubicBezTo>
                      <a:pt x="4811" y="1084"/>
                      <a:pt x="3739" y="1"/>
                      <a:pt x="2406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473851" y="3144439"/>
                <a:ext cx="809585" cy="388193"/>
              </a:xfrm>
              <a:custGeom>
                <a:avLst/>
                <a:gdLst/>
                <a:ahLst/>
                <a:cxnLst/>
                <a:rect l="l" t="t" r="r" b="b"/>
                <a:pathLst>
                  <a:path w="28409" h="13622" extrusionOk="0">
                    <a:moveTo>
                      <a:pt x="1" y="0"/>
                    </a:moveTo>
                    <a:lnTo>
                      <a:pt x="1" y="13621"/>
                    </a:lnTo>
                    <a:lnTo>
                      <a:pt x="18634" y="13621"/>
                    </a:lnTo>
                    <a:cubicBezTo>
                      <a:pt x="19825" y="13621"/>
                      <a:pt x="20979" y="13228"/>
                      <a:pt x="21920" y="12502"/>
                    </a:cubicBezTo>
                    <a:lnTo>
                      <a:pt x="27730" y="8073"/>
                    </a:lnTo>
                    <a:cubicBezTo>
                      <a:pt x="28135" y="7775"/>
                      <a:pt x="28397" y="7299"/>
                      <a:pt x="28409" y="6799"/>
                    </a:cubicBezTo>
                    <a:lnTo>
                      <a:pt x="28409" y="6775"/>
                    </a:lnTo>
                    <a:cubicBezTo>
                      <a:pt x="28397" y="6263"/>
                      <a:pt x="28123" y="5799"/>
                      <a:pt x="27718" y="5489"/>
                    </a:cubicBezTo>
                    <a:lnTo>
                      <a:pt x="21920" y="1108"/>
                    </a:lnTo>
                    <a:cubicBezTo>
                      <a:pt x="20979" y="393"/>
                      <a:pt x="19825" y="0"/>
                      <a:pt x="18646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1064125" y="2922194"/>
                <a:ext cx="1482753" cy="832668"/>
              </a:xfrm>
              <a:custGeom>
                <a:avLst/>
                <a:gdLst/>
                <a:ahLst/>
                <a:cxnLst/>
                <a:rect l="l" t="t" r="r" b="b"/>
                <a:pathLst>
                  <a:path w="52031" h="29219" extrusionOk="0">
                    <a:moveTo>
                      <a:pt x="1346" y="1"/>
                    </a:moveTo>
                    <a:cubicBezTo>
                      <a:pt x="595" y="1"/>
                      <a:pt x="0" y="608"/>
                      <a:pt x="0" y="1346"/>
                    </a:cubicBezTo>
                    <a:lnTo>
                      <a:pt x="0" y="27873"/>
                    </a:lnTo>
                    <a:cubicBezTo>
                      <a:pt x="0" y="28611"/>
                      <a:pt x="595" y="29219"/>
                      <a:pt x="1346" y="29219"/>
                    </a:cubicBezTo>
                    <a:lnTo>
                      <a:pt x="50673" y="29219"/>
                    </a:lnTo>
                    <a:cubicBezTo>
                      <a:pt x="51423" y="29219"/>
                      <a:pt x="52030" y="28611"/>
                      <a:pt x="52030" y="27873"/>
                    </a:cubicBezTo>
                    <a:lnTo>
                      <a:pt x="52030" y="1346"/>
                    </a:lnTo>
                    <a:cubicBezTo>
                      <a:pt x="52030" y="608"/>
                      <a:pt x="51423" y="1"/>
                      <a:pt x="506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/>
              </a:p>
            </p:txBody>
          </p:sp>
        </p:grpSp>
        <p:sp>
          <p:nvSpPr>
            <p:cNvPr id="661" name="Google Shape;661;p24"/>
            <p:cNvSpPr txBox="1"/>
            <p:nvPr/>
          </p:nvSpPr>
          <p:spPr>
            <a:xfrm>
              <a:off x="2555713" y="2828975"/>
              <a:ext cx="540000" cy="3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2200">
                <a:solidFill>
                  <a:srgbClr val="FFFFFF"/>
                </a:solidFill>
              </a:endParaRPr>
            </a:p>
          </p:txBody>
        </p:sp>
      </p:grpSp>
      <p:grpSp>
        <p:nvGrpSpPr>
          <p:cNvPr id="662" name="Google Shape;662;p24"/>
          <p:cNvGrpSpPr/>
          <p:nvPr/>
        </p:nvGrpSpPr>
        <p:grpSpPr>
          <a:xfrm>
            <a:off x="1064125" y="3774182"/>
            <a:ext cx="3690112" cy="832668"/>
            <a:chOff x="1064125" y="3774182"/>
            <a:chExt cx="3690112" cy="832668"/>
          </a:xfrm>
        </p:grpSpPr>
        <p:grpSp>
          <p:nvGrpSpPr>
            <p:cNvPr id="663" name="Google Shape;663;p24"/>
            <p:cNvGrpSpPr/>
            <p:nvPr/>
          </p:nvGrpSpPr>
          <p:grpSpPr>
            <a:xfrm>
              <a:off x="1064125" y="3774182"/>
              <a:ext cx="3690112" cy="832668"/>
              <a:chOff x="1064125" y="4007232"/>
              <a:chExt cx="3690112" cy="832668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3183302" y="4413024"/>
                <a:ext cx="1512961" cy="21060"/>
              </a:xfrm>
              <a:custGeom>
                <a:avLst/>
                <a:gdLst/>
                <a:ahLst/>
                <a:cxnLst/>
                <a:rect l="l" t="t" r="r" b="b"/>
                <a:pathLst>
                  <a:path w="53091" h="739" extrusionOk="0">
                    <a:moveTo>
                      <a:pt x="370" y="1"/>
                    </a:moveTo>
                    <a:cubicBezTo>
                      <a:pt x="167" y="1"/>
                      <a:pt x="1" y="167"/>
                      <a:pt x="1" y="370"/>
                    </a:cubicBezTo>
                    <a:cubicBezTo>
                      <a:pt x="1" y="572"/>
                      <a:pt x="167" y="739"/>
                      <a:pt x="370" y="739"/>
                    </a:cubicBezTo>
                    <a:lnTo>
                      <a:pt x="52722" y="739"/>
                    </a:lnTo>
                    <a:cubicBezTo>
                      <a:pt x="52924" y="739"/>
                      <a:pt x="53091" y="572"/>
                      <a:pt x="53091" y="370"/>
                    </a:cubicBezTo>
                    <a:cubicBezTo>
                      <a:pt x="53091" y="167"/>
                      <a:pt x="52924" y="1"/>
                      <a:pt x="5272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4616794" y="4355004"/>
                <a:ext cx="137443" cy="137101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4811" extrusionOk="0">
                    <a:moveTo>
                      <a:pt x="2418" y="1"/>
                    </a:moveTo>
                    <a:cubicBezTo>
                      <a:pt x="1084" y="1"/>
                      <a:pt x="1" y="1072"/>
                      <a:pt x="1" y="2406"/>
                    </a:cubicBezTo>
                    <a:cubicBezTo>
                      <a:pt x="1" y="3739"/>
                      <a:pt x="1084" y="4811"/>
                      <a:pt x="2418" y="4811"/>
                    </a:cubicBezTo>
                    <a:cubicBezTo>
                      <a:pt x="3739" y="4811"/>
                      <a:pt x="4823" y="3739"/>
                      <a:pt x="4823" y="2406"/>
                    </a:cubicBezTo>
                    <a:cubicBezTo>
                      <a:pt x="4823" y="1072"/>
                      <a:pt x="3739" y="1"/>
                      <a:pt x="241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2473851" y="4229477"/>
                <a:ext cx="809585" cy="388193"/>
              </a:xfrm>
              <a:custGeom>
                <a:avLst/>
                <a:gdLst/>
                <a:ahLst/>
                <a:cxnLst/>
                <a:rect l="l" t="t" r="r" b="b"/>
                <a:pathLst>
                  <a:path w="28409" h="13622" extrusionOk="0">
                    <a:moveTo>
                      <a:pt x="1" y="0"/>
                    </a:moveTo>
                    <a:lnTo>
                      <a:pt x="1" y="13621"/>
                    </a:lnTo>
                    <a:lnTo>
                      <a:pt x="18634" y="13621"/>
                    </a:lnTo>
                    <a:cubicBezTo>
                      <a:pt x="19825" y="13621"/>
                      <a:pt x="20979" y="13228"/>
                      <a:pt x="21920" y="12502"/>
                    </a:cubicBezTo>
                    <a:lnTo>
                      <a:pt x="27730" y="8073"/>
                    </a:lnTo>
                    <a:cubicBezTo>
                      <a:pt x="28135" y="7763"/>
                      <a:pt x="28397" y="7299"/>
                      <a:pt x="28409" y="6799"/>
                    </a:cubicBezTo>
                    <a:lnTo>
                      <a:pt x="28409" y="6775"/>
                    </a:lnTo>
                    <a:cubicBezTo>
                      <a:pt x="28397" y="6263"/>
                      <a:pt x="28123" y="5799"/>
                      <a:pt x="27718" y="5489"/>
                    </a:cubicBezTo>
                    <a:lnTo>
                      <a:pt x="21920" y="1096"/>
                    </a:lnTo>
                    <a:cubicBezTo>
                      <a:pt x="20979" y="393"/>
                      <a:pt x="19825" y="0"/>
                      <a:pt x="1864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1064125" y="4007232"/>
                <a:ext cx="1482753" cy="832668"/>
              </a:xfrm>
              <a:custGeom>
                <a:avLst/>
                <a:gdLst/>
                <a:ahLst/>
                <a:cxnLst/>
                <a:rect l="l" t="t" r="r" b="b"/>
                <a:pathLst>
                  <a:path w="52031" h="29219" extrusionOk="0">
                    <a:moveTo>
                      <a:pt x="1346" y="1"/>
                    </a:moveTo>
                    <a:cubicBezTo>
                      <a:pt x="595" y="1"/>
                      <a:pt x="0" y="608"/>
                      <a:pt x="0" y="1346"/>
                    </a:cubicBezTo>
                    <a:lnTo>
                      <a:pt x="0" y="27873"/>
                    </a:lnTo>
                    <a:cubicBezTo>
                      <a:pt x="0" y="28612"/>
                      <a:pt x="595" y="29219"/>
                      <a:pt x="1346" y="29219"/>
                    </a:cubicBezTo>
                    <a:lnTo>
                      <a:pt x="50673" y="29219"/>
                    </a:lnTo>
                    <a:cubicBezTo>
                      <a:pt x="51423" y="29219"/>
                      <a:pt x="52030" y="28612"/>
                      <a:pt x="52030" y="27873"/>
                    </a:cubicBezTo>
                    <a:lnTo>
                      <a:pt x="52030" y="1346"/>
                    </a:lnTo>
                    <a:cubicBezTo>
                      <a:pt x="52030" y="608"/>
                      <a:pt x="51423" y="1"/>
                      <a:pt x="506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/>
              </a:p>
            </p:txBody>
          </p:sp>
        </p:grpSp>
        <p:sp>
          <p:nvSpPr>
            <p:cNvPr id="668" name="Google Shape;668;p24"/>
            <p:cNvSpPr txBox="1"/>
            <p:nvPr/>
          </p:nvSpPr>
          <p:spPr>
            <a:xfrm>
              <a:off x="2555713" y="4017563"/>
              <a:ext cx="540000" cy="3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endParaRPr sz="2200">
                <a:solidFill>
                  <a:srgbClr val="FFFFFF"/>
                </a:solidFill>
              </a:endParaRPr>
            </a:p>
          </p:txBody>
        </p:sp>
      </p:grpSp>
      <p:grpSp>
        <p:nvGrpSpPr>
          <p:cNvPr id="669" name="Google Shape;669;p24"/>
          <p:cNvGrpSpPr/>
          <p:nvPr/>
        </p:nvGrpSpPr>
        <p:grpSpPr>
          <a:xfrm>
            <a:off x="4755914" y="1991300"/>
            <a:ext cx="3324060" cy="832668"/>
            <a:chOff x="4755914" y="1991300"/>
            <a:chExt cx="3324060" cy="832668"/>
          </a:xfrm>
        </p:grpSpPr>
        <p:grpSp>
          <p:nvGrpSpPr>
            <p:cNvPr id="670" name="Google Shape;670;p24"/>
            <p:cNvGrpSpPr/>
            <p:nvPr/>
          </p:nvGrpSpPr>
          <p:grpSpPr>
            <a:xfrm>
              <a:off x="4755914" y="1991300"/>
              <a:ext cx="3324060" cy="832668"/>
              <a:chOff x="4755914" y="2379675"/>
              <a:chExt cx="3324060" cy="832668"/>
            </a:xfrm>
          </p:grpSpPr>
          <p:sp>
            <p:nvSpPr>
              <p:cNvPr id="671" name="Google Shape;671;p24"/>
              <p:cNvSpPr/>
              <p:nvPr/>
            </p:nvSpPr>
            <p:spPr>
              <a:xfrm>
                <a:off x="4803389" y="2785467"/>
                <a:ext cx="1118356" cy="21060"/>
              </a:xfrm>
              <a:custGeom>
                <a:avLst/>
                <a:gdLst/>
                <a:ahLst/>
                <a:cxnLst/>
                <a:rect l="l" t="t" r="r" b="b"/>
                <a:pathLst>
                  <a:path w="39244" h="739" extrusionOk="0">
                    <a:moveTo>
                      <a:pt x="370" y="1"/>
                    </a:moveTo>
                    <a:cubicBezTo>
                      <a:pt x="168" y="1"/>
                      <a:pt x="1" y="167"/>
                      <a:pt x="1" y="370"/>
                    </a:cubicBezTo>
                    <a:cubicBezTo>
                      <a:pt x="1" y="572"/>
                      <a:pt x="168" y="739"/>
                      <a:pt x="370" y="739"/>
                    </a:cubicBezTo>
                    <a:lnTo>
                      <a:pt x="38875" y="739"/>
                    </a:lnTo>
                    <a:cubicBezTo>
                      <a:pt x="39077" y="739"/>
                      <a:pt x="39244" y="572"/>
                      <a:pt x="39244" y="370"/>
                    </a:cubicBezTo>
                    <a:cubicBezTo>
                      <a:pt x="39244" y="167"/>
                      <a:pt x="39077" y="1"/>
                      <a:pt x="38875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4"/>
              <p:cNvSpPr/>
              <p:nvPr/>
            </p:nvSpPr>
            <p:spPr>
              <a:xfrm>
                <a:off x="4755914" y="2727448"/>
                <a:ext cx="137443" cy="137443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4823" extrusionOk="0">
                    <a:moveTo>
                      <a:pt x="2405" y="1"/>
                    </a:moveTo>
                    <a:cubicBezTo>
                      <a:pt x="1084" y="1"/>
                      <a:pt x="0" y="1072"/>
                      <a:pt x="0" y="2406"/>
                    </a:cubicBezTo>
                    <a:cubicBezTo>
                      <a:pt x="0" y="3739"/>
                      <a:pt x="1084" y="4823"/>
                      <a:pt x="2405" y="4823"/>
                    </a:cubicBezTo>
                    <a:cubicBezTo>
                      <a:pt x="3739" y="4823"/>
                      <a:pt x="4822" y="3739"/>
                      <a:pt x="4822" y="2406"/>
                    </a:cubicBezTo>
                    <a:cubicBezTo>
                      <a:pt x="4822" y="1072"/>
                      <a:pt x="3739" y="1"/>
                      <a:pt x="2405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4"/>
              <p:cNvSpPr/>
              <p:nvPr/>
            </p:nvSpPr>
            <p:spPr>
              <a:xfrm>
                <a:off x="5860613" y="2601920"/>
                <a:ext cx="809614" cy="388193"/>
              </a:xfrm>
              <a:custGeom>
                <a:avLst/>
                <a:gdLst/>
                <a:ahLst/>
                <a:cxnLst/>
                <a:rect l="l" t="t" r="r" b="b"/>
                <a:pathLst>
                  <a:path w="28410" h="13622" extrusionOk="0">
                    <a:moveTo>
                      <a:pt x="9764" y="0"/>
                    </a:moveTo>
                    <a:cubicBezTo>
                      <a:pt x="8585" y="0"/>
                      <a:pt x="7430" y="393"/>
                      <a:pt x="6490" y="1108"/>
                    </a:cubicBezTo>
                    <a:lnTo>
                      <a:pt x="691" y="5489"/>
                    </a:lnTo>
                    <a:cubicBezTo>
                      <a:pt x="287" y="5799"/>
                      <a:pt x="13" y="6263"/>
                      <a:pt x="1" y="6775"/>
                    </a:cubicBezTo>
                    <a:lnTo>
                      <a:pt x="1" y="6799"/>
                    </a:lnTo>
                    <a:cubicBezTo>
                      <a:pt x="13" y="7299"/>
                      <a:pt x="275" y="7775"/>
                      <a:pt x="680" y="8073"/>
                    </a:cubicBezTo>
                    <a:lnTo>
                      <a:pt x="6490" y="12514"/>
                    </a:lnTo>
                    <a:cubicBezTo>
                      <a:pt x="7430" y="13228"/>
                      <a:pt x="8585" y="13621"/>
                      <a:pt x="9776" y="13621"/>
                    </a:cubicBezTo>
                    <a:lnTo>
                      <a:pt x="28409" y="13621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6597221" y="2379675"/>
                <a:ext cx="1482753" cy="832668"/>
              </a:xfrm>
              <a:custGeom>
                <a:avLst/>
                <a:gdLst/>
                <a:ahLst/>
                <a:cxnLst/>
                <a:rect l="l" t="t" r="r" b="b"/>
                <a:pathLst>
                  <a:path w="52031" h="29219" extrusionOk="0">
                    <a:moveTo>
                      <a:pt x="1358" y="1"/>
                    </a:moveTo>
                    <a:cubicBezTo>
                      <a:pt x="608" y="1"/>
                      <a:pt x="0" y="608"/>
                      <a:pt x="0" y="1346"/>
                    </a:cubicBezTo>
                    <a:lnTo>
                      <a:pt x="0" y="27873"/>
                    </a:lnTo>
                    <a:cubicBezTo>
                      <a:pt x="0" y="28611"/>
                      <a:pt x="608" y="29219"/>
                      <a:pt x="1358" y="29219"/>
                    </a:cubicBezTo>
                    <a:lnTo>
                      <a:pt x="50685" y="29219"/>
                    </a:lnTo>
                    <a:cubicBezTo>
                      <a:pt x="51435" y="29219"/>
                      <a:pt x="52031" y="28611"/>
                      <a:pt x="52031" y="27873"/>
                    </a:cubicBezTo>
                    <a:lnTo>
                      <a:pt x="52031" y="1346"/>
                    </a:lnTo>
                    <a:cubicBezTo>
                      <a:pt x="52031" y="608"/>
                      <a:pt x="51435" y="1"/>
                      <a:pt x="50685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one</a:t>
                </a:r>
                <a:endParaRPr/>
              </a:p>
            </p:txBody>
          </p:sp>
        </p:grpSp>
        <p:sp>
          <p:nvSpPr>
            <p:cNvPr id="675" name="Google Shape;675;p24"/>
            <p:cNvSpPr txBox="1"/>
            <p:nvPr/>
          </p:nvSpPr>
          <p:spPr>
            <a:xfrm>
              <a:off x="6051013" y="2225850"/>
              <a:ext cx="540000" cy="3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endParaRPr sz="2200"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24"/>
          <p:cNvGrpSpPr/>
          <p:nvPr/>
        </p:nvGrpSpPr>
        <p:grpSpPr>
          <a:xfrm>
            <a:off x="4755914" y="3179888"/>
            <a:ext cx="3324060" cy="832668"/>
            <a:chOff x="4755914" y="3179888"/>
            <a:chExt cx="3324060" cy="832668"/>
          </a:xfrm>
        </p:grpSpPr>
        <p:grpSp>
          <p:nvGrpSpPr>
            <p:cNvPr id="677" name="Google Shape;677;p24"/>
            <p:cNvGrpSpPr/>
            <p:nvPr/>
          </p:nvGrpSpPr>
          <p:grpSpPr>
            <a:xfrm>
              <a:off x="4755914" y="3179888"/>
              <a:ext cx="3324060" cy="832668"/>
              <a:chOff x="4755914" y="3464713"/>
              <a:chExt cx="3324060" cy="832668"/>
            </a:xfrm>
          </p:grpSpPr>
          <p:sp>
            <p:nvSpPr>
              <p:cNvPr id="678" name="Google Shape;678;p24"/>
              <p:cNvSpPr/>
              <p:nvPr/>
            </p:nvSpPr>
            <p:spPr>
              <a:xfrm>
                <a:off x="4803389" y="3870505"/>
                <a:ext cx="1158395" cy="21060"/>
              </a:xfrm>
              <a:custGeom>
                <a:avLst/>
                <a:gdLst/>
                <a:ahLst/>
                <a:cxnLst/>
                <a:rect l="l" t="t" r="r" b="b"/>
                <a:pathLst>
                  <a:path w="40649" h="739" extrusionOk="0">
                    <a:moveTo>
                      <a:pt x="370" y="1"/>
                    </a:moveTo>
                    <a:cubicBezTo>
                      <a:pt x="168" y="1"/>
                      <a:pt x="1" y="167"/>
                      <a:pt x="1" y="370"/>
                    </a:cubicBezTo>
                    <a:cubicBezTo>
                      <a:pt x="1" y="572"/>
                      <a:pt x="168" y="739"/>
                      <a:pt x="370" y="739"/>
                    </a:cubicBezTo>
                    <a:lnTo>
                      <a:pt x="40280" y="739"/>
                    </a:lnTo>
                    <a:cubicBezTo>
                      <a:pt x="40482" y="739"/>
                      <a:pt x="40649" y="572"/>
                      <a:pt x="40649" y="370"/>
                    </a:cubicBezTo>
                    <a:cubicBezTo>
                      <a:pt x="40649" y="167"/>
                      <a:pt x="40482" y="1"/>
                      <a:pt x="4028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4"/>
              <p:cNvSpPr/>
              <p:nvPr/>
            </p:nvSpPr>
            <p:spPr>
              <a:xfrm>
                <a:off x="4755914" y="3812486"/>
                <a:ext cx="137443" cy="137443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4823" extrusionOk="0">
                    <a:moveTo>
                      <a:pt x="2405" y="1"/>
                    </a:moveTo>
                    <a:cubicBezTo>
                      <a:pt x="1084" y="1"/>
                      <a:pt x="0" y="1072"/>
                      <a:pt x="0" y="2406"/>
                    </a:cubicBezTo>
                    <a:cubicBezTo>
                      <a:pt x="0" y="3739"/>
                      <a:pt x="1084" y="4823"/>
                      <a:pt x="2405" y="4823"/>
                    </a:cubicBezTo>
                    <a:cubicBezTo>
                      <a:pt x="3739" y="4823"/>
                      <a:pt x="4822" y="3739"/>
                      <a:pt x="4822" y="2406"/>
                    </a:cubicBezTo>
                    <a:cubicBezTo>
                      <a:pt x="4822" y="1072"/>
                      <a:pt x="3739" y="1"/>
                      <a:pt x="2405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4"/>
              <p:cNvSpPr/>
              <p:nvPr/>
            </p:nvSpPr>
            <p:spPr>
              <a:xfrm>
                <a:off x="5860613" y="3686958"/>
                <a:ext cx="809614" cy="388193"/>
              </a:xfrm>
              <a:custGeom>
                <a:avLst/>
                <a:gdLst/>
                <a:ahLst/>
                <a:cxnLst/>
                <a:rect l="l" t="t" r="r" b="b"/>
                <a:pathLst>
                  <a:path w="28410" h="13622" extrusionOk="0">
                    <a:moveTo>
                      <a:pt x="9764" y="0"/>
                    </a:moveTo>
                    <a:cubicBezTo>
                      <a:pt x="8585" y="0"/>
                      <a:pt x="7430" y="393"/>
                      <a:pt x="6490" y="1096"/>
                    </a:cubicBezTo>
                    <a:lnTo>
                      <a:pt x="691" y="5489"/>
                    </a:lnTo>
                    <a:cubicBezTo>
                      <a:pt x="287" y="5799"/>
                      <a:pt x="13" y="6263"/>
                      <a:pt x="1" y="6775"/>
                    </a:cubicBezTo>
                    <a:lnTo>
                      <a:pt x="1" y="6799"/>
                    </a:lnTo>
                    <a:cubicBezTo>
                      <a:pt x="13" y="7299"/>
                      <a:pt x="275" y="7763"/>
                      <a:pt x="680" y="8073"/>
                    </a:cubicBezTo>
                    <a:lnTo>
                      <a:pt x="6490" y="12502"/>
                    </a:lnTo>
                    <a:cubicBezTo>
                      <a:pt x="7430" y="13228"/>
                      <a:pt x="8585" y="13621"/>
                      <a:pt x="9776" y="13621"/>
                    </a:cubicBezTo>
                    <a:lnTo>
                      <a:pt x="28409" y="13621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6597221" y="3464713"/>
                <a:ext cx="1482753" cy="832668"/>
              </a:xfrm>
              <a:custGeom>
                <a:avLst/>
                <a:gdLst/>
                <a:ahLst/>
                <a:cxnLst/>
                <a:rect l="l" t="t" r="r" b="b"/>
                <a:pathLst>
                  <a:path w="52031" h="29219" extrusionOk="0">
                    <a:moveTo>
                      <a:pt x="1358" y="1"/>
                    </a:moveTo>
                    <a:cubicBezTo>
                      <a:pt x="608" y="1"/>
                      <a:pt x="0" y="608"/>
                      <a:pt x="0" y="1346"/>
                    </a:cubicBezTo>
                    <a:lnTo>
                      <a:pt x="0" y="27873"/>
                    </a:lnTo>
                    <a:cubicBezTo>
                      <a:pt x="0" y="28611"/>
                      <a:pt x="608" y="29219"/>
                      <a:pt x="1358" y="29219"/>
                    </a:cubicBezTo>
                    <a:lnTo>
                      <a:pt x="50685" y="29219"/>
                    </a:lnTo>
                    <a:cubicBezTo>
                      <a:pt x="51435" y="29219"/>
                      <a:pt x="52031" y="28611"/>
                      <a:pt x="52031" y="27873"/>
                    </a:cubicBezTo>
                    <a:lnTo>
                      <a:pt x="52031" y="1346"/>
                    </a:lnTo>
                    <a:cubicBezTo>
                      <a:pt x="52031" y="608"/>
                      <a:pt x="51435" y="1"/>
                      <a:pt x="50685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/>
              </a:p>
            </p:txBody>
          </p:sp>
        </p:grpSp>
        <p:sp>
          <p:nvSpPr>
            <p:cNvPr id="682" name="Google Shape;682;p24"/>
            <p:cNvSpPr txBox="1"/>
            <p:nvPr/>
          </p:nvSpPr>
          <p:spPr>
            <a:xfrm>
              <a:off x="6051013" y="3423275"/>
              <a:ext cx="540000" cy="3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</a:t>
              </a:r>
              <a:endParaRPr sz="22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25"/>
          <p:cNvGrpSpPr/>
          <p:nvPr/>
        </p:nvGrpSpPr>
        <p:grpSpPr>
          <a:xfrm>
            <a:off x="4470835" y="1816095"/>
            <a:ext cx="2941423" cy="636350"/>
            <a:chOff x="4470835" y="1816095"/>
            <a:chExt cx="2941423" cy="636350"/>
          </a:xfrm>
        </p:grpSpPr>
        <p:sp>
          <p:nvSpPr>
            <p:cNvPr id="688" name="Google Shape;688;p25"/>
            <p:cNvSpPr/>
            <p:nvPr/>
          </p:nvSpPr>
          <p:spPr>
            <a:xfrm>
              <a:off x="4897457" y="1927366"/>
              <a:ext cx="413825" cy="413794"/>
            </a:xfrm>
            <a:custGeom>
              <a:avLst/>
              <a:gdLst/>
              <a:ahLst/>
              <a:cxnLst/>
              <a:rect l="l" t="t" r="r" b="b"/>
              <a:pathLst>
                <a:path w="13527" h="13526" extrusionOk="0">
                  <a:moveTo>
                    <a:pt x="6764" y="1"/>
                  </a:moveTo>
                  <a:cubicBezTo>
                    <a:pt x="3025" y="1"/>
                    <a:pt x="1" y="3025"/>
                    <a:pt x="1" y="6763"/>
                  </a:cubicBezTo>
                  <a:cubicBezTo>
                    <a:pt x="1" y="10490"/>
                    <a:pt x="3025" y="13526"/>
                    <a:pt x="6764" y="13526"/>
                  </a:cubicBezTo>
                  <a:cubicBezTo>
                    <a:pt x="10502" y="13526"/>
                    <a:pt x="13526" y="10490"/>
                    <a:pt x="13526" y="6763"/>
                  </a:cubicBezTo>
                  <a:cubicBezTo>
                    <a:pt x="13526" y="3025"/>
                    <a:pt x="10502" y="1"/>
                    <a:pt x="676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4656624" y="2071704"/>
              <a:ext cx="77950" cy="123410"/>
            </a:xfrm>
            <a:custGeom>
              <a:avLst/>
              <a:gdLst/>
              <a:ahLst/>
              <a:cxnLst/>
              <a:rect l="l" t="t" r="r" b="b"/>
              <a:pathLst>
                <a:path w="2548" h="4034" extrusionOk="0">
                  <a:moveTo>
                    <a:pt x="2084" y="0"/>
                  </a:moveTo>
                  <a:cubicBezTo>
                    <a:pt x="1977" y="0"/>
                    <a:pt x="1869" y="39"/>
                    <a:pt x="1786" y="116"/>
                  </a:cubicBezTo>
                  <a:lnTo>
                    <a:pt x="167" y="1748"/>
                  </a:lnTo>
                  <a:cubicBezTo>
                    <a:pt x="0" y="1902"/>
                    <a:pt x="0" y="2176"/>
                    <a:pt x="167" y="2331"/>
                  </a:cubicBezTo>
                  <a:lnTo>
                    <a:pt x="1738" y="3903"/>
                  </a:lnTo>
                  <a:cubicBezTo>
                    <a:pt x="1822" y="3986"/>
                    <a:pt x="1929" y="4034"/>
                    <a:pt x="2036" y="4034"/>
                  </a:cubicBezTo>
                  <a:cubicBezTo>
                    <a:pt x="2143" y="4034"/>
                    <a:pt x="2250" y="3986"/>
                    <a:pt x="2334" y="3903"/>
                  </a:cubicBezTo>
                  <a:cubicBezTo>
                    <a:pt x="2488" y="3748"/>
                    <a:pt x="2488" y="3474"/>
                    <a:pt x="2334" y="3319"/>
                  </a:cubicBezTo>
                  <a:lnTo>
                    <a:pt x="1060" y="2045"/>
                  </a:lnTo>
                  <a:lnTo>
                    <a:pt x="2381" y="712"/>
                  </a:lnTo>
                  <a:cubicBezTo>
                    <a:pt x="2548" y="545"/>
                    <a:pt x="2548" y="283"/>
                    <a:pt x="2381" y="116"/>
                  </a:cubicBezTo>
                  <a:cubicBezTo>
                    <a:pt x="2298" y="39"/>
                    <a:pt x="2191" y="0"/>
                    <a:pt x="208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4563714" y="2071704"/>
              <a:ext cx="77980" cy="123410"/>
            </a:xfrm>
            <a:custGeom>
              <a:avLst/>
              <a:gdLst/>
              <a:ahLst/>
              <a:cxnLst/>
              <a:rect l="l" t="t" r="r" b="b"/>
              <a:pathLst>
                <a:path w="2549" h="4034" extrusionOk="0">
                  <a:moveTo>
                    <a:pt x="2085" y="0"/>
                  </a:moveTo>
                  <a:cubicBezTo>
                    <a:pt x="1977" y="0"/>
                    <a:pt x="1870" y="39"/>
                    <a:pt x="1787" y="116"/>
                  </a:cubicBezTo>
                  <a:lnTo>
                    <a:pt x="168" y="1748"/>
                  </a:lnTo>
                  <a:cubicBezTo>
                    <a:pt x="1" y="1902"/>
                    <a:pt x="1" y="2176"/>
                    <a:pt x="168" y="2331"/>
                  </a:cubicBezTo>
                  <a:lnTo>
                    <a:pt x="1739" y="3903"/>
                  </a:lnTo>
                  <a:cubicBezTo>
                    <a:pt x="1823" y="3986"/>
                    <a:pt x="1930" y="4034"/>
                    <a:pt x="2037" y="4034"/>
                  </a:cubicBezTo>
                  <a:cubicBezTo>
                    <a:pt x="2144" y="4034"/>
                    <a:pt x="2251" y="3986"/>
                    <a:pt x="2323" y="3903"/>
                  </a:cubicBezTo>
                  <a:cubicBezTo>
                    <a:pt x="2489" y="3748"/>
                    <a:pt x="2489" y="3474"/>
                    <a:pt x="2323" y="3319"/>
                  </a:cubicBezTo>
                  <a:lnTo>
                    <a:pt x="1049" y="2045"/>
                  </a:lnTo>
                  <a:lnTo>
                    <a:pt x="2382" y="712"/>
                  </a:lnTo>
                  <a:cubicBezTo>
                    <a:pt x="2549" y="545"/>
                    <a:pt x="2549" y="283"/>
                    <a:pt x="2382" y="116"/>
                  </a:cubicBezTo>
                  <a:cubicBezTo>
                    <a:pt x="2299" y="39"/>
                    <a:pt x="2192" y="0"/>
                    <a:pt x="208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4470835" y="2071704"/>
              <a:ext cx="77613" cy="123410"/>
            </a:xfrm>
            <a:custGeom>
              <a:avLst/>
              <a:gdLst/>
              <a:ahLst/>
              <a:cxnLst/>
              <a:rect l="l" t="t" r="r" b="b"/>
              <a:pathLst>
                <a:path w="2537" h="4034" extrusionOk="0">
                  <a:moveTo>
                    <a:pt x="2084" y="0"/>
                  </a:moveTo>
                  <a:cubicBezTo>
                    <a:pt x="1977" y="0"/>
                    <a:pt x="1870" y="39"/>
                    <a:pt x="1787" y="116"/>
                  </a:cubicBezTo>
                  <a:lnTo>
                    <a:pt x="168" y="1748"/>
                  </a:lnTo>
                  <a:cubicBezTo>
                    <a:pt x="1" y="1902"/>
                    <a:pt x="1" y="2176"/>
                    <a:pt x="168" y="2331"/>
                  </a:cubicBezTo>
                  <a:lnTo>
                    <a:pt x="1739" y="3903"/>
                  </a:lnTo>
                  <a:cubicBezTo>
                    <a:pt x="1811" y="3986"/>
                    <a:pt x="1918" y="4034"/>
                    <a:pt x="2025" y="4034"/>
                  </a:cubicBezTo>
                  <a:cubicBezTo>
                    <a:pt x="2132" y="4034"/>
                    <a:pt x="2239" y="3986"/>
                    <a:pt x="2323" y="3903"/>
                  </a:cubicBezTo>
                  <a:cubicBezTo>
                    <a:pt x="2489" y="3748"/>
                    <a:pt x="2489" y="3474"/>
                    <a:pt x="2323" y="3319"/>
                  </a:cubicBezTo>
                  <a:lnTo>
                    <a:pt x="1049" y="2045"/>
                  </a:lnTo>
                  <a:lnTo>
                    <a:pt x="2382" y="712"/>
                  </a:lnTo>
                  <a:cubicBezTo>
                    <a:pt x="2537" y="545"/>
                    <a:pt x="2537" y="283"/>
                    <a:pt x="2382" y="116"/>
                  </a:cubicBezTo>
                  <a:cubicBezTo>
                    <a:pt x="2299" y="39"/>
                    <a:pt x="2192" y="0"/>
                    <a:pt x="208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 txBox="1"/>
            <p:nvPr/>
          </p:nvSpPr>
          <p:spPr>
            <a:xfrm>
              <a:off x="5616080" y="2086745"/>
              <a:ext cx="1796177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very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3" name="Google Shape;693;p25"/>
            <p:cNvSpPr txBox="1"/>
            <p:nvPr/>
          </p:nvSpPr>
          <p:spPr>
            <a:xfrm>
              <a:off x="5616080" y="1816095"/>
              <a:ext cx="1796177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4" name="Google Shape;694;p25"/>
          <p:cNvGrpSpPr/>
          <p:nvPr/>
        </p:nvGrpSpPr>
        <p:grpSpPr>
          <a:xfrm>
            <a:off x="4232273" y="2496958"/>
            <a:ext cx="2934859" cy="636350"/>
            <a:chOff x="4232273" y="2496958"/>
            <a:chExt cx="2934859" cy="636350"/>
          </a:xfrm>
        </p:grpSpPr>
        <p:sp>
          <p:nvSpPr>
            <p:cNvPr id="695" name="Google Shape;695;p25"/>
            <p:cNvSpPr/>
            <p:nvPr/>
          </p:nvSpPr>
          <p:spPr>
            <a:xfrm>
              <a:off x="4652318" y="2607840"/>
              <a:ext cx="413825" cy="413825"/>
            </a:xfrm>
            <a:custGeom>
              <a:avLst/>
              <a:gdLst/>
              <a:ahLst/>
              <a:cxnLst/>
              <a:rect l="l" t="t" r="r" b="b"/>
              <a:pathLst>
                <a:path w="13527" h="13527" extrusionOk="0">
                  <a:moveTo>
                    <a:pt x="6764" y="1"/>
                  </a:moveTo>
                  <a:cubicBezTo>
                    <a:pt x="3025" y="1"/>
                    <a:pt x="1" y="3037"/>
                    <a:pt x="1" y="6764"/>
                  </a:cubicBezTo>
                  <a:cubicBezTo>
                    <a:pt x="1" y="10502"/>
                    <a:pt x="3025" y="13526"/>
                    <a:pt x="6764" y="13526"/>
                  </a:cubicBezTo>
                  <a:cubicBezTo>
                    <a:pt x="10502" y="13526"/>
                    <a:pt x="13526" y="10502"/>
                    <a:pt x="13526" y="6764"/>
                  </a:cubicBezTo>
                  <a:cubicBezTo>
                    <a:pt x="13526" y="3037"/>
                    <a:pt x="10502" y="1"/>
                    <a:pt x="676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4418399" y="2749731"/>
              <a:ext cx="77613" cy="123318"/>
            </a:xfrm>
            <a:custGeom>
              <a:avLst/>
              <a:gdLst/>
              <a:ahLst/>
              <a:cxnLst/>
              <a:rect l="l" t="t" r="r" b="b"/>
              <a:pathLst>
                <a:path w="2537" h="4031" extrusionOk="0">
                  <a:moveTo>
                    <a:pt x="2084" y="0"/>
                  </a:moveTo>
                  <a:cubicBezTo>
                    <a:pt x="1977" y="0"/>
                    <a:pt x="1870" y="42"/>
                    <a:pt x="1786" y="125"/>
                  </a:cubicBezTo>
                  <a:lnTo>
                    <a:pt x="155" y="1745"/>
                  </a:lnTo>
                  <a:cubicBezTo>
                    <a:pt x="0" y="1911"/>
                    <a:pt x="0" y="2173"/>
                    <a:pt x="155" y="2340"/>
                  </a:cubicBezTo>
                  <a:lnTo>
                    <a:pt x="1727" y="3912"/>
                  </a:lnTo>
                  <a:cubicBezTo>
                    <a:pt x="1810" y="3995"/>
                    <a:pt x="1917" y="4031"/>
                    <a:pt x="2024" y="4031"/>
                  </a:cubicBezTo>
                  <a:cubicBezTo>
                    <a:pt x="2132" y="4031"/>
                    <a:pt x="2239" y="3995"/>
                    <a:pt x="2322" y="3912"/>
                  </a:cubicBezTo>
                  <a:cubicBezTo>
                    <a:pt x="2489" y="3745"/>
                    <a:pt x="2489" y="3483"/>
                    <a:pt x="2322" y="3316"/>
                  </a:cubicBezTo>
                  <a:lnTo>
                    <a:pt x="1048" y="2042"/>
                  </a:lnTo>
                  <a:lnTo>
                    <a:pt x="2382" y="721"/>
                  </a:lnTo>
                  <a:cubicBezTo>
                    <a:pt x="2536" y="554"/>
                    <a:pt x="2536" y="292"/>
                    <a:pt x="2382" y="125"/>
                  </a:cubicBezTo>
                  <a:cubicBezTo>
                    <a:pt x="2298" y="42"/>
                    <a:pt x="2191" y="0"/>
                    <a:pt x="208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4325520" y="2749731"/>
              <a:ext cx="77613" cy="123318"/>
            </a:xfrm>
            <a:custGeom>
              <a:avLst/>
              <a:gdLst/>
              <a:ahLst/>
              <a:cxnLst/>
              <a:rect l="l" t="t" r="r" b="b"/>
              <a:pathLst>
                <a:path w="2537" h="4031" extrusionOk="0">
                  <a:moveTo>
                    <a:pt x="2078" y="0"/>
                  </a:moveTo>
                  <a:cubicBezTo>
                    <a:pt x="1971" y="0"/>
                    <a:pt x="1864" y="42"/>
                    <a:pt x="1786" y="125"/>
                  </a:cubicBezTo>
                  <a:lnTo>
                    <a:pt x="155" y="1745"/>
                  </a:lnTo>
                  <a:cubicBezTo>
                    <a:pt x="0" y="1911"/>
                    <a:pt x="0" y="2173"/>
                    <a:pt x="155" y="2340"/>
                  </a:cubicBezTo>
                  <a:lnTo>
                    <a:pt x="1727" y="3912"/>
                  </a:lnTo>
                  <a:cubicBezTo>
                    <a:pt x="1810" y="3995"/>
                    <a:pt x="1917" y="4031"/>
                    <a:pt x="2024" y="4031"/>
                  </a:cubicBezTo>
                  <a:cubicBezTo>
                    <a:pt x="2132" y="4031"/>
                    <a:pt x="2239" y="3995"/>
                    <a:pt x="2322" y="3912"/>
                  </a:cubicBezTo>
                  <a:cubicBezTo>
                    <a:pt x="2489" y="3745"/>
                    <a:pt x="2489" y="3483"/>
                    <a:pt x="2322" y="3316"/>
                  </a:cubicBezTo>
                  <a:lnTo>
                    <a:pt x="1048" y="2042"/>
                  </a:lnTo>
                  <a:lnTo>
                    <a:pt x="2370" y="721"/>
                  </a:lnTo>
                  <a:cubicBezTo>
                    <a:pt x="2536" y="554"/>
                    <a:pt x="2536" y="292"/>
                    <a:pt x="2370" y="125"/>
                  </a:cubicBezTo>
                  <a:cubicBezTo>
                    <a:pt x="2292" y="42"/>
                    <a:pt x="2185" y="0"/>
                    <a:pt x="207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232273" y="2749731"/>
              <a:ext cx="77980" cy="123318"/>
            </a:xfrm>
            <a:custGeom>
              <a:avLst/>
              <a:gdLst/>
              <a:ahLst/>
              <a:cxnLst/>
              <a:rect l="l" t="t" r="r" b="b"/>
              <a:pathLst>
                <a:path w="2549" h="4031" extrusionOk="0">
                  <a:moveTo>
                    <a:pt x="2088" y="0"/>
                  </a:moveTo>
                  <a:cubicBezTo>
                    <a:pt x="1980" y="0"/>
                    <a:pt x="1870" y="42"/>
                    <a:pt x="1786" y="125"/>
                  </a:cubicBezTo>
                  <a:lnTo>
                    <a:pt x="167" y="1745"/>
                  </a:lnTo>
                  <a:cubicBezTo>
                    <a:pt x="0" y="1911"/>
                    <a:pt x="0" y="2173"/>
                    <a:pt x="167" y="2340"/>
                  </a:cubicBezTo>
                  <a:lnTo>
                    <a:pt x="1739" y="3912"/>
                  </a:lnTo>
                  <a:cubicBezTo>
                    <a:pt x="1822" y="3995"/>
                    <a:pt x="1929" y="4031"/>
                    <a:pt x="2036" y="4031"/>
                  </a:cubicBezTo>
                  <a:cubicBezTo>
                    <a:pt x="2143" y="4031"/>
                    <a:pt x="2251" y="3995"/>
                    <a:pt x="2334" y="3912"/>
                  </a:cubicBezTo>
                  <a:cubicBezTo>
                    <a:pt x="2501" y="3745"/>
                    <a:pt x="2501" y="3483"/>
                    <a:pt x="2334" y="3316"/>
                  </a:cubicBezTo>
                  <a:lnTo>
                    <a:pt x="1060" y="2042"/>
                  </a:lnTo>
                  <a:lnTo>
                    <a:pt x="2382" y="721"/>
                  </a:lnTo>
                  <a:cubicBezTo>
                    <a:pt x="2548" y="554"/>
                    <a:pt x="2548" y="292"/>
                    <a:pt x="2382" y="125"/>
                  </a:cubicBezTo>
                  <a:cubicBezTo>
                    <a:pt x="2304" y="42"/>
                    <a:pt x="2197" y="0"/>
                    <a:pt x="208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 txBox="1"/>
            <p:nvPr/>
          </p:nvSpPr>
          <p:spPr>
            <a:xfrm>
              <a:off x="5370955" y="2767608"/>
              <a:ext cx="1796177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0" name="Google Shape;700;p25"/>
            <p:cNvSpPr txBox="1"/>
            <p:nvPr/>
          </p:nvSpPr>
          <p:spPr>
            <a:xfrm>
              <a:off x="5370955" y="2496958"/>
              <a:ext cx="1796177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1" name="Google Shape;701;p25"/>
          <p:cNvGrpSpPr/>
          <p:nvPr/>
        </p:nvGrpSpPr>
        <p:grpSpPr>
          <a:xfrm>
            <a:off x="4709059" y="1137028"/>
            <a:ext cx="2948348" cy="636350"/>
            <a:chOff x="4709059" y="1137028"/>
            <a:chExt cx="2948348" cy="636350"/>
          </a:xfrm>
        </p:grpSpPr>
        <p:sp>
          <p:nvSpPr>
            <p:cNvPr id="702" name="Google Shape;702;p25"/>
            <p:cNvSpPr/>
            <p:nvPr/>
          </p:nvSpPr>
          <p:spPr>
            <a:xfrm>
              <a:off x="5142596" y="1246525"/>
              <a:ext cx="413825" cy="413794"/>
            </a:xfrm>
            <a:custGeom>
              <a:avLst/>
              <a:gdLst/>
              <a:ahLst/>
              <a:cxnLst/>
              <a:rect l="l" t="t" r="r" b="b"/>
              <a:pathLst>
                <a:path w="13527" h="13526" extrusionOk="0">
                  <a:moveTo>
                    <a:pt x="6763" y="0"/>
                  </a:moveTo>
                  <a:cubicBezTo>
                    <a:pt x="3025" y="0"/>
                    <a:pt x="1" y="3024"/>
                    <a:pt x="1" y="6763"/>
                  </a:cubicBezTo>
                  <a:cubicBezTo>
                    <a:pt x="1" y="10502"/>
                    <a:pt x="3025" y="13526"/>
                    <a:pt x="6763" y="13526"/>
                  </a:cubicBezTo>
                  <a:cubicBezTo>
                    <a:pt x="10502" y="13526"/>
                    <a:pt x="13526" y="10502"/>
                    <a:pt x="13526" y="6763"/>
                  </a:cubicBezTo>
                  <a:cubicBezTo>
                    <a:pt x="13526" y="3024"/>
                    <a:pt x="10502" y="0"/>
                    <a:pt x="676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4895185" y="1393494"/>
              <a:ext cx="77613" cy="123318"/>
            </a:xfrm>
            <a:custGeom>
              <a:avLst/>
              <a:gdLst/>
              <a:ahLst/>
              <a:cxnLst/>
              <a:rect l="l" t="t" r="r" b="b"/>
              <a:pathLst>
                <a:path w="2537" h="4031" extrusionOk="0">
                  <a:moveTo>
                    <a:pt x="2078" y="0"/>
                  </a:moveTo>
                  <a:cubicBezTo>
                    <a:pt x="1971" y="0"/>
                    <a:pt x="1864" y="42"/>
                    <a:pt x="1787" y="125"/>
                  </a:cubicBezTo>
                  <a:lnTo>
                    <a:pt x="155" y="1745"/>
                  </a:lnTo>
                  <a:cubicBezTo>
                    <a:pt x="1" y="1911"/>
                    <a:pt x="1" y="2173"/>
                    <a:pt x="155" y="2340"/>
                  </a:cubicBezTo>
                  <a:lnTo>
                    <a:pt x="1727" y="3912"/>
                  </a:lnTo>
                  <a:cubicBezTo>
                    <a:pt x="1810" y="3995"/>
                    <a:pt x="1918" y="4031"/>
                    <a:pt x="2025" y="4031"/>
                  </a:cubicBezTo>
                  <a:cubicBezTo>
                    <a:pt x="2132" y="4031"/>
                    <a:pt x="2239" y="3995"/>
                    <a:pt x="2322" y="3912"/>
                  </a:cubicBezTo>
                  <a:cubicBezTo>
                    <a:pt x="2489" y="3745"/>
                    <a:pt x="2489" y="3483"/>
                    <a:pt x="2322" y="3316"/>
                  </a:cubicBezTo>
                  <a:lnTo>
                    <a:pt x="1048" y="2042"/>
                  </a:lnTo>
                  <a:lnTo>
                    <a:pt x="2370" y="709"/>
                  </a:lnTo>
                  <a:cubicBezTo>
                    <a:pt x="2537" y="554"/>
                    <a:pt x="2537" y="280"/>
                    <a:pt x="2370" y="125"/>
                  </a:cubicBezTo>
                  <a:cubicBezTo>
                    <a:pt x="2293" y="42"/>
                    <a:pt x="2185" y="0"/>
                    <a:pt x="207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4801938" y="1393494"/>
              <a:ext cx="77980" cy="123318"/>
            </a:xfrm>
            <a:custGeom>
              <a:avLst/>
              <a:gdLst/>
              <a:ahLst/>
              <a:cxnLst/>
              <a:rect l="l" t="t" r="r" b="b"/>
              <a:pathLst>
                <a:path w="2549" h="4031" extrusionOk="0">
                  <a:moveTo>
                    <a:pt x="2090" y="0"/>
                  </a:moveTo>
                  <a:cubicBezTo>
                    <a:pt x="1983" y="0"/>
                    <a:pt x="1876" y="42"/>
                    <a:pt x="1799" y="125"/>
                  </a:cubicBezTo>
                  <a:lnTo>
                    <a:pt x="167" y="1745"/>
                  </a:lnTo>
                  <a:cubicBezTo>
                    <a:pt x="1" y="1911"/>
                    <a:pt x="1" y="2173"/>
                    <a:pt x="167" y="2340"/>
                  </a:cubicBezTo>
                  <a:lnTo>
                    <a:pt x="1739" y="3912"/>
                  </a:lnTo>
                  <a:cubicBezTo>
                    <a:pt x="1822" y="3995"/>
                    <a:pt x="1929" y="4031"/>
                    <a:pt x="2037" y="4031"/>
                  </a:cubicBezTo>
                  <a:cubicBezTo>
                    <a:pt x="2144" y="4031"/>
                    <a:pt x="2251" y="3995"/>
                    <a:pt x="2334" y="3912"/>
                  </a:cubicBezTo>
                  <a:cubicBezTo>
                    <a:pt x="2501" y="3745"/>
                    <a:pt x="2501" y="3483"/>
                    <a:pt x="2334" y="3316"/>
                  </a:cubicBezTo>
                  <a:lnTo>
                    <a:pt x="1060" y="2042"/>
                  </a:lnTo>
                  <a:lnTo>
                    <a:pt x="2382" y="709"/>
                  </a:lnTo>
                  <a:cubicBezTo>
                    <a:pt x="2549" y="554"/>
                    <a:pt x="2549" y="280"/>
                    <a:pt x="2382" y="125"/>
                  </a:cubicBezTo>
                  <a:cubicBezTo>
                    <a:pt x="2305" y="42"/>
                    <a:pt x="2197" y="0"/>
                    <a:pt x="209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4709059" y="1393494"/>
              <a:ext cx="77980" cy="123318"/>
            </a:xfrm>
            <a:custGeom>
              <a:avLst/>
              <a:gdLst/>
              <a:ahLst/>
              <a:cxnLst/>
              <a:rect l="l" t="t" r="r" b="b"/>
              <a:pathLst>
                <a:path w="2549" h="4031" extrusionOk="0">
                  <a:moveTo>
                    <a:pt x="2084" y="0"/>
                  </a:moveTo>
                  <a:cubicBezTo>
                    <a:pt x="1977" y="0"/>
                    <a:pt x="1870" y="42"/>
                    <a:pt x="1787" y="125"/>
                  </a:cubicBezTo>
                  <a:lnTo>
                    <a:pt x="167" y="1745"/>
                  </a:lnTo>
                  <a:cubicBezTo>
                    <a:pt x="1" y="1911"/>
                    <a:pt x="1" y="2173"/>
                    <a:pt x="167" y="2340"/>
                  </a:cubicBezTo>
                  <a:lnTo>
                    <a:pt x="1739" y="3912"/>
                  </a:lnTo>
                  <a:cubicBezTo>
                    <a:pt x="1822" y="3995"/>
                    <a:pt x="1929" y="4031"/>
                    <a:pt x="2037" y="4031"/>
                  </a:cubicBezTo>
                  <a:cubicBezTo>
                    <a:pt x="2144" y="4031"/>
                    <a:pt x="2251" y="3995"/>
                    <a:pt x="2334" y="3912"/>
                  </a:cubicBezTo>
                  <a:cubicBezTo>
                    <a:pt x="2489" y="3745"/>
                    <a:pt x="2489" y="3483"/>
                    <a:pt x="2334" y="3316"/>
                  </a:cubicBezTo>
                  <a:lnTo>
                    <a:pt x="1060" y="2042"/>
                  </a:lnTo>
                  <a:lnTo>
                    <a:pt x="2382" y="709"/>
                  </a:lnTo>
                  <a:cubicBezTo>
                    <a:pt x="2549" y="554"/>
                    <a:pt x="2549" y="280"/>
                    <a:pt x="2382" y="125"/>
                  </a:cubicBezTo>
                  <a:cubicBezTo>
                    <a:pt x="2298" y="42"/>
                    <a:pt x="2191" y="0"/>
                    <a:pt x="208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 txBox="1"/>
            <p:nvPr/>
          </p:nvSpPr>
          <p:spPr>
            <a:xfrm>
              <a:off x="5861230" y="1407678"/>
              <a:ext cx="1796177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small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7" name="Google Shape;707;p25"/>
            <p:cNvSpPr txBox="1"/>
            <p:nvPr/>
          </p:nvSpPr>
          <p:spPr>
            <a:xfrm>
              <a:off x="5861230" y="1137028"/>
              <a:ext cx="1796177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8" name="Google Shape;708;p25"/>
          <p:cNvGrpSpPr/>
          <p:nvPr/>
        </p:nvGrpSpPr>
        <p:grpSpPr>
          <a:xfrm>
            <a:off x="3755488" y="3887633"/>
            <a:ext cx="2921724" cy="636350"/>
            <a:chOff x="3755488" y="3887633"/>
            <a:chExt cx="2921724" cy="636350"/>
          </a:xfrm>
        </p:grpSpPr>
        <p:sp>
          <p:nvSpPr>
            <p:cNvPr id="709" name="Google Shape;709;p25"/>
            <p:cNvSpPr/>
            <p:nvPr/>
          </p:nvSpPr>
          <p:spPr>
            <a:xfrm>
              <a:off x="4162072" y="3998708"/>
              <a:ext cx="414161" cy="414161"/>
            </a:xfrm>
            <a:custGeom>
              <a:avLst/>
              <a:gdLst/>
              <a:ahLst/>
              <a:cxnLst/>
              <a:rect l="l" t="t" r="r" b="b"/>
              <a:pathLst>
                <a:path w="13538" h="13538" extrusionOk="0">
                  <a:moveTo>
                    <a:pt x="6763" y="0"/>
                  </a:moveTo>
                  <a:cubicBezTo>
                    <a:pt x="3036" y="0"/>
                    <a:pt x="0" y="3036"/>
                    <a:pt x="0" y="6775"/>
                  </a:cubicBezTo>
                  <a:cubicBezTo>
                    <a:pt x="0" y="10501"/>
                    <a:pt x="3036" y="13538"/>
                    <a:pt x="6763" y="13538"/>
                  </a:cubicBezTo>
                  <a:cubicBezTo>
                    <a:pt x="10501" y="13538"/>
                    <a:pt x="13537" y="10501"/>
                    <a:pt x="13537" y="6775"/>
                  </a:cubicBezTo>
                  <a:cubicBezTo>
                    <a:pt x="13537" y="3036"/>
                    <a:pt x="10501" y="0"/>
                    <a:pt x="6763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3941613" y="4135735"/>
              <a:ext cx="77613" cy="123441"/>
            </a:xfrm>
            <a:custGeom>
              <a:avLst/>
              <a:gdLst/>
              <a:ahLst/>
              <a:cxnLst/>
              <a:rect l="l" t="t" r="r" b="b"/>
              <a:pathLst>
                <a:path w="2537" h="4035" extrusionOk="0">
                  <a:moveTo>
                    <a:pt x="2084" y="1"/>
                  </a:moveTo>
                  <a:cubicBezTo>
                    <a:pt x="1977" y="1"/>
                    <a:pt x="1869" y="40"/>
                    <a:pt x="1786" y="117"/>
                  </a:cubicBezTo>
                  <a:lnTo>
                    <a:pt x="167" y="1748"/>
                  </a:lnTo>
                  <a:cubicBezTo>
                    <a:pt x="0" y="1903"/>
                    <a:pt x="0" y="2177"/>
                    <a:pt x="167" y="2332"/>
                  </a:cubicBezTo>
                  <a:lnTo>
                    <a:pt x="1738" y="3903"/>
                  </a:lnTo>
                  <a:cubicBezTo>
                    <a:pt x="1810" y="3986"/>
                    <a:pt x="1917" y="4034"/>
                    <a:pt x="2024" y="4034"/>
                  </a:cubicBezTo>
                  <a:cubicBezTo>
                    <a:pt x="2131" y="4034"/>
                    <a:pt x="2238" y="3986"/>
                    <a:pt x="2322" y="3903"/>
                  </a:cubicBezTo>
                  <a:cubicBezTo>
                    <a:pt x="2489" y="3748"/>
                    <a:pt x="2489" y="3475"/>
                    <a:pt x="2322" y="3320"/>
                  </a:cubicBezTo>
                  <a:lnTo>
                    <a:pt x="1048" y="2046"/>
                  </a:lnTo>
                  <a:lnTo>
                    <a:pt x="2381" y="712"/>
                  </a:lnTo>
                  <a:cubicBezTo>
                    <a:pt x="2536" y="546"/>
                    <a:pt x="2536" y="284"/>
                    <a:pt x="2381" y="117"/>
                  </a:cubicBezTo>
                  <a:cubicBezTo>
                    <a:pt x="2298" y="40"/>
                    <a:pt x="2191" y="1"/>
                    <a:pt x="208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3848734" y="4135735"/>
              <a:ext cx="77613" cy="123441"/>
            </a:xfrm>
            <a:custGeom>
              <a:avLst/>
              <a:gdLst/>
              <a:ahLst/>
              <a:cxnLst/>
              <a:rect l="l" t="t" r="r" b="b"/>
              <a:pathLst>
                <a:path w="2537" h="4035" extrusionOk="0">
                  <a:moveTo>
                    <a:pt x="2079" y="1"/>
                  </a:moveTo>
                  <a:cubicBezTo>
                    <a:pt x="1970" y="1"/>
                    <a:pt x="1863" y="40"/>
                    <a:pt x="1786" y="117"/>
                  </a:cubicBezTo>
                  <a:lnTo>
                    <a:pt x="155" y="1748"/>
                  </a:lnTo>
                  <a:cubicBezTo>
                    <a:pt x="0" y="1903"/>
                    <a:pt x="0" y="2177"/>
                    <a:pt x="155" y="2332"/>
                  </a:cubicBezTo>
                  <a:lnTo>
                    <a:pt x="1726" y="3903"/>
                  </a:lnTo>
                  <a:cubicBezTo>
                    <a:pt x="1810" y="3986"/>
                    <a:pt x="1917" y="4034"/>
                    <a:pt x="2024" y="4034"/>
                  </a:cubicBezTo>
                  <a:cubicBezTo>
                    <a:pt x="2131" y="4034"/>
                    <a:pt x="2238" y="3986"/>
                    <a:pt x="2322" y="3903"/>
                  </a:cubicBezTo>
                  <a:cubicBezTo>
                    <a:pt x="2488" y="3748"/>
                    <a:pt x="2488" y="3475"/>
                    <a:pt x="2322" y="3320"/>
                  </a:cubicBezTo>
                  <a:lnTo>
                    <a:pt x="1048" y="2046"/>
                  </a:lnTo>
                  <a:lnTo>
                    <a:pt x="2381" y="712"/>
                  </a:lnTo>
                  <a:cubicBezTo>
                    <a:pt x="2536" y="546"/>
                    <a:pt x="2536" y="284"/>
                    <a:pt x="2381" y="117"/>
                  </a:cubicBezTo>
                  <a:cubicBezTo>
                    <a:pt x="2298" y="40"/>
                    <a:pt x="2188" y="1"/>
                    <a:pt x="207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3755488" y="4135735"/>
              <a:ext cx="77950" cy="123441"/>
            </a:xfrm>
            <a:custGeom>
              <a:avLst/>
              <a:gdLst/>
              <a:ahLst/>
              <a:cxnLst/>
              <a:rect l="l" t="t" r="r" b="b"/>
              <a:pathLst>
                <a:path w="2548" h="4035" extrusionOk="0">
                  <a:moveTo>
                    <a:pt x="2090" y="1"/>
                  </a:moveTo>
                  <a:cubicBezTo>
                    <a:pt x="1982" y="1"/>
                    <a:pt x="1875" y="40"/>
                    <a:pt x="1798" y="117"/>
                  </a:cubicBezTo>
                  <a:lnTo>
                    <a:pt x="167" y="1748"/>
                  </a:lnTo>
                  <a:cubicBezTo>
                    <a:pt x="0" y="1903"/>
                    <a:pt x="0" y="2177"/>
                    <a:pt x="167" y="2332"/>
                  </a:cubicBezTo>
                  <a:lnTo>
                    <a:pt x="1738" y="3903"/>
                  </a:lnTo>
                  <a:cubicBezTo>
                    <a:pt x="1822" y="3986"/>
                    <a:pt x="1929" y="4034"/>
                    <a:pt x="2036" y="4034"/>
                  </a:cubicBezTo>
                  <a:cubicBezTo>
                    <a:pt x="2143" y="4034"/>
                    <a:pt x="2250" y="3986"/>
                    <a:pt x="2334" y="3903"/>
                  </a:cubicBezTo>
                  <a:cubicBezTo>
                    <a:pt x="2500" y="3748"/>
                    <a:pt x="2500" y="3475"/>
                    <a:pt x="2334" y="3320"/>
                  </a:cubicBezTo>
                  <a:lnTo>
                    <a:pt x="1060" y="2046"/>
                  </a:lnTo>
                  <a:lnTo>
                    <a:pt x="2381" y="712"/>
                  </a:lnTo>
                  <a:cubicBezTo>
                    <a:pt x="2548" y="546"/>
                    <a:pt x="2548" y="284"/>
                    <a:pt x="2381" y="117"/>
                  </a:cubicBezTo>
                  <a:cubicBezTo>
                    <a:pt x="2304" y="40"/>
                    <a:pt x="2197" y="1"/>
                    <a:pt x="209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 txBox="1"/>
            <p:nvPr/>
          </p:nvSpPr>
          <p:spPr>
            <a:xfrm>
              <a:off x="4881034" y="4158283"/>
              <a:ext cx="1796177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Moon is a satellite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4" name="Google Shape;714;p25"/>
            <p:cNvSpPr txBox="1"/>
            <p:nvPr/>
          </p:nvSpPr>
          <p:spPr>
            <a:xfrm>
              <a:off x="4881034" y="3887633"/>
              <a:ext cx="1796177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15" name="Google Shape;715;p25"/>
          <p:cNvGrpSpPr/>
          <p:nvPr/>
        </p:nvGrpSpPr>
        <p:grpSpPr>
          <a:xfrm>
            <a:off x="3994049" y="3171707"/>
            <a:ext cx="2927937" cy="636350"/>
            <a:chOff x="3994049" y="3171707"/>
            <a:chExt cx="2927937" cy="636350"/>
          </a:xfrm>
        </p:grpSpPr>
        <p:sp>
          <p:nvSpPr>
            <p:cNvPr id="716" name="Google Shape;716;p25"/>
            <p:cNvSpPr/>
            <p:nvPr/>
          </p:nvSpPr>
          <p:spPr>
            <a:xfrm>
              <a:off x="4407180" y="3288712"/>
              <a:ext cx="413825" cy="413794"/>
            </a:xfrm>
            <a:custGeom>
              <a:avLst/>
              <a:gdLst/>
              <a:ahLst/>
              <a:cxnLst/>
              <a:rect l="l" t="t" r="r" b="b"/>
              <a:pathLst>
                <a:path w="13527" h="13526" extrusionOk="0">
                  <a:moveTo>
                    <a:pt x="6764" y="0"/>
                  </a:moveTo>
                  <a:cubicBezTo>
                    <a:pt x="3037" y="0"/>
                    <a:pt x="1" y="3024"/>
                    <a:pt x="1" y="6763"/>
                  </a:cubicBezTo>
                  <a:cubicBezTo>
                    <a:pt x="1" y="10502"/>
                    <a:pt x="3037" y="13526"/>
                    <a:pt x="6764" y="13526"/>
                  </a:cubicBezTo>
                  <a:cubicBezTo>
                    <a:pt x="10502" y="13526"/>
                    <a:pt x="13526" y="10502"/>
                    <a:pt x="13526" y="6763"/>
                  </a:cubicBezTo>
                  <a:cubicBezTo>
                    <a:pt x="13526" y="3024"/>
                    <a:pt x="10502" y="0"/>
                    <a:pt x="6764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4179807" y="3428033"/>
              <a:ext cx="77980" cy="123318"/>
            </a:xfrm>
            <a:custGeom>
              <a:avLst/>
              <a:gdLst/>
              <a:ahLst/>
              <a:cxnLst/>
              <a:rect l="l" t="t" r="r" b="b"/>
              <a:pathLst>
                <a:path w="2549" h="4031" extrusionOk="0">
                  <a:moveTo>
                    <a:pt x="2084" y="0"/>
                  </a:moveTo>
                  <a:cubicBezTo>
                    <a:pt x="1977" y="0"/>
                    <a:pt x="1870" y="42"/>
                    <a:pt x="1787" y="125"/>
                  </a:cubicBezTo>
                  <a:lnTo>
                    <a:pt x="167" y="1745"/>
                  </a:lnTo>
                  <a:cubicBezTo>
                    <a:pt x="1" y="1911"/>
                    <a:pt x="1" y="2173"/>
                    <a:pt x="167" y="2340"/>
                  </a:cubicBezTo>
                  <a:lnTo>
                    <a:pt x="1739" y="3912"/>
                  </a:lnTo>
                  <a:cubicBezTo>
                    <a:pt x="1822" y="3995"/>
                    <a:pt x="1930" y="4031"/>
                    <a:pt x="2037" y="4031"/>
                  </a:cubicBezTo>
                  <a:cubicBezTo>
                    <a:pt x="2144" y="4031"/>
                    <a:pt x="2251" y="3995"/>
                    <a:pt x="2334" y="3912"/>
                  </a:cubicBezTo>
                  <a:cubicBezTo>
                    <a:pt x="2489" y="3745"/>
                    <a:pt x="2489" y="3483"/>
                    <a:pt x="2334" y="3316"/>
                  </a:cubicBezTo>
                  <a:lnTo>
                    <a:pt x="1060" y="2042"/>
                  </a:lnTo>
                  <a:lnTo>
                    <a:pt x="2382" y="721"/>
                  </a:lnTo>
                  <a:cubicBezTo>
                    <a:pt x="2549" y="554"/>
                    <a:pt x="2549" y="292"/>
                    <a:pt x="2382" y="125"/>
                  </a:cubicBezTo>
                  <a:cubicBezTo>
                    <a:pt x="2299" y="42"/>
                    <a:pt x="2192" y="0"/>
                    <a:pt x="2084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4086928" y="3428033"/>
              <a:ext cx="77980" cy="123318"/>
            </a:xfrm>
            <a:custGeom>
              <a:avLst/>
              <a:gdLst/>
              <a:ahLst/>
              <a:cxnLst/>
              <a:rect l="l" t="t" r="r" b="b"/>
              <a:pathLst>
                <a:path w="2549" h="4031" extrusionOk="0">
                  <a:moveTo>
                    <a:pt x="2084" y="0"/>
                  </a:moveTo>
                  <a:cubicBezTo>
                    <a:pt x="1977" y="0"/>
                    <a:pt x="1870" y="42"/>
                    <a:pt x="1787" y="125"/>
                  </a:cubicBezTo>
                  <a:lnTo>
                    <a:pt x="167" y="1745"/>
                  </a:lnTo>
                  <a:cubicBezTo>
                    <a:pt x="1" y="1911"/>
                    <a:pt x="1" y="2173"/>
                    <a:pt x="167" y="2340"/>
                  </a:cubicBezTo>
                  <a:lnTo>
                    <a:pt x="1739" y="3912"/>
                  </a:lnTo>
                  <a:cubicBezTo>
                    <a:pt x="1822" y="3995"/>
                    <a:pt x="1930" y="4031"/>
                    <a:pt x="2037" y="4031"/>
                  </a:cubicBezTo>
                  <a:cubicBezTo>
                    <a:pt x="2144" y="4031"/>
                    <a:pt x="2251" y="3995"/>
                    <a:pt x="2334" y="3912"/>
                  </a:cubicBezTo>
                  <a:cubicBezTo>
                    <a:pt x="2489" y="3745"/>
                    <a:pt x="2489" y="3483"/>
                    <a:pt x="2334" y="3316"/>
                  </a:cubicBezTo>
                  <a:lnTo>
                    <a:pt x="1048" y="2042"/>
                  </a:lnTo>
                  <a:lnTo>
                    <a:pt x="2382" y="721"/>
                  </a:lnTo>
                  <a:cubicBezTo>
                    <a:pt x="2549" y="554"/>
                    <a:pt x="2549" y="292"/>
                    <a:pt x="2382" y="125"/>
                  </a:cubicBezTo>
                  <a:cubicBezTo>
                    <a:pt x="2299" y="42"/>
                    <a:pt x="2191" y="0"/>
                    <a:pt x="2084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3994049" y="3428033"/>
              <a:ext cx="77980" cy="123318"/>
            </a:xfrm>
            <a:custGeom>
              <a:avLst/>
              <a:gdLst/>
              <a:ahLst/>
              <a:cxnLst/>
              <a:rect l="l" t="t" r="r" b="b"/>
              <a:pathLst>
                <a:path w="2549" h="4031" extrusionOk="0">
                  <a:moveTo>
                    <a:pt x="2084" y="0"/>
                  </a:moveTo>
                  <a:cubicBezTo>
                    <a:pt x="1977" y="0"/>
                    <a:pt x="1870" y="42"/>
                    <a:pt x="1787" y="125"/>
                  </a:cubicBezTo>
                  <a:lnTo>
                    <a:pt x="167" y="1745"/>
                  </a:lnTo>
                  <a:cubicBezTo>
                    <a:pt x="1" y="1911"/>
                    <a:pt x="1" y="2173"/>
                    <a:pt x="167" y="2340"/>
                  </a:cubicBezTo>
                  <a:lnTo>
                    <a:pt x="1739" y="3912"/>
                  </a:lnTo>
                  <a:cubicBezTo>
                    <a:pt x="1810" y="3995"/>
                    <a:pt x="1929" y="4031"/>
                    <a:pt x="2037" y="4031"/>
                  </a:cubicBezTo>
                  <a:cubicBezTo>
                    <a:pt x="2144" y="4031"/>
                    <a:pt x="2251" y="3995"/>
                    <a:pt x="2322" y="3912"/>
                  </a:cubicBezTo>
                  <a:cubicBezTo>
                    <a:pt x="2489" y="3745"/>
                    <a:pt x="2489" y="3483"/>
                    <a:pt x="2322" y="3316"/>
                  </a:cubicBezTo>
                  <a:lnTo>
                    <a:pt x="1048" y="2042"/>
                  </a:lnTo>
                  <a:lnTo>
                    <a:pt x="2382" y="721"/>
                  </a:lnTo>
                  <a:cubicBezTo>
                    <a:pt x="2549" y="554"/>
                    <a:pt x="2549" y="292"/>
                    <a:pt x="2382" y="125"/>
                  </a:cubicBezTo>
                  <a:cubicBezTo>
                    <a:pt x="2299" y="42"/>
                    <a:pt x="2191" y="0"/>
                    <a:pt x="2084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 txBox="1"/>
            <p:nvPr/>
          </p:nvSpPr>
          <p:spPr>
            <a:xfrm>
              <a:off x="5125809" y="3442357"/>
              <a:ext cx="1796177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1" name="Google Shape;721;p25"/>
            <p:cNvSpPr txBox="1"/>
            <p:nvPr/>
          </p:nvSpPr>
          <p:spPr>
            <a:xfrm>
              <a:off x="5125809" y="3171707"/>
              <a:ext cx="1796177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722" name="Google Shape;722;p2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723" name="Google Shape;723;p25"/>
          <p:cNvGrpSpPr/>
          <p:nvPr/>
        </p:nvGrpSpPr>
        <p:grpSpPr>
          <a:xfrm>
            <a:off x="1486638" y="1250213"/>
            <a:ext cx="2775950" cy="3160550"/>
            <a:chOff x="2190763" y="1153788"/>
            <a:chExt cx="2775950" cy="3160550"/>
          </a:xfrm>
        </p:grpSpPr>
        <p:sp>
          <p:nvSpPr>
            <p:cNvPr id="724" name="Google Shape;724;p25"/>
            <p:cNvSpPr/>
            <p:nvPr/>
          </p:nvSpPr>
          <p:spPr>
            <a:xfrm>
              <a:off x="2190763" y="1153788"/>
              <a:ext cx="2775950" cy="784950"/>
            </a:xfrm>
            <a:custGeom>
              <a:avLst/>
              <a:gdLst/>
              <a:ahLst/>
              <a:cxnLst/>
              <a:rect l="l" t="t" r="r" b="b"/>
              <a:pathLst>
                <a:path w="111038" h="31398" extrusionOk="0">
                  <a:moveTo>
                    <a:pt x="53197" y="1"/>
                  </a:moveTo>
                  <a:lnTo>
                    <a:pt x="49507" y="2728"/>
                  </a:lnTo>
                  <a:lnTo>
                    <a:pt x="43744" y="8657"/>
                  </a:lnTo>
                  <a:lnTo>
                    <a:pt x="40053" y="11371"/>
                  </a:lnTo>
                  <a:lnTo>
                    <a:pt x="36052" y="15705"/>
                  </a:lnTo>
                  <a:lnTo>
                    <a:pt x="25956" y="15705"/>
                  </a:lnTo>
                  <a:lnTo>
                    <a:pt x="19062" y="22754"/>
                  </a:lnTo>
                  <a:lnTo>
                    <a:pt x="15383" y="23397"/>
                  </a:lnTo>
                  <a:lnTo>
                    <a:pt x="11216" y="26754"/>
                  </a:lnTo>
                  <a:lnTo>
                    <a:pt x="3525" y="26754"/>
                  </a:lnTo>
                  <a:lnTo>
                    <a:pt x="0" y="31398"/>
                  </a:lnTo>
                  <a:lnTo>
                    <a:pt x="111038" y="31398"/>
                  </a:lnTo>
                  <a:lnTo>
                    <a:pt x="106395" y="26111"/>
                  </a:lnTo>
                  <a:lnTo>
                    <a:pt x="96941" y="21944"/>
                  </a:lnTo>
                  <a:lnTo>
                    <a:pt x="90202" y="18587"/>
                  </a:lnTo>
                  <a:lnTo>
                    <a:pt x="82761" y="17146"/>
                  </a:lnTo>
                  <a:lnTo>
                    <a:pt x="79475" y="12979"/>
                  </a:lnTo>
                  <a:lnTo>
                    <a:pt x="74664" y="6252"/>
                  </a:lnTo>
                  <a:lnTo>
                    <a:pt x="61853" y="6085"/>
                  </a:lnTo>
                  <a:lnTo>
                    <a:pt x="57686" y="1287"/>
                  </a:lnTo>
                  <a:lnTo>
                    <a:pt x="53197" y="1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2278863" y="1822638"/>
              <a:ext cx="192300" cy="73550"/>
            </a:xfrm>
            <a:custGeom>
              <a:avLst/>
              <a:gdLst/>
              <a:ahLst/>
              <a:cxnLst/>
              <a:rect l="l" t="t" r="r" b="b"/>
              <a:pathLst>
                <a:path w="7692" h="2942" extrusionOk="0">
                  <a:moveTo>
                    <a:pt x="1" y="0"/>
                  </a:moveTo>
                  <a:lnTo>
                    <a:pt x="3096" y="1500"/>
                  </a:lnTo>
                  <a:lnTo>
                    <a:pt x="3096" y="2941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2575338" y="1722613"/>
              <a:ext cx="92000" cy="50625"/>
            </a:xfrm>
            <a:custGeom>
              <a:avLst/>
              <a:gdLst/>
              <a:ahLst/>
              <a:cxnLst/>
              <a:rect l="l" t="t" r="r" b="b"/>
              <a:pathLst>
                <a:path w="3680" h="2025" extrusionOk="0">
                  <a:moveTo>
                    <a:pt x="3679" y="1"/>
                  </a:moveTo>
                  <a:lnTo>
                    <a:pt x="0" y="644"/>
                  </a:lnTo>
                  <a:lnTo>
                    <a:pt x="2322" y="2025"/>
                  </a:lnTo>
                  <a:lnTo>
                    <a:pt x="3679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2839638" y="1543738"/>
              <a:ext cx="276550" cy="182775"/>
            </a:xfrm>
            <a:custGeom>
              <a:avLst/>
              <a:gdLst/>
              <a:ahLst/>
              <a:cxnLst/>
              <a:rect l="l" t="t" r="r" b="b"/>
              <a:pathLst>
                <a:path w="11062" h="7311" extrusionOk="0">
                  <a:moveTo>
                    <a:pt x="1" y="0"/>
                  </a:moveTo>
                  <a:lnTo>
                    <a:pt x="1" y="107"/>
                  </a:lnTo>
                  <a:lnTo>
                    <a:pt x="2192" y="1381"/>
                  </a:lnTo>
                  <a:lnTo>
                    <a:pt x="1501" y="3655"/>
                  </a:lnTo>
                  <a:lnTo>
                    <a:pt x="4597" y="4239"/>
                  </a:lnTo>
                  <a:lnTo>
                    <a:pt x="4597" y="6191"/>
                  </a:lnTo>
                  <a:lnTo>
                    <a:pt x="4835" y="7311"/>
                  </a:lnTo>
                  <a:lnTo>
                    <a:pt x="9514" y="4989"/>
                  </a:lnTo>
                  <a:lnTo>
                    <a:pt x="11062" y="2429"/>
                  </a:lnTo>
                  <a:lnTo>
                    <a:pt x="10097" y="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3440613" y="1153788"/>
              <a:ext cx="502775" cy="514675"/>
            </a:xfrm>
            <a:custGeom>
              <a:avLst/>
              <a:gdLst/>
              <a:ahLst/>
              <a:cxnLst/>
              <a:rect l="l" t="t" r="r" b="b"/>
              <a:pathLst>
                <a:path w="20111" h="20587" extrusionOk="0">
                  <a:moveTo>
                    <a:pt x="3203" y="1"/>
                  </a:moveTo>
                  <a:lnTo>
                    <a:pt x="5525" y="3204"/>
                  </a:lnTo>
                  <a:lnTo>
                    <a:pt x="4644" y="4811"/>
                  </a:lnTo>
                  <a:lnTo>
                    <a:pt x="7133" y="6645"/>
                  </a:lnTo>
                  <a:lnTo>
                    <a:pt x="8252" y="9371"/>
                  </a:lnTo>
                  <a:lnTo>
                    <a:pt x="7609" y="12657"/>
                  </a:lnTo>
                  <a:lnTo>
                    <a:pt x="4001" y="14503"/>
                  </a:lnTo>
                  <a:lnTo>
                    <a:pt x="1" y="17944"/>
                  </a:lnTo>
                  <a:lnTo>
                    <a:pt x="5930" y="17944"/>
                  </a:lnTo>
                  <a:lnTo>
                    <a:pt x="12812" y="20587"/>
                  </a:lnTo>
                  <a:lnTo>
                    <a:pt x="18098" y="18908"/>
                  </a:lnTo>
                  <a:lnTo>
                    <a:pt x="20110" y="14181"/>
                  </a:lnTo>
                  <a:lnTo>
                    <a:pt x="17300" y="11217"/>
                  </a:lnTo>
                  <a:lnTo>
                    <a:pt x="18908" y="10288"/>
                  </a:lnTo>
                  <a:lnTo>
                    <a:pt x="15860" y="8169"/>
                  </a:lnTo>
                  <a:lnTo>
                    <a:pt x="11859" y="6085"/>
                  </a:lnTo>
                  <a:lnTo>
                    <a:pt x="7692" y="1287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4057363" y="1310063"/>
              <a:ext cx="224450" cy="340550"/>
            </a:xfrm>
            <a:custGeom>
              <a:avLst/>
              <a:gdLst/>
              <a:ahLst/>
              <a:cxnLst/>
              <a:rect l="l" t="t" r="r" b="b"/>
              <a:pathLst>
                <a:path w="8978" h="13622" extrusionOk="0">
                  <a:moveTo>
                    <a:pt x="0" y="1"/>
                  </a:moveTo>
                  <a:lnTo>
                    <a:pt x="0" y="3204"/>
                  </a:lnTo>
                  <a:lnTo>
                    <a:pt x="4013" y="6811"/>
                  </a:lnTo>
                  <a:lnTo>
                    <a:pt x="3203" y="8323"/>
                  </a:lnTo>
                  <a:lnTo>
                    <a:pt x="1120" y="10812"/>
                  </a:lnTo>
                  <a:lnTo>
                    <a:pt x="5846" y="11371"/>
                  </a:lnTo>
                  <a:lnTo>
                    <a:pt x="5846" y="13621"/>
                  </a:lnTo>
                  <a:lnTo>
                    <a:pt x="8978" y="12574"/>
                  </a:lnTo>
                  <a:lnTo>
                    <a:pt x="8097" y="108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4445813" y="1618438"/>
              <a:ext cx="520900" cy="320300"/>
            </a:xfrm>
            <a:custGeom>
              <a:avLst/>
              <a:gdLst/>
              <a:ahLst/>
              <a:cxnLst/>
              <a:rect l="l" t="t" r="r" b="b"/>
              <a:pathLst>
                <a:path w="20836" h="12812" extrusionOk="0">
                  <a:moveTo>
                    <a:pt x="0" y="1"/>
                  </a:moveTo>
                  <a:lnTo>
                    <a:pt x="1238" y="1763"/>
                  </a:lnTo>
                  <a:lnTo>
                    <a:pt x="619" y="3680"/>
                  </a:lnTo>
                  <a:lnTo>
                    <a:pt x="5453" y="4858"/>
                  </a:lnTo>
                  <a:lnTo>
                    <a:pt x="7060" y="6573"/>
                  </a:lnTo>
                  <a:lnTo>
                    <a:pt x="8334" y="7311"/>
                  </a:lnTo>
                  <a:lnTo>
                    <a:pt x="5715" y="8966"/>
                  </a:lnTo>
                  <a:lnTo>
                    <a:pt x="5608" y="10526"/>
                  </a:lnTo>
                  <a:lnTo>
                    <a:pt x="9144" y="10835"/>
                  </a:lnTo>
                  <a:lnTo>
                    <a:pt x="12883" y="10526"/>
                  </a:lnTo>
                  <a:lnTo>
                    <a:pt x="15704" y="12074"/>
                  </a:lnTo>
                  <a:lnTo>
                    <a:pt x="19014" y="12074"/>
                  </a:lnTo>
                  <a:lnTo>
                    <a:pt x="20836" y="12812"/>
                  </a:lnTo>
                  <a:lnTo>
                    <a:pt x="16193" y="75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2190763" y="1938713"/>
              <a:ext cx="2775950" cy="2375625"/>
            </a:xfrm>
            <a:custGeom>
              <a:avLst/>
              <a:gdLst/>
              <a:ahLst/>
              <a:cxnLst/>
              <a:rect l="l" t="t" r="r" b="b"/>
              <a:pathLst>
                <a:path w="111038" h="95025" extrusionOk="0">
                  <a:moveTo>
                    <a:pt x="0" y="1"/>
                  </a:moveTo>
                  <a:lnTo>
                    <a:pt x="2405" y="12026"/>
                  </a:lnTo>
                  <a:lnTo>
                    <a:pt x="8168" y="16669"/>
                  </a:lnTo>
                  <a:lnTo>
                    <a:pt x="12180" y="24837"/>
                  </a:lnTo>
                  <a:lnTo>
                    <a:pt x="13621" y="30766"/>
                  </a:lnTo>
                  <a:lnTo>
                    <a:pt x="23718" y="42304"/>
                  </a:lnTo>
                  <a:lnTo>
                    <a:pt x="28516" y="51281"/>
                  </a:lnTo>
                  <a:lnTo>
                    <a:pt x="31480" y="51281"/>
                  </a:lnTo>
                  <a:lnTo>
                    <a:pt x="34445" y="56079"/>
                  </a:lnTo>
                  <a:lnTo>
                    <a:pt x="40374" y="61377"/>
                  </a:lnTo>
                  <a:lnTo>
                    <a:pt x="44542" y="70831"/>
                  </a:lnTo>
                  <a:lnTo>
                    <a:pt x="44542" y="76748"/>
                  </a:lnTo>
                  <a:lnTo>
                    <a:pt x="51757" y="81725"/>
                  </a:lnTo>
                  <a:lnTo>
                    <a:pt x="54317" y="88452"/>
                  </a:lnTo>
                  <a:lnTo>
                    <a:pt x="56245" y="93417"/>
                  </a:lnTo>
                  <a:lnTo>
                    <a:pt x="61687" y="95024"/>
                  </a:lnTo>
                  <a:lnTo>
                    <a:pt x="64413" y="91976"/>
                  </a:lnTo>
                  <a:lnTo>
                    <a:pt x="68092" y="92298"/>
                  </a:lnTo>
                  <a:lnTo>
                    <a:pt x="72259" y="85083"/>
                  </a:lnTo>
                  <a:lnTo>
                    <a:pt x="73379" y="75796"/>
                  </a:lnTo>
                  <a:cubicBezTo>
                    <a:pt x="73379" y="75796"/>
                    <a:pt x="78034" y="70664"/>
                    <a:pt x="78355" y="70188"/>
                  </a:cubicBezTo>
                  <a:cubicBezTo>
                    <a:pt x="78677" y="69700"/>
                    <a:pt x="80760" y="62330"/>
                    <a:pt x="80760" y="62330"/>
                  </a:cubicBezTo>
                  <a:lnTo>
                    <a:pt x="83642" y="58651"/>
                  </a:lnTo>
                  <a:lnTo>
                    <a:pt x="88607" y="58651"/>
                  </a:lnTo>
                  <a:lnTo>
                    <a:pt x="91809" y="53043"/>
                  </a:lnTo>
                  <a:lnTo>
                    <a:pt x="97417" y="42625"/>
                  </a:lnTo>
                  <a:lnTo>
                    <a:pt x="99346" y="35255"/>
                  </a:lnTo>
                  <a:lnTo>
                    <a:pt x="102382" y="29171"/>
                  </a:lnTo>
                  <a:lnTo>
                    <a:pt x="102382" y="20670"/>
                  </a:lnTo>
                  <a:lnTo>
                    <a:pt x="106073" y="15062"/>
                  </a:lnTo>
                  <a:lnTo>
                    <a:pt x="108157" y="9776"/>
                  </a:lnTo>
                  <a:lnTo>
                    <a:pt x="111038" y="6573"/>
                  </a:lnTo>
                  <a:lnTo>
                    <a:pt x="111038" y="1"/>
                  </a:lnTo>
                  <a:close/>
                </a:path>
              </a:pathLst>
            </a:custGeom>
            <a:solidFill>
              <a:srgbClr val="E3F4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2250888" y="2216438"/>
              <a:ext cx="189625" cy="139025"/>
            </a:xfrm>
            <a:custGeom>
              <a:avLst/>
              <a:gdLst/>
              <a:ahLst/>
              <a:cxnLst/>
              <a:rect l="l" t="t" r="r" b="b"/>
              <a:pathLst>
                <a:path w="7585" h="5561" extrusionOk="0">
                  <a:moveTo>
                    <a:pt x="6037" y="0"/>
                  </a:moveTo>
                  <a:lnTo>
                    <a:pt x="3787" y="1346"/>
                  </a:lnTo>
                  <a:lnTo>
                    <a:pt x="0" y="917"/>
                  </a:lnTo>
                  <a:lnTo>
                    <a:pt x="0" y="917"/>
                  </a:lnTo>
                  <a:lnTo>
                    <a:pt x="5763" y="5560"/>
                  </a:lnTo>
                  <a:lnTo>
                    <a:pt x="7049" y="3477"/>
                  </a:lnTo>
                  <a:lnTo>
                    <a:pt x="7585" y="1346"/>
                  </a:lnTo>
                  <a:lnTo>
                    <a:pt x="6037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2495263" y="2306013"/>
              <a:ext cx="431325" cy="914725"/>
            </a:xfrm>
            <a:custGeom>
              <a:avLst/>
              <a:gdLst/>
              <a:ahLst/>
              <a:cxnLst/>
              <a:rect l="l" t="t" r="r" b="b"/>
              <a:pathLst>
                <a:path w="17253" h="36589" extrusionOk="0">
                  <a:moveTo>
                    <a:pt x="16550" y="1"/>
                  </a:moveTo>
                  <a:lnTo>
                    <a:pt x="12550" y="2668"/>
                  </a:lnTo>
                  <a:lnTo>
                    <a:pt x="11966" y="5978"/>
                  </a:lnTo>
                  <a:lnTo>
                    <a:pt x="7954" y="8014"/>
                  </a:lnTo>
                  <a:lnTo>
                    <a:pt x="5394" y="10145"/>
                  </a:lnTo>
                  <a:lnTo>
                    <a:pt x="2941" y="9085"/>
                  </a:lnTo>
                  <a:lnTo>
                    <a:pt x="1596" y="8490"/>
                  </a:lnTo>
                  <a:lnTo>
                    <a:pt x="0" y="10145"/>
                  </a:lnTo>
                  <a:lnTo>
                    <a:pt x="1441" y="16074"/>
                  </a:lnTo>
                  <a:lnTo>
                    <a:pt x="11538" y="27612"/>
                  </a:lnTo>
                  <a:lnTo>
                    <a:pt x="16336" y="36589"/>
                  </a:lnTo>
                  <a:lnTo>
                    <a:pt x="15538" y="32314"/>
                  </a:lnTo>
                  <a:lnTo>
                    <a:pt x="17253" y="31779"/>
                  </a:lnTo>
                  <a:lnTo>
                    <a:pt x="17253" y="24992"/>
                  </a:lnTo>
                  <a:lnTo>
                    <a:pt x="15109" y="20825"/>
                  </a:lnTo>
                  <a:lnTo>
                    <a:pt x="11752" y="15920"/>
                  </a:lnTo>
                  <a:lnTo>
                    <a:pt x="13240" y="12717"/>
                  </a:lnTo>
                  <a:lnTo>
                    <a:pt x="15002" y="10145"/>
                  </a:lnTo>
                  <a:lnTo>
                    <a:pt x="14157" y="3847"/>
                  </a:lnTo>
                  <a:lnTo>
                    <a:pt x="16550" y="1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3051888" y="2809363"/>
              <a:ext cx="239025" cy="663800"/>
            </a:xfrm>
            <a:custGeom>
              <a:avLst/>
              <a:gdLst/>
              <a:ahLst/>
              <a:cxnLst/>
              <a:rect l="l" t="t" r="r" b="b"/>
              <a:pathLst>
                <a:path w="9561" h="26552" extrusionOk="0">
                  <a:moveTo>
                    <a:pt x="7430" y="0"/>
                  </a:moveTo>
                  <a:lnTo>
                    <a:pt x="7322" y="5668"/>
                  </a:lnTo>
                  <a:lnTo>
                    <a:pt x="6251" y="10787"/>
                  </a:lnTo>
                  <a:lnTo>
                    <a:pt x="4334" y="13883"/>
                  </a:lnTo>
                  <a:lnTo>
                    <a:pt x="4763" y="17943"/>
                  </a:lnTo>
                  <a:lnTo>
                    <a:pt x="0" y="21253"/>
                  </a:lnTo>
                  <a:lnTo>
                    <a:pt x="5929" y="26551"/>
                  </a:lnTo>
                  <a:lnTo>
                    <a:pt x="8501" y="23289"/>
                  </a:lnTo>
                  <a:lnTo>
                    <a:pt x="7001" y="18050"/>
                  </a:lnTo>
                  <a:lnTo>
                    <a:pt x="9561" y="10145"/>
                  </a:lnTo>
                  <a:lnTo>
                    <a:pt x="7430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3290888" y="3126663"/>
              <a:ext cx="611725" cy="1187675"/>
            </a:xfrm>
            <a:custGeom>
              <a:avLst/>
              <a:gdLst/>
              <a:ahLst/>
              <a:cxnLst/>
              <a:rect l="l" t="t" r="r" b="b"/>
              <a:pathLst>
                <a:path w="24469" h="47507" extrusionOk="0">
                  <a:moveTo>
                    <a:pt x="12288" y="0"/>
                  </a:moveTo>
                  <a:cubicBezTo>
                    <a:pt x="12288" y="0"/>
                    <a:pt x="10050" y="3763"/>
                    <a:pt x="9943" y="4620"/>
                  </a:cubicBezTo>
                  <a:cubicBezTo>
                    <a:pt x="9835" y="5465"/>
                    <a:pt x="10157" y="8359"/>
                    <a:pt x="10157" y="8359"/>
                  </a:cubicBezTo>
                  <a:lnTo>
                    <a:pt x="10264" y="13157"/>
                  </a:lnTo>
                  <a:lnTo>
                    <a:pt x="9085" y="16252"/>
                  </a:lnTo>
                  <a:cubicBezTo>
                    <a:pt x="9085" y="16252"/>
                    <a:pt x="6942" y="20848"/>
                    <a:pt x="6740" y="21384"/>
                  </a:cubicBezTo>
                  <a:cubicBezTo>
                    <a:pt x="6525" y="21920"/>
                    <a:pt x="6204" y="25015"/>
                    <a:pt x="6097" y="25337"/>
                  </a:cubicBezTo>
                  <a:cubicBezTo>
                    <a:pt x="5990" y="25658"/>
                    <a:pt x="537" y="29230"/>
                    <a:pt x="537" y="29230"/>
                  </a:cubicBezTo>
                  <a:lnTo>
                    <a:pt x="1" y="29075"/>
                  </a:lnTo>
                  <a:lnTo>
                    <a:pt x="1" y="29075"/>
                  </a:lnTo>
                  <a:lnTo>
                    <a:pt x="7752" y="34207"/>
                  </a:lnTo>
                  <a:lnTo>
                    <a:pt x="12240" y="45899"/>
                  </a:lnTo>
                  <a:lnTo>
                    <a:pt x="17682" y="47506"/>
                  </a:lnTo>
                  <a:lnTo>
                    <a:pt x="20408" y="44458"/>
                  </a:lnTo>
                  <a:lnTo>
                    <a:pt x="19122" y="39220"/>
                  </a:lnTo>
                  <a:lnTo>
                    <a:pt x="21373" y="36553"/>
                  </a:lnTo>
                  <a:lnTo>
                    <a:pt x="24468" y="32171"/>
                  </a:lnTo>
                  <a:lnTo>
                    <a:pt x="19765" y="23944"/>
                  </a:lnTo>
                  <a:lnTo>
                    <a:pt x="19765" y="20360"/>
                  </a:lnTo>
                  <a:lnTo>
                    <a:pt x="18265" y="25980"/>
                  </a:lnTo>
                  <a:lnTo>
                    <a:pt x="21051" y="29290"/>
                  </a:lnTo>
                  <a:lnTo>
                    <a:pt x="18801" y="33993"/>
                  </a:lnTo>
                  <a:lnTo>
                    <a:pt x="17313" y="40720"/>
                  </a:lnTo>
                  <a:lnTo>
                    <a:pt x="14110" y="39970"/>
                  </a:lnTo>
                  <a:lnTo>
                    <a:pt x="14526" y="37838"/>
                  </a:lnTo>
                  <a:lnTo>
                    <a:pt x="11967" y="32171"/>
                  </a:lnTo>
                  <a:lnTo>
                    <a:pt x="9621" y="28004"/>
                  </a:lnTo>
                  <a:lnTo>
                    <a:pt x="12395" y="23730"/>
                  </a:lnTo>
                  <a:lnTo>
                    <a:pt x="16027" y="16360"/>
                  </a:lnTo>
                  <a:lnTo>
                    <a:pt x="14955" y="12204"/>
                  </a:lnTo>
                  <a:lnTo>
                    <a:pt x="12288" y="4620"/>
                  </a:lnTo>
                  <a:lnTo>
                    <a:pt x="12288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4149638" y="3020388"/>
              <a:ext cx="140225" cy="673025"/>
            </a:xfrm>
            <a:custGeom>
              <a:avLst/>
              <a:gdLst/>
              <a:ahLst/>
              <a:cxnLst/>
              <a:rect l="l" t="t" r="r" b="b"/>
              <a:pathLst>
                <a:path w="5609" h="26921" extrusionOk="0">
                  <a:moveTo>
                    <a:pt x="4370" y="1"/>
                  </a:moveTo>
                  <a:lnTo>
                    <a:pt x="2501" y="6406"/>
                  </a:lnTo>
                  <a:lnTo>
                    <a:pt x="1334" y="14955"/>
                  </a:lnTo>
                  <a:lnTo>
                    <a:pt x="0" y="20396"/>
                  </a:lnTo>
                  <a:lnTo>
                    <a:pt x="0" y="26921"/>
                  </a:lnTo>
                  <a:lnTo>
                    <a:pt x="2394" y="19063"/>
                  </a:lnTo>
                  <a:lnTo>
                    <a:pt x="5287" y="15384"/>
                  </a:lnTo>
                  <a:lnTo>
                    <a:pt x="2798" y="10681"/>
                  </a:lnTo>
                  <a:lnTo>
                    <a:pt x="5608" y="2989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4405913" y="2481038"/>
              <a:ext cx="220300" cy="923950"/>
            </a:xfrm>
            <a:custGeom>
              <a:avLst/>
              <a:gdLst/>
              <a:ahLst/>
              <a:cxnLst/>
              <a:rect l="l" t="t" r="r" b="b"/>
              <a:pathLst>
                <a:path w="8812" h="36958" extrusionOk="0">
                  <a:moveTo>
                    <a:pt x="7954" y="1"/>
                  </a:moveTo>
                  <a:lnTo>
                    <a:pt x="4966" y="3739"/>
                  </a:lnTo>
                  <a:lnTo>
                    <a:pt x="5930" y="9823"/>
                  </a:lnTo>
                  <a:lnTo>
                    <a:pt x="4430" y="13133"/>
                  </a:lnTo>
                  <a:lnTo>
                    <a:pt x="3465" y="18051"/>
                  </a:lnTo>
                  <a:cubicBezTo>
                    <a:pt x="3465" y="18051"/>
                    <a:pt x="3573" y="21361"/>
                    <a:pt x="3465" y="23075"/>
                  </a:cubicBezTo>
                  <a:cubicBezTo>
                    <a:pt x="3358" y="24778"/>
                    <a:pt x="1" y="36958"/>
                    <a:pt x="1" y="36958"/>
                  </a:cubicBezTo>
                  <a:cubicBezTo>
                    <a:pt x="1227" y="36160"/>
                    <a:pt x="8811" y="20932"/>
                    <a:pt x="8811" y="20932"/>
                  </a:cubicBezTo>
                  <a:lnTo>
                    <a:pt x="8811" y="20932"/>
                  </a:lnTo>
                  <a:lnTo>
                    <a:pt x="5287" y="21575"/>
                  </a:lnTo>
                  <a:lnTo>
                    <a:pt x="5287" y="21575"/>
                  </a:lnTo>
                  <a:lnTo>
                    <a:pt x="7002" y="16658"/>
                  </a:lnTo>
                  <a:lnTo>
                    <a:pt x="8704" y="10681"/>
                  </a:lnTo>
                  <a:lnTo>
                    <a:pt x="7097" y="4382"/>
                  </a:lnTo>
                  <a:lnTo>
                    <a:pt x="7954" y="1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25"/>
          <p:cNvGrpSpPr/>
          <p:nvPr/>
        </p:nvGrpSpPr>
        <p:grpSpPr>
          <a:xfrm>
            <a:off x="4975617" y="2005355"/>
            <a:ext cx="257680" cy="257680"/>
            <a:chOff x="1492675" y="2620775"/>
            <a:chExt cx="481825" cy="481825"/>
          </a:xfrm>
        </p:grpSpPr>
        <p:sp>
          <p:nvSpPr>
            <p:cNvPr id="739" name="Google Shape;739;p25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41" name="Google Shape;741;p25"/>
          <p:cNvGrpSpPr/>
          <p:nvPr/>
        </p:nvGrpSpPr>
        <p:grpSpPr>
          <a:xfrm>
            <a:off x="4730864" y="2687074"/>
            <a:ext cx="257800" cy="256129"/>
            <a:chOff x="5049575" y="4993600"/>
            <a:chExt cx="482050" cy="478925"/>
          </a:xfrm>
        </p:grpSpPr>
        <p:sp>
          <p:nvSpPr>
            <p:cNvPr id="742" name="Google Shape;742;p25"/>
            <p:cNvSpPr/>
            <p:nvPr/>
          </p:nvSpPr>
          <p:spPr>
            <a:xfrm>
              <a:off x="506320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529942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5184475" y="4993600"/>
              <a:ext cx="334125" cy="168525"/>
            </a:xfrm>
            <a:custGeom>
              <a:avLst/>
              <a:gdLst/>
              <a:ahLst/>
              <a:cxnLst/>
              <a:rect l="l" t="t" r="r" b="b"/>
              <a:pathLst>
                <a:path w="13365" h="6741" extrusionOk="0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504957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46" name="Google Shape;746;p25"/>
          <p:cNvGrpSpPr/>
          <p:nvPr/>
        </p:nvGrpSpPr>
        <p:grpSpPr>
          <a:xfrm>
            <a:off x="5220831" y="1326375"/>
            <a:ext cx="257680" cy="257680"/>
            <a:chOff x="5220831" y="1326375"/>
            <a:chExt cx="257680" cy="257680"/>
          </a:xfrm>
        </p:grpSpPr>
        <p:sp>
          <p:nvSpPr>
            <p:cNvPr id="747" name="Google Shape;747;p25"/>
            <p:cNvSpPr/>
            <p:nvPr/>
          </p:nvSpPr>
          <p:spPr>
            <a:xfrm>
              <a:off x="5220831" y="1326375"/>
              <a:ext cx="257680" cy="257680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5266490" y="1372074"/>
              <a:ext cx="166323" cy="166336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49" name="Google Shape;749;p25"/>
          <p:cNvGrpSpPr/>
          <p:nvPr/>
        </p:nvGrpSpPr>
        <p:grpSpPr>
          <a:xfrm>
            <a:off x="4253338" y="4077225"/>
            <a:ext cx="231956" cy="257185"/>
            <a:chOff x="3300325" y="249875"/>
            <a:chExt cx="433725" cy="480900"/>
          </a:xfrm>
        </p:grpSpPr>
        <p:sp>
          <p:nvSpPr>
            <p:cNvPr id="750" name="Google Shape;750;p25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56" name="Google Shape;756;p25"/>
          <p:cNvGrpSpPr/>
          <p:nvPr/>
        </p:nvGrpSpPr>
        <p:grpSpPr>
          <a:xfrm>
            <a:off x="4500997" y="3361038"/>
            <a:ext cx="226474" cy="257653"/>
            <a:chOff x="2707950" y="4399325"/>
            <a:chExt cx="423475" cy="481775"/>
          </a:xfrm>
        </p:grpSpPr>
        <p:sp>
          <p:nvSpPr>
            <p:cNvPr id="757" name="Google Shape;757;p25"/>
            <p:cNvSpPr/>
            <p:nvPr/>
          </p:nvSpPr>
          <p:spPr>
            <a:xfrm>
              <a:off x="2905550" y="4515000"/>
              <a:ext cx="28275" cy="366100"/>
            </a:xfrm>
            <a:custGeom>
              <a:avLst/>
              <a:gdLst/>
              <a:ahLst/>
              <a:cxnLst/>
              <a:rect l="l" t="t" r="r" b="b"/>
              <a:pathLst>
                <a:path w="1131" h="14644" extrusionOk="0">
                  <a:moveTo>
                    <a:pt x="1" y="0"/>
                  </a:moveTo>
                  <a:lnTo>
                    <a:pt x="1" y="14644"/>
                  </a:lnTo>
                  <a:lnTo>
                    <a:pt x="1130" y="14644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2962025" y="4710725"/>
              <a:ext cx="141175" cy="29225"/>
            </a:xfrm>
            <a:custGeom>
              <a:avLst/>
              <a:gdLst/>
              <a:ahLst/>
              <a:cxnLst/>
              <a:rect l="l" t="t" r="r" b="b"/>
              <a:pathLst>
                <a:path w="5647" h="1169" extrusionOk="0">
                  <a:moveTo>
                    <a:pt x="0" y="0"/>
                  </a:moveTo>
                  <a:lnTo>
                    <a:pt x="0" y="1169"/>
                  </a:lnTo>
                  <a:lnTo>
                    <a:pt x="5646" y="1169"/>
                  </a:lnTo>
                  <a:lnTo>
                    <a:pt x="56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2962025" y="4768175"/>
              <a:ext cx="141175" cy="112925"/>
            </a:xfrm>
            <a:custGeom>
              <a:avLst/>
              <a:gdLst/>
              <a:ahLst/>
              <a:cxnLst/>
              <a:rect l="l" t="t" r="r" b="b"/>
              <a:pathLst>
                <a:path w="5647" h="4517" extrusionOk="0">
                  <a:moveTo>
                    <a:pt x="0" y="0"/>
                  </a:moveTo>
                  <a:lnTo>
                    <a:pt x="0" y="4517"/>
                  </a:lnTo>
                  <a:lnTo>
                    <a:pt x="3951" y="4517"/>
                  </a:lnTo>
                  <a:cubicBezTo>
                    <a:pt x="4888" y="4517"/>
                    <a:pt x="5646" y="3758"/>
                    <a:pt x="5646" y="2825"/>
                  </a:cubicBezTo>
                  <a:lnTo>
                    <a:pt x="56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2736175" y="4710725"/>
              <a:ext cx="141175" cy="29225"/>
            </a:xfrm>
            <a:custGeom>
              <a:avLst/>
              <a:gdLst/>
              <a:ahLst/>
              <a:cxnLst/>
              <a:rect l="l" t="t" r="r" b="b"/>
              <a:pathLst>
                <a:path w="5647" h="1169" extrusionOk="0">
                  <a:moveTo>
                    <a:pt x="1" y="0"/>
                  </a:moveTo>
                  <a:lnTo>
                    <a:pt x="1" y="1169"/>
                  </a:lnTo>
                  <a:lnTo>
                    <a:pt x="5647" y="1169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2736175" y="4768175"/>
              <a:ext cx="141175" cy="112925"/>
            </a:xfrm>
            <a:custGeom>
              <a:avLst/>
              <a:gdLst/>
              <a:ahLst/>
              <a:cxnLst/>
              <a:rect l="l" t="t" r="r" b="b"/>
              <a:pathLst>
                <a:path w="5647" h="4517" extrusionOk="0">
                  <a:moveTo>
                    <a:pt x="1" y="0"/>
                  </a:moveTo>
                  <a:lnTo>
                    <a:pt x="1" y="2825"/>
                  </a:lnTo>
                  <a:cubicBezTo>
                    <a:pt x="1" y="3758"/>
                    <a:pt x="759" y="4517"/>
                    <a:pt x="1693" y="4517"/>
                  </a:cubicBezTo>
                  <a:lnTo>
                    <a:pt x="5647" y="4517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2707950" y="4515075"/>
              <a:ext cx="169400" cy="82825"/>
            </a:xfrm>
            <a:custGeom>
              <a:avLst/>
              <a:gdLst/>
              <a:ahLst/>
              <a:cxnLst/>
              <a:rect l="l" t="t" r="r" b="b"/>
              <a:pathLst>
                <a:path w="6776" h="3313" extrusionOk="0">
                  <a:moveTo>
                    <a:pt x="1693" y="0"/>
                  </a:moveTo>
                  <a:cubicBezTo>
                    <a:pt x="759" y="0"/>
                    <a:pt x="0" y="756"/>
                    <a:pt x="0" y="1693"/>
                  </a:cubicBezTo>
                  <a:lnTo>
                    <a:pt x="0" y="2747"/>
                  </a:lnTo>
                  <a:cubicBezTo>
                    <a:pt x="0" y="3060"/>
                    <a:pt x="253" y="3313"/>
                    <a:pt x="563" y="3313"/>
                  </a:cubicBezTo>
                  <a:lnTo>
                    <a:pt x="6776" y="3313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2736175" y="4626025"/>
              <a:ext cx="141175" cy="56500"/>
            </a:xfrm>
            <a:custGeom>
              <a:avLst/>
              <a:gdLst/>
              <a:ahLst/>
              <a:cxnLst/>
              <a:rect l="l" t="t" r="r" b="b"/>
              <a:pathLst>
                <a:path w="5647" h="2260" extrusionOk="0">
                  <a:moveTo>
                    <a:pt x="1" y="1"/>
                  </a:moveTo>
                  <a:lnTo>
                    <a:pt x="1" y="2259"/>
                  </a:lnTo>
                  <a:lnTo>
                    <a:pt x="5647" y="2259"/>
                  </a:lnTo>
                  <a:lnTo>
                    <a:pt x="56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2850525" y="4430375"/>
              <a:ext cx="138325" cy="56500"/>
            </a:xfrm>
            <a:custGeom>
              <a:avLst/>
              <a:gdLst/>
              <a:ahLst/>
              <a:cxnLst/>
              <a:rect l="l" t="t" r="r" b="b"/>
              <a:pathLst>
                <a:path w="5533" h="2260" extrusionOk="0">
                  <a:moveTo>
                    <a:pt x="2765" y="1"/>
                  </a:moveTo>
                  <a:cubicBezTo>
                    <a:pt x="1500" y="1"/>
                    <a:pt x="275" y="916"/>
                    <a:pt x="1" y="2259"/>
                  </a:cubicBezTo>
                  <a:lnTo>
                    <a:pt x="5532" y="2259"/>
                  </a:lnTo>
                  <a:cubicBezTo>
                    <a:pt x="5258" y="910"/>
                    <a:pt x="4030" y="1"/>
                    <a:pt x="2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2974300" y="4399350"/>
              <a:ext cx="129650" cy="87525"/>
            </a:xfrm>
            <a:custGeom>
              <a:avLst/>
              <a:gdLst/>
              <a:ahLst/>
              <a:cxnLst/>
              <a:rect l="l" t="t" r="r" b="b"/>
              <a:pathLst>
                <a:path w="5186" h="3501" extrusionOk="0">
                  <a:moveTo>
                    <a:pt x="2058" y="0"/>
                  </a:moveTo>
                  <a:cubicBezTo>
                    <a:pt x="1374" y="0"/>
                    <a:pt x="670" y="239"/>
                    <a:pt x="0" y="775"/>
                  </a:cubicBezTo>
                  <a:cubicBezTo>
                    <a:pt x="931" y="1398"/>
                    <a:pt x="1554" y="2389"/>
                    <a:pt x="1714" y="3500"/>
                  </a:cubicBezTo>
                  <a:lnTo>
                    <a:pt x="4397" y="3500"/>
                  </a:lnTo>
                  <a:cubicBezTo>
                    <a:pt x="4842" y="3497"/>
                    <a:pt x="5185" y="3109"/>
                    <a:pt x="5131" y="2666"/>
                  </a:cubicBezTo>
                  <a:cubicBezTo>
                    <a:pt x="5128" y="2639"/>
                    <a:pt x="5125" y="2609"/>
                    <a:pt x="5119" y="2579"/>
                  </a:cubicBezTo>
                  <a:cubicBezTo>
                    <a:pt x="4936" y="1482"/>
                    <a:pt x="4207" y="609"/>
                    <a:pt x="3171" y="212"/>
                  </a:cubicBezTo>
                  <a:cubicBezTo>
                    <a:pt x="2813" y="74"/>
                    <a:pt x="2438" y="0"/>
                    <a:pt x="2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2735425" y="4399325"/>
              <a:ext cx="129650" cy="87475"/>
            </a:xfrm>
            <a:custGeom>
              <a:avLst/>
              <a:gdLst/>
              <a:ahLst/>
              <a:cxnLst/>
              <a:rect l="l" t="t" r="r" b="b"/>
              <a:pathLst>
                <a:path w="5186" h="3499" extrusionOk="0">
                  <a:moveTo>
                    <a:pt x="3150" y="0"/>
                  </a:moveTo>
                  <a:cubicBezTo>
                    <a:pt x="2765" y="0"/>
                    <a:pt x="2385" y="77"/>
                    <a:pt x="2015" y="219"/>
                  </a:cubicBezTo>
                  <a:cubicBezTo>
                    <a:pt x="979" y="616"/>
                    <a:pt x="250" y="1483"/>
                    <a:pt x="67" y="2580"/>
                  </a:cubicBezTo>
                  <a:cubicBezTo>
                    <a:pt x="64" y="2610"/>
                    <a:pt x="58" y="2637"/>
                    <a:pt x="55" y="2667"/>
                  </a:cubicBezTo>
                  <a:cubicBezTo>
                    <a:pt x="0" y="3110"/>
                    <a:pt x="344" y="3498"/>
                    <a:pt x="789" y="3498"/>
                  </a:cubicBezTo>
                  <a:lnTo>
                    <a:pt x="3475" y="3498"/>
                  </a:lnTo>
                  <a:cubicBezTo>
                    <a:pt x="3632" y="2390"/>
                    <a:pt x="4255" y="1399"/>
                    <a:pt x="5186" y="776"/>
                  </a:cubicBezTo>
                  <a:cubicBezTo>
                    <a:pt x="4510" y="236"/>
                    <a:pt x="3823" y="0"/>
                    <a:pt x="3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2962025" y="4515075"/>
              <a:ext cx="169400" cy="82825"/>
            </a:xfrm>
            <a:custGeom>
              <a:avLst/>
              <a:gdLst/>
              <a:ahLst/>
              <a:cxnLst/>
              <a:rect l="l" t="t" r="r" b="b"/>
              <a:pathLst>
                <a:path w="6776" h="3313" extrusionOk="0">
                  <a:moveTo>
                    <a:pt x="0" y="0"/>
                  </a:moveTo>
                  <a:lnTo>
                    <a:pt x="0" y="3313"/>
                  </a:lnTo>
                  <a:lnTo>
                    <a:pt x="6209" y="3313"/>
                  </a:lnTo>
                  <a:cubicBezTo>
                    <a:pt x="6523" y="3313"/>
                    <a:pt x="6776" y="3060"/>
                    <a:pt x="6776" y="2747"/>
                  </a:cubicBezTo>
                  <a:lnTo>
                    <a:pt x="6776" y="1693"/>
                  </a:lnTo>
                  <a:cubicBezTo>
                    <a:pt x="6776" y="756"/>
                    <a:pt x="6017" y="0"/>
                    <a:pt x="5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2962025" y="4626025"/>
              <a:ext cx="141175" cy="56500"/>
            </a:xfrm>
            <a:custGeom>
              <a:avLst/>
              <a:gdLst/>
              <a:ahLst/>
              <a:cxnLst/>
              <a:rect l="l" t="t" r="r" b="b"/>
              <a:pathLst>
                <a:path w="5647" h="2260" extrusionOk="0">
                  <a:moveTo>
                    <a:pt x="0" y="1"/>
                  </a:moveTo>
                  <a:lnTo>
                    <a:pt x="0" y="2259"/>
                  </a:lnTo>
                  <a:lnTo>
                    <a:pt x="5646" y="2259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6"/>
          <p:cNvGrpSpPr/>
          <p:nvPr/>
        </p:nvGrpSpPr>
        <p:grpSpPr>
          <a:xfrm>
            <a:off x="3066292" y="1133837"/>
            <a:ext cx="2706802" cy="3473019"/>
            <a:chOff x="3218692" y="1133837"/>
            <a:chExt cx="2706802" cy="3473019"/>
          </a:xfrm>
        </p:grpSpPr>
        <p:sp>
          <p:nvSpPr>
            <p:cNvPr id="774" name="Google Shape;774;p26"/>
            <p:cNvSpPr/>
            <p:nvPr/>
          </p:nvSpPr>
          <p:spPr>
            <a:xfrm>
              <a:off x="3218692" y="2014470"/>
              <a:ext cx="2706802" cy="2592386"/>
            </a:xfrm>
            <a:custGeom>
              <a:avLst/>
              <a:gdLst/>
              <a:ahLst/>
              <a:cxnLst/>
              <a:rect l="l" t="t" r="r" b="b"/>
              <a:pathLst>
                <a:path w="98037" h="93893" extrusionOk="0">
                  <a:moveTo>
                    <a:pt x="1" y="0"/>
                  </a:moveTo>
                  <a:lnTo>
                    <a:pt x="1561" y="7430"/>
                  </a:lnTo>
                  <a:lnTo>
                    <a:pt x="3823" y="9525"/>
                  </a:lnTo>
                  <a:lnTo>
                    <a:pt x="6287" y="25218"/>
                  </a:lnTo>
                  <a:lnTo>
                    <a:pt x="9895" y="32755"/>
                  </a:lnTo>
                  <a:lnTo>
                    <a:pt x="12681" y="33600"/>
                  </a:lnTo>
                  <a:lnTo>
                    <a:pt x="14324" y="32552"/>
                  </a:lnTo>
                  <a:lnTo>
                    <a:pt x="18717" y="39243"/>
                  </a:lnTo>
                  <a:lnTo>
                    <a:pt x="22408" y="41339"/>
                  </a:lnTo>
                  <a:lnTo>
                    <a:pt x="25706" y="53067"/>
                  </a:lnTo>
                  <a:lnTo>
                    <a:pt x="29231" y="53900"/>
                  </a:lnTo>
                  <a:lnTo>
                    <a:pt x="33696" y="66259"/>
                  </a:lnTo>
                  <a:lnTo>
                    <a:pt x="37684" y="71914"/>
                  </a:lnTo>
                  <a:lnTo>
                    <a:pt x="40292" y="71914"/>
                  </a:lnTo>
                  <a:lnTo>
                    <a:pt x="43066" y="69188"/>
                  </a:lnTo>
                  <a:lnTo>
                    <a:pt x="51757" y="88452"/>
                  </a:lnTo>
                  <a:lnTo>
                    <a:pt x="56270" y="89500"/>
                  </a:lnTo>
                  <a:lnTo>
                    <a:pt x="60699" y="93893"/>
                  </a:lnTo>
                  <a:lnTo>
                    <a:pt x="64604" y="93893"/>
                  </a:lnTo>
                  <a:lnTo>
                    <a:pt x="70129" y="75462"/>
                  </a:lnTo>
                  <a:lnTo>
                    <a:pt x="73808" y="72950"/>
                  </a:lnTo>
                  <a:lnTo>
                    <a:pt x="74677" y="69402"/>
                  </a:lnTo>
                  <a:lnTo>
                    <a:pt x="80416" y="63115"/>
                  </a:lnTo>
                  <a:lnTo>
                    <a:pt x="84059" y="53698"/>
                  </a:lnTo>
                  <a:lnTo>
                    <a:pt x="86059" y="53150"/>
                  </a:lnTo>
                  <a:lnTo>
                    <a:pt x="90357" y="42149"/>
                  </a:lnTo>
                  <a:lnTo>
                    <a:pt x="94656" y="32421"/>
                  </a:lnTo>
                  <a:lnTo>
                    <a:pt x="98037" y="12395"/>
                  </a:lnTo>
                  <a:lnTo>
                    <a:pt x="97251" y="0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3218692" y="2014470"/>
              <a:ext cx="127254" cy="263013"/>
            </a:xfrm>
            <a:custGeom>
              <a:avLst/>
              <a:gdLst/>
              <a:ahLst/>
              <a:cxnLst/>
              <a:rect l="l" t="t" r="r" b="b"/>
              <a:pathLst>
                <a:path w="4609" h="9526" extrusionOk="0">
                  <a:moveTo>
                    <a:pt x="1" y="0"/>
                  </a:moveTo>
                  <a:lnTo>
                    <a:pt x="1561" y="7430"/>
                  </a:lnTo>
                  <a:lnTo>
                    <a:pt x="3823" y="9525"/>
                  </a:lnTo>
                  <a:lnTo>
                    <a:pt x="4609" y="7299"/>
                  </a:lnTo>
                  <a:lnTo>
                    <a:pt x="2430" y="5096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3491851" y="2314908"/>
              <a:ext cx="196611" cy="627244"/>
            </a:xfrm>
            <a:custGeom>
              <a:avLst/>
              <a:gdLst/>
              <a:ahLst/>
              <a:cxnLst/>
              <a:rect l="l" t="t" r="r" b="b"/>
              <a:pathLst>
                <a:path w="7121" h="22718" extrusionOk="0">
                  <a:moveTo>
                    <a:pt x="5645" y="1"/>
                  </a:moveTo>
                  <a:lnTo>
                    <a:pt x="5037" y="4192"/>
                  </a:lnTo>
                  <a:lnTo>
                    <a:pt x="3918" y="6383"/>
                  </a:lnTo>
                  <a:lnTo>
                    <a:pt x="3049" y="12562"/>
                  </a:lnTo>
                  <a:lnTo>
                    <a:pt x="2180" y="16753"/>
                  </a:lnTo>
                  <a:lnTo>
                    <a:pt x="1573" y="21039"/>
                  </a:lnTo>
                  <a:lnTo>
                    <a:pt x="1" y="21873"/>
                  </a:lnTo>
                  <a:lnTo>
                    <a:pt x="2787" y="22718"/>
                  </a:lnTo>
                  <a:lnTo>
                    <a:pt x="4430" y="21670"/>
                  </a:lnTo>
                  <a:lnTo>
                    <a:pt x="7121" y="20122"/>
                  </a:lnTo>
                  <a:lnTo>
                    <a:pt x="5823" y="20122"/>
                  </a:lnTo>
                  <a:lnTo>
                    <a:pt x="4001" y="14860"/>
                  </a:lnTo>
                  <a:lnTo>
                    <a:pt x="5299" y="7954"/>
                  </a:lnTo>
                  <a:lnTo>
                    <a:pt x="5645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3735442" y="2676498"/>
              <a:ext cx="253487" cy="479310"/>
            </a:xfrm>
            <a:custGeom>
              <a:avLst/>
              <a:gdLst/>
              <a:ahLst/>
              <a:cxnLst/>
              <a:rect l="l" t="t" r="r" b="b"/>
              <a:pathLst>
                <a:path w="9181" h="17360" extrusionOk="0">
                  <a:moveTo>
                    <a:pt x="9180" y="1"/>
                  </a:moveTo>
                  <a:lnTo>
                    <a:pt x="7263" y="4120"/>
                  </a:lnTo>
                  <a:lnTo>
                    <a:pt x="5823" y="4715"/>
                  </a:lnTo>
                  <a:lnTo>
                    <a:pt x="6513" y="7335"/>
                  </a:lnTo>
                  <a:lnTo>
                    <a:pt x="4096" y="7692"/>
                  </a:lnTo>
                  <a:lnTo>
                    <a:pt x="5204" y="9966"/>
                  </a:lnTo>
                  <a:lnTo>
                    <a:pt x="4751" y="13109"/>
                  </a:lnTo>
                  <a:lnTo>
                    <a:pt x="3549" y="12716"/>
                  </a:lnTo>
                  <a:lnTo>
                    <a:pt x="2537" y="14800"/>
                  </a:lnTo>
                  <a:lnTo>
                    <a:pt x="0" y="15264"/>
                  </a:lnTo>
                  <a:lnTo>
                    <a:pt x="3691" y="17360"/>
                  </a:lnTo>
                  <a:lnTo>
                    <a:pt x="5727" y="14836"/>
                  </a:lnTo>
                  <a:lnTo>
                    <a:pt x="6311" y="10049"/>
                  </a:lnTo>
                  <a:lnTo>
                    <a:pt x="7847" y="9621"/>
                  </a:lnTo>
                  <a:lnTo>
                    <a:pt x="6775" y="6668"/>
                  </a:lnTo>
                  <a:lnTo>
                    <a:pt x="7680" y="5180"/>
                  </a:lnTo>
                  <a:lnTo>
                    <a:pt x="9180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3928398" y="3228092"/>
              <a:ext cx="163065" cy="274499"/>
            </a:xfrm>
            <a:custGeom>
              <a:avLst/>
              <a:gdLst/>
              <a:ahLst/>
              <a:cxnLst/>
              <a:rect l="l" t="t" r="r" b="b"/>
              <a:pathLst>
                <a:path w="5906" h="9942" extrusionOk="0">
                  <a:moveTo>
                    <a:pt x="5906" y="0"/>
                  </a:moveTo>
                  <a:lnTo>
                    <a:pt x="2775" y="6751"/>
                  </a:lnTo>
                  <a:lnTo>
                    <a:pt x="0" y="9109"/>
                  </a:lnTo>
                  <a:lnTo>
                    <a:pt x="3525" y="9942"/>
                  </a:lnTo>
                  <a:lnTo>
                    <a:pt x="5906" y="0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4259094" y="3478226"/>
              <a:ext cx="197908" cy="521746"/>
            </a:xfrm>
            <a:custGeom>
              <a:avLst/>
              <a:gdLst/>
              <a:ahLst/>
              <a:cxnLst/>
              <a:rect l="l" t="t" r="r" b="b"/>
              <a:pathLst>
                <a:path w="7168" h="18897" extrusionOk="0">
                  <a:moveTo>
                    <a:pt x="7168" y="1"/>
                  </a:moveTo>
                  <a:lnTo>
                    <a:pt x="4263" y="3811"/>
                  </a:lnTo>
                  <a:lnTo>
                    <a:pt x="3560" y="8419"/>
                  </a:lnTo>
                  <a:lnTo>
                    <a:pt x="1738" y="15122"/>
                  </a:lnTo>
                  <a:lnTo>
                    <a:pt x="0" y="18896"/>
                  </a:lnTo>
                  <a:lnTo>
                    <a:pt x="2608" y="18896"/>
                  </a:lnTo>
                  <a:lnTo>
                    <a:pt x="5382" y="16170"/>
                  </a:lnTo>
                  <a:lnTo>
                    <a:pt x="5608" y="6847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4647630" y="3655750"/>
              <a:ext cx="311662" cy="951026"/>
            </a:xfrm>
            <a:custGeom>
              <a:avLst/>
              <a:gdLst/>
              <a:ahLst/>
              <a:cxnLst/>
              <a:rect l="l" t="t" r="r" b="b"/>
              <a:pathLst>
                <a:path w="11288" h="34445" extrusionOk="0">
                  <a:moveTo>
                    <a:pt x="11287" y="0"/>
                  </a:moveTo>
                  <a:lnTo>
                    <a:pt x="7096" y="7227"/>
                  </a:lnTo>
                  <a:lnTo>
                    <a:pt x="7466" y="11514"/>
                  </a:lnTo>
                  <a:lnTo>
                    <a:pt x="2953" y="26694"/>
                  </a:lnTo>
                  <a:lnTo>
                    <a:pt x="0" y="29004"/>
                  </a:lnTo>
                  <a:lnTo>
                    <a:pt x="4513" y="30052"/>
                  </a:lnTo>
                  <a:lnTo>
                    <a:pt x="8942" y="34445"/>
                  </a:lnTo>
                  <a:lnTo>
                    <a:pt x="10680" y="14502"/>
                  </a:lnTo>
                  <a:lnTo>
                    <a:pt x="8942" y="6287"/>
                  </a:lnTo>
                  <a:lnTo>
                    <a:pt x="11287" y="0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5231413" y="3568313"/>
              <a:ext cx="129215" cy="460231"/>
            </a:xfrm>
            <a:custGeom>
              <a:avLst/>
              <a:gdLst/>
              <a:ahLst/>
              <a:cxnLst/>
              <a:rect l="l" t="t" r="r" b="b"/>
              <a:pathLst>
                <a:path w="4680" h="16669" extrusionOk="0">
                  <a:moveTo>
                    <a:pt x="4680" y="0"/>
                  </a:moveTo>
                  <a:lnTo>
                    <a:pt x="2275" y="10609"/>
                  </a:lnTo>
                  <a:lnTo>
                    <a:pt x="1" y="13276"/>
                  </a:lnTo>
                  <a:lnTo>
                    <a:pt x="906" y="16669"/>
                  </a:lnTo>
                  <a:lnTo>
                    <a:pt x="1775" y="13121"/>
                  </a:lnTo>
                  <a:lnTo>
                    <a:pt x="3263" y="11490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5594659" y="2369821"/>
              <a:ext cx="237363" cy="1112103"/>
            </a:xfrm>
            <a:custGeom>
              <a:avLst/>
              <a:gdLst/>
              <a:ahLst/>
              <a:cxnLst/>
              <a:rect l="l" t="t" r="r" b="b"/>
              <a:pathLst>
                <a:path w="8597" h="40279" extrusionOk="0">
                  <a:moveTo>
                    <a:pt x="7942" y="0"/>
                  </a:moveTo>
                  <a:lnTo>
                    <a:pt x="7418" y="11930"/>
                  </a:lnTo>
                  <a:cubicBezTo>
                    <a:pt x="7418" y="11930"/>
                    <a:pt x="3703" y="23479"/>
                    <a:pt x="3572" y="23789"/>
                  </a:cubicBezTo>
                  <a:cubicBezTo>
                    <a:pt x="3441" y="24098"/>
                    <a:pt x="0" y="40279"/>
                    <a:pt x="0" y="40279"/>
                  </a:cubicBezTo>
                  <a:lnTo>
                    <a:pt x="8597" y="19550"/>
                  </a:lnTo>
                  <a:lnTo>
                    <a:pt x="7942" y="0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3218692" y="1133837"/>
              <a:ext cx="2685128" cy="880704"/>
            </a:xfrm>
            <a:custGeom>
              <a:avLst/>
              <a:gdLst/>
              <a:ahLst/>
              <a:cxnLst/>
              <a:rect l="l" t="t" r="r" b="b"/>
              <a:pathLst>
                <a:path w="97252" h="31898" extrusionOk="0">
                  <a:moveTo>
                    <a:pt x="59187" y="1"/>
                  </a:moveTo>
                  <a:lnTo>
                    <a:pt x="55020" y="4061"/>
                  </a:lnTo>
                  <a:lnTo>
                    <a:pt x="50269" y="4680"/>
                  </a:lnTo>
                  <a:lnTo>
                    <a:pt x="41208" y="12776"/>
                  </a:lnTo>
                  <a:lnTo>
                    <a:pt x="35077" y="21063"/>
                  </a:lnTo>
                  <a:lnTo>
                    <a:pt x="29231" y="22992"/>
                  </a:lnTo>
                  <a:lnTo>
                    <a:pt x="23528" y="29028"/>
                  </a:lnTo>
                  <a:lnTo>
                    <a:pt x="20170" y="26171"/>
                  </a:lnTo>
                  <a:lnTo>
                    <a:pt x="16217" y="26171"/>
                  </a:lnTo>
                  <a:lnTo>
                    <a:pt x="14324" y="27218"/>
                  </a:lnTo>
                  <a:lnTo>
                    <a:pt x="8621" y="26171"/>
                  </a:lnTo>
                  <a:lnTo>
                    <a:pt x="6287" y="27754"/>
                  </a:lnTo>
                  <a:lnTo>
                    <a:pt x="2918" y="27754"/>
                  </a:lnTo>
                  <a:lnTo>
                    <a:pt x="1" y="31897"/>
                  </a:lnTo>
                  <a:lnTo>
                    <a:pt x="97251" y="31897"/>
                  </a:lnTo>
                  <a:lnTo>
                    <a:pt x="94120" y="28540"/>
                  </a:lnTo>
                  <a:lnTo>
                    <a:pt x="92143" y="28635"/>
                  </a:lnTo>
                  <a:lnTo>
                    <a:pt x="88560" y="26516"/>
                  </a:lnTo>
                  <a:lnTo>
                    <a:pt x="85273" y="27754"/>
                  </a:lnTo>
                  <a:lnTo>
                    <a:pt x="81690" y="23789"/>
                  </a:lnTo>
                  <a:lnTo>
                    <a:pt x="77380" y="18241"/>
                  </a:lnTo>
                  <a:lnTo>
                    <a:pt x="72272" y="14276"/>
                  </a:lnTo>
                  <a:lnTo>
                    <a:pt x="68545" y="9347"/>
                  </a:lnTo>
                  <a:lnTo>
                    <a:pt x="66854" y="9073"/>
                  </a:lnTo>
                  <a:lnTo>
                    <a:pt x="59187" y="1"/>
                  </a:ln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3299226" y="1900087"/>
              <a:ext cx="93073" cy="92714"/>
            </a:xfrm>
            <a:custGeom>
              <a:avLst/>
              <a:gdLst/>
              <a:ahLst/>
              <a:cxnLst/>
              <a:rect l="l" t="t" r="r" b="b"/>
              <a:pathLst>
                <a:path w="3371" h="3358" extrusionOk="0">
                  <a:moveTo>
                    <a:pt x="1" y="0"/>
                  </a:moveTo>
                  <a:lnTo>
                    <a:pt x="1596" y="1238"/>
                  </a:lnTo>
                  <a:lnTo>
                    <a:pt x="799" y="3358"/>
                  </a:lnTo>
                  <a:lnTo>
                    <a:pt x="2775" y="1679"/>
                  </a:lnTo>
                  <a:lnTo>
                    <a:pt x="2775" y="607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3456678" y="1856355"/>
              <a:ext cx="157515" cy="105884"/>
            </a:xfrm>
            <a:custGeom>
              <a:avLst/>
              <a:gdLst/>
              <a:ahLst/>
              <a:cxnLst/>
              <a:rect l="l" t="t" r="r" b="b"/>
              <a:pathLst>
                <a:path w="5705" h="3835" extrusionOk="0">
                  <a:moveTo>
                    <a:pt x="1" y="1"/>
                  </a:moveTo>
                  <a:lnTo>
                    <a:pt x="2275" y="1584"/>
                  </a:lnTo>
                  <a:lnTo>
                    <a:pt x="1656" y="3834"/>
                  </a:lnTo>
                  <a:lnTo>
                    <a:pt x="1656" y="3834"/>
                  </a:lnTo>
                  <a:lnTo>
                    <a:pt x="3811" y="1584"/>
                  </a:lnTo>
                  <a:cubicBezTo>
                    <a:pt x="3811" y="1584"/>
                    <a:pt x="4128" y="1521"/>
                    <a:pt x="4340" y="1521"/>
                  </a:cubicBezTo>
                  <a:cubicBezTo>
                    <a:pt x="4446" y="1521"/>
                    <a:pt x="4525" y="1536"/>
                    <a:pt x="4525" y="1584"/>
                  </a:cubicBezTo>
                  <a:lnTo>
                    <a:pt x="4525" y="2537"/>
                  </a:lnTo>
                  <a:lnTo>
                    <a:pt x="5704" y="10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3735442" y="1856355"/>
              <a:ext cx="132832" cy="120021"/>
            </a:xfrm>
            <a:custGeom>
              <a:avLst/>
              <a:gdLst/>
              <a:ahLst/>
              <a:cxnLst/>
              <a:rect l="l" t="t" r="r" b="b"/>
              <a:pathLst>
                <a:path w="4811" h="4347" extrusionOk="0">
                  <a:moveTo>
                    <a:pt x="1453" y="1"/>
                  </a:moveTo>
                  <a:lnTo>
                    <a:pt x="679" y="417"/>
                  </a:lnTo>
                  <a:lnTo>
                    <a:pt x="60" y="1763"/>
                  </a:lnTo>
                  <a:lnTo>
                    <a:pt x="1001" y="1370"/>
                  </a:lnTo>
                  <a:lnTo>
                    <a:pt x="2179" y="2227"/>
                  </a:lnTo>
                  <a:lnTo>
                    <a:pt x="1036" y="3834"/>
                  </a:lnTo>
                  <a:lnTo>
                    <a:pt x="0" y="3834"/>
                  </a:lnTo>
                  <a:lnTo>
                    <a:pt x="1167" y="4346"/>
                  </a:lnTo>
                  <a:lnTo>
                    <a:pt x="3084" y="3013"/>
                  </a:lnTo>
                  <a:lnTo>
                    <a:pt x="4299" y="3834"/>
                  </a:lnTo>
                  <a:lnTo>
                    <a:pt x="4811" y="285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4025691" y="1715330"/>
              <a:ext cx="161436" cy="141059"/>
            </a:xfrm>
            <a:custGeom>
              <a:avLst/>
              <a:gdLst/>
              <a:ahLst/>
              <a:cxnLst/>
              <a:rect l="l" t="t" r="r" b="b"/>
              <a:pathLst>
                <a:path w="5847" h="5109" extrusionOk="0">
                  <a:moveTo>
                    <a:pt x="5847" y="1"/>
                  </a:moveTo>
                  <a:lnTo>
                    <a:pt x="1" y="1930"/>
                  </a:lnTo>
                  <a:lnTo>
                    <a:pt x="3251" y="2775"/>
                  </a:lnTo>
                  <a:lnTo>
                    <a:pt x="3025" y="5109"/>
                  </a:lnTo>
                  <a:lnTo>
                    <a:pt x="5847" y="1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4505942" y="1245928"/>
              <a:ext cx="388583" cy="428700"/>
            </a:xfrm>
            <a:custGeom>
              <a:avLst/>
              <a:gdLst/>
              <a:ahLst/>
              <a:cxnLst/>
              <a:rect l="l" t="t" r="r" b="b"/>
              <a:pathLst>
                <a:path w="14074" h="15527" extrusionOk="0">
                  <a:moveTo>
                    <a:pt x="8395" y="1"/>
                  </a:moveTo>
                  <a:lnTo>
                    <a:pt x="3644" y="620"/>
                  </a:lnTo>
                  <a:lnTo>
                    <a:pt x="3311" y="2239"/>
                  </a:lnTo>
                  <a:lnTo>
                    <a:pt x="1" y="6001"/>
                  </a:lnTo>
                  <a:lnTo>
                    <a:pt x="3180" y="5537"/>
                  </a:lnTo>
                  <a:lnTo>
                    <a:pt x="5561" y="7109"/>
                  </a:lnTo>
                  <a:lnTo>
                    <a:pt x="4918" y="7895"/>
                  </a:lnTo>
                  <a:lnTo>
                    <a:pt x="6299" y="8359"/>
                  </a:lnTo>
                  <a:lnTo>
                    <a:pt x="7645" y="9823"/>
                  </a:lnTo>
                  <a:lnTo>
                    <a:pt x="8823" y="10978"/>
                  </a:lnTo>
                  <a:lnTo>
                    <a:pt x="6263" y="12859"/>
                  </a:lnTo>
                  <a:lnTo>
                    <a:pt x="3823" y="13336"/>
                  </a:lnTo>
                  <a:lnTo>
                    <a:pt x="3215" y="15526"/>
                  </a:lnTo>
                  <a:lnTo>
                    <a:pt x="3215" y="15526"/>
                  </a:lnTo>
                  <a:lnTo>
                    <a:pt x="4692" y="13800"/>
                  </a:lnTo>
                  <a:lnTo>
                    <a:pt x="7216" y="13800"/>
                  </a:lnTo>
                  <a:lnTo>
                    <a:pt x="9085" y="12395"/>
                  </a:lnTo>
                  <a:lnTo>
                    <a:pt x="11336" y="13907"/>
                  </a:lnTo>
                  <a:lnTo>
                    <a:pt x="10300" y="15110"/>
                  </a:lnTo>
                  <a:lnTo>
                    <a:pt x="10300" y="15110"/>
                  </a:lnTo>
                  <a:lnTo>
                    <a:pt x="12228" y="14229"/>
                  </a:lnTo>
                  <a:lnTo>
                    <a:pt x="14074" y="15265"/>
                  </a:lnTo>
                  <a:lnTo>
                    <a:pt x="14074" y="15265"/>
                  </a:lnTo>
                  <a:lnTo>
                    <a:pt x="12038" y="13229"/>
                  </a:lnTo>
                  <a:lnTo>
                    <a:pt x="10073" y="12240"/>
                  </a:lnTo>
                  <a:lnTo>
                    <a:pt x="11038" y="11133"/>
                  </a:lnTo>
                  <a:lnTo>
                    <a:pt x="14074" y="11883"/>
                  </a:lnTo>
                  <a:lnTo>
                    <a:pt x="14074" y="11883"/>
                  </a:lnTo>
                  <a:lnTo>
                    <a:pt x="11038" y="9359"/>
                  </a:lnTo>
                  <a:lnTo>
                    <a:pt x="8216" y="9299"/>
                  </a:lnTo>
                  <a:lnTo>
                    <a:pt x="6871" y="6954"/>
                  </a:lnTo>
                  <a:lnTo>
                    <a:pt x="8252" y="6525"/>
                  </a:lnTo>
                  <a:lnTo>
                    <a:pt x="9823" y="6787"/>
                  </a:lnTo>
                  <a:lnTo>
                    <a:pt x="8597" y="5382"/>
                  </a:lnTo>
                  <a:lnTo>
                    <a:pt x="6037" y="4335"/>
                  </a:lnTo>
                  <a:lnTo>
                    <a:pt x="6740" y="2763"/>
                  </a:lnTo>
                  <a:lnTo>
                    <a:pt x="4275" y="2906"/>
                  </a:lnTo>
                  <a:lnTo>
                    <a:pt x="8395" y="1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5095993" y="1391895"/>
              <a:ext cx="118033" cy="136117"/>
            </a:xfrm>
            <a:custGeom>
              <a:avLst/>
              <a:gdLst/>
              <a:ahLst/>
              <a:cxnLst/>
              <a:rect l="l" t="t" r="r" b="b"/>
              <a:pathLst>
                <a:path w="4275" h="4930" extrusionOk="0">
                  <a:moveTo>
                    <a:pt x="548" y="0"/>
                  </a:moveTo>
                  <a:lnTo>
                    <a:pt x="905" y="1929"/>
                  </a:lnTo>
                  <a:lnTo>
                    <a:pt x="0" y="1929"/>
                  </a:lnTo>
                  <a:lnTo>
                    <a:pt x="4275" y="4929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5355017" y="1637446"/>
              <a:ext cx="217981" cy="262682"/>
            </a:xfrm>
            <a:custGeom>
              <a:avLst/>
              <a:gdLst/>
              <a:ahLst/>
              <a:cxnLst/>
              <a:rect l="l" t="t" r="r" b="b"/>
              <a:pathLst>
                <a:path w="7895" h="9514" extrusionOk="0">
                  <a:moveTo>
                    <a:pt x="1" y="0"/>
                  </a:moveTo>
                  <a:lnTo>
                    <a:pt x="858" y="2608"/>
                  </a:lnTo>
                  <a:lnTo>
                    <a:pt x="1" y="2608"/>
                  </a:lnTo>
                  <a:lnTo>
                    <a:pt x="7894" y="9513"/>
                  </a:lnTo>
                  <a:lnTo>
                    <a:pt x="7894" y="95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5663681" y="1865880"/>
              <a:ext cx="98982" cy="67424"/>
            </a:xfrm>
            <a:custGeom>
              <a:avLst/>
              <a:gdLst/>
              <a:ahLst/>
              <a:cxnLst/>
              <a:rect l="l" t="t" r="r" b="b"/>
              <a:pathLst>
                <a:path w="3585" h="2442" extrusionOk="0">
                  <a:moveTo>
                    <a:pt x="1" y="1"/>
                  </a:moveTo>
                  <a:lnTo>
                    <a:pt x="1620" y="1870"/>
                  </a:lnTo>
                  <a:lnTo>
                    <a:pt x="1406" y="2442"/>
                  </a:lnTo>
                  <a:lnTo>
                    <a:pt x="3584" y="21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2" name="Google Shape;792;p26"/>
          <p:cNvSpPr/>
          <p:nvPr/>
        </p:nvSpPr>
        <p:spPr>
          <a:xfrm>
            <a:off x="49" y="2017931"/>
            <a:ext cx="9144032" cy="305312"/>
          </a:xfrm>
          <a:custGeom>
            <a:avLst/>
            <a:gdLst/>
            <a:ahLst/>
            <a:cxnLst/>
            <a:rect l="l" t="t" r="r" b="b"/>
            <a:pathLst>
              <a:path w="285751" h="9541" extrusionOk="0">
                <a:moveTo>
                  <a:pt x="1" y="1"/>
                </a:moveTo>
                <a:cubicBezTo>
                  <a:pt x="1" y="1"/>
                  <a:pt x="8607" y="8261"/>
                  <a:pt x="20022" y="8261"/>
                </a:cubicBezTo>
                <a:cubicBezTo>
                  <a:pt x="21316" y="8261"/>
                  <a:pt x="22646" y="8155"/>
                  <a:pt x="24004" y="7918"/>
                </a:cubicBezTo>
                <a:cubicBezTo>
                  <a:pt x="35004" y="6003"/>
                  <a:pt x="53409" y="3812"/>
                  <a:pt x="63962" y="3812"/>
                </a:cubicBezTo>
                <a:cubicBezTo>
                  <a:pt x="66201" y="3812"/>
                  <a:pt x="68088" y="3911"/>
                  <a:pt x="69474" y="4132"/>
                </a:cubicBezTo>
                <a:cubicBezTo>
                  <a:pt x="71478" y="4451"/>
                  <a:pt x="73061" y="4574"/>
                  <a:pt x="74425" y="4574"/>
                </a:cubicBezTo>
                <a:cubicBezTo>
                  <a:pt x="78450" y="4574"/>
                  <a:pt x="80569" y="3506"/>
                  <a:pt x="85976" y="3275"/>
                </a:cubicBezTo>
                <a:cubicBezTo>
                  <a:pt x="86165" y="3266"/>
                  <a:pt x="86359" y="3262"/>
                  <a:pt x="86558" y="3262"/>
                </a:cubicBezTo>
                <a:cubicBezTo>
                  <a:pt x="93287" y="3262"/>
                  <a:pt x="105734" y="7914"/>
                  <a:pt x="116834" y="7914"/>
                </a:cubicBezTo>
                <a:cubicBezTo>
                  <a:pt x="117991" y="7914"/>
                  <a:pt x="119134" y="7863"/>
                  <a:pt x="120254" y="7752"/>
                </a:cubicBezTo>
                <a:cubicBezTo>
                  <a:pt x="130506" y="6739"/>
                  <a:pt x="146991" y="2691"/>
                  <a:pt x="158244" y="2691"/>
                </a:cubicBezTo>
                <a:cubicBezTo>
                  <a:pt x="160360" y="2691"/>
                  <a:pt x="162292" y="2834"/>
                  <a:pt x="163962" y="3168"/>
                </a:cubicBezTo>
                <a:cubicBezTo>
                  <a:pt x="167303" y="3836"/>
                  <a:pt x="170414" y="4101"/>
                  <a:pt x="173599" y="4101"/>
                </a:cubicBezTo>
                <a:cubicBezTo>
                  <a:pt x="180460" y="4101"/>
                  <a:pt x="187665" y="2872"/>
                  <a:pt x="198252" y="1798"/>
                </a:cubicBezTo>
                <a:cubicBezTo>
                  <a:pt x="199379" y="1683"/>
                  <a:pt x="200518" y="1630"/>
                  <a:pt x="201666" y="1630"/>
                </a:cubicBezTo>
                <a:cubicBezTo>
                  <a:pt x="215654" y="1630"/>
                  <a:pt x="230968" y="9540"/>
                  <a:pt x="242989" y="9540"/>
                </a:cubicBezTo>
                <a:cubicBezTo>
                  <a:pt x="243534" y="9540"/>
                  <a:pt x="244072" y="9524"/>
                  <a:pt x="244603" y="9490"/>
                </a:cubicBezTo>
                <a:cubicBezTo>
                  <a:pt x="257807" y="8644"/>
                  <a:pt x="285751" y="1"/>
                  <a:pt x="285751" y="1"/>
                </a:cubicBezTo>
                <a:close/>
              </a:path>
            </a:pathLst>
          </a:custGeom>
          <a:solidFill>
            <a:srgbClr val="5EB2FC">
              <a:alpha val="64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Iceberg Infographics</a:t>
            </a:r>
            <a:endParaRPr dirty="0"/>
          </a:p>
        </p:txBody>
      </p:sp>
      <p:grpSp>
        <p:nvGrpSpPr>
          <p:cNvPr id="794" name="Google Shape;794;p26"/>
          <p:cNvGrpSpPr/>
          <p:nvPr/>
        </p:nvGrpSpPr>
        <p:grpSpPr>
          <a:xfrm>
            <a:off x="4331463" y="959650"/>
            <a:ext cx="4102447" cy="1788474"/>
            <a:chOff x="4331463" y="959650"/>
            <a:chExt cx="4102447" cy="1788474"/>
          </a:xfrm>
        </p:grpSpPr>
        <p:grpSp>
          <p:nvGrpSpPr>
            <p:cNvPr id="795" name="Google Shape;795;p26"/>
            <p:cNvGrpSpPr/>
            <p:nvPr/>
          </p:nvGrpSpPr>
          <p:grpSpPr>
            <a:xfrm>
              <a:off x="6289350" y="1214402"/>
              <a:ext cx="2144560" cy="1533722"/>
              <a:chOff x="5222700" y="3658300"/>
              <a:chExt cx="3210900" cy="1533722"/>
            </a:xfrm>
          </p:grpSpPr>
          <p:sp>
            <p:nvSpPr>
              <p:cNvPr id="796" name="Google Shape;796;p26"/>
              <p:cNvSpPr txBox="1"/>
              <p:nvPr/>
            </p:nvSpPr>
            <p:spPr>
              <a:xfrm>
                <a:off x="5222700" y="3928949"/>
                <a:ext cx="3210900" cy="1263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de-DE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Understanding Basics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de-DE" sz="1200" dirty="0" err="1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Survivng</a:t>
                </a:r>
                <a:endParaRPr lang="de-DE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de-DE" sz="1200" dirty="0" err="1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Planning</a:t>
                </a:r>
                <a:r>
                  <a:rPr lang="de-DE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sz="1200" dirty="0" err="1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Abillities</a:t>
                </a:r>
                <a:endParaRPr lang="de-DE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de-DE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97" name="Google Shape;797;p26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Gameplay</a:t>
                </a:r>
                <a:endParaRPr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798" name="Google Shape;798;p26"/>
            <p:cNvSpPr/>
            <p:nvPr/>
          </p:nvSpPr>
          <p:spPr>
            <a:xfrm flipH="1">
              <a:off x="4876800" y="1214400"/>
              <a:ext cx="1336850" cy="317925"/>
            </a:xfrm>
            <a:custGeom>
              <a:avLst/>
              <a:gdLst/>
              <a:ahLst/>
              <a:cxnLst/>
              <a:rect l="l" t="t" r="r" b="b"/>
              <a:pathLst>
                <a:path w="53474" h="12717" extrusionOk="0">
                  <a:moveTo>
                    <a:pt x="0" y="12717"/>
                  </a:moveTo>
                  <a:lnTo>
                    <a:pt x="22027" y="0"/>
                  </a:lnTo>
                  <a:lnTo>
                    <a:pt x="53474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799" name="Google Shape;799;p26"/>
            <p:cNvSpPr/>
            <p:nvPr/>
          </p:nvSpPr>
          <p:spPr>
            <a:xfrm>
              <a:off x="4331463" y="959650"/>
              <a:ext cx="481200" cy="481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dirty="0"/>
            </a:p>
          </p:txBody>
        </p:sp>
      </p:grpSp>
      <p:grpSp>
        <p:nvGrpSpPr>
          <p:cNvPr id="800" name="Google Shape;800;p26"/>
          <p:cNvGrpSpPr/>
          <p:nvPr/>
        </p:nvGrpSpPr>
        <p:grpSpPr>
          <a:xfrm>
            <a:off x="710279" y="2192200"/>
            <a:ext cx="4102384" cy="874353"/>
            <a:chOff x="710279" y="2192200"/>
            <a:chExt cx="4102384" cy="874353"/>
          </a:xfrm>
        </p:grpSpPr>
        <p:grpSp>
          <p:nvGrpSpPr>
            <p:cNvPr id="801" name="Google Shape;801;p26"/>
            <p:cNvGrpSpPr/>
            <p:nvPr/>
          </p:nvGrpSpPr>
          <p:grpSpPr>
            <a:xfrm>
              <a:off x="710279" y="2430203"/>
              <a:ext cx="2144560" cy="636350"/>
              <a:chOff x="5222700" y="3658300"/>
              <a:chExt cx="3210900" cy="636350"/>
            </a:xfrm>
          </p:grpSpPr>
          <p:sp>
            <p:nvSpPr>
              <p:cNvPr id="802" name="Google Shape;802;p26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where we live 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03" name="Google Shape;803;p26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Content creation</a:t>
                </a:r>
                <a:endParaRPr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804" name="Google Shape;804;p26"/>
            <p:cNvSpPr/>
            <p:nvPr/>
          </p:nvSpPr>
          <p:spPr>
            <a:xfrm>
              <a:off x="2930350" y="2430200"/>
              <a:ext cx="1336850" cy="317925"/>
            </a:xfrm>
            <a:custGeom>
              <a:avLst/>
              <a:gdLst/>
              <a:ahLst/>
              <a:cxnLst/>
              <a:rect l="l" t="t" r="r" b="b"/>
              <a:pathLst>
                <a:path w="53474" h="12717" extrusionOk="0">
                  <a:moveTo>
                    <a:pt x="0" y="12717"/>
                  </a:moveTo>
                  <a:lnTo>
                    <a:pt x="22027" y="0"/>
                  </a:lnTo>
                  <a:lnTo>
                    <a:pt x="53474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805" name="Google Shape;805;p26"/>
            <p:cNvSpPr/>
            <p:nvPr/>
          </p:nvSpPr>
          <p:spPr>
            <a:xfrm>
              <a:off x="4331463" y="2192200"/>
              <a:ext cx="481200" cy="481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</p:grpSp>
      <p:grpSp>
        <p:nvGrpSpPr>
          <p:cNvPr id="812" name="Google Shape;812;p26"/>
          <p:cNvGrpSpPr/>
          <p:nvPr/>
        </p:nvGrpSpPr>
        <p:grpSpPr>
          <a:xfrm>
            <a:off x="710279" y="3619050"/>
            <a:ext cx="4102384" cy="883578"/>
            <a:chOff x="710279" y="3619050"/>
            <a:chExt cx="4102384" cy="883578"/>
          </a:xfrm>
        </p:grpSpPr>
        <p:grpSp>
          <p:nvGrpSpPr>
            <p:cNvPr id="813" name="Google Shape;813;p26"/>
            <p:cNvGrpSpPr/>
            <p:nvPr/>
          </p:nvGrpSpPr>
          <p:grpSpPr>
            <a:xfrm>
              <a:off x="710279" y="3866278"/>
              <a:ext cx="2144560" cy="636350"/>
              <a:chOff x="5222700" y="3658300"/>
              <a:chExt cx="3210900" cy="636350"/>
            </a:xfrm>
          </p:grpSpPr>
          <p:sp>
            <p:nvSpPr>
              <p:cNvPr id="814" name="Google Shape;814;p26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Moon is a satellite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15" name="Google Shape;815;p26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Moon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816" name="Google Shape;816;p26"/>
            <p:cNvSpPr/>
            <p:nvPr/>
          </p:nvSpPr>
          <p:spPr>
            <a:xfrm>
              <a:off x="2930350" y="3866275"/>
              <a:ext cx="1336850" cy="317925"/>
            </a:xfrm>
            <a:custGeom>
              <a:avLst/>
              <a:gdLst/>
              <a:ahLst/>
              <a:cxnLst/>
              <a:rect l="l" t="t" r="r" b="b"/>
              <a:pathLst>
                <a:path w="53474" h="12717" extrusionOk="0">
                  <a:moveTo>
                    <a:pt x="0" y="12717"/>
                  </a:moveTo>
                  <a:lnTo>
                    <a:pt x="22027" y="0"/>
                  </a:lnTo>
                  <a:lnTo>
                    <a:pt x="53474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817" name="Google Shape;817;p26"/>
            <p:cNvSpPr/>
            <p:nvPr/>
          </p:nvSpPr>
          <p:spPr>
            <a:xfrm>
              <a:off x="4331463" y="3619050"/>
              <a:ext cx="481200" cy="48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7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823" name="Google Shape;823;p27"/>
          <p:cNvGrpSpPr/>
          <p:nvPr/>
        </p:nvGrpSpPr>
        <p:grpSpPr>
          <a:xfrm>
            <a:off x="3729913" y="1285513"/>
            <a:ext cx="1776725" cy="465875"/>
            <a:chOff x="3729913" y="1285513"/>
            <a:chExt cx="1776725" cy="465875"/>
          </a:xfrm>
        </p:grpSpPr>
        <p:sp>
          <p:nvSpPr>
            <p:cNvPr id="824" name="Google Shape;824;p27"/>
            <p:cNvSpPr/>
            <p:nvPr/>
          </p:nvSpPr>
          <p:spPr>
            <a:xfrm>
              <a:off x="3729913" y="1285613"/>
              <a:ext cx="1776725" cy="465775"/>
            </a:xfrm>
            <a:custGeom>
              <a:avLst/>
              <a:gdLst/>
              <a:ahLst/>
              <a:cxnLst/>
              <a:rect l="l" t="t" r="r" b="b"/>
              <a:pathLst>
                <a:path w="71069" h="18631" extrusionOk="0">
                  <a:moveTo>
                    <a:pt x="40345" y="1"/>
                  </a:moveTo>
                  <a:cubicBezTo>
                    <a:pt x="39573" y="1"/>
                    <a:pt x="38954" y="1418"/>
                    <a:pt x="38124" y="2915"/>
                  </a:cubicBezTo>
                  <a:cubicBezTo>
                    <a:pt x="37160" y="4641"/>
                    <a:pt x="36005" y="6665"/>
                    <a:pt x="34469" y="7058"/>
                  </a:cubicBezTo>
                  <a:cubicBezTo>
                    <a:pt x="32921" y="7439"/>
                    <a:pt x="32147" y="7439"/>
                    <a:pt x="29551" y="9749"/>
                  </a:cubicBezTo>
                  <a:cubicBezTo>
                    <a:pt x="28005" y="11126"/>
                    <a:pt x="26869" y="12025"/>
                    <a:pt x="25779" y="12025"/>
                  </a:cubicBezTo>
                  <a:cubicBezTo>
                    <a:pt x="25030" y="12025"/>
                    <a:pt x="24303" y="11602"/>
                    <a:pt x="23479" y="10618"/>
                  </a:cubicBezTo>
                  <a:cubicBezTo>
                    <a:pt x="21805" y="8629"/>
                    <a:pt x="20921" y="6566"/>
                    <a:pt x="19520" y="6566"/>
                  </a:cubicBezTo>
                  <a:cubicBezTo>
                    <a:pt x="19227" y="6566"/>
                    <a:pt x="18912" y="6656"/>
                    <a:pt x="18562" y="6856"/>
                  </a:cubicBezTo>
                  <a:cubicBezTo>
                    <a:pt x="16538" y="8011"/>
                    <a:pt x="14514" y="10904"/>
                    <a:pt x="11621" y="11392"/>
                  </a:cubicBezTo>
                  <a:cubicBezTo>
                    <a:pt x="8727" y="11868"/>
                    <a:pt x="8346" y="12356"/>
                    <a:pt x="6608" y="14380"/>
                  </a:cubicBezTo>
                  <a:cubicBezTo>
                    <a:pt x="4870" y="16405"/>
                    <a:pt x="4298" y="16559"/>
                    <a:pt x="1107" y="18000"/>
                  </a:cubicBezTo>
                  <a:cubicBezTo>
                    <a:pt x="703" y="18179"/>
                    <a:pt x="334" y="18333"/>
                    <a:pt x="0" y="18631"/>
                  </a:cubicBezTo>
                  <a:lnTo>
                    <a:pt x="71069" y="18631"/>
                  </a:lnTo>
                  <a:cubicBezTo>
                    <a:pt x="69461" y="14904"/>
                    <a:pt x="65913" y="13154"/>
                    <a:pt x="63389" y="12214"/>
                  </a:cubicBezTo>
                  <a:cubicBezTo>
                    <a:pt x="60782" y="11249"/>
                    <a:pt x="58758" y="12380"/>
                    <a:pt x="55674" y="10070"/>
                  </a:cubicBezTo>
                  <a:cubicBezTo>
                    <a:pt x="52590" y="7749"/>
                    <a:pt x="49602" y="8796"/>
                    <a:pt x="47482" y="7451"/>
                  </a:cubicBezTo>
                  <a:cubicBezTo>
                    <a:pt x="45363" y="6106"/>
                    <a:pt x="41696" y="700"/>
                    <a:pt x="40731" y="117"/>
                  </a:cubicBezTo>
                  <a:cubicBezTo>
                    <a:pt x="40597" y="37"/>
                    <a:pt x="40469" y="1"/>
                    <a:pt x="40345" y="1"/>
                  </a:cubicBez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3796588" y="1449763"/>
              <a:ext cx="484600" cy="268050"/>
            </a:xfrm>
            <a:custGeom>
              <a:avLst/>
              <a:gdLst/>
              <a:ahLst/>
              <a:cxnLst/>
              <a:rect l="l" t="t" r="r" b="b"/>
              <a:pathLst>
                <a:path w="19384" h="10722" extrusionOk="0">
                  <a:moveTo>
                    <a:pt x="16851" y="0"/>
                  </a:moveTo>
                  <a:cubicBezTo>
                    <a:pt x="16558" y="0"/>
                    <a:pt x="16244" y="90"/>
                    <a:pt x="15895" y="290"/>
                  </a:cubicBezTo>
                  <a:cubicBezTo>
                    <a:pt x="13871" y="1445"/>
                    <a:pt x="11847" y="4338"/>
                    <a:pt x="8954" y="4826"/>
                  </a:cubicBezTo>
                  <a:cubicBezTo>
                    <a:pt x="6060" y="5302"/>
                    <a:pt x="5679" y="5790"/>
                    <a:pt x="3941" y="7814"/>
                  </a:cubicBezTo>
                  <a:cubicBezTo>
                    <a:pt x="2536" y="9446"/>
                    <a:pt x="1881" y="9827"/>
                    <a:pt x="0" y="10672"/>
                  </a:cubicBezTo>
                  <a:cubicBezTo>
                    <a:pt x="0" y="10672"/>
                    <a:pt x="375" y="10721"/>
                    <a:pt x="950" y="10721"/>
                  </a:cubicBezTo>
                  <a:cubicBezTo>
                    <a:pt x="2023" y="10721"/>
                    <a:pt x="3794" y="10549"/>
                    <a:pt x="5120" y="9565"/>
                  </a:cubicBezTo>
                  <a:cubicBezTo>
                    <a:pt x="7156" y="8064"/>
                    <a:pt x="6811" y="6648"/>
                    <a:pt x="9728" y="6469"/>
                  </a:cubicBezTo>
                  <a:cubicBezTo>
                    <a:pt x="12657" y="6290"/>
                    <a:pt x="13716" y="6290"/>
                    <a:pt x="14871" y="4695"/>
                  </a:cubicBezTo>
                  <a:cubicBezTo>
                    <a:pt x="16026" y="3100"/>
                    <a:pt x="18145" y="3278"/>
                    <a:pt x="19384" y="2171"/>
                  </a:cubicBezTo>
                  <a:cubicBezTo>
                    <a:pt x="18510" y="943"/>
                    <a:pt x="17797" y="0"/>
                    <a:pt x="16851" y="0"/>
                  </a:cubicBez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4435638" y="1285513"/>
              <a:ext cx="357525" cy="271825"/>
            </a:xfrm>
            <a:custGeom>
              <a:avLst/>
              <a:gdLst/>
              <a:ahLst/>
              <a:cxnLst/>
              <a:rect l="l" t="t" r="r" b="b"/>
              <a:pathLst>
                <a:path w="14301" h="10873" extrusionOk="0">
                  <a:moveTo>
                    <a:pt x="12111" y="1"/>
                  </a:moveTo>
                  <a:cubicBezTo>
                    <a:pt x="11342" y="1"/>
                    <a:pt x="10724" y="1423"/>
                    <a:pt x="9895" y="2907"/>
                  </a:cubicBezTo>
                  <a:cubicBezTo>
                    <a:pt x="8931" y="4645"/>
                    <a:pt x="7776" y="6669"/>
                    <a:pt x="6240" y="7050"/>
                  </a:cubicBezTo>
                  <a:cubicBezTo>
                    <a:pt x="4692" y="7443"/>
                    <a:pt x="3918" y="7443"/>
                    <a:pt x="1322" y="9753"/>
                  </a:cubicBezTo>
                  <a:cubicBezTo>
                    <a:pt x="846" y="10182"/>
                    <a:pt x="406" y="10551"/>
                    <a:pt x="1" y="10872"/>
                  </a:cubicBezTo>
                  <a:cubicBezTo>
                    <a:pt x="1" y="10872"/>
                    <a:pt x="2419" y="9638"/>
                    <a:pt x="4731" y="9638"/>
                  </a:cubicBezTo>
                  <a:cubicBezTo>
                    <a:pt x="4938" y="9638"/>
                    <a:pt x="5143" y="9648"/>
                    <a:pt x="5347" y="9670"/>
                  </a:cubicBezTo>
                  <a:cubicBezTo>
                    <a:pt x="5686" y="9707"/>
                    <a:pt x="6008" y="9726"/>
                    <a:pt x="6312" y="9726"/>
                  </a:cubicBezTo>
                  <a:cubicBezTo>
                    <a:pt x="8226" y="9726"/>
                    <a:pt x="9456" y="8974"/>
                    <a:pt x="10216" y="7372"/>
                  </a:cubicBezTo>
                  <a:cubicBezTo>
                    <a:pt x="11109" y="5502"/>
                    <a:pt x="13419" y="4776"/>
                    <a:pt x="14300" y="2085"/>
                  </a:cubicBezTo>
                  <a:cubicBezTo>
                    <a:pt x="13491" y="1097"/>
                    <a:pt x="12836" y="311"/>
                    <a:pt x="12502" y="121"/>
                  </a:cubicBezTo>
                  <a:cubicBezTo>
                    <a:pt x="12367" y="39"/>
                    <a:pt x="12237" y="1"/>
                    <a:pt x="12111" y="1"/>
                  </a:cubicBez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27"/>
          <p:cNvGrpSpPr/>
          <p:nvPr/>
        </p:nvGrpSpPr>
        <p:grpSpPr>
          <a:xfrm>
            <a:off x="4610363" y="2696438"/>
            <a:ext cx="3782156" cy="1611925"/>
            <a:chOff x="4610363" y="2696438"/>
            <a:chExt cx="3782156" cy="1611925"/>
          </a:xfrm>
        </p:grpSpPr>
        <p:sp>
          <p:nvSpPr>
            <p:cNvPr id="828" name="Google Shape;828;p27"/>
            <p:cNvSpPr/>
            <p:nvPr/>
          </p:nvSpPr>
          <p:spPr>
            <a:xfrm>
              <a:off x="4610363" y="2696438"/>
              <a:ext cx="713800" cy="1611925"/>
            </a:xfrm>
            <a:custGeom>
              <a:avLst/>
              <a:gdLst/>
              <a:ahLst/>
              <a:cxnLst/>
              <a:rect l="l" t="t" r="r" b="b"/>
              <a:pathLst>
                <a:path w="28552" h="64477" extrusionOk="0">
                  <a:moveTo>
                    <a:pt x="1" y="0"/>
                  </a:moveTo>
                  <a:lnTo>
                    <a:pt x="1" y="61127"/>
                  </a:lnTo>
                  <a:cubicBezTo>
                    <a:pt x="144" y="61163"/>
                    <a:pt x="120" y="61186"/>
                    <a:pt x="132" y="61222"/>
                  </a:cubicBezTo>
                  <a:cubicBezTo>
                    <a:pt x="144" y="61234"/>
                    <a:pt x="191" y="61246"/>
                    <a:pt x="203" y="61258"/>
                  </a:cubicBezTo>
                  <a:cubicBezTo>
                    <a:pt x="251" y="61353"/>
                    <a:pt x="322" y="61436"/>
                    <a:pt x="370" y="61520"/>
                  </a:cubicBezTo>
                  <a:cubicBezTo>
                    <a:pt x="382" y="61544"/>
                    <a:pt x="406" y="61567"/>
                    <a:pt x="418" y="61579"/>
                  </a:cubicBezTo>
                  <a:cubicBezTo>
                    <a:pt x="453" y="61651"/>
                    <a:pt x="489" y="61710"/>
                    <a:pt x="537" y="61782"/>
                  </a:cubicBezTo>
                  <a:cubicBezTo>
                    <a:pt x="549" y="61805"/>
                    <a:pt x="560" y="61829"/>
                    <a:pt x="572" y="61841"/>
                  </a:cubicBezTo>
                  <a:cubicBezTo>
                    <a:pt x="632" y="61925"/>
                    <a:pt x="680" y="62008"/>
                    <a:pt x="727" y="62091"/>
                  </a:cubicBezTo>
                  <a:cubicBezTo>
                    <a:pt x="739" y="62103"/>
                    <a:pt x="751" y="62115"/>
                    <a:pt x="751" y="62115"/>
                  </a:cubicBezTo>
                  <a:cubicBezTo>
                    <a:pt x="799" y="62186"/>
                    <a:pt x="846" y="62258"/>
                    <a:pt x="894" y="62329"/>
                  </a:cubicBezTo>
                  <a:cubicBezTo>
                    <a:pt x="918" y="62353"/>
                    <a:pt x="930" y="62365"/>
                    <a:pt x="941" y="62389"/>
                  </a:cubicBezTo>
                  <a:cubicBezTo>
                    <a:pt x="989" y="62460"/>
                    <a:pt x="1037" y="62520"/>
                    <a:pt x="1084" y="62579"/>
                  </a:cubicBezTo>
                  <a:cubicBezTo>
                    <a:pt x="1096" y="62591"/>
                    <a:pt x="1108" y="62603"/>
                    <a:pt x="1120" y="62627"/>
                  </a:cubicBezTo>
                  <a:cubicBezTo>
                    <a:pt x="1180" y="62698"/>
                    <a:pt x="1239" y="62770"/>
                    <a:pt x="1299" y="62841"/>
                  </a:cubicBezTo>
                  <a:cubicBezTo>
                    <a:pt x="1322" y="62853"/>
                    <a:pt x="1334" y="62865"/>
                    <a:pt x="1346" y="62889"/>
                  </a:cubicBezTo>
                  <a:cubicBezTo>
                    <a:pt x="1406" y="62948"/>
                    <a:pt x="1453" y="62996"/>
                    <a:pt x="1501" y="63044"/>
                  </a:cubicBezTo>
                  <a:cubicBezTo>
                    <a:pt x="1525" y="63068"/>
                    <a:pt x="1537" y="63091"/>
                    <a:pt x="1561" y="63103"/>
                  </a:cubicBezTo>
                  <a:cubicBezTo>
                    <a:pt x="1632" y="63175"/>
                    <a:pt x="1692" y="63234"/>
                    <a:pt x="1763" y="63294"/>
                  </a:cubicBezTo>
                  <a:cubicBezTo>
                    <a:pt x="1775" y="63306"/>
                    <a:pt x="1775" y="63306"/>
                    <a:pt x="1787" y="63318"/>
                  </a:cubicBezTo>
                  <a:cubicBezTo>
                    <a:pt x="1858" y="63377"/>
                    <a:pt x="1918" y="63425"/>
                    <a:pt x="1989" y="63484"/>
                  </a:cubicBezTo>
                  <a:cubicBezTo>
                    <a:pt x="2013" y="63496"/>
                    <a:pt x="2037" y="63520"/>
                    <a:pt x="2061" y="63532"/>
                  </a:cubicBezTo>
                  <a:cubicBezTo>
                    <a:pt x="2120" y="63579"/>
                    <a:pt x="2180" y="63627"/>
                    <a:pt x="2251" y="63675"/>
                  </a:cubicBezTo>
                  <a:cubicBezTo>
                    <a:pt x="2263" y="63687"/>
                    <a:pt x="2287" y="63699"/>
                    <a:pt x="2299" y="63710"/>
                  </a:cubicBezTo>
                  <a:cubicBezTo>
                    <a:pt x="2382" y="63758"/>
                    <a:pt x="2465" y="63806"/>
                    <a:pt x="2549" y="63865"/>
                  </a:cubicBezTo>
                  <a:cubicBezTo>
                    <a:pt x="2573" y="63877"/>
                    <a:pt x="2596" y="63889"/>
                    <a:pt x="2620" y="63901"/>
                  </a:cubicBezTo>
                  <a:cubicBezTo>
                    <a:pt x="2692" y="63937"/>
                    <a:pt x="2763" y="63972"/>
                    <a:pt x="2835" y="64008"/>
                  </a:cubicBezTo>
                  <a:cubicBezTo>
                    <a:pt x="2858" y="64020"/>
                    <a:pt x="2882" y="64020"/>
                    <a:pt x="2906" y="64032"/>
                  </a:cubicBezTo>
                  <a:cubicBezTo>
                    <a:pt x="3001" y="64080"/>
                    <a:pt x="3096" y="64139"/>
                    <a:pt x="3204" y="64139"/>
                  </a:cubicBezTo>
                  <a:cubicBezTo>
                    <a:pt x="3537" y="64294"/>
                    <a:pt x="3858" y="64389"/>
                    <a:pt x="4168" y="64425"/>
                  </a:cubicBezTo>
                  <a:cubicBezTo>
                    <a:pt x="4368" y="64461"/>
                    <a:pt x="4561" y="64477"/>
                    <a:pt x="4753" y="64477"/>
                  </a:cubicBezTo>
                  <a:cubicBezTo>
                    <a:pt x="4812" y="64477"/>
                    <a:pt x="4871" y="64475"/>
                    <a:pt x="4930" y="64472"/>
                  </a:cubicBezTo>
                  <a:cubicBezTo>
                    <a:pt x="6156" y="64389"/>
                    <a:pt x="7240" y="63663"/>
                    <a:pt x="8264" y="62687"/>
                  </a:cubicBezTo>
                  <a:cubicBezTo>
                    <a:pt x="8300" y="62651"/>
                    <a:pt x="8347" y="62615"/>
                    <a:pt x="8383" y="62567"/>
                  </a:cubicBezTo>
                  <a:cubicBezTo>
                    <a:pt x="8466" y="62496"/>
                    <a:pt x="8550" y="62413"/>
                    <a:pt x="8633" y="62329"/>
                  </a:cubicBezTo>
                  <a:cubicBezTo>
                    <a:pt x="9645" y="61305"/>
                    <a:pt x="10633" y="60079"/>
                    <a:pt x="11681" y="59067"/>
                  </a:cubicBezTo>
                  <a:cubicBezTo>
                    <a:pt x="11729" y="59031"/>
                    <a:pt x="11764" y="58984"/>
                    <a:pt x="11812" y="58936"/>
                  </a:cubicBezTo>
                  <a:cubicBezTo>
                    <a:pt x="11979" y="58746"/>
                    <a:pt x="12169" y="58496"/>
                    <a:pt x="12360" y="58198"/>
                  </a:cubicBezTo>
                  <a:cubicBezTo>
                    <a:pt x="12407" y="58126"/>
                    <a:pt x="12455" y="58043"/>
                    <a:pt x="12502" y="57972"/>
                  </a:cubicBezTo>
                  <a:cubicBezTo>
                    <a:pt x="14288" y="55007"/>
                    <a:pt x="16705" y="48006"/>
                    <a:pt x="18908" y="42720"/>
                  </a:cubicBezTo>
                  <a:cubicBezTo>
                    <a:pt x="19325" y="41720"/>
                    <a:pt x="19730" y="40779"/>
                    <a:pt x="20134" y="39946"/>
                  </a:cubicBezTo>
                  <a:cubicBezTo>
                    <a:pt x="20920" y="38255"/>
                    <a:pt x="21658" y="36981"/>
                    <a:pt x="22289" y="36409"/>
                  </a:cubicBezTo>
                  <a:cubicBezTo>
                    <a:pt x="22825" y="35921"/>
                    <a:pt x="23218" y="35386"/>
                    <a:pt x="23492" y="34826"/>
                  </a:cubicBezTo>
                  <a:cubicBezTo>
                    <a:pt x="23813" y="34171"/>
                    <a:pt x="24004" y="33481"/>
                    <a:pt x="24111" y="32790"/>
                  </a:cubicBezTo>
                  <a:cubicBezTo>
                    <a:pt x="24421" y="30921"/>
                    <a:pt x="24218" y="29040"/>
                    <a:pt x="25075" y="27837"/>
                  </a:cubicBezTo>
                  <a:cubicBezTo>
                    <a:pt x="26528" y="25813"/>
                    <a:pt x="25754" y="23789"/>
                    <a:pt x="25075" y="21765"/>
                  </a:cubicBezTo>
                  <a:cubicBezTo>
                    <a:pt x="24909" y="21253"/>
                    <a:pt x="24849" y="20800"/>
                    <a:pt x="24885" y="20360"/>
                  </a:cubicBezTo>
                  <a:cubicBezTo>
                    <a:pt x="24897" y="20086"/>
                    <a:pt x="24956" y="19824"/>
                    <a:pt x="25028" y="19550"/>
                  </a:cubicBezTo>
                  <a:cubicBezTo>
                    <a:pt x="25230" y="18895"/>
                    <a:pt x="25599" y="18205"/>
                    <a:pt x="26076" y="17360"/>
                  </a:cubicBezTo>
                  <a:cubicBezTo>
                    <a:pt x="26123" y="17288"/>
                    <a:pt x="26159" y="17217"/>
                    <a:pt x="26195" y="17145"/>
                  </a:cubicBezTo>
                  <a:cubicBezTo>
                    <a:pt x="26445" y="16705"/>
                    <a:pt x="26718" y="16228"/>
                    <a:pt x="27004" y="15681"/>
                  </a:cubicBezTo>
                  <a:cubicBezTo>
                    <a:pt x="28552" y="12799"/>
                    <a:pt x="24504" y="11537"/>
                    <a:pt x="26040" y="7680"/>
                  </a:cubicBezTo>
                  <a:cubicBezTo>
                    <a:pt x="27254" y="4667"/>
                    <a:pt x="26516" y="2834"/>
                    <a:pt x="26778" y="1346"/>
                  </a:cubicBezTo>
                  <a:cubicBezTo>
                    <a:pt x="26790" y="1286"/>
                    <a:pt x="26802" y="1238"/>
                    <a:pt x="26814" y="1179"/>
                  </a:cubicBezTo>
                  <a:cubicBezTo>
                    <a:pt x="26897" y="822"/>
                    <a:pt x="27040" y="524"/>
                    <a:pt x="27302" y="191"/>
                  </a:cubicBezTo>
                  <a:cubicBezTo>
                    <a:pt x="27361" y="119"/>
                    <a:pt x="27409" y="0"/>
                    <a:pt x="2745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9" name="Google Shape;829;p27"/>
            <p:cNvCxnSpPr/>
            <p:nvPr/>
          </p:nvCxnSpPr>
          <p:spPr>
            <a:xfrm>
              <a:off x="5067650" y="3390000"/>
              <a:ext cx="672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  <p:sp>
          <p:nvSpPr>
            <p:cNvPr id="830" name="Google Shape;830;p27"/>
            <p:cNvSpPr/>
            <p:nvPr/>
          </p:nvSpPr>
          <p:spPr>
            <a:xfrm>
              <a:off x="5671340" y="3104310"/>
              <a:ext cx="571354" cy="571382"/>
            </a:xfrm>
            <a:custGeom>
              <a:avLst/>
              <a:gdLst/>
              <a:ahLst/>
              <a:cxnLst/>
              <a:rect l="l" t="t" r="r" b="b"/>
              <a:pathLst>
                <a:path w="20705" h="20706" extrusionOk="0">
                  <a:moveTo>
                    <a:pt x="10347" y="1"/>
                  </a:moveTo>
                  <a:cubicBezTo>
                    <a:pt x="4632" y="1"/>
                    <a:pt x="0" y="4632"/>
                    <a:pt x="0" y="10347"/>
                  </a:cubicBezTo>
                  <a:cubicBezTo>
                    <a:pt x="0" y="16074"/>
                    <a:pt x="4632" y="20706"/>
                    <a:pt x="10347" y="20706"/>
                  </a:cubicBezTo>
                  <a:cubicBezTo>
                    <a:pt x="16074" y="20706"/>
                    <a:pt x="20705" y="16074"/>
                    <a:pt x="20705" y="10347"/>
                  </a:cubicBezTo>
                  <a:cubicBezTo>
                    <a:pt x="20705" y="4632"/>
                    <a:pt x="16074" y="1"/>
                    <a:pt x="10347" y="1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5641888" y="3104310"/>
              <a:ext cx="571713" cy="571382"/>
            </a:xfrm>
            <a:custGeom>
              <a:avLst/>
              <a:gdLst/>
              <a:ahLst/>
              <a:cxnLst/>
              <a:rect l="l" t="t" r="r" b="b"/>
              <a:pathLst>
                <a:path w="20718" h="20706" extrusionOk="0">
                  <a:moveTo>
                    <a:pt x="10359" y="1"/>
                  </a:moveTo>
                  <a:cubicBezTo>
                    <a:pt x="4644" y="1"/>
                    <a:pt x="1" y="4632"/>
                    <a:pt x="1" y="10347"/>
                  </a:cubicBezTo>
                  <a:cubicBezTo>
                    <a:pt x="1" y="16074"/>
                    <a:pt x="4644" y="20706"/>
                    <a:pt x="10359" y="20706"/>
                  </a:cubicBezTo>
                  <a:cubicBezTo>
                    <a:pt x="16074" y="20706"/>
                    <a:pt x="20718" y="16074"/>
                    <a:pt x="20718" y="10347"/>
                  </a:cubicBezTo>
                  <a:cubicBezTo>
                    <a:pt x="20718" y="4632"/>
                    <a:pt x="16074" y="1"/>
                    <a:pt x="1035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</a:t>
              </a:r>
              <a:r>
                <a:rPr lang="en" sz="1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32" name="Google Shape;832;p27"/>
            <p:cNvGrpSpPr/>
            <p:nvPr/>
          </p:nvGrpSpPr>
          <p:grpSpPr>
            <a:xfrm>
              <a:off x="6329194" y="3071826"/>
              <a:ext cx="2063324" cy="636350"/>
              <a:chOff x="5222700" y="3658300"/>
              <a:chExt cx="3210900" cy="636350"/>
            </a:xfrm>
          </p:grpSpPr>
          <p:sp>
            <p:nvSpPr>
              <p:cNvPr id="833" name="Google Shape;833;p27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34" name="Google Shape;834;p27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835" name="Google Shape;835;p27"/>
          <p:cNvSpPr/>
          <p:nvPr/>
        </p:nvSpPr>
        <p:spPr>
          <a:xfrm>
            <a:off x="4785877" y="2952986"/>
            <a:ext cx="311835" cy="318180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6" name="Google Shape;836;p27"/>
          <p:cNvGrpSpPr/>
          <p:nvPr/>
        </p:nvGrpSpPr>
        <p:grpSpPr>
          <a:xfrm>
            <a:off x="529695" y="1751363"/>
            <a:ext cx="4080693" cy="945100"/>
            <a:chOff x="529695" y="1751363"/>
            <a:chExt cx="4080693" cy="945100"/>
          </a:xfrm>
        </p:grpSpPr>
        <p:sp>
          <p:nvSpPr>
            <p:cNvPr id="837" name="Google Shape;837;p27"/>
            <p:cNvSpPr/>
            <p:nvPr/>
          </p:nvSpPr>
          <p:spPr>
            <a:xfrm>
              <a:off x="3533463" y="1751363"/>
              <a:ext cx="1076925" cy="945100"/>
            </a:xfrm>
            <a:custGeom>
              <a:avLst/>
              <a:gdLst/>
              <a:ahLst/>
              <a:cxnLst/>
              <a:rect l="l" t="t" r="r" b="b"/>
              <a:pathLst>
                <a:path w="43077" h="37804" extrusionOk="0">
                  <a:moveTo>
                    <a:pt x="7858" y="1"/>
                  </a:moveTo>
                  <a:cubicBezTo>
                    <a:pt x="5536" y="1192"/>
                    <a:pt x="4727" y="2835"/>
                    <a:pt x="4727" y="2835"/>
                  </a:cubicBezTo>
                  <a:cubicBezTo>
                    <a:pt x="2310" y="5287"/>
                    <a:pt x="1643" y="9562"/>
                    <a:pt x="2322" y="11193"/>
                  </a:cubicBezTo>
                  <a:cubicBezTo>
                    <a:pt x="2989" y="12836"/>
                    <a:pt x="3084" y="14848"/>
                    <a:pt x="1548" y="18420"/>
                  </a:cubicBezTo>
                  <a:cubicBezTo>
                    <a:pt x="0" y="21980"/>
                    <a:pt x="2512" y="23611"/>
                    <a:pt x="5310" y="25064"/>
                  </a:cubicBezTo>
                  <a:cubicBezTo>
                    <a:pt x="8096" y="26504"/>
                    <a:pt x="9358" y="27850"/>
                    <a:pt x="10025" y="31231"/>
                  </a:cubicBezTo>
                  <a:cubicBezTo>
                    <a:pt x="10704" y="34600"/>
                    <a:pt x="11954" y="35303"/>
                    <a:pt x="14942" y="36744"/>
                  </a:cubicBezTo>
                  <a:cubicBezTo>
                    <a:pt x="15478" y="37006"/>
                    <a:pt x="15931" y="37363"/>
                    <a:pt x="16324" y="37803"/>
                  </a:cubicBezTo>
                  <a:lnTo>
                    <a:pt x="43077" y="37803"/>
                  </a:lnTo>
                  <a:lnTo>
                    <a:pt x="43077" y="2954"/>
                  </a:lnTo>
                  <a:lnTo>
                    <a:pt x="43077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8" name="Google Shape;838;p27"/>
            <p:cNvCxnSpPr/>
            <p:nvPr/>
          </p:nvCxnSpPr>
          <p:spPr>
            <a:xfrm>
              <a:off x="3159575" y="2192747"/>
              <a:ext cx="661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839" name="Google Shape;839;p27"/>
            <p:cNvSpPr/>
            <p:nvPr/>
          </p:nvSpPr>
          <p:spPr>
            <a:xfrm>
              <a:off x="2614889" y="1907056"/>
              <a:ext cx="571382" cy="571382"/>
            </a:xfrm>
            <a:custGeom>
              <a:avLst/>
              <a:gdLst/>
              <a:ahLst/>
              <a:cxnLst/>
              <a:rect l="l" t="t" r="r" b="b"/>
              <a:pathLst>
                <a:path w="20706" h="20706" extrusionOk="0">
                  <a:moveTo>
                    <a:pt x="10347" y="0"/>
                  </a:moveTo>
                  <a:cubicBezTo>
                    <a:pt x="4632" y="0"/>
                    <a:pt x="1" y="4632"/>
                    <a:pt x="1" y="10347"/>
                  </a:cubicBezTo>
                  <a:cubicBezTo>
                    <a:pt x="1" y="16074"/>
                    <a:pt x="4632" y="20705"/>
                    <a:pt x="10347" y="20705"/>
                  </a:cubicBezTo>
                  <a:cubicBezTo>
                    <a:pt x="16074" y="20705"/>
                    <a:pt x="20706" y="16074"/>
                    <a:pt x="20706" y="10347"/>
                  </a:cubicBezTo>
                  <a:cubicBezTo>
                    <a:pt x="20706" y="4632"/>
                    <a:pt x="16074" y="0"/>
                    <a:pt x="10347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2588211" y="1907056"/>
              <a:ext cx="571354" cy="571382"/>
            </a:xfrm>
            <a:custGeom>
              <a:avLst/>
              <a:gdLst/>
              <a:ahLst/>
              <a:cxnLst/>
              <a:rect l="l" t="t" r="r" b="b"/>
              <a:pathLst>
                <a:path w="20705" h="20706" extrusionOk="0">
                  <a:moveTo>
                    <a:pt x="10359" y="0"/>
                  </a:moveTo>
                  <a:cubicBezTo>
                    <a:pt x="4644" y="0"/>
                    <a:pt x="0" y="4632"/>
                    <a:pt x="0" y="10347"/>
                  </a:cubicBezTo>
                  <a:cubicBezTo>
                    <a:pt x="0" y="16074"/>
                    <a:pt x="4644" y="20705"/>
                    <a:pt x="10359" y="20705"/>
                  </a:cubicBezTo>
                  <a:cubicBezTo>
                    <a:pt x="16074" y="20705"/>
                    <a:pt x="20705" y="16074"/>
                    <a:pt x="20705" y="10347"/>
                  </a:cubicBezTo>
                  <a:cubicBezTo>
                    <a:pt x="20705" y="4632"/>
                    <a:pt x="16074" y="0"/>
                    <a:pt x="1035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</a:t>
              </a:r>
              <a:r>
                <a:rPr lang="en" sz="1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41" name="Google Shape;841;p27"/>
            <p:cNvGrpSpPr/>
            <p:nvPr/>
          </p:nvGrpSpPr>
          <p:grpSpPr>
            <a:xfrm>
              <a:off x="529695" y="1874572"/>
              <a:ext cx="2013234" cy="636350"/>
              <a:chOff x="5222700" y="3658300"/>
              <a:chExt cx="3210900" cy="636350"/>
            </a:xfrm>
          </p:grpSpPr>
          <p:sp>
            <p:nvSpPr>
              <p:cNvPr id="842" name="Google Shape;842;p27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43" name="Google Shape;843;p27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44" name="Google Shape;844;p27"/>
          <p:cNvGrpSpPr/>
          <p:nvPr/>
        </p:nvGrpSpPr>
        <p:grpSpPr>
          <a:xfrm>
            <a:off x="3980797" y="2048125"/>
            <a:ext cx="307625" cy="311590"/>
            <a:chOff x="-42617300" y="3587775"/>
            <a:chExt cx="306950" cy="310875"/>
          </a:xfrm>
        </p:grpSpPr>
        <p:sp>
          <p:nvSpPr>
            <p:cNvPr id="845" name="Google Shape;845;p27"/>
            <p:cNvSpPr/>
            <p:nvPr/>
          </p:nvSpPr>
          <p:spPr>
            <a:xfrm>
              <a:off x="-42617300" y="3587775"/>
              <a:ext cx="306950" cy="310875"/>
            </a:xfrm>
            <a:custGeom>
              <a:avLst/>
              <a:gdLst/>
              <a:ahLst/>
              <a:cxnLst/>
              <a:rect l="l" t="t" r="r" b="b"/>
              <a:pathLst>
                <a:path w="12278" h="12435" extrusionOk="0">
                  <a:moveTo>
                    <a:pt x="5905" y="860"/>
                  </a:moveTo>
                  <a:cubicBezTo>
                    <a:pt x="6421" y="860"/>
                    <a:pt x="6926" y="1412"/>
                    <a:pt x="7341" y="2467"/>
                  </a:cubicBezTo>
                  <a:cubicBezTo>
                    <a:pt x="6837" y="2593"/>
                    <a:pt x="6365" y="2782"/>
                    <a:pt x="5892" y="3003"/>
                  </a:cubicBezTo>
                  <a:cubicBezTo>
                    <a:pt x="5419" y="2782"/>
                    <a:pt x="4947" y="2593"/>
                    <a:pt x="4443" y="2467"/>
                  </a:cubicBezTo>
                  <a:cubicBezTo>
                    <a:pt x="4893" y="1381"/>
                    <a:pt x="5404" y="860"/>
                    <a:pt x="5905" y="860"/>
                  </a:cubicBezTo>
                  <a:close/>
                  <a:moveTo>
                    <a:pt x="4191" y="3255"/>
                  </a:moveTo>
                  <a:cubicBezTo>
                    <a:pt x="4443" y="3349"/>
                    <a:pt x="4632" y="3381"/>
                    <a:pt x="4884" y="3475"/>
                  </a:cubicBezTo>
                  <a:cubicBezTo>
                    <a:pt x="4726" y="3538"/>
                    <a:pt x="4600" y="3601"/>
                    <a:pt x="4443" y="3696"/>
                  </a:cubicBezTo>
                  <a:cubicBezTo>
                    <a:pt x="4285" y="3790"/>
                    <a:pt x="4159" y="3853"/>
                    <a:pt x="4002" y="3948"/>
                  </a:cubicBezTo>
                  <a:cubicBezTo>
                    <a:pt x="4096" y="3727"/>
                    <a:pt x="4159" y="3507"/>
                    <a:pt x="4191" y="3255"/>
                  </a:cubicBezTo>
                  <a:close/>
                  <a:moveTo>
                    <a:pt x="7625" y="3318"/>
                  </a:moveTo>
                  <a:cubicBezTo>
                    <a:pt x="7688" y="3507"/>
                    <a:pt x="7751" y="3727"/>
                    <a:pt x="7782" y="3979"/>
                  </a:cubicBezTo>
                  <a:cubicBezTo>
                    <a:pt x="7499" y="3790"/>
                    <a:pt x="7247" y="3633"/>
                    <a:pt x="6963" y="3507"/>
                  </a:cubicBezTo>
                  <a:cubicBezTo>
                    <a:pt x="7184" y="3412"/>
                    <a:pt x="7404" y="3349"/>
                    <a:pt x="7625" y="3318"/>
                  </a:cubicBezTo>
                  <a:close/>
                  <a:moveTo>
                    <a:pt x="2611" y="3034"/>
                  </a:moveTo>
                  <a:cubicBezTo>
                    <a:pt x="2846" y="3034"/>
                    <a:pt x="3110" y="3054"/>
                    <a:pt x="3403" y="3097"/>
                  </a:cubicBezTo>
                  <a:cubicBezTo>
                    <a:pt x="3309" y="3570"/>
                    <a:pt x="3183" y="4042"/>
                    <a:pt x="3151" y="4609"/>
                  </a:cubicBezTo>
                  <a:cubicBezTo>
                    <a:pt x="2742" y="4924"/>
                    <a:pt x="2363" y="5240"/>
                    <a:pt x="1954" y="5586"/>
                  </a:cubicBezTo>
                  <a:cubicBezTo>
                    <a:pt x="712" y="4068"/>
                    <a:pt x="945" y="3034"/>
                    <a:pt x="2611" y="3034"/>
                  </a:cubicBezTo>
                  <a:close/>
                  <a:moveTo>
                    <a:pt x="9301" y="3075"/>
                  </a:moveTo>
                  <a:cubicBezTo>
                    <a:pt x="10879" y="3075"/>
                    <a:pt x="11079" y="4102"/>
                    <a:pt x="9862" y="5618"/>
                  </a:cubicBezTo>
                  <a:cubicBezTo>
                    <a:pt x="9515" y="5271"/>
                    <a:pt x="9137" y="4924"/>
                    <a:pt x="8696" y="4641"/>
                  </a:cubicBezTo>
                  <a:cubicBezTo>
                    <a:pt x="8601" y="4137"/>
                    <a:pt x="8538" y="3601"/>
                    <a:pt x="8412" y="3160"/>
                  </a:cubicBezTo>
                  <a:cubicBezTo>
                    <a:pt x="8746" y="3102"/>
                    <a:pt x="9042" y="3075"/>
                    <a:pt x="9301" y="3075"/>
                  </a:cubicBezTo>
                  <a:close/>
                  <a:moveTo>
                    <a:pt x="8822" y="5744"/>
                  </a:moveTo>
                  <a:cubicBezTo>
                    <a:pt x="9011" y="5901"/>
                    <a:pt x="9169" y="6059"/>
                    <a:pt x="9326" y="6216"/>
                  </a:cubicBezTo>
                  <a:cubicBezTo>
                    <a:pt x="9169" y="6374"/>
                    <a:pt x="8980" y="6531"/>
                    <a:pt x="8822" y="6689"/>
                  </a:cubicBezTo>
                  <a:lnTo>
                    <a:pt x="8822" y="5744"/>
                  </a:lnTo>
                  <a:close/>
                  <a:moveTo>
                    <a:pt x="3025" y="5775"/>
                  </a:moveTo>
                  <a:lnTo>
                    <a:pt x="3025" y="6720"/>
                  </a:lnTo>
                  <a:cubicBezTo>
                    <a:pt x="2836" y="6563"/>
                    <a:pt x="2679" y="6405"/>
                    <a:pt x="2521" y="6248"/>
                  </a:cubicBezTo>
                  <a:cubicBezTo>
                    <a:pt x="2679" y="6090"/>
                    <a:pt x="2868" y="5933"/>
                    <a:pt x="3025" y="5775"/>
                  </a:cubicBezTo>
                  <a:close/>
                  <a:moveTo>
                    <a:pt x="5892" y="3885"/>
                  </a:moveTo>
                  <a:cubicBezTo>
                    <a:pt x="6617" y="4200"/>
                    <a:pt x="7278" y="4609"/>
                    <a:pt x="7908" y="5082"/>
                  </a:cubicBezTo>
                  <a:cubicBezTo>
                    <a:pt x="8003" y="5838"/>
                    <a:pt x="8003" y="6626"/>
                    <a:pt x="7908" y="7413"/>
                  </a:cubicBezTo>
                  <a:cubicBezTo>
                    <a:pt x="7278" y="7823"/>
                    <a:pt x="6585" y="8232"/>
                    <a:pt x="5892" y="8579"/>
                  </a:cubicBezTo>
                  <a:cubicBezTo>
                    <a:pt x="5545" y="8421"/>
                    <a:pt x="5230" y="8232"/>
                    <a:pt x="4884" y="8043"/>
                  </a:cubicBezTo>
                  <a:cubicBezTo>
                    <a:pt x="4537" y="7823"/>
                    <a:pt x="4191" y="7634"/>
                    <a:pt x="3876" y="7413"/>
                  </a:cubicBezTo>
                  <a:cubicBezTo>
                    <a:pt x="3844" y="6657"/>
                    <a:pt x="3844" y="5870"/>
                    <a:pt x="3876" y="5082"/>
                  </a:cubicBezTo>
                  <a:cubicBezTo>
                    <a:pt x="4191" y="4830"/>
                    <a:pt x="4537" y="4641"/>
                    <a:pt x="4884" y="4452"/>
                  </a:cubicBezTo>
                  <a:cubicBezTo>
                    <a:pt x="5230" y="4263"/>
                    <a:pt x="5577" y="4042"/>
                    <a:pt x="5892" y="3885"/>
                  </a:cubicBezTo>
                  <a:close/>
                  <a:moveTo>
                    <a:pt x="4033" y="8516"/>
                  </a:moveTo>
                  <a:cubicBezTo>
                    <a:pt x="4159" y="8579"/>
                    <a:pt x="4317" y="8674"/>
                    <a:pt x="4474" y="8737"/>
                  </a:cubicBezTo>
                  <a:cubicBezTo>
                    <a:pt x="4632" y="8831"/>
                    <a:pt x="4758" y="8894"/>
                    <a:pt x="4915" y="8989"/>
                  </a:cubicBezTo>
                  <a:cubicBezTo>
                    <a:pt x="4663" y="9052"/>
                    <a:pt x="4474" y="9146"/>
                    <a:pt x="4254" y="9178"/>
                  </a:cubicBezTo>
                  <a:cubicBezTo>
                    <a:pt x="4159" y="8926"/>
                    <a:pt x="4096" y="8737"/>
                    <a:pt x="4033" y="8516"/>
                  </a:cubicBezTo>
                  <a:close/>
                  <a:moveTo>
                    <a:pt x="7782" y="8516"/>
                  </a:moveTo>
                  <a:cubicBezTo>
                    <a:pt x="7751" y="8737"/>
                    <a:pt x="7688" y="8989"/>
                    <a:pt x="7625" y="9178"/>
                  </a:cubicBezTo>
                  <a:cubicBezTo>
                    <a:pt x="7404" y="9083"/>
                    <a:pt x="7184" y="9052"/>
                    <a:pt x="6963" y="8989"/>
                  </a:cubicBezTo>
                  <a:cubicBezTo>
                    <a:pt x="7278" y="8831"/>
                    <a:pt x="7499" y="8674"/>
                    <a:pt x="7782" y="8516"/>
                  </a:cubicBezTo>
                  <a:close/>
                  <a:moveTo>
                    <a:pt x="1954" y="6846"/>
                  </a:moveTo>
                  <a:cubicBezTo>
                    <a:pt x="2300" y="7193"/>
                    <a:pt x="2710" y="7571"/>
                    <a:pt x="3151" y="7823"/>
                  </a:cubicBezTo>
                  <a:cubicBezTo>
                    <a:pt x="3214" y="8358"/>
                    <a:pt x="3309" y="8863"/>
                    <a:pt x="3403" y="9335"/>
                  </a:cubicBezTo>
                  <a:cubicBezTo>
                    <a:pt x="3090" y="9388"/>
                    <a:pt x="2806" y="9414"/>
                    <a:pt x="2555" y="9414"/>
                  </a:cubicBezTo>
                  <a:cubicBezTo>
                    <a:pt x="1015" y="9414"/>
                    <a:pt x="681" y="8445"/>
                    <a:pt x="1954" y="6846"/>
                  </a:cubicBezTo>
                  <a:close/>
                  <a:moveTo>
                    <a:pt x="9925" y="6846"/>
                  </a:moveTo>
                  <a:lnTo>
                    <a:pt x="9925" y="6846"/>
                  </a:lnTo>
                  <a:cubicBezTo>
                    <a:pt x="11167" y="8392"/>
                    <a:pt x="10934" y="9430"/>
                    <a:pt x="9267" y="9430"/>
                  </a:cubicBezTo>
                  <a:cubicBezTo>
                    <a:pt x="9032" y="9430"/>
                    <a:pt x="8768" y="9410"/>
                    <a:pt x="8475" y="9367"/>
                  </a:cubicBezTo>
                  <a:cubicBezTo>
                    <a:pt x="8538" y="8894"/>
                    <a:pt x="8664" y="8390"/>
                    <a:pt x="8727" y="7823"/>
                  </a:cubicBezTo>
                  <a:cubicBezTo>
                    <a:pt x="9137" y="7508"/>
                    <a:pt x="9515" y="7193"/>
                    <a:pt x="9925" y="6846"/>
                  </a:cubicBezTo>
                  <a:close/>
                  <a:moveTo>
                    <a:pt x="5924" y="9461"/>
                  </a:moveTo>
                  <a:cubicBezTo>
                    <a:pt x="6396" y="9650"/>
                    <a:pt x="6869" y="9839"/>
                    <a:pt x="7404" y="9965"/>
                  </a:cubicBezTo>
                  <a:cubicBezTo>
                    <a:pt x="6962" y="11056"/>
                    <a:pt x="6440" y="11607"/>
                    <a:pt x="5922" y="11607"/>
                  </a:cubicBezTo>
                  <a:cubicBezTo>
                    <a:pt x="5408" y="11607"/>
                    <a:pt x="4898" y="11064"/>
                    <a:pt x="4474" y="9965"/>
                  </a:cubicBezTo>
                  <a:cubicBezTo>
                    <a:pt x="4978" y="9839"/>
                    <a:pt x="5451" y="9650"/>
                    <a:pt x="5924" y="9461"/>
                  </a:cubicBezTo>
                  <a:close/>
                  <a:moveTo>
                    <a:pt x="5931" y="1"/>
                  </a:moveTo>
                  <a:cubicBezTo>
                    <a:pt x="5817" y="1"/>
                    <a:pt x="5699" y="14"/>
                    <a:pt x="5577" y="41"/>
                  </a:cubicBezTo>
                  <a:cubicBezTo>
                    <a:pt x="4632" y="262"/>
                    <a:pt x="4002" y="1333"/>
                    <a:pt x="3655" y="2278"/>
                  </a:cubicBezTo>
                  <a:cubicBezTo>
                    <a:pt x="3326" y="2223"/>
                    <a:pt x="2973" y="2187"/>
                    <a:pt x="2624" y="2187"/>
                  </a:cubicBezTo>
                  <a:cubicBezTo>
                    <a:pt x="1770" y="2187"/>
                    <a:pt x="939" y="2404"/>
                    <a:pt x="536" y="3097"/>
                  </a:cubicBezTo>
                  <a:cubicBezTo>
                    <a:pt x="1" y="4074"/>
                    <a:pt x="662" y="5334"/>
                    <a:pt x="1387" y="6216"/>
                  </a:cubicBezTo>
                  <a:cubicBezTo>
                    <a:pt x="788" y="6972"/>
                    <a:pt x="158" y="8043"/>
                    <a:pt x="379" y="8926"/>
                  </a:cubicBezTo>
                  <a:cubicBezTo>
                    <a:pt x="599" y="9650"/>
                    <a:pt x="1166" y="10028"/>
                    <a:pt x="1922" y="10186"/>
                  </a:cubicBezTo>
                  <a:cubicBezTo>
                    <a:pt x="2157" y="10241"/>
                    <a:pt x="2410" y="10266"/>
                    <a:pt x="2668" y="10266"/>
                  </a:cubicBezTo>
                  <a:cubicBezTo>
                    <a:pt x="2998" y="10266"/>
                    <a:pt x="3337" y="10225"/>
                    <a:pt x="3655" y="10154"/>
                  </a:cubicBezTo>
                  <a:cubicBezTo>
                    <a:pt x="4221" y="11678"/>
                    <a:pt x="5076" y="12434"/>
                    <a:pt x="5929" y="12434"/>
                  </a:cubicBezTo>
                  <a:cubicBezTo>
                    <a:pt x="6786" y="12434"/>
                    <a:pt x="7639" y="11670"/>
                    <a:pt x="8192" y="10154"/>
                  </a:cubicBezTo>
                  <a:cubicBezTo>
                    <a:pt x="8550" y="10215"/>
                    <a:pt x="8882" y="10243"/>
                    <a:pt x="9186" y="10243"/>
                  </a:cubicBezTo>
                  <a:cubicBezTo>
                    <a:pt x="11589" y="10243"/>
                    <a:pt x="12278" y="8453"/>
                    <a:pt x="10460" y="6216"/>
                  </a:cubicBezTo>
                  <a:cubicBezTo>
                    <a:pt x="12272" y="4014"/>
                    <a:pt x="11618" y="2182"/>
                    <a:pt x="9217" y="2182"/>
                  </a:cubicBezTo>
                  <a:cubicBezTo>
                    <a:pt x="8904" y="2182"/>
                    <a:pt x="8562" y="2213"/>
                    <a:pt x="8192" y="2278"/>
                  </a:cubicBezTo>
                  <a:cubicBezTo>
                    <a:pt x="7765" y="1139"/>
                    <a:pt x="7004" y="1"/>
                    <a:pt x="5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-42500725" y="3712425"/>
              <a:ext cx="63025" cy="62275"/>
            </a:xfrm>
            <a:custGeom>
              <a:avLst/>
              <a:gdLst/>
              <a:ahLst/>
              <a:cxnLst/>
              <a:rect l="l" t="t" r="r" b="b"/>
              <a:pathLst>
                <a:path w="2521" h="2491" extrusionOk="0">
                  <a:moveTo>
                    <a:pt x="1313" y="0"/>
                  </a:moveTo>
                  <a:cubicBezTo>
                    <a:pt x="1295" y="0"/>
                    <a:pt x="1278" y="1"/>
                    <a:pt x="1261" y="1"/>
                  </a:cubicBezTo>
                  <a:cubicBezTo>
                    <a:pt x="599" y="1"/>
                    <a:pt x="0" y="569"/>
                    <a:pt x="63" y="1230"/>
                  </a:cubicBezTo>
                  <a:cubicBezTo>
                    <a:pt x="0" y="1955"/>
                    <a:pt x="567" y="2490"/>
                    <a:pt x="1261" y="2490"/>
                  </a:cubicBezTo>
                  <a:cubicBezTo>
                    <a:pt x="1954" y="2490"/>
                    <a:pt x="2521" y="1955"/>
                    <a:pt x="2489" y="1230"/>
                  </a:cubicBezTo>
                  <a:cubicBezTo>
                    <a:pt x="2489" y="585"/>
                    <a:pt x="1980" y="0"/>
                    <a:pt x="1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27"/>
          <p:cNvGrpSpPr/>
          <p:nvPr/>
        </p:nvGrpSpPr>
        <p:grpSpPr>
          <a:xfrm>
            <a:off x="4610363" y="1751363"/>
            <a:ext cx="3994961" cy="945100"/>
            <a:chOff x="4610363" y="1751363"/>
            <a:chExt cx="3994961" cy="945100"/>
          </a:xfrm>
        </p:grpSpPr>
        <p:sp>
          <p:nvSpPr>
            <p:cNvPr id="848" name="Google Shape;848;p27"/>
            <p:cNvSpPr/>
            <p:nvPr/>
          </p:nvSpPr>
          <p:spPr>
            <a:xfrm>
              <a:off x="4610363" y="1751363"/>
              <a:ext cx="1010275" cy="945100"/>
            </a:xfrm>
            <a:custGeom>
              <a:avLst/>
              <a:gdLst/>
              <a:ahLst/>
              <a:cxnLst/>
              <a:rect l="l" t="t" r="r" b="b"/>
              <a:pathLst>
                <a:path w="40411" h="37804" extrusionOk="0">
                  <a:moveTo>
                    <a:pt x="1" y="1"/>
                  </a:moveTo>
                  <a:lnTo>
                    <a:pt x="1" y="37803"/>
                  </a:lnTo>
                  <a:lnTo>
                    <a:pt x="27433" y="37803"/>
                  </a:lnTo>
                  <a:cubicBezTo>
                    <a:pt x="28588" y="36160"/>
                    <a:pt x="27659" y="35446"/>
                    <a:pt x="26814" y="32088"/>
                  </a:cubicBezTo>
                  <a:cubicBezTo>
                    <a:pt x="25945" y="28624"/>
                    <a:pt x="29707" y="29195"/>
                    <a:pt x="34041" y="27469"/>
                  </a:cubicBezTo>
                  <a:cubicBezTo>
                    <a:pt x="38387" y="25730"/>
                    <a:pt x="35493" y="21587"/>
                    <a:pt x="35303" y="17444"/>
                  </a:cubicBezTo>
                  <a:cubicBezTo>
                    <a:pt x="35100" y="13288"/>
                    <a:pt x="35589" y="11300"/>
                    <a:pt x="37994" y="7919"/>
                  </a:cubicBezTo>
                  <a:cubicBezTo>
                    <a:pt x="40411" y="4549"/>
                    <a:pt x="35970" y="239"/>
                    <a:pt x="35970" y="239"/>
                  </a:cubicBezTo>
                  <a:cubicBezTo>
                    <a:pt x="35934" y="132"/>
                    <a:pt x="35886" y="1"/>
                    <a:pt x="3583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9" name="Google Shape;849;p27"/>
            <p:cNvCxnSpPr/>
            <p:nvPr/>
          </p:nvCxnSpPr>
          <p:spPr>
            <a:xfrm>
              <a:off x="5255113" y="2192747"/>
              <a:ext cx="917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  <p:sp>
          <p:nvSpPr>
            <p:cNvPr id="850" name="Google Shape;850;p27"/>
            <p:cNvSpPr/>
            <p:nvPr/>
          </p:nvSpPr>
          <p:spPr>
            <a:xfrm>
              <a:off x="5929031" y="1907056"/>
              <a:ext cx="571713" cy="571382"/>
            </a:xfrm>
            <a:custGeom>
              <a:avLst/>
              <a:gdLst/>
              <a:ahLst/>
              <a:cxnLst/>
              <a:rect l="l" t="t" r="r" b="b"/>
              <a:pathLst>
                <a:path w="20718" h="20706" extrusionOk="0">
                  <a:moveTo>
                    <a:pt x="10359" y="0"/>
                  </a:moveTo>
                  <a:cubicBezTo>
                    <a:pt x="4644" y="0"/>
                    <a:pt x="0" y="4632"/>
                    <a:pt x="0" y="10347"/>
                  </a:cubicBezTo>
                  <a:cubicBezTo>
                    <a:pt x="0" y="16074"/>
                    <a:pt x="4644" y="20705"/>
                    <a:pt x="10359" y="20705"/>
                  </a:cubicBezTo>
                  <a:cubicBezTo>
                    <a:pt x="16074" y="20705"/>
                    <a:pt x="20717" y="16074"/>
                    <a:pt x="20717" y="10347"/>
                  </a:cubicBezTo>
                  <a:cubicBezTo>
                    <a:pt x="20717" y="4632"/>
                    <a:pt x="16074" y="0"/>
                    <a:pt x="10359" y="0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5899938" y="1907056"/>
              <a:ext cx="571354" cy="571382"/>
            </a:xfrm>
            <a:custGeom>
              <a:avLst/>
              <a:gdLst/>
              <a:ahLst/>
              <a:cxnLst/>
              <a:rect l="l" t="t" r="r" b="b"/>
              <a:pathLst>
                <a:path w="20705" h="20706" extrusionOk="0">
                  <a:moveTo>
                    <a:pt x="10358" y="0"/>
                  </a:moveTo>
                  <a:cubicBezTo>
                    <a:pt x="4632" y="0"/>
                    <a:pt x="0" y="4632"/>
                    <a:pt x="0" y="10347"/>
                  </a:cubicBezTo>
                  <a:cubicBezTo>
                    <a:pt x="0" y="16074"/>
                    <a:pt x="4632" y="20705"/>
                    <a:pt x="10358" y="20705"/>
                  </a:cubicBezTo>
                  <a:cubicBezTo>
                    <a:pt x="16073" y="20705"/>
                    <a:pt x="20705" y="16074"/>
                    <a:pt x="20705" y="10347"/>
                  </a:cubicBezTo>
                  <a:cubicBezTo>
                    <a:pt x="20705" y="4632"/>
                    <a:pt x="16073" y="0"/>
                    <a:pt x="1035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1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52" name="Google Shape;852;p27"/>
            <p:cNvGrpSpPr/>
            <p:nvPr/>
          </p:nvGrpSpPr>
          <p:grpSpPr>
            <a:xfrm>
              <a:off x="6586952" y="1874572"/>
              <a:ext cx="2018372" cy="636350"/>
              <a:chOff x="5222700" y="3658300"/>
              <a:chExt cx="3210900" cy="636350"/>
            </a:xfrm>
          </p:grpSpPr>
          <p:sp>
            <p:nvSpPr>
              <p:cNvPr id="853" name="Google Shape;853;p27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very cold place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54" name="Google Shape;854;p27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55" name="Google Shape;855;p27"/>
          <p:cNvGrpSpPr/>
          <p:nvPr/>
        </p:nvGrpSpPr>
        <p:grpSpPr>
          <a:xfrm>
            <a:off x="4797028" y="2044836"/>
            <a:ext cx="289511" cy="318180"/>
            <a:chOff x="-39998250" y="3605325"/>
            <a:chExt cx="288875" cy="317450"/>
          </a:xfrm>
        </p:grpSpPr>
        <p:sp>
          <p:nvSpPr>
            <p:cNvPr id="856" name="Google Shape;856;p27"/>
            <p:cNvSpPr/>
            <p:nvPr/>
          </p:nvSpPr>
          <p:spPr>
            <a:xfrm>
              <a:off x="-39998250" y="3799600"/>
              <a:ext cx="288875" cy="123175"/>
            </a:xfrm>
            <a:custGeom>
              <a:avLst/>
              <a:gdLst/>
              <a:ahLst/>
              <a:cxnLst/>
              <a:rect l="l" t="t" r="r" b="b"/>
              <a:pathLst>
                <a:path w="11555" h="4927" extrusionOk="0">
                  <a:moveTo>
                    <a:pt x="3679" y="2028"/>
                  </a:moveTo>
                  <a:cubicBezTo>
                    <a:pt x="3931" y="2028"/>
                    <a:pt x="4088" y="2217"/>
                    <a:pt x="4088" y="2469"/>
                  </a:cubicBezTo>
                  <a:cubicBezTo>
                    <a:pt x="4088" y="2721"/>
                    <a:pt x="3868" y="2878"/>
                    <a:pt x="3679" y="2878"/>
                  </a:cubicBezTo>
                  <a:cubicBezTo>
                    <a:pt x="3458" y="2878"/>
                    <a:pt x="3238" y="2658"/>
                    <a:pt x="3238" y="2469"/>
                  </a:cubicBezTo>
                  <a:cubicBezTo>
                    <a:pt x="3238" y="2185"/>
                    <a:pt x="3458" y="2028"/>
                    <a:pt x="3679" y="2028"/>
                  </a:cubicBezTo>
                  <a:close/>
                  <a:moveTo>
                    <a:pt x="7806" y="1618"/>
                  </a:moveTo>
                  <a:cubicBezTo>
                    <a:pt x="8278" y="1618"/>
                    <a:pt x="8656" y="1965"/>
                    <a:pt x="8656" y="2437"/>
                  </a:cubicBezTo>
                  <a:cubicBezTo>
                    <a:pt x="8656" y="2910"/>
                    <a:pt x="8278" y="3256"/>
                    <a:pt x="7806" y="3256"/>
                  </a:cubicBezTo>
                  <a:cubicBezTo>
                    <a:pt x="7333" y="3256"/>
                    <a:pt x="6987" y="2910"/>
                    <a:pt x="6987" y="2437"/>
                  </a:cubicBezTo>
                  <a:cubicBezTo>
                    <a:pt x="6987" y="1965"/>
                    <a:pt x="7333" y="1618"/>
                    <a:pt x="7806" y="1618"/>
                  </a:cubicBezTo>
                  <a:close/>
                  <a:moveTo>
                    <a:pt x="5348" y="2878"/>
                  </a:moveTo>
                  <a:cubicBezTo>
                    <a:pt x="5569" y="2878"/>
                    <a:pt x="5758" y="3067"/>
                    <a:pt x="5758" y="3256"/>
                  </a:cubicBezTo>
                  <a:cubicBezTo>
                    <a:pt x="5758" y="3509"/>
                    <a:pt x="5569" y="3698"/>
                    <a:pt x="5348" y="3698"/>
                  </a:cubicBezTo>
                  <a:cubicBezTo>
                    <a:pt x="5096" y="3698"/>
                    <a:pt x="4907" y="3509"/>
                    <a:pt x="4907" y="3256"/>
                  </a:cubicBezTo>
                  <a:cubicBezTo>
                    <a:pt x="4907" y="3004"/>
                    <a:pt x="5096" y="2878"/>
                    <a:pt x="5348" y="2878"/>
                  </a:cubicBezTo>
                  <a:close/>
                  <a:moveTo>
                    <a:pt x="8249" y="1"/>
                  </a:moveTo>
                  <a:cubicBezTo>
                    <a:pt x="6319" y="1"/>
                    <a:pt x="5400" y="1530"/>
                    <a:pt x="3381" y="1530"/>
                  </a:cubicBezTo>
                  <a:cubicBezTo>
                    <a:pt x="2909" y="1530"/>
                    <a:pt x="2377" y="1447"/>
                    <a:pt x="1757" y="1240"/>
                  </a:cubicBezTo>
                  <a:lnTo>
                    <a:pt x="560" y="2973"/>
                  </a:lnTo>
                  <a:cubicBezTo>
                    <a:pt x="0" y="3812"/>
                    <a:pt x="544" y="4927"/>
                    <a:pt x="1557" y="4927"/>
                  </a:cubicBezTo>
                  <a:cubicBezTo>
                    <a:pt x="1571" y="4927"/>
                    <a:pt x="1585" y="4927"/>
                    <a:pt x="1599" y="4926"/>
                  </a:cubicBezTo>
                  <a:lnTo>
                    <a:pt x="9980" y="4926"/>
                  </a:lnTo>
                  <a:cubicBezTo>
                    <a:pt x="10956" y="4926"/>
                    <a:pt x="11555" y="3761"/>
                    <a:pt x="11019" y="2941"/>
                  </a:cubicBezTo>
                  <a:lnTo>
                    <a:pt x="9003" y="75"/>
                  </a:lnTo>
                  <a:cubicBezTo>
                    <a:pt x="8734" y="24"/>
                    <a:pt x="8484" y="1"/>
                    <a:pt x="8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-39940950" y="3605325"/>
              <a:ext cx="160700" cy="212050"/>
            </a:xfrm>
            <a:custGeom>
              <a:avLst/>
              <a:gdLst/>
              <a:ahLst/>
              <a:cxnLst/>
              <a:rect l="l" t="t" r="r" b="b"/>
              <a:pathLst>
                <a:path w="6428" h="8482" extrusionOk="0">
                  <a:moveTo>
                    <a:pt x="1891" y="1"/>
                  </a:moveTo>
                  <a:cubicBezTo>
                    <a:pt x="1229" y="1"/>
                    <a:pt x="694" y="568"/>
                    <a:pt x="694" y="1261"/>
                  </a:cubicBezTo>
                  <a:cubicBezTo>
                    <a:pt x="694" y="1828"/>
                    <a:pt x="1040" y="2238"/>
                    <a:pt x="1513" y="2395"/>
                  </a:cubicBezTo>
                  <a:lnTo>
                    <a:pt x="1513" y="5829"/>
                  </a:lnTo>
                  <a:cubicBezTo>
                    <a:pt x="1481" y="6459"/>
                    <a:pt x="1072" y="6774"/>
                    <a:pt x="0" y="8318"/>
                  </a:cubicBezTo>
                  <a:cubicBezTo>
                    <a:pt x="441" y="8433"/>
                    <a:pt x="822" y="8482"/>
                    <a:pt x="1162" y="8482"/>
                  </a:cubicBezTo>
                  <a:cubicBezTo>
                    <a:pt x="3061" y="8482"/>
                    <a:pt x="3671" y="6963"/>
                    <a:pt x="6049" y="6963"/>
                  </a:cubicBezTo>
                  <a:lnTo>
                    <a:pt x="6112" y="6963"/>
                  </a:lnTo>
                  <a:cubicBezTo>
                    <a:pt x="5829" y="6585"/>
                    <a:pt x="5608" y="6333"/>
                    <a:pt x="5608" y="5861"/>
                  </a:cubicBezTo>
                  <a:lnTo>
                    <a:pt x="5608" y="2458"/>
                  </a:lnTo>
                  <a:cubicBezTo>
                    <a:pt x="6081" y="2301"/>
                    <a:pt x="6427" y="1828"/>
                    <a:pt x="6427" y="1261"/>
                  </a:cubicBezTo>
                  <a:cubicBezTo>
                    <a:pt x="6427" y="599"/>
                    <a:pt x="5892" y="1"/>
                    <a:pt x="5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27"/>
          <p:cNvGrpSpPr/>
          <p:nvPr/>
        </p:nvGrpSpPr>
        <p:grpSpPr>
          <a:xfrm>
            <a:off x="1117545" y="2696438"/>
            <a:ext cx="3492542" cy="1527300"/>
            <a:chOff x="1117545" y="2696438"/>
            <a:chExt cx="3492542" cy="1527300"/>
          </a:xfrm>
        </p:grpSpPr>
        <p:sp>
          <p:nvSpPr>
            <p:cNvPr id="859" name="Google Shape;859;p27"/>
            <p:cNvSpPr/>
            <p:nvPr/>
          </p:nvSpPr>
          <p:spPr>
            <a:xfrm>
              <a:off x="3941538" y="2696438"/>
              <a:ext cx="668550" cy="1527300"/>
            </a:xfrm>
            <a:custGeom>
              <a:avLst/>
              <a:gdLst/>
              <a:ahLst/>
              <a:cxnLst/>
              <a:rect l="l" t="t" r="r" b="b"/>
              <a:pathLst>
                <a:path w="26742" h="61092" extrusionOk="0">
                  <a:moveTo>
                    <a:pt x="1" y="0"/>
                  </a:moveTo>
                  <a:cubicBezTo>
                    <a:pt x="1441" y="1489"/>
                    <a:pt x="2072" y="3834"/>
                    <a:pt x="3263" y="5263"/>
                  </a:cubicBezTo>
                  <a:cubicBezTo>
                    <a:pt x="3322" y="5322"/>
                    <a:pt x="3370" y="5358"/>
                    <a:pt x="3418" y="5418"/>
                  </a:cubicBezTo>
                  <a:cubicBezTo>
                    <a:pt x="3430" y="5429"/>
                    <a:pt x="3453" y="5441"/>
                    <a:pt x="3465" y="5453"/>
                  </a:cubicBezTo>
                  <a:cubicBezTo>
                    <a:pt x="3501" y="5489"/>
                    <a:pt x="3549" y="5537"/>
                    <a:pt x="3596" y="5572"/>
                  </a:cubicBezTo>
                  <a:cubicBezTo>
                    <a:pt x="3608" y="5596"/>
                    <a:pt x="3632" y="5608"/>
                    <a:pt x="3644" y="5632"/>
                  </a:cubicBezTo>
                  <a:cubicBezTo>
                    <a:pt x="3691" y="5668"/>
                    <a:pt x="3727" y="5691"/>
                    <a:pt x="3763" y="5727"/>
                  </a:cubicBezTo>
                  <a:cubicBezTo>
                    <a:pt x="3787" y="5751"/>
                    <a:pt x="3811" y="5763"/>
                    <a:pt x="3834" y="5787"/>
                  </a:cubicBezTo>
                  <a:cubicBezTo>
                    <a:pt x="3870" y="5810"/>
                    <a:pt x="3918" y="5846"/>
                    <a:pt x="3965" y="5882"/>
                  </a:cubicBezTo>
                  <a:cubicBezTo>
                    <a:pt x="3977" y="5894"/>
                    <a:pt x="4001" y="5906"/>
                    <a:pt x="4013" y="5918"/>
                  </a:cubicBezTo>
                  <a:cubicBezTo>
                    <a:pt x="4084" y="5965"/>
                    <a:pt x="4144" y="6013"/>
                    <a:pt x="4215" y="6049"/>
                  </a:cubicBezTo>
                  <a:cubicBezTo>
                    <a:pt x="4787" y="6382"/>
                    <a:pt x="5418" y="6739"/>
                    <a:pt x="6025" y="7120"/>
                  </a:cubicBezTo>
                  <a:cubicBezTo>
                    <a:pt x="6097" y="7168"/>
                    <a:pt x="6168" y="7215"/>
                    <a:pt x="6251" y="7263"/>
                  </a:cubicBezTo>
                  <a:cubicBezTo>
                    <a:pt x="6394" y="7358"/>
                    <a:pt x="6549" y="7465"/>
                    <a:pt x="6692" y="7561"/>
                  </a:cubicBezTo>
                  <a:cubicBezTo>
                    <a:pt x="7204" y="7930"/>
                    <a:pt x="7704" y="8323"/>
                    <a:pt x="8121" y="8763"/>
                  </a:cubicBezTo>
                  <a:cubicBezTo>
                    <a:pt x="8978" y="9644"/>
                    <a:pt x="9573" y="10728"/>
                    <a:pt x="9609" y="12121"/>
                  </a:cubicBezTo>
                  <a:cubicBezTo>
                    <a:pt x="9621" y="12621"/>
                    <a:pt x="9645" y="13192"/>
                    <a:pt x="9680" y="13835"/>
                  </a:cubicBezTo>
                  <a:cubicBezTo>
                    <a:pt x="9716" y="14597"/>
                    <a:pt x="9787" y="15443"/>
                    <a:pt x="9895" y="16347"/>
                  </a:cubicBezTo>
                  <a:cubicBezTo>
                    <a:pt x="10288" y="19479"/>
                    <a:pt x="11240" y="23158"/>
                    <a:pt x="13776" y="25718"/>
                  </a:cubicBezTo>
                  <a:cubicBezTo>
                    <a:pt x="13824" y="25765"/>
                    <a:pt x="13871" y="25813"/>
                    <a:pt x="13919" y="25861"/>
                  </a:cubicBezTo>
                  <a:cubicBezTo>
                    <a:pt x="13943" y="25896"/>
                    <a:pt x="13967" y="25920"/>
                    <a:pt x="13990" y="25944"/>
                  </a:cubicBezTo>
                  <a:cubicBezTo>
                    <a:pt x="14038" y="25992"/>
                    <a:pt x="14074" y="26039"/>
                    <a:pt x="14109" y="26087"/>
                  </a:cubicBezTo>
                  <a:cubicBezTo>
                    <a:pt x="14145" y="26123"/>
                    <a:pt x="14169" y="26158"/>
                    <a:pt x="14205" y="26182"/>
                  </a:cubicBezTo>
                  <a:cubicBezTo>
                    <a:pt x="14240" y="26230"/>
                    <a:pt x="14276" y="26277"/>
                    <a:pt x="14312" y="26325"/>
                  </a:cubicBezTo>
                  <a:cubicBezTo>
                    <a:pt x="14348" y="26361"/>
                    <a:pt x="14371" y="26396"/>
                    <a:pt x="14407" y="26444"/>
                  </a:cubicBezTo>
                  <a:cubicBezTo>
                    <a:pt x="14443" y="26480"/>
                    <a:pt x="14467" y="26527"/>
                    <a:pt x="14502" y="26575"/>
                  </a:cubicBezTo>
                  <a:cubicBezTo>
                    <a:pt x="14538" y="26611"/>
                    <a:pt x="14574" y="26658"/>
                    <a:pt x="14598" y="26694"/>
                  </a:cubicBezTo>
                  <a:cubicBezTo>
                    <a:pt x="14633" y="26742"/>
                    <a:pt x="14669" y="26789"/>
                    <a:pt x="14693" y="26837"/>
                  </a:cubicBezTo>
                  <a:cubicBezTo>
                    <a:pt x="14729" y="26873"/>
                    <a:pt x="14764" y="26920"/>
                    <a:pt x="14788" y="26968"/>
                  </a:cubicBezTo>
                  <a:cubicBezTo>
                    <a:pt x="14824" y="27015"/>
                    <a:pt x="14848" y="27051"/>
                    <a:pt x="14883" y="27099"/>
                  </a:cubicBezTo>
                  <a:cubicBezTo>
                    <a:pt x="14907" y="27146"/>
                    <a:pt x="14943" y="27194"/>
                    <a:pt x="14967" y="27242"/>
                  </a:cubicBezTo>
                  <a:cubicBezTo>
                    <a:pt x="15002" y="27289"/>
                    <a:pt x="15026" y="27337"/>
                    <a:pt x="15050" y="27373"/>
                  </a:cubicBezTo>
                  <a:cubicBezTo>
                    <a:pt x="15086" y="27432"/>
                    <a:pt x="15121" y="27480"/>
                    <a:pt x="15145" y="27527"/>
                  </a:cubicBezTo>
                  <a:cubicBezTo>
                    <a:pt x="15169" y="27575"/>
                    <a:pt x="15193" y="27623"/>
                    <a:pt x="15217" y="27658"/>
                  </a:cubicBezTo>
                  <a:cubicBezTo>
                    <a:pt x="15252" y="27718"/>
                    <a:pt x="15288" y="27766"/>
                    <a:pt x="15312" y="27825"/>
                  </a:cubicBezTo>
                  <a:cubicBezTo>
                    <a:pt x="15336" y="27861"/>
                    <a:pt x="15360" y="27908"/>
                    <a:pt x="15383" y="27956"/>
                  </a:cubicBezTo>
                  <a:cubicBezTo>
                    <a:pt x="15419" y="28016"/>
                    <a:pt x="15443" y="28063"/>
                    <a:pt x="15467" y="28123"/>
                  </a:cubicBezTo>
                  <a:cubicBezTo>
                    <a:pt x="15491" y="28170"/>
                    <a:pt x="15514" y="28206"/>
                    <a:pt x="15538" y="28254"/>
                  </a:cubicBezTo>
                  <a:cubicBezTo>
                    <a:pt x="15574" y="28313"/>
                    <a:pt x="15598" y="28373"/>
                    <a:pt x="15622" y="28432"/>
                  </a:cubicBezTo>
                  <a:cubicBezTo>
                    <a:pt x="15645" y="28468"/>
                    <a:pt x="15669" y="28516"/>
                    <a:pt x="15693" y="28563"/>
                  </a:cubicBezTo>
                  <a:cubicBezTo>
                    <a:pt x="15717" y="28623"/>
                    <a:pt x="15741" y="28682"/>
                    <a:pt x="15776" y="28742"/>
                  </a:cubicBezTo>
                  <a:cubicBezTo>
                    <a:pt x="15788" y="28789"/>
                    <a:pt x="15812" y="28825"/>
                    <a:pt x="15824" y="28873"/>
                  </a:cubicBezTo>
                  <a:cubicBezTo>
                    <a:pt x="15860" y="28932"/>
                    <a:pt x="15883" y="29004"/>
                    <a:pt x="15907" y="29063"/>
                  </a:cubicBezTo>
                  <a:cubicBezTo>
                    <a:pt x="15931" y="29099"/>
                    <a:pt x="15943" y="29147"/>
                    <a:pt x="15967" y="29194"/>
                  </a:cubicBezTo>
                  <a:cubicBezTo>
                    <a:pt x="15991" y="29254"/>
                    <a:pt x="16026" y="29325"/>
                    <a:pt x="16050" y="29385"/>
                  </a:cubicBezTo>
                  <a:cubicBezTo>
                    <a:pt x="16062" y="29432"/>
                    <a:pt x="16074" y="29468"/>
                    <a:pt x="16098" y="29516"/>
                  </a:cubicBezTo>
                  <a:cubicBezTo>
                    <a:pt x="16122" y="29587"/>
                    <a:pt x="16145" y="29647"/>
                    <a:pt x="16169" y="29718"/>
                  </a:cubicBezTo>
                  <a:cubicBezTo>
                    <a:pt x="16193" y="29766"/>
                    <a:pt x="16205" y="29802"/>
                    <a:pt x="16217" y="29837"/>
                  </a:cubicBezTo>
                  <a:cubicBezTo>
                    <a:pt x="16241" y="29909"/>
                    <a:pt x="16276" y="29980"/>
                    <a:pt x="16300" y="30063"/>
                  </a:cubicBezTo>
                  <a:cubicBezTo>
                    <a:pt x="16312" y="30099"/>
                    <a:pt x="16324" y="30135"/>
                    <a:pt x="16336" y="30171"/>
                  </a:cubicBezTo>
                  <a:cubicBezTo>
                    <a:pt x="16360" y="30254"/>
                    <a:pt x="16384" y="30325"/>
                    <a:pt x="16407" y="30397"/>
                  </a:cubicBezTo>
                  <a:cubicBezTo>
                    <a:pt x="16419" y="30433"/>
                    <a:pt x="16431" y="30480"/>
                    <a:pt x="16443" y="30516"/>
                  </a:cubicBezTo>
                  <a:cubicBezTo>
                    <a:pt x="16479" y="30587"/>
                    <a:pt x="16503" y="30671"/>
                    <a:pt x="16526" y="30742"/>
                  </a:cubicBezTo>
                  <a:cubicBezTo>
                    <a:pt x="16538" y="30778"/>
                    <a:pt x="16538" y="30814"/>
                    <a:pt x="16550" y="30849"/>
                  </a:cubicBezTo>
                  <a:cubicBezTo>
                    <a:pt x="16574" y="30933"/>
                    <a:pt x="16598" y="31016"/>
                    <a:pt x="16622" y="31099"/>
                  </a:cubicBezTo>
                  <a:cubicBezTo>
                    <a:pt x="16634" y="31135"/>
                    <a:pt x="16645" y="31171"/>
                    <a:pt x="16657" y="31195"/>
                  </a:cubicBezTo>
                  <a:cubicBezTo>
                    <a:pt x="16681" y="31290"/>
                    <a:pt x="16705" y="31373"/>
                    <a:pt x="16729" y="31456"/>
                  </a:cubicBezTo>
                  <a:cubicBezTo>
                    <a:pt x="16729" y="31480"/>
                    <a:pt x="16741" y="31516"/>
                    <a:pt x="16753" y="31552"/>
                  </a:cubicBezTo>
                  <a:cubicBezTo>
                    <a:pt x="16776" y="31635"/>
                    <a:pt x="16800" y="31718"/>
                    <a:pt x="16824" y="31814"/>
                  </a:cubicBezTo>
                  <a:cubicBezTo>
                    <a:pt x="16824" y="31837"/>
                    <a:pt x="16836" y="31873"/>
                    <a:pt x="16836" y="31897"/>
                  </a:cubicBezTo>
                  <a:cubicBezTo>
                    <a:pt x="16860" y="31992"/>
                    <a:pt x="16884" y="32088"/>
                    <a:pt x="16907" y="32171"/>
                  </a:cubicBezTo>
                  <a:cubicBezTo>
                    <a:pt x="16919" y="32195"/>
                    <a:pt x="16919" y="32230"/>
                    <a:pt x="16931" y="32254"/>
                  </a:cubicBezTo>
                  <a:cubicBezTo>
                    <a:pt x="16943" y="32349"/>
                    <a:pt x="16967" y="32445"/>
                    <a:pt x="16991" y="32540"/>
                  </a:cubicBezTo>
                  <a:cubicBezTo>
                    <a:pt x="16991" y="32564"/>
                    <a:pt x="17003" y="32588"/>
                    <a:pt x="17003" y="32611"/>
                  </a:cubicBezTo>
                  <a:cubicBezTo>
                    <a:pt x="17026" y="32707"/>
                    <a:pt x="17050" y="32802"/>
                    <a:pt x="17074" y="32909"/>
                  </a:cubicBezTo>
                  <a:cubicBezTo>
                    <a:pt x="17074" y="32933"/>
                    <a:pt x="17074" y="32945"/>
                    <a:pt x="17086" y="32969"/>
                  </a:cubicBezTo>
                  <a:cubicBezTo>
                    <a:pt x="17098" y="33076"/>
                    <a:pt x="17122" y="33171"/>
                    <a:pt x="17146" y="33266"/>
                  </a:cubicBezTo>
                  <a:cubicBezTo>
                    <a:pt x="17146" y="33290"/>
                    <a:pt x="17146" y="33314"/>
                    <a:pt x="17157" y="33338"/>
                  </a:cubicBezTo>
                  <a:cubicBezTo>
                    <a:pt x="17169" y="33433"/>
                    <a:pt x="17193" y="33540"/>
                    <a:pt x="17217" y="33647"/>
                  </a:cubicBezTo>
                  <a:cubicBezTo>
                    <a:pt x="17217" y="33659"/>
                    <a:pt x="17217" y="33683"/>
                    <a:pt x="17217" y="33695"/>
                  </a:cubicBezTo>
                  <a:cubicBezTo>
                    <a:pt x="17241" y="33802"/>
                    <a:pt x="17253" y="33909"/>
                    <a:pt x="17276" y="34016"/>
                  </a:cubicBezTo>
                  <a:cubicBezTo>
                    <a:pt x="17276" y="34028"/>
                    <a:pt x="17276" y="34052"/>
                    <a:pt x="17288" y="34064"/>
                  </a:cubicBezTo>
                  <a:cubicBezTo>
                    <a:pt x="17300" y="34171"/>
                    <a:pt x="17324" y="34278"/>
                    <a:pt x="17336" y="34385"/>
                  </a:cubicBezTo>
                  <a:cubicBezTo>
                    <a:pt x="17336" y="34397"/>
                    <a:pt x="17336" y="34409"/>
                    <a:pt x="17336" y="34421"/>
                  </a:cubicBezTo>
                  <a:cubicBezTo>
                    <a:pt x="17360" y="34540"/>
                    <a:pt x="17372" y="34647"/>
                    <a:pt x="17396" y="34755"/>
                  </a:cubicBezTo>
                  <a:cubicBezTo>
                    <a:pt x="17396" y="34766"/>
                    <a:pt x="17396" y="34778"/>
                    <a:pt x="17396" y="34790"/>
                  </a:cubicBezTo>
                  <a:cubicBezTo>
                    <a:pt x="17407" y="34909"/>
                    <a:pt x="17431" y="35016"/>
                    <a:pt x="17443" y="35136"/>
                  </a:cubicBezTo>
                  <a:lnTo>
                    <a:pt x="17443" y="35159"/>
                  </a:lnTo>
                  <a:cubicBezTo>
                    <a:pt x="17467" y="35278"/>
                    <a:pt x="17479" y="35386"/>
                    <a:pt x="17491" y="35505"/>
                  </a:cubicBezTo>
                  <a:cubicBezTo>
                    <a:pt x="17491" y="35517"/>
                    <a:pt x="17491" y="35517"/>
                    <a:pt x="17491" y="35517"/>
                  </a:cubicBezTo>
                  <a:cubicBezTo>
                    <a:pt x="17503" y="35636"/>
                    <a:pt x="17527" y="35755"/>
                    <a:pt x="17538" y="35886"/>
                  </a:cubicBezTo>
                  <a:cubicBezTo>
                    <a:pt x="17991" y="39934"/>
                    <a:pt x="17800" y="43791"/>
                    <a:pt x="17800" y="45375"/>
                  </a:cubicBezTo>
                  <a:cubicBezTo>
                    <a:pt x="17800" y="45470"/>
                    <a:pt x="17812" y="45553"/>
                    <a:pt x="17812" y="45637"/>
                  </a:cubicBezTo>
                  <a:cubicBezTo>
                    <a:pt x="17812" y="45661"/>
                    <a:pt x="17824" y="45696"/>
                    <a:pt x="17824" y="45720"/>
                  </a:cubicBezTo>
                  <a:cubicBezTo>
                    <a:pt x="17824" y="45780"/>
                    <a:pt x="17836" y="45851"/>
                    <a:pt x="17836" y="45911"/>
                  </a:cubicBezTo>
                  <a:cubicBezTo>
                    <a:pt x="17848" y="45946"/>
                    <a:pt x="17848" y="45970"/>
                    <a:pt x="17848" y="45994"/>
                  </a:cubicBezTo>
                  <a:cubicBezTo>
                    <a:pt x="17872" y="46173"/>
                    <a:pt x="17919" y="46351"/>
                    <a:pt x="17955" y="46530"/>
                  </a:cubicBezTo>
                  <a:cubicBezTo>
                    <a:pt x="17967" y="46554"/>
                    <a:pt x="17979" y="46577"/>
                    <a:pt x="17979" y="46601"/>
                  </a:cubicBezTo>
                  <a:cubicBezTo>
                    <a:pt x="18003" y="46673"/>
                    <a:pt x="18015" y="46744"/>
                    <a:pt x="18038" y="46804"/>
                  </a:cubicBezTo>
                  <a:cubicBezTo>
                    <a:pt x="18050" y="46839"/>
                    <a:pt x="18062" y="46863"/>
                    <a:pt x="18062" y="46887"/>
                  </a:cubicBezTo>
                  <a:cubicBezTo>
                    <a:pt x="18122" y="47066"/>
                    <a:pt x="18193" y="47256"/>
                    <a:pt x="18265" y="47435"/>
                  </a:cubicBezTo>
                  <a:cubicBezTo>
                    <a:pt x="18277" y="47458"/>
                    <a:pt x="18289" y="47482"/>
                    <a:pt x="18300" y="47518"/>
                  </a:cubicBezTo>
                  <a:cubicBezTo>
                    <a:pt x="18336" y="47578"/>
                    <a:pt x="18360" y="47649"/>
                    <a:pt x="18396" y="47720"/>
                  </a:cubicBezTo>
                  <a:cubicBezTo>
                    <a:pt x="18408" y="47744"/>
                    <a:pt x="18419" y="47768"/>
                    <a:pt x="18431" y="47804"/>
                  </a:cubicBezTo>
                  <a:cubicBezTo>
                    <a:pt x="18515" y="47982"/>
                    <a:pt x="18610" y="48173"/>
                    <a:pt x="18717" y="48351"/>
                  </a:cubicBezTo>
                  <a:cubicBezTo>
                    <a:pt x="18729" y="48387"/>
                    <a:pt x="18741" y="48411"/>
                    <a:pt x="18765" y="48435"/>
                  </a:cubicBezTo>
                  <a:cubicBezTo>
                    <a:pt x="18800" y="48506"/>
                    <a:pt x="18836" y="48578"/>
                    <a:pt x="18884" y="48649"/>
                  </a:cubicBezTo>
                  <a:cubicBezTo>
                    <a:pt x="18896" y="48673"/>
                    <a:pt x="18908" y="48697"/>
                    <a:pt x="18931" y="48732"/>
                  </a:cubicBezTo>
                  <a:cubicBezTo>
                    <a:pt x="19039" y="48911"/>
                    <a:pt x="19158" y="49102"/>
                    <a:pt x="19277" y="49292"/>
                  </a:cubicBezTo>
                  <a:cubicBezTo>
                    <a:pt x="19289" y="49316"/>
                    <a:pt x="19312" y="49340"/>
                    <a:pt x="19336" y="49375"/>
                  </a:cubicBezTo>
                  <a:cubicBezTo>
                    <a:pt x="19372" y="49447"/>
                    <a:pt x="19420" y="49506"/>
                    <a:pt x="19467" y="49578"/>
                  </a:cubicBezTo>
                  <a:cubicBezTo>
                    <a:pt x="19491" y="49613"/>
                    <a:pt x="19503" y="49637"/>
                    <a:pt x="19527" y="49661"/>
                  </a:cubicBezTo>
                  <a:cubicBezTo>
                    <a:pt x="19658" y="49852"/>
                    <a:pt x="19789" y="50042"/>
                    <a:pt x="19932" y="50233"/>
                  </a:cubicBezTo>
                  <a:cubicBezTo>
                    <a:pt x="19943" y="50256"/>
                    <a:pt x="19967" y="50280"/>
                    <a:pt x="19991" y="50316"/>
                  </a:cubicBezTo>
                  <a:cubicBezTo>
                    <a:pt x="20039" y="50387"/>
                    <a:pt x="20098" y="50447"/>
                    <a:pt x="20146" y="50518"/>
                  </a:cubicBezTo>
                  <a:cubicBezTo>
                    <a:pt x="20170" y="50554"/>
                    <a:pt x="20194" y="50578"/>
                    <a:pt x="20205" y="50602"/>
                  </a:cubicBezTo>
                  <a:cubicBezTo>
                    <a:pt x="20277" y="50697"/>
                    <a:pt x="20348" y="50792"/>
                    <a:pt x="20420" y="50887"/>
                  </a:cubicBezTo>
                  <a:lnTo>
                    <a:pt x="20432" y="50887"/>
                  </a:lnTo>
                  <a:cubicBezTo>
                    <a:pt x="20503" y="50983"/>
                    <a:pt x="20575" y="51078"/>
                    <a:pt x="20646" y="51173"/>
                  </a:cubicBezTo>
                  <a:cubicBezTo>
                    <a:pt x="20670" y="51197"/>
                    <a:pt x="20694" y="51233"/>
                    <a:pt x="20717" y="51257"/>
                  </a:cubicBezTo>
                  <a:cubicBezTo>
                    <a:pt x="20765" y="51328"/>
                    <a:pt x="20825" y="51399"/>
                    <a:pt x="20884" y="51459"/>
                  </a:cubicBezTo>
                  <a:cubicBezTo>
                    <a:pt x="20908" y="51495"/>
                    <a:pt x="20932" y="51518"/>
                    <a:pt x="20956" y="51554"/>
                  </a:cubicBezTo>
                  <a:cubicBezTo>
                    <a:pt x="21027" y="51638"/>
                    <a:pt x="21098" y="51733"/>
                    <a:pt x="21170" y="51828"/>
                  </a:cubicBezTo>
                  <a:cubicBezTo>
                    <a:pt x="21170" y="51828"/>
                    <a:pt x="21182" y="51828"/>
                    <a:pt x="21182" y="51840"/>
                  </a:cubicBezTo>
                  <a:cubicBezTo>
                    <a:pt x="21253" y="51923"/>
                    <a:pt x="21337" y="52019"/>
                    <a:pt x="21408" y="52114"/>
                  </a:cubicBezTo>
                  <a:cubicBezTo>
                    <a:pt x="21432" y="52138"/>
                    <a:pt x="21456" y="52173"/>
                    <a:pt x="21479" y="52197"/>
                  </a:cubicBezTo>
                  <a:cubicBezTo>
                    <a:pt x="21539" y="52269"/>
                    <a:pt x="21598" y="52340"/>
                    <a:pt x="21658" y="52411"/>
                  </a:cubicBezTo>
                  <a:cubicBezTo>
                    <a:pt x="21682" y="52435"/>
                    <a:pt x="21706" y="52459"/>
                    <a:pt x="21718" y="52495"/>
                  </a:cubicBezTo>
                  <a:cubicBezTo>
                    <a:pt x="21801" y="52578"/>
                    <a:pt x="21872" y="52661"/>
                    <a:pt x="21944" y="52757"/>
                  </a:cubicBezTo>
                  <a:cubicBezTo>
                    <a:pt x="21944" y="52757"/>
                    <a:pt x="21956" y="52757"/>
                    <a:pt x="21956" y="52769"/>
                  </a:cubicBezTo>
                  <a:cubicBezTo>
                    <a:pt x="22122" y="52971"/>
                    <a:pt x="22289" y="53162"/>
                    <a:pt x="22456" y="53364"/>
                  </a:cubicBezTo>
                  <a:cubicBezTo>
                    <a:pt x="22980" y="53983"/>
                    <a:pt x="23503" y="54602"/>
                    <a:pt x="23980" y="55209"/>
                  </a:cubicBezTo>
                  <a:cubicBezTo>
                    <a:pt x="24004" y="55245"/>
                    <a:pt x="24027" y="55293"/>
                    <a:pt x="24063" y="55328"/>
                  </a:cubicBezTo>
                  <a:cubicBezTo>
                    <a:pt x="24111" y="55400"/>
                    <a:pt x="24170" y="55471"/>
                    <a:pt x="24218" y="55531"/>
                  </a:cubicBezTo>
                  <a:cubicBezTo>
                    <a:pt x="24218" y="55531"/>
                    <a:pt x="24218" y="55531"/>
                    <a:pt x="24218" y="55543"/>
                  </a:cubicBezTo>
                  <a:cubicBezTo>
                    <a:pt x="24254" y="55579"/>
                    <a:pt x="24277" y="55614"/>
                    <a:pt x="24301" y="55650"/>
                  </a:cubicBezTo>
                  <a:cubicBezTo>
                    <a:pt x="24301" y="55650"/>
                    <a:pt x="24301" y="55662"/>
                    <a:pt x="24301" y="55662"/>
                  </a:cubicBezTo>
                  <a:cubicBezTo>
                    <a:pt x="24349" y="55733"/>
                    <a:pt x="24396" y="55805"/>
                    <a:pt x="24444" y="55876"/>
                  </a:cubicBezTo>
                  <a:cubicBezTo>
                    <a:pt x="24480" y="55912"/>
                    <a:pt x="24504" y="55959"/>
                    <a:pt x="24539" y="56007"/>
                  </a:cubicBezTo>
                  <a:cubicBezTo>
                    <a:pt x="24575" y="56067"/>
                    <a:pt x="24611" y="56126"/>
                    <a:pt x="24646" y="56174"/>
                  </a:cubicBezTo>
                  <a:cubicBezTo>
                    <a:pt x="24706" y="56269"/>
                    <a:pt x="24754" y="56364"/>
                    <a:pt x="24813" y="56471"/>
                  </a:cubicBezTo>
                  <a:cubicBezTo>
                    <a:pt x="24825" y="56495"/>
                    <a:pt x="24849" y="56531"/>
                    <a:pt x="24861" y="56555"/>
                  </a:cubicBezTo>
                  <a:cubicBezTo>
                    <a:pt x="25027" y="56841"/>
                    <a:pt x="25170" y="57126"/>
                    <a:pt x="25313" y="57424"/>
                  </a:cubicBezTo>
                  <a:cubicBezTo>
                    <a:pt x="25313" y="57424"/>
                    <a:pt x="25313" y="57424"/>
                    <a:pt x="25313" y="57436"/>
                  </a:cubicBezTo>
                  <a:cubicBezTo>
                    <a:pt x="25420" y="57638"/>
                    <a:pt x="25504" y="57853"/>
                    <a:pt x="25599" y="58055"/>
                  </a:cubicBezTo>
                  <a:cubicBezTo>
                    <a:pt x="25599" y="58067"/>
                    <a:pt x="25611" y="58079"/>
                    <a:pt x="25611" y="58079"/>
                  </a:cubicBezTo>
                  <a:cubicBezTo>
                    <a:pt x="25611" y="58079"/>
                    <a:pt x="25611" y="58091"/>
                    <a:pt x="25611" y="58091"/>
                  </a:cubicBezTo>
                  <a:cubicBezTo>
                    <a:pt x="25647" y="58162"/>
                    <a:pt x="25682" y="58234"/>
                    <a:pt x="25706" y="58305"/>
                  </a:cubicBezTo>
                  <a:cubicBezTo>
                    <a:pt x="25718" y="58317"/>
                    <a:pt x="25635" y="58329"/>
                    <a:pt x="25635" y="58341"/>
                  </a:cubicBezTo>
                  <a:cubicBezTo>
                    <a:pt x="26051" y="59293"/>
                    <a:pt x="26301" y="60234"/>
                    <a:pt x="26742" y="61091"/>
                  </a:cubicBezTo>
                  <a:lnTo>
                    <a:pt x="26742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0" name="Google Shape;860;p27"/>
            <p:cNvCxnSpPr/>
            <p:nvPr/>
          </p:nvCxnSpPr>
          <p:spPr>
            <a:xfrm>
              <a:off x="3793425" y="3390000"/>
              <a:ext cx="653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861" name="Google Shape;861;p27"/>
            <p:cNvSpPr/>
            <p:nvPr/>
          </p:nvSpPr>
          <p:spPr>
            <a:xfrm>
              <a:off x="3317950" y="3104310"/>
              <a:ext cx="571382" cy="571382"/>
            </a:xfrm>
            <a:custGeom>
              <a:avLst/>
              <a:gdLst/>
              <a:ahLst/>
              <a:cxnLst/>
              <a:rect l="l" t="t" r="r" b="b"/>
              <a:pathLst>
                <a:path w="20706" h="20706" extrusionOk="0">
                  <a:moveTo>
                    <a:pt x="10359" y="1"/>
                  </a:moveTo>
                  <a:cubicBezTo>
                    <a:pt x="4632" y="1"/>
                    <a:pt x="1" y="4632"/>
                    <a:pt x="1" y="10347"/>
                  </a:cubicBezTo>
                  <a:cubicBezTo>
                    <a:pt x="1" y="16074"/>
                    <a:pt x="4632" y="20706"/>
                    <a:pt x="10359" y="20706"/>
                  </a:cubicBezTo>
                  <a:cubicBezTo>
                    <a:pt x="16074" y="20706"/>
                    <a:pt x="20706" y="16074"/>
                    <a:pt x="20706" y="10347"/>
                  </a:cubicBezTo>
                  <a:cubicBezTo>
                    <a:pt x="20706" y="4632"/>
                    <a:pt x="16074" y="1"/>
                    <a:pt x="10359" y="1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3291575" y="3104310"/>
              <a:ext cx="571382" cy="571382"/>
            </a:xfrm>
            <a:custGeom>
              <a:avLst/>
              <a:gdLst/>
              <a:ahLst/>
              <a:cxnLst/>
              <a:rect l="l" t="t" r="r" b="b"/>
              <a:pathLst>
                <a:path w="20706" h="20706" extrusionOk="0">
                  <a:moveTo>
                    <a:pt x="10347" y="1"/>
                  </a:moveTo>
                  <a:cubicBezTo>
                    <a:pt x="4632" y="1"/>
                    <a:pt x="1" y="4632"/>
                    <a:pt x="1" y="10347"/>
                  </a:cubicBezTo>
                  <a:cubicBezTo>
                    <a:pt x="1" y="16074"/>
                    <a:pt x="4632" y="20706"/>
                    <a:pt x="10347" y="20706"/>
                  </a:cubicBezTo>
                  <a:cubicBezTo>
                    <a:pt x="16074" y="20706"/>
                    <a:pt x="20706" y="16074"/>
                    <a:pt x="20706" y="10347"/>
                  </a:cubicBezTo>
                  <a:cubicBezTo>
                    <a:pt x="20706" y="4632"/>
                    <a:pt x="16074" y="1"/>
                    <a:pt x="10347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</a:t>
              </a:r>
              <a:r>
                <a:rPr lang="en" sz="1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63" name="Google Shape;863;p27"/>
            <p:cNvGrpSpPr/>
            <p:nvPr/>
          </p:nvGrpSpPr>
          <p:grpSpPr>
            <a:xfrm>
              <a:off x="1117545" y="3071826"/>
              <a:ext cx="2106671" cy="636350"/>
              <a:chOff x="5222700" y="3658300"/>
              <a:chExt cx="3210900" cy="636350"/>
            </a:xfrm>
          </p:grpSpPr>
          <p:sp>
            <p:nvSpPr>
              <p:cNvPr id="864" name="Google Shape;864;p27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Moon is a satellite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5" name="Google Shape;865;p27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Moon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66" name="Google Shape;866;p27"/>
          <p:cNvGrpSpPr/>
          <p:nvPr/>
        </p:nvGrpSpPr>
        <p:grpSpPr>
          <a:xfrm>
            <a:off x="4257816" y="2953187"/>
            <a:ext cx="314190" cy="317779"/>
            <a:chOff x="-39647175" y="3972000"/>
            <a:chExt cx="313500" cy="317050"/>
          </a:xfrm>
        </p:grpSpPr>
        <p:sp>
          <p:nvSpPr>
            <p:cNvPr id="867" name="Google Shape;867;p27"/>
            <p:cNvSpPr/>
            <p:nvPr/>
          </p:nvSpPr>
          <p:spPr>
            <a:xfrm>
              <a:off x="-39647175" y="3972000"/>
              <a:ext cx="95325" cy="153975"/>
            </a:xfrm>
            <a:custGeom>
              <a:avLst/>
              <a:gdLst/>
              <a:ahLst/>
              <a:cxnLst/>
              <a:rect l="l" t="t" r="r" b="b"/>
              <a:pathLst>
                <a:path w="3813" h="6159" extrusionOk="0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-39588875" y="4011750"/>
              <a:ext cx="216600" cy="277300"/>
            </a:xfrm>
            <a:custGeom>
              <a:avLst/>
              <a:gdLst/>
              <a:ahLst/>
              <a:cxnLst/>
              <a:rect l="l" t="t" r="r" b="b"/>
              <a:pathLst>
                <a:path w="8664" h="11092" extrusionOk="0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-39398275" y="4073975"/>
              <a:ext cx="64600" cy="71600"/>
            </a:xfrm>
            <a:custGeom>
              <a:avLst/>
              <a:gdLst/>
              <a:ahLst/>
              <a:cxnLst/>
              <a:rect l="l" t="t" r="r" b="b"/>
              <a:pathLst>
                <a:path w="2584" h="2864" extrusionOk="0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28"/>
          <p:cNvGrpSpPr/>
          <p:nvPr/>
        </p:nvGrpSpPr>
        <p:grpSpPr>
          <a:xfrm>
            <a:off x="2100838" y="1361325"/>
            <a:ext cx="1755600" cy="2877750"/>
            <a:chOff x="3694063" y="1285125"/>
            <a:chExt cx="1755600" cy="2877750"/>
          </a:xfrm>
        </p:grpSpPr>
        <p:sp>
          <p:nvSpPr>
            <p:cNvPr id="875" name="Google Shape;875;p28"/>
            <p:cNvSpPr/>
            <p:nvPr/>
          </p:nvSpPr>
          <p:spPr>
            <a:xfrm>
              <a:off x="5165363" y="1791825"/>
              <a:ext cx="284300" cy="584525"/>
            </a:xfrm>
            <a:custGeom>
              <a:avLst/>
              <a:gdLst/>
              <a:ahLst/>
              <a:cxnLst/>
              <a:rect l="l" t="t" r="r" b="b"/>
              <a:pathLst>
                <a:path w="11372" h="23381" extrusionOk="0">
                  <a:moveTo>
                    <a:pt x="6711" y="0"/>
                  </a:moveTo>
                  <a:cubicBezTo>
                    <a:pt x="6648" y="0"/>
                    <a:pt x="6585" y="15"/>
                    <a:pt x="6525" y="44"/>
                  </a:cubicBezTo>
                  <a:cubicBezTo>
                    <a:pt x="4537" y="1045"/>
                    <a:pt x="394" y="2557"/>
                    <a:pt x="394" y="2557"/>
                  </a:cubicBezTo>
                  <a:lnTo>
                    <a:pt x="1" y="23381"/>
                  </a:lnTo>
                  <a:lnTo>
                    <a:pt x="11371" y="11760"/>
                  </a:lnTo>
                  <a:cubicBezTo>
                    <a:pt x="11371" y="11760"/>
                    <a:pt x="8764" y="4247"/>
                    <a:pt x="7097" y="259"/>
                  </a:cubicBezTo>
                  <a:cubicBezTo>
                    <a:pt x="7028" y="95"/>
                    <a:pt x="6873" y="0"/>
                    <a:pt x="6711" y="0"/>
                  </a:cubicBez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4457838" y="1807500"/>
              <a:ext cx="991825" cy="1213275"/>
            </a:xfrm>
            <a:custGeom>
              <a:avLst/>
              <a:gdLst/>
              <a:ahLst/>
              <a:cxnLst/>
              <a:rect l="l" t="t" r="r" b="b"/>
              <a:pathLst>
                <a:path w="39673" h="48531" extrusionOk="0">
                  <a:moveTo>
                    <a:pt x="20813" y="1"/>
                  </a:moveTo>
                  <a:lnTo>
                    <a:pt x="3668" y="2906"/>
                  </a:lnTo>
                  <a:lnTo>
                    <a:pt x="1" y="37541"/>
                  </a:lnTo>
                  <a:lnTo>
                    <a:pt x="4561" y="48531"/>
                  </a:lnTo>
                  <a:lnTo>
                    <a:pt x="32874" y="28409"/>
                  </a:lnTo>
                  <a:cubicBezTo>
                    <a:pt x="34731" y="26659"/>
                    <a:pt x="36815" y="24754"/>
                    <a:pt x="38672" y="23004"/>
                  </a:cubicBezTo>
                  <a:cubicBezTo>
                    <a:pt x="39053" y="18992"/>
                    <a:pt x="39672" y="11134"/>
                    <a:pt x="39672" y="11133"/>
                  </a:cubicBezTo>
                  <a:lnTo>
                    <a:pt x="39672" y="11133"/>
                  </a:lnTo>
                  <a:lnTo>
                    <a:pt x="28302" y="22754"/>
                  </a:lnTo>
                  <a:lnTo>
                    <a:pt x="28695" y="1930"/>
                  </a:lnTo>
                  <a:cubicBezTo>
                    <a:pt x="28695" y="1930"/>
                    <a:pt x="23277" y="787"/>
                    <a:pt x="20813" y="1"/>
                  </a:cubicBez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4571838" y="2517725"/>
              <a:ext cx="707850" cy="503050"/>
            </a:xfrm>
            <a:custGeom>
              <a:avLst/>
              <a:gdLst/>
              <a:ahLst/>
              <a:cxnLst/>
              <a:rect l="l" t="t" r="r" b="b"/>
              <a:pathLst>
                <a:path w="28314" h="20122" extrusionOk="0">
                  <a:moveTo>
                    <a:pt x="28314" y="0"/>
                  </a:moveTo>
                  <a:lnTo>
                    <a:pt x="1" y="20122"/>
                  </a:lnTo>
                  <a:lnTo>
                    <a:pt x="28064" y="16252"/>
                  </a:lnTo>
                  <a:cubicBezTo>
                    <a:pt x="28195" y="10859"/>
                    <a:pt x="28183" y="5382"/>
                    <a:pt x="28314" y="0"/>
                  </a:cubicBez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4571838" y="2924025"/>
              <a:ext cx="701600" cy="133075"/>
            </a:xfrm>
            <a:custGeom>
              <a:avLst/>
              <a:gdLst/>
              <a:ahLst/>
              <a:cxnLst/>
              <a:rect l="l" t="t" r="r" b="b"/>
              <a:pathLst>
                <a:path w="28064" h="5323" extrusionOk="0">
                  <a:moveTo>
                    <a:pt x="28064" y="0"/>
                  </a:moveTo>
                  <a:lnTo>
                    <a:pt x="1" y="3870"/>
                  </a:lnTo>
                  <a:lnTo>
                    <a:pt x="22063" y="5322"/>
                  </a:lnTo>
                  <a:cubicBezTo>
                    <a:pt x="23944" y="3655"/>
                    <a:pt x="26194" y="1655"/>
                    <a:pt x="28064" y="0"/>
                  </a:cubicBez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5040063" y="3049625"/>
              <a:ext cx="106875" cy="236650"/>
            </a:xfrm>
            <a:custGeom>
              <a:avLst/>
              <a:gdLst/>
              <a:ahLst/>
              <a:cxnLst/>
              <a:rect l="l" t="t" r="r" b="b"/>
              <a:pathLst>
                <a:path w="4275" h="9466" extrusionOk="0">
                  <a:moveTo>
                    <a:pt x="3679" y="0"/>
                  </a:moveTo>
                  <a:cubicBezTo>
                    <a:pt x="3560" y="96"/>
                    <a:pt x="3453" y="203"/>
                    <a:pt x="3334" y="298"/>
                  </a:cubicBezTo>
                  <a:lnTo>
                    <a:pt x="0" y="9466"/>
                  </a:lnTo>
                  <a:cubicBezTo>
                    <a:pt x="1524" y="7323"/>
                    <a:pt x="2762" y="5704"/>
                    <a:pt x="4275" y="3560"/>
                  </a:cubicBezTo>
                  <a:cubicBezTo>
                    <a:pt x="4132" y="2263"/>
                    <a:pt x="3822" y="1298"/>
                    <a:pt x="3679" y="0"/>
                  </a:cubicBez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4008088" y="2746025"/>
              <a:ext cx="1115325" cy="1416850"/>
            </a:xfrm>
            <a:custGeom>
              <a:avLst/>
              <a:gdLst/>
              <a:ahLst/>
              <a:cxnLst/>
              <a:rect l="l" t="t" r="r" b="b"/>
              <a:pathLst>
                <a:path w="44613" h="56674" extrusionOk="0">
                  <a:moveTo>
                    <a:pt x="17991" y="0"/>
                  </a:moveTo>
                  <a:lnTo>
                    <a:pt x="536" y="11894"/>
                  </a:lnTo>
                  <a:cubicBezTo>
                    <a:pt x="286" y="13871"/>
                    <a:pt x="250" y="16431"/>
                    <a:pt x="0" y="18407"/>
                  </a:cubicBezTo>
                  <a:lnTo>
                    <a:pt x="16145" y="17657"/>
                  </a:lnTo>
                  <a:lnTo>
                    <a:pt x="8275" y="34052"/>
                  </a:lnTo>
                  <a:cubicBezTo>
                    <a:pt x="10299" y="35564"/>
                    <a:pt x="13561" y="36648"/>
                    <a:pt x="14716" y="38898"/>
                  </a:cubicBezTo>
                  <a:cubicBezTo>
                    <a:pt x="17824" y="44958"/>
                    <a:pt x="21539" y="51197"/>
                    <a:pt x="25575" y="56674"/>
                  </a:cubicBezTo>
                  <a:lnTo>
                    <a:pt x="29349" y="34135"/>
                  </a:lnTo>
                  <a:lnTo>
                    <a:pt x="40958" y="34135"/>
                  </a:lnTo>
                  <a:cubicBezTo>
                    <a:pt x="41005" y="29885"/>
                    <a:pt x="41232" y="25860"/>
                    <a:pt x="41279" y="21610"/>
                  </a:cubicBezTo>
                  <a:lnTo>
                    <a:pt x="44613" y="12442"/>
                  </a:lnTo>
                  <a:lnTo>
                    <a:pt x="22551" y="10990"/>
                  </a:lnTo>
                  <a:lnTo>
                    <a:pt x="17991" y="0"/>
                  </a:ln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4741813" y="3599400"/>
              <a:ext cx="290225" cy="125625"/>
            </a:xfrm>
            <a:custGeom>
              <a:avLst/>
              <a:gdLst/>
              <a:ahLst/>
              <a:cxnLst/>
              <a:rect l="l" t="t" r="r" b="b"/>
              <a:pathLst>
                <a:path w="11609" h="5025" extrusionOk="0">
                  <a:moveTo>
                    <a:pt x="0" y="0"/>
                  </a:moveTo>
                  <a:lnTo>
                    <a:pt x="4798" y="5025"/>
                  </a:lnTo>
                  <a:cubicBezTo>
                    <a:pt x="6608" y="3048"/>
                    <a:pt x="9739" y="1810"/>
                    <a:pt x="11609" y="0"/>
                  </a:cubicBez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4549513" y="1646175"/>
              <a:ext cx="428650" cy="233975"/>
            </a:xfrm>
            <a:custGeom>
              <a:avLst/>
              <a:gdLst/>
              <a:ahLst/>
              <a:cxnLst/>
              <a:rect l="l" t="t" r="r" b="b"/>
              <a:pathLst>
                <a:path w="17146" h="9359" extrusionOk="0">
                  <a:moveTo>
                    <a:pt x="5740" y="1"/>
                  </a:moveTo>
                  <a:lnTo>
                    <a:pt x="1" y="9359"/>
                  </a:lnTo>
                  <a:lnTo>
                    <a:pt x="1" y="9359"/>
                  </a:lnTo>
                  <a:lnTo>
                    <a:pt x="17146" y="6454"/>
                  </a:lnTo>
                  <a:cubicBezTo>
                    <a:pt x="13574" y="3858"/>
                    <a:pt x="9728" y="1882"/>
                    <a:pt x="5740" y="1"/>
                  </a:cubicBez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647438" y="3599400"/>
              <a:ext cx="214350" cy="563475"/>
            </a:xfrm>
            <a:custGeom>
              <a:avLst/>
              <a:gdLst/>
              <a:ahLst/>
              <a:cxnLst/>
              <a:rect l="l" t="t" r="r" b="b"/>
              <a:pathLst>
                <a:path w="8574" h="22539" extrusionOk="0">
                  <a:moveTo>
                    <a:pt x="3775" y="0"/>
                  </a:moveTo>
                  <a:lnTo>
                    <a:pt x="1" y="22539"/>
                  </a:lnTo>
                  <a:cubicBezTo>
                    <a:pt x="2263" y="16943"/>
                    <a:pt x="4835" y="11478"/>
                    <a:pt x="7728" y="6180"/>
                  </a:cubicBezTo>
                  <a:cubicBezTo>
                    <a:pt x="7954" y="5763"/>
                    <a:pt x="8240" y="5382"/>
                    <a:pt x="8573" y="5025"/>
                  </a:cubicBezTo>
                  <a:lnTo>
                    <a:pt x="3775" y="0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407838" y="1285125"/>
              <a:ext cx="285175" cy="595025"/>
            </a:xfrm>
            <a:custGeom>
              <a:avLst/>
              <a:gdLst/>
              <a:ahLst/>
              <a:cxnLst/>
              <a:rect l="l" t="t" r="r" b="b"/>
              <a:pathLst>
                <a:path w="11407" h="23801" extrusionOk="0">
                  <a:moveTo>
                    <a:pt x="0" y="0"/>
                  </a:moveTo>
                  <a:lnTo>
                    <a:pt x="5668" y="23801"/>
                  </a:lnTo>
                  <a:lnTo>
                    <a:pt x="11407" y="14443"/>
                  </a:lnTo>
                  <a:cubicBezTo>
                    <a:pt x="10383" y="11371"/>
                    <a:pt x="9430" y="8406"/>
                    <a:pt x="8406" y="5334"/>
                  </a:cubicBezTo>
                  <a:cubicBezTo>
                    <a:pt x="5703" y="3310"/>
                    <a:pt x="2905" y="1715"/>
                    <a:pt x="0" y="0"/>
                  </a:cubicBez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3694063" y="1285125"/>
              <a:ext cx="855475" cy="1460925"/>
            </a:xfrm>
            <a:custGeom>
              <a:avLst/>
              <a:gdLst/>
              <a:ahLst/>
              <a:cxnLst/>
              <a:rect l="l" t="t" r="r" b="b"/>
              <a:pathLst>
                <a:path w="34219" h="58437" extrusionOk="0">
                  <a:moveTo>
                    <a:pt x="28551" y="0"/>
                  </a:moveTo>
                  <a:cubicBezTo>
                    <a:pt x="23384" y="7323"/>
                    <a:pt x="18110" y="14836"/>
                    <a:pt x="12930" y="22146"/>
                  </a:cubicBezTo>
                  <a:lnTo>
                    <a:pt x="9144" y="28087"/>
                  </a:lnTo>
                  <a:lnTo>
                    <a:pt x="6322" y="21753"/>
                  </a:lnTo>
                  <a:cubicBezTo>
                    <a:pt x="3941" y="25063"/>
                    <a:pt x="2000" y="28480"/>
                    <a:pt x="0" y="32028"/>
                  </a:cubicBezTo>
                  <a:lnTo>
                    <a:pt x="5906" y="45339"/>
                  </a:lnTo>
                  <a:lnTo>
                    <a:pt x="30552" y="58436"/>
                  </a:lnTo>
                  <a:lnTo>
                    <a:pt x="34219" y="23801"/>
                  </a:lnTo>
                  <a:lnTo>
                    <a:pt x="28551" y="0"/>
                  </a:lnTo>
                  <a:close/>
                </a:path>
              </a:pathLst>
            </a:custGeom>
            <a:solidFill>
              <a:srgbClr val="E3F4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3803588" y="2660600"/>
              <a:ext cx="654275" cy="382800"/>
            </a:xfrm>
            <a:custGeom>
              <a:avLst/>
              <a:gdLst/>
              <a:ahLst/>
              <a:cxnLst/>
              <a:rect l="l" t="t" r="r" b="b"/>
              <a:pathLst>
                <a:path w="26171" h="15312" extrusionOk="0">
                  <a:moveTo>
                    <a:pt x="1" y="0"/>
                  </a:moveTo>
                  <a:lnTo>
                    <a:pt x="1" y="0"/>
                  </a:lnTo>
                  <a:cubicBezTo>
                    <a:pt x="2811" y="4977"/>
                    <a:pt x="5906" y="10335"/>
                    <a:pt x="8716" y="15311"/>
                  </a:cubicBezTo>
                  <a:lnTo>
                    <a:pt x="26171" y="3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3803588" y="2418600"/>
              <a:ext cx="654275" cy="327450"/>
            </a:xfrm>
            <a:custGeom>
              <a:avLst/>
              <a:gdLst/>
              <a:ahLst/>
              <a:cxnLst/>
              <a:rect l="l" t="t" r="r" b="b"/>
              <a:pathLst>
                <a:path w="26171" h="13098" extrusionOk="0">
                  <a:moveTo>
                    <a:pt x="1525" y="0"/>
                  </a:moveTo>
                  <a:cubicBezTo>
                    <a:pt x="929" y="3001"/>
                    <a:pt x="608" y="6680"/>
                    <a:pt x="1" y="9680"/>
                  </a:cubicBezTo>
                  <a:lnTo>
                    <a:pt x="26171" y="13097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4214963" y="3187450"/>
              <a:ext cx="196750" cy="409875"/>
            </a:xfrm>
            <a:custGeom>
              <a:avLst/>
              <a:gdLst/>
              <a:ahLst/>
              <a:cxnLst/>
              <a:rect l="l" t="t" r="r" b="b"/>
              <a:pathLst>
                <a:path w="7870" h="16395" extrusionOk="0">
                  <a:moveTo>
                    <a:pt x="7870" y="0"/>
                  </a:moveTo>
                  <a:lnTo>
                    <a:pt x="322" y="5929"/>
                  </a:lnTo>
                  <a:cubicBezTo>
                    <a:pt x="179" y="9168"/>
                    <a:pt x="131" y="13156"/>
                    <a:pt x="0" y="16395"/>
                  </a:cubicBezTo>
                  <a:lnTo>
                    <a:pt x="7870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4008088" y="3187450"/>
              <a:ext cx="403625" cy="148250"/>
            </a:xfrm>
            <a:custGeom>
              <a:avLst/>
              <a:gdLst/>
              <a:ahLst/>
              <a:cxnLst/>
              <a:rect l="l" t="t" r="r" b="b"/>
              <a:pathLst>
                <a:path w="16145" h="5930" extrusionOk="0">
                  <a:moveTo>
                    <a:pt x="16145" y="0"/>
                  </a:moveTo>
                  <a:lnTo>
                    <a:pt x="0" y="750"/>
                  </a:lnTo>
                  <a:cubicBezTo>
                    <a:pt x="2763" y="2608"/>
                    <a:pt x="5834" y="4060"/>
                    <a:pt x="8597" y="5929"/>
                  </a:cubicBezTo>
                  <a:lnTo>
                    <a:pt x="16145" y="0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3852113" y="1828950"/>
              <a:ext cx="165225" cy="158375"/>
            </a:xfrm>
            <a:custGeom>
              <a:avLst/>
              <a:gdLst/>
              <a:ahLst/>
              <a:cxnLst/>
              <a:rect l="l" t="t" r="r" b="b"/>
              <a:pathLst>
                <a:path w="6609" h="6335" extrusionOk="0">
                  <a:moveTo>
                    <a:pt x="0" y="0"/>
                  </a:moveTo>
                  <a:lnTo>
                    <a:pt x="2822" y="6334"/>
                  </a:lnTo>
                  <a:lnTo>
                    <a:pt x="6608" y="393"/>
                  </a:lnTo>
                  <a:cubicBezTo>
                    <a:pt x="4441" y="286"/>
                    <a:pt x="2167" y="167"/>
                    <a:pt x="0" y="0"/>
                  </a:cubicBez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5172213" y="1791825"/>
              <a:ext cx="253025" cy="224950"/>
            </a:xfrm>
            <a:custGeom>
              <a:avLst/>
              <a:gdLst/>
              <a:ahLst/>
              <a:cxnLst/>
              <a:rect l="l" t="t" r="r" b="b"/>
              <a:pathLst>
                <a:path w="10121" h="8998" extrusionOk="0">
                  <a:moveTo>
                    <a:pt x="6432" y="0"/>
                  </a:moveTo>
                  <a:cubicBezTo>
                    <a:pt x="6368" y="0"/>
                    <a:pt x="6302" y="15"/>
                    <a:pt x="6239" y="44"/>
                  </a:cubicBezTo>
                  <a:cubicBezTo>
                    <a:pt x="4263" y="1045"/>
                    <a:pt x="120" y="2557"/>
                    <a:pt x="120" y="2557"/>
                  </a:cubicBezTo>
                  <a:lnTo>
                    <a:pt x="1" y="8998"/>
                  </a:lnTo>
                  <a:lnTo>
                    <a:pt x="10121" y="8998"/>
                  </a:lnTo>
                  <a:cubicBezTo>
                    <a:pt x="9216" y="6450"/>
                    <a:pt x="7847" y="2700"/>
                    <a:pt x="6823" y="259"/>
                  </a:cubicBezTo>
                  <a:cubicBezTo>
                    <a:pt x="6754" y="95"/>
                    <a:pt x="6599" y="0"/>
                    <a:pt x="6432" y="0"/>
                  </a:cubicBez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4534938" y="1807500"/>
              <a:ext cx="640275" cy="209275"/>
            </a:xfrm>
            <a:custGeom>
              <a:avLst/>
              <a:gdLst/>
              <a:ahLst/>
              <a:cxnLst/>
              <a:rect l="l" t="t" r="r" b="b"/>
              <a:pathLst>
                <a:path w="25611" h="8371" extrusionOk="0">
                  <a:moveTo>
                    <a:pt x="17729" y="1"/>
                  </a:moveTo>
                  <a:lnTo>
                    <a:pt x="584" y="2906"/>
                  </a:lnTo>
                  <a:lnTo>
                    <a:pt x="0" y="8371"/>
                  </a:lnTo>
                  <a:lnTo>
                    <a:pt x="25492" y="8371"/>
                  </a:lnTo>
                  <a:lnTo>
                    <a:pt x="25611" y="1930"/>
                  </a:lnTo>
                  <a:cubicBezTo>
                    <a:pt x="25611" y="1930"/>
                    <a:pt x="20193" y="787"/>
                    <a:pt x="17729" y="1"/>
                  </a:cubicBez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4549513" y="1646175"/>
              <a:ext cx="428650" cy="233975"/>
            </a:xfrm>
            <a:custGeom>
              <a:avLst/>
              <a:gdLst/>
              <a:ahLst/>
              <a:cxnLst/>
              <a:rect l="l" t="t" r="r" b="b"/>
              <a:pathLst>
                <a:path w="17146" h="9359" extrusionOk="0">
                  <a:moveTo>
                    <a:pt x="5740" y="1"/>
                  </a:moveTo>
                  <a:lnTo>
                    <a:pt x="1" y="9359"/>
                  </a:lnTo>
                  <a:lnTo>
                    <a:pt x="1" y="9359"/>
                  </a:lnTo>
                  <a:lnTo>
                    <a:pt x="17146" y="6454"/>
                  </a:lnTo>
                  <a:cubicBezTo>
                    <a:pt x="13574" y="3858"/>
                    <a:pt x="9728" y="1882"/>
                    <a:pt x="5740" y="1"/>
                  </a:cubicBez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4407838" y="1285125"/>
              <a:ext cx="285175" cy="595025"/>
            </a:xfrm>
            <a:custGeom>
              <a:avLst/>
              <a:gdLst/>
              <a:ahLst/>
              <a:cxnLst/>
              <a:rect l="l" t="t" r="r" b="b"/>
              <a:pathLst>
                <a:path w="11407" h="23801" extrusionOk="0">
                  <a:moveTo>
                    <a:pt x="0" y="0"/>
                  </a:moveTo>
                  <a:lnTo>
                    <a:pt x="5668" y="23801"/>
                  </a:lnTo>
                  <a:lnTo>
                    <a:pt x="11407" y="14443"/>
                  </a:lnTo>
                  <a:cubicBezTo>
                    <a:pt x="10383" y="11371"/>
                    <a:pt x="9430" y="8406"/>
                    <a:pt x="8406" y="5334"/>
                  </a:cubicBezTo>
                  <a:cubicBezTo>
                    <a:pt x="5703" y="3310"/>
                    <a:pt x="2905" y="1715"/>
                    <a:pt x="0" y="0"/>
                  </a:cubicBez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3733038" y="1285125"/>
              <a:ext cx="816500" cy="731650"/>
            </a:xfrm>
            <a:custGeom>
              <a:avLst/>
              <a:gdLst/>
              <a:ahLst/>
              <a:cxnLst/>
              <a:rect l="l" t="t" r="r" b="b"/>
              <a:pathLst>
                <a:path w="32660" h="29266" extrusionOk="0">
                  <a:moveTo>
                    <a:pt x="26992" y="0"/>
                  </a:moveTo>
                  <a:cubicBezTo>
                    <a:pt x="21813" y="7323"/>
                    <a:pt x="16539" y="14836"/>
                    <a:pt x="11371" y="22146"/>
                  </a:cubicBezTo>
                  <a:lnTo>
                    <a:pt x="7585" y="28087"/>
                  </a:lnTo>
                  <a:lnTo>
                    <a:pt x="4751" y="21753"/>
                  </a:lnTo>
                  <a:cubicBezTo>
                    <a:pt x="3001" y="24194"/>
                    <a:pt x="1477" y="26694"/>
                    <a:pt x="1" y="29266"/>
                  </a:cubicBezTo>
                  <a:lnTo>
                    <a:pt x="32076" y="29266"/>
                  </a:lnTo>
                  <a:lnTo>
                    <a:pt x="32660" y="23801"/>
                  </a:lnTo>
                  <a:lnTo>
                    <a:pt x="26992" y="0"/>
                  </a:lnTo>
                  <a:close/>
                </a:path>
              </a:pathLst>
            </a:custGeom>
            <a:solidFill>
              <a:srgbClr val="E3F4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3851813" y="1828950"/>
              <a:ext cx="165525" cy="158375"/>
            </a:xfrm>
            <a:custGeom>
              <a:avLst/>
              <a:gdLst/>
              <a:ahLst/>
              <a:cxnLst/>
              <a:rect l="l" t="t" r="r" b="b"/>
              <a:pathLst>
                <a:path w="6621" h="6335" extrusionOk="0">
                  <a:moveTo>
                    <a:pt x="0" y="0"/>
                  </a:moveTo>
                  <a:lnTo>
                    <a:pt x="2834" y="6334"/>
                  </a:lnTo>
                  <a:lnTo>
                    <a:pt x="6620" y="393"/>
                  </a:lnTo>
                  <a:cubicBezTo>
                    <a:pt x="4453" y="286"/>
                    <a:pt x="2167" y="167"/>
                    <a:pt x="0" y="0"/>
                  </a:cubicBez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2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898" name="Google Shape;898;p28"/>
          <p:cNvGrpSpPr/>
          <p:nvPr/>
        </p:nvGrpSpPr>
        <p:grpSpPr>
          <a:xfrm>
            <a:off x="2210363" y="2668625"/>
            <a:ext cx="5950787" cy="575400"/>
            <a:chOff x="2210363" y="2668625"/>
            <a:chExt cx="5950787" cy="575400"/>
          </a:xfrm>
        </p:grpSpPr>
        <p:sp>
          <p:nvSpPr>
            <p:cNvPr id="899" name="Google Shape;899;p28"/>
            <p:cNvSpPr/>
            <p:nvPr/>
          </p:nvSpPr>
          <p:spPr>
            <a:xfrm>
              <a:off x="3033551" y="2668625"/>
              <a:ext cx="3489900" cy="575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210363" y="2668625"/>
              <a:ext cx="1474625" cy="575400"/>
            </a:xfrm>
            <a:custGeom>
              <a:avLst/>
              <a:gdLst/>
              <a:ahLst/>
              <a:cxnLst/>
              <a:rect l="l" t="t" r="r" b="b"/>
              <a:pathLst>
                <a:path w="58985" h="23016" extrusionOk="0">
                  <a:moveTo>
                    <a:pt x="465" y="1"/>
                  </a:moveTo>
                  <a:cubicBezTo>
                    <a:pt x="322" y="941"/>
                    <a:pt x="167" y="1858"/>
                    <a:pt x="1" y="2703"/>
                  </a:cubicBezTo>
                  <a:cubicBezTo>
                    <a:pt x="2811" y="7692"/>
                    <a:pt x="5906" y="13050"/>
                    <a:pt x="8716" y="18027"/>
                  </a:cubicBezTo>
                  <a:cubicBezTo>
                    <a:pt x="8537" y="19527"/>
                    <a:pt x="8466" y="21360"/>
                    <a:pt x="8335" y="23015"/>
                  </a:cubicBezTo>
                  <a:lnTo>
                    <a:pt x="52888" y="23015"/>
                  </a:lnTo>
                  <a:cubicBezTo>
                    <a:pt x="53162" y="22634"/>
                    <a:pt x="53448" y="22241"/>
                    <a:pt x="53734" y="21825"/>
                  </a:cubicBezTo>
                  <a:cubicBezTo>
                    <a:pt x="53591" y="20539"/>
                    <a:pt x="53281" y="19562"/>
                    <a:pt x="53138" y="18277"/>
                  </a:cubicBezTo>
                  <a:cubicBezTo>
                    <a:pt x="53019" y="18372"/>
                    <a:pt x="52912" y="18467"/>
                    <a:pt x="52793" y="18562"/>
                  </a:cubicBezTo>
                  <a:cubicBezTo>
                    <a:pt x="54674" y="16907"/>
                    <a:pt x="56924" y="14907"/>
                    <a:pt x="58794" y="13252"/>
                  </a:cubicBezTo>
                  <a:cubicBezTo>
                    <a:pt x="58901" y="8859"/>
                    <a:pt x="58913" y="4406"/>
                    <a:pt x="58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8"/>
            <p:cNvSpPr txBox="1"/>
            <p:nvPr/>
          </p:nvSpPr>
          <p:spPr>
            <a:xfrm>
              <a:off x="6752049" y="2773475"/>
              <a:ext cx="1409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02" name="Google Shape;902;p28"/>
          <p:cNvGrpSpPr/>
          <p:nvPr/>
        </p:nvGrpSpPr>
        <p:grpSpPr>
          <a:xfrm>
            <a:off x="1558821" y="2779908"/>
            <a:ext cx="345328" cy="352833"/>
            <a:chOff x="-24353875" y="3147725"/>
            <a:chExt cx="289875" cy="296175"/>
          </a:xfrm>
        </p:grpSpPr>
        <p:sp>
          <p:nvSpPr>
            <p:cNvPr id="903" name="Google Shape;903;p28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28"/>
          <p:cNvGrpSpPr/>
          <p:nvPr/>
        </p:nvGrpSpPr>
        <p:grpSpPr>
          <a:xfrm>
            <a:off x="2796163" y="3819650"/>
            <a:ext cx="5364987" cy="546625"/>
            <a:chOff x="2796163" y="3819650"/>
            <a:chExt cx="5364987" cy="546625"/>
          </a:xfrm>
        </p:grpSpPr>
        <p:sp>
          <p:nvSpPr>
            <p:cNvPr id="906" name="Google Shape;906;p28"/>
            <p:cNvSpPr/>
            <p:nvPr/>
          </p:nvSpPr>
          <p:spPr>
            <a:xfrm>
              <a:off x="3033550" y="3819675"/>
              <a:ext cx="3489900" cy="546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2796163" y="3819650"/>
              <a:ext cx="457500" cy="419125"/>
            </a:xfrm>
            <a:custGeom>
              <a:avLst/>
              <a:gdLst/>
              <a:ahLst/>
              <a:cxnLst/>
              <a:rect l="l" t="t" r="r" b="b"/>
              <a:pathLst>
                <a:path w="18300" h="16765" extrusionOk="0">
                  <a:moveTo>
                    <a:pt x="0" y="1"/>
                  </a:moveTo>
                  <a:cubicBezTo>
                    <a:pt x="2989" y="5740"/>
                    <a:pt x="6513" y="11586"/>
                    <a:pt x="10323" y="16765"/>
                  </a:cubicBezTo>
                  <a:cubicBezTo>
                    <a:pt x="12585" y="11169"/>
                    <a:pt x="15157" y="5692"/>
                    <a:pt x="18050" y="406"/>
                  </a:cubicBezTo>
                  <a:cubicBezTo>
                    <a:pt x="18121" y="263"/>
                    <a:pt x="18205" y="132"/>
                    <a:pt x="1830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8"/>
            <p:cNvSpPr txBox="1"/>
            <p:nvPr/>
          </p:nvSpPr>
          <p:spPr>
            <a:xfrm>
              <a:off x="6752049" y="3910125"/>
              <a:ext cx="1409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09" name="Google Shape;909;p28"/>
          <p:cNvGrpSpPr/>
          <p:nvPr/>
        </p:nvGrpSpPr>
        <p:grpSpPr>
          <a:xfrm>
            <a:off x="2110383" y="3918910"/>
            <a:ext cx="350004" cy="348128"/>
            <a:chOff x="-24353075" y="3891250"/>
            <a:chExt cx="293800" cy="292225"/>
          </a:xfrm>
        </p:grpSpPr>
        <p:sp>
          <p:nvSpPr>
            <p:cNvPr id="910" name="Google Shape;910;p28"/>
            <p:cNvSpPr/>
            <p:nvPr/>
          </p:nvSpPr>
          <p:spPr>
            <a:xfrm>
              <a:off x="-24251475" y="4012525"/>
              <a:ext cx="88225" cy="65400"/>
            </a:xfrm>
            <a:custGeom>
              <a:avLst/>
              <a:gdLst/>
              <a:ahLst/>
              <a:cxnLst/>
              <a:rect l="l" t="t" r="r" b="b"/>
              <a:pathLst>
                <a:path w="3529" h="2616" extrusionOk="0">
                  <a:moveTo>
                    <a:pt x="725" y="1"/>
                  </a:moveTo>
                  <a:cubicBezTo>
                    <a:pt x="315" y="1"/>
                    <a:pt x="0" y="347"/>
                    <a:pt x="0" y="725"/>
                  </a:cubicBezTo>
                  <a:cubicBezTo>
                    <a:pt x="0" y="1356"/>
                    <a:pt x="1040" y="2049"/>
                    <a:pt x="1733" y="2616"/>
                  </a:cubicBezTo>
                  <a:cubicBezTo>
                    <a:pt x="2458" y="2017"/>
                    <a:pt x="3466" y="1356"/>
                    <a:pt x="3466" y="725"/>
                  </a:cubicBezTo>
                  <a:cubicBezTo>
                    <a:pt x="3529" y="410"/>
                    <a:pt x="3277" y="1"/>
                    <a:pt x="2804" y="1"/>
                  </a:cubicBezTo>
                  <a:cubicBezTo>
                    <a:pt x="2300" y="1"/>
                    <a:pt x="2111" y="599"/>
                    <a:pt x="2111" y="599"/>
                  </a:cubicBezTo>
                  <a:cubicBezTo>
                    <a:pt x="2063" y="745"/>
                    <a:pt x="1906" y="824"/>
                    <a:pt x="1753" y="824"/>
                  </a:cubicBezTo>
                  <a:cubicBezTo>
                    <a:pt x="1607" y="824"/>
                    <a:pt x="1464" y="753"/>
                    <a:pt x="1418" y="599"/>
                  </a:cubicBezTo>
                  <a:cubicBezTo>
                    <a:pt x="1418" y="568"/>
                    <a:pt x="1229" y="1"/>
                    <a:pt x="7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8"/>
            <p:cNvSpPr/>
            <p:nvPr/>
          </p:nvSpPr>
          <p:spPr>
            <a:xfrm>
              <a:off x="-24353075" y="3891250"/>
              <a:ext cx="293800" cy="292225"/>
            </a:xfrm>
            <a:custGeom>
              <a:avLst/>
              <a:gdLst/>
              <a:ahLst/>
              <a:cxnLst/>
              <a:rect l="l" t="t" r="r" b="b"/>
              <a:pathLst>
                <a:path w="11752" h="11689" extrusionOk="0">
                  <a:moveTo>
                    <a:pt x="6837" y="4159"/>
                  </a:moveTo>
                  <a:cubicBezTo>
                    <a:pt x="7624" y="4159"/>
                    <a:pt x="8223" y="4789"/>
                    <a:pt x="8223" y="5576"/>
                  </a:cubicBezTo>
                  <a:cubicBezTo>
                    <a:pt x="8254" y="6616"/>
                    <a:pt x="7309" y="7183"/>
                    <a:pt x="6049" y="8223"/>
                  </a:cubicBezTo>
                  <a:cubicBezTo>
                    <a:pt x="5986" y="8286"/>
                    <a:pt x="5907" y="8317"/>
                    <a:pt x="5829" y="8317"/>
                  </a:cubicBezTo>
                  <a:cubicBezTo>
                    <a:pt x="5750" y="8317"/>
                    <a:pt x="5671" y="8286"/>
                    <a:pt x="5608" y="8223"/>
                  </a:cubicBezTo>
                  <a:cubicBezTo>
                    <a:pt x="4348" y="7183"/>
                    <a:pt x="3403" y="6585"/>
                    <a:pt x="3403" y="5576"/>
                  </a:cubicBezTo>
                  <a:cubicBezTo>
                    <a:pt x="3403" y="4789"/>
                    <a:pt x="4033" y="4159"/>
                    <a:pt x="4789" y="4159"/>
                  </a:cubicBezTo>
                  <a:cubicBezTo>
                    <a:pt x="5293" y="4159"/>
                    <a:pt x="5608" y="4411"/>
                    <a:pt x="5797" y="4663"/>
                  </a:cubicBezTo>
                  <a:cubicBezTo>
                    <a:pt x="6018" y="4411"/>
                    <a:pt x="6364" y="4159"/>
                    <a:pt x="6837" y="4159"/>
                  </a:cubicBezTo>
                  <a:close/>
                  <a:moveTo>
                    <a:pt x="4474" y="0"/>
                  </a:moveTo>
                  <a:cubicBezTo>
                    <a:pt x="3875" y="0"/>
                    <a:pt x="3466" y="473"/>
                    <a:pt x="3466" y="1008"/>
                  </a:cubicBezTo>
                  <a:lnTo>
                    <a:pt x="3466" y="3466"/>
                  </a:lnTo>
                  <a:lnTo>
                    <a:pt x="1008" y="3466"/>
                  </a:lnTo>
                  <a:cubicBezTo>
                    <a:pt x="410" y="3466"/>
                    <a:pt x="0" y="3938"/>
                    <a:pt x="0" y="4474"/>
                  </a:cubicBezTo>
                  <a:lnTo>
                    <a:pt x="0" y="7246"/>
                  </a:lnTo>
                  <a:cubicBezTo>
                    <a:pt x="0" y="7813"/>
                    <a:pt x="473" y="8254"/>
                    <a:pt x="1008" y="8254"/>
                  </a:cubicBezTo>
                  <a:lnTo>
                    <a:pt x="3466" y="8254"/>
                  </a:lnTo>
                  <a:lnTo>
                    <a:pt x="3466" y="10649"/>
                  </a:lnTo>
                  <a:cubicBezTo>
                    <a:pt x="3466" y="11247"/>
                    <a:pt x="3938" y="11688"/>
                    <a:pt x="4474" y="11688"/>
                  </a:cubicBezTo>
                  <a:lnTo>
                    <a:pt x="7246" y="11688"/>
                  </a:lnTo>
                  <a:cubicBezTo>
                    <a:pt x="7813" y="11688"/>
                    <a:pt x="8254" y="11216"/>
                    <a:pt x="8254" y="10649"/>
                  </a:cubicBezTo>
                  <a:lnTo>
                    <a:pt x="8254" y="8254"/>
                  </a:lnTo>
                  <a:lnTo>
                    <a:pt x="10680" y="8254"/>
                  </a:lnTo>
                  <a:cubicBezTo>
                    <a:pt x="11279" y="8254"/>
                    <a:pt x="11720" y="7782"/>
                    <a:pt x="11720" y="7246"/>
                  </a:cubicBezTo>
                  <a:lnTo>
                    <a:pt x="11720" y="4474"/>
                  </a:lnTo>
                  <a:cubicBezTo>
                    <a:pt x="11751" y="3938"/>
                    <a:pt x="11279" y="3466"/>
                    <a:pt x="10680" y="3466"/>
                  </a:cubicBezTo>
                  <a:lnTo>
                    <a:pt x="8254" y="3466"/>
                  </a:lnTo>
                  <a:lnTo>
                    <a:pt x="8254" y="1008"/>
                  </a:lnTo>
                  <a:cubicBezTo>
                    <a:pt x="8254" y="410"/>
                    <a:pt x="7782" y="0"/>
                    <a:pt x="7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28"/>
          <p:cNvGrpSpPr/>
          <p:nvPr/>
        </p:nvGrpSpPr>
        <p:grpSpPr>
          <a:xfrm>
            <a:off x="2100838" y="2091175"/>
            <a:ext cx="6060312" cy="576875"/>
            <a:chOff x="2100838" y="2091175"/>
            <a:chExt cx="6060312" cy="576875"/>
          </a:xfrm>
        </p:grpSpPr>
        <p:sp>
          <p:nvSpPr>
            <p:cNvPr id="913" name="Google Shape;913;p28"/>
            <p:cNvSpPr/>
            <p:nvPr/>
          </p:nvSpPr>
          <p:spPr>
            <a:xfrm>
              <a:off x="3033551" y="2091175"/>
              <a:ext cx="3489900" cy="575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2100838" y="2091175"/>
              <a:ext cx="1755600" cy="576875"/>
            </a:xfrm>
            <a:custGeom>
              <a:avLst/>
              <a:gdLst/>
              <a:ahLst/>
              <a:cxnLst/>
              <a:rect l="l" t="t" r="r" b="b"/>
              <a:pathLst>
                <a:path w="70224" h="23075" extrusionOk="0">
                  <a:moveTo>
                    <a:pt x="1560" y="0"/>
                  </a:moveTo>
                  <a:cubicBezTo>
                    <a:pt x="1036" y="1048"/>
                    <a:pt x="524" y="1858"/>
                    <a:pt x="0" y="2787"/>
                  </a:cubicBezTo>
                  <a:lnTo>
                    <a:pt x="5906" y="16098"/>
                  </a:lnTo>
                  <a:cubicBezTo>
                    <a:pt x="5477" y="18241"/>
                    <a:pt x="5191" y="20693"/>
                    <a:pt x="4846" y="23075"/>
                  </a:cubicBezTo>
                  <a:lnTo>
                    <a:pt x="63365" y="23075"/>
                  </a:lnTo>
                  <a:cubicBezTo>
                    <a:pt x="63389" y="22039"/>
                    <a:pt x="63401" y="21074"/>
                    <a:pt x="63425" y="20074"/>
                  </a:cubicBezTo>
                  <a:cubicBezTo>
                    <a:pt x="65282" y="18336"/>
                    <a:pt x="67366" y="16431"/>
                    <a:pt x="69223" y="14681"/>
                  </a:cubicBezTo>
                  <a:cubicBezTo>
                    <a:pt x="69604" y="10668"/>
                    <a:pt x="70223" y="2822"/>
                    <a:pt x="70223" y="2822"/>
                  </a:cubicBezTo>
                  <a:cubicBezTo>
                    <a:pt x="70223" y="2822"/>
                    <a:pt x="70152" y="2632"/>
                    <a:pt x="70045" y="2310"/>
                  </a:cubicBezTo>
                  <a:cubicBezTo>
                    <a:pt x="69997" y="2179"/>
                    <a:pt x="69937" y="2025"/>
                    <a:pt x="69878" y="1858"/>
                  </a:cubicBezTo>
                  <a:cubicBezTo>
                    <a:pt x="69795" y="1596"/>
                    <a:pt x="69687" y="1263"/>
                    <a:pt x="69568" y="917"/>
                  </a:cubicBezTo>
                  <a:cubicBezTo>
                    <a:pt x="69473" y="643"/>
                    <a:pt x="69366" y="453"/>
                    <a:pt x="6925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8"/>
            <p:cNvSpPr txBox="1"/>
            <p:nvPr/>
          </p:nvSpPr>
          <p:spPr>
            <a:xfrm>
              <a:off x="6752049" y="2196750"/>
              <a:ext cx="1409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16" name="Google Shape;916;p28"/>
          <p:cNvGrpSpPr/>
          <p:nvPr/>
        </p:nvGrpSpPr>
        <p:grpSpPr>
          <a:xfrm>
            <a:off x="1357456" y="2203863"/>
            <a:ext cx="353757" cy="351463"/>
            <a:chOff x="-22845575" y="3504075"/>
            <a:chExt cx="296950" cy="295025"/>
          </a:xfrm>
        </p:grpSpPr>
        <p:sp>
          <p:nvSpPr>
            <p:cNvPr id="917" name="Google Shape;917;p28"/>
            <p:cNvSpPr/>
            <p:nvPr/>
          </p:nvSpPr>
          <p:spPr>
            <a:xfrm>
              <a:off x="-22688825" y="3504100"/>
              <a:ext cx="140200" cy="295000"/>
            </a:xfrm>
            <a:custGeom>
              <a:avLst/>
              <a:gdLst/>
              <a:ahLst/>
              <a:cxnLst/>
              <a:rect l="l" t="t" r="r" b="b"/>
              <a:pathLst>
                <a:path w="5608" h="11800" extrusionOk="0">
                  <a:moveTo>
                    <a:pt x="1465" y="2908"/>
                  </a:moveTo>
                  <a:cubicBezTo>
                    <a:pt x="1552" y="2908"/>
                    <a:pt x="1638" y="2931"/>
                    <a:pt x="1701" y="2979"/>
                  </a:cubicBezTo>
                  <a:cubicBezTo>
                    <a:pt x="1827" y="3105"/>
                    <a:pt x="1827" y="3357"/>
                    <a:pt x="1701" y="3451"/>
                  </a:cubicBezTo>
                  <a:cubicBezTo>
                    <a:pt x="1292" y="3861"/>
                    <a:pt x="1292" y="4522"/>
                    <a:pt x="1701" y="4932"/>
                  </a:cubicBezTo>
                  <a:cubicBezTo>
                    <a:pt x="1827" y="5026"/>
                    <a:pt x="1827" y="5279"/>
                    <a:pt x="1701" y="5373"/>
                  </a:cubicBezTo>
                  <a:cubicBezTo>
                    <a:pt x="1632" y="5477"/>
                    <a:pt x="1544" y="5524"/>
                    <a:pt x="1452" y="5524"/>
                  </a:cubicBezTo>
                  <a:cubicBezTo>
                    <a:pt x="1377" y="5524"/>
                    <a:pt x="1300" y="5493"/>
                    <a:pt x="1229" y="5436"/>
                  </a:cubicBezTo>
                  <a:cubicBezTo>
                    <a:pt x="567" y="4774"/>
                    <a:pt x="567" y="3672"/>
                    <a:pt x="1229" y="2979"/>
                  </a:cubicBezTo>
                  <a:cubicBezTo>
                    <a:pt x="1292" y="2931"/>
                    <a:pt x="1378" y="2908"/>
                    <a:pt x="1465" y="2908"/>
                  </a:cubicBezTo>
                  <a:close/>
                  <a:moveTo>
                    <a:pt x="2461" y="7313"/>
                  </a:moveTo>
                  <a:cubicBezTo>
                    <a:pt x="2532" y="7313"/>
                    <a:pt x="2605" y="7318"/>
                    <a:pt x="2678" y="7326"/>
                  </a:cubicBezTo>
                  <a:cubicBezTo>
                    <a:pt x="2867" y="7358"/>
                    <a:pt x="3025" y="7515"/>
                    <a:pt x="2993" y="7704"/>
                  </a:cubicBezTo>
                  <a:cubicBezTo>
                    <a:pt x="2962" y="7925"/>
                    <a:pt x="2804" y="8019"/>
                    <a:pt x="2615" y="8019"/>
                  </a:cubicBezTo>
                  <a:cubicBezTo>
                    <a:pt x="2579" y="8016"/>
                    <a:pt x="2543" y="8014"/>
                    <a:pt x="2507" y="8014"/>
                  </a:cubicBezTo>
                  <a:cubicBezTo>
                    <a:pt x="1947" y="8014"/>
                    <a:pt x="1418" y="8467"/>
                    <a:pt x="1418" y="9059"/>
                  </a:cubicBezTo>
                  <a:cubicBezTo>
                    <a:pt x="1418" y="9248"/>
                    <a:pt x="1260" y="9406"/>
                    <a:pt x="1071" y="9406"/>
                  </a:cubicBezTo>
                  <a:cubicBezTo>
                    <a:pt x="882" y="9406"/>
                    <a:pt x="725" y="9248"/>
                    <a:pt x="725" y="9059"/>
                  </a:cubicBezTo>
                  <a:cubicBezTo>
                    <a:pt x="725" y="8091"/>
                    <a:pt x="1490" y="7313"/>
                    <a:pt x="2461" y="7313"/>
                  </a:cubicBezTo>
                  <a:close/>
                  <a:moveTo>
                    <a:pt x="1060" y="0"/>
                  </a:moveTo>
                  <a:cubicBezTo>
                    <a:pt x="689" y="0"/>
                    <a:pt x="327" y="130"/>
                    <a:pt x="0" y="364"/>
                  </a:cubicBezTo>
                  <a:lnTo>
                    <a:pt x="0" y="5247"/>
                  </a:lnTo>
                  <a:cubicBezTo>
                    <a:pt x="0" y="5814"/>
                    <a:pt x="473" y="6255"/>
                    <a:pt x="1040" y="6255"/>
                  </a:cubicBezTo>
                  <a:cubicBezTo>
                    <a:pt x="1229" y="6255"/>
                    <a:pt x="1386" y="6413"/>
                    <a:pt x="1386" y="6602"/>
                  </a:cubicBezTo>
                  <a:cubicBezTo>
                    <a:pt x="1386" y="6822"/>
                    <a:pt x="1229" y="6948"/>
                    <a:pt x="1040" y="6948"/>
                  </a:cubicBezTo>
                  <a:cubicBezTo>
                    <a:pt x="630" y="6948"/>
                    <a:pt x="284" y="6854"/>
                    <a:pt x="0" y="6602"/>
                  </a:cubicBezTo>
                  <a:lnTo>
                    <a:pt x="0" y="11453"/>
                  </a:lnTo>
                  <a:cubicBezTo>
                    <a:pt x="284" y="11705"/>
                    <a:pt x="630" y="11800"/>
                    <a:pt x="1040" y="11800"/>
                  </a:cubicBezTo>
                  <a:cubicBezTo>
                    <a:pt x="1733" y="11800"/>
                    <a:pt x="2363" y="11359"/>
                    <a:pt x="2647" y="10760"/>
                  </a:cubicBezTo>
                  <a:cubicBezTo>
                    <a:pt x="3497" y="10634"/>
                    <a:pt x="4190" y="9910"/>
                    <a:pt x="4190" y="9028"/>
                  </a:cubicBezTo>
                  <a:cubicBezTo>
                    <a:pt x="4190" y="8902"/>
                    <a:pt x="4159" y="8776"/>
                    <a:pt x="4159" y="8618"/>
                  </a:cubicBezTo>
                  <a:cubicBezTo>
                    <a:pt x="4505" y="8555"/>
                    <a:pt x="4820" y="8397"/>
                    <a:pt x="5104" y="8145"/>
                  </a:cubicBezTo>
                  <a:cubicBezTo>
                    <a:pt x="5419" y="7830"/>
                    <a:pt x="5608" y="7389"/>
                    <a:pt x="5608" y="6917"/>
                  </a:cubicBezTo>
                  <a:cubicBezTo>
                    <a:pt x="5608" y="6539"/>
                    <a:pt x="5482" y="6192"/>
                    <a:pt x="5261" y="5909"/>
                  </a:cubicBezTo>
                  <a:cubicBezTo>
                    <a:pt x="5482" y="5594"/>
                    <a:pt x="5608" y="5247"/>
                    <a:pt x="5608" y="4869"/>
                  </a:cubicBezTo>
                  <a:cubicBezTo>
                    <a:pt x="5608" y="4396"/>
                    <a:pt x="5387" y="3987"/>
                    <a:pt x="5072" y="3672"/>
                  </a:cubicBezTo>
                  <a:cubicBezTo>
                    <a:pt x="4852" y="3420"/>
                    <a:pt x="4505" y="3262"/>
                    <a:pt x="4127" y="3199"/>
                  </a:cubicBezTo>
                  <a:cubicBezTo>
                    <a:pt x="4253" y="2632"/>
                    <a:pt x="4096" y="2002"/>
                    <a:pt x="3655" y="1561"/>
                  </a:cubicBezTo>
                  <a:cubicBezTo>
                    <a:pt x="3403" y="1309"/>
                    <a:pt x="3025" y="1120"/>
                    <a:pt x="2647" y="1088"/>
                  </a:cubicBezTo>
                  <a:cubicBezTo>
                    <a:pt x="2394" y="584"/>
                    <a:pt x="1985" y="143"/>
                    <a:pt x="1449" y="49"/>
                  </a:cubicBezTo>
                  <a:cubicBezTo>
                    <a:pt x="1319" y="16"/>
                    <a:pt x="1189" y="0"/>
                    <a:pt x="1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-22845575" y="3504075"/>
              <a:ext cx="139425" cy="294250"/>
            </a:xfrm>
            <a:custGeom>
              <a:avLst/>
              <a:gdLst/>
              <a:ahLst/>
              <a:cxnLst/>
              <a:rect l="l" t="t" r="r" b="b"/>
              <a:pathLst>
                <a:path w="5577" h="11770" extrusionOk="0">
                  <a:moveTo>
                    <a:pt x="4187" y="2948"/>
                  </a:moveTo>
                  <a:cubicBezTo>
                    <a:pt x="4277" y="2948"/>
                    <a:pt x="4364" y="2980"/>
                    <a:pt x="4411" y="3043"/>
                  </a:cubicBezTo>
                  <a:cubicBezTo>
                    <a:pt x="5104" y="3673"/>
                    <a:pt x="5104" y="4775"/>
                    <a:pt x="4411" y="5437"/>
                  </a:cubicBezTo>
                  <a:cubicBezTo>
                    <a:pt x="4364" y="5500"/>
                    <a:pt x="4277" y="5532"/>
                    <a:pt x="4187" y="5532"/>
                  </a:cubicBezTo>
                  <a:cubicBezTo>
                    <a:pt x="4096" y="5532"/>
                    <a:pt x="4002" y="5500"/>
                    <a:pt x="3939" y="5437"/>
                  </a:cubicBezTo>
                  <a:cubicBezTo>
                    <a:pt x="3844" y="5311"/>
                    <a:pt x="3844" y="5090"/>
                    <a:pt x="3939" y="4964"/>
                  </a:cubicBezTo>
                  <a:cubicBezTo>
                    <a:pt x="4348" y="4555"/>
                    <a:pt x="4348" y="3893"/>
                    <a:pt x="3939" y="3515"/>
                  </a:cubicBezTo>
                  <a:cubicBezTo>
                    <a:pt x="3844" y="3389"/>
                    <a:pt x="3844" y="3137"/>
                    <a:pt x="3939" y="3043"/>
                  </a:cubicBezTo>
                  <a:cubicBezTo>
                    <a:pt x="4002" y="2980"/>
                    <a:pt x="4096" y="2948"/>
                    <a:pt x="4187" y="2948"/>
                  </a:cubicBezTo>
                  <a:close/>
                  <a:moveTo>
                    <a:pt x="3148" y="7314"/>
                  </a:moveTo>
                  <a:cubicBezTo>
                    <a:pt x="4123" y="7314"/>
                    <a:pt x="4915" y="8092"/>
                    <a:pt x="4915" y="9060"/>
                  </a:cubicBezTo>
                  <a:cubicBezTo>
                    <a:pt x="4915" y="9249"/>
                    <a:pt x="4726" y="9407"/>
                    <a:pt x="4537" y="9407"/>
                  </a:cubicBezTo>
                  <a:cubicBezTo>
                    <a:pt x="4348" y="9407"/>
                    <a:pt x="4191" y="9249"/>
                    <a:pt x="4191" y="9060"/>
                  </a:cubicBezTo>
                  <a:cubicBezTo>
                    <a:pt x="4191" y="8468"/>
                    <a:pt x="3662" y="8015"/>
                    <a:pt x="3101" y="8015"/>
                  </a:cubicBezTo>
                  <a:cubicBezTo>
                    <a:pt x="3066" y="8015"/>
                    <a:pt x="3030" y="8017"/>
                    <a:pt x="2994" y="8020"/>
                  </a:cubicBezTo>
                  <a:cubicBezTo>
                    <a:pt x="2968" y="8029"/>
                    <a:pt x="2944" y="8033"/>
                    <a:pt x="2920" y="8033"/>
                  </a:cubicBezTo>
                  <a:cubicBezTo>
                    <a:pt x="2765" y="8033"/>
                    <a:pt x="2643" y="7869"/>
                    <a:pt x="2616" y="7705"/>
                  </a:cubicBezTo>
                  <a:cubicBezTo>
                    <a:pt x="2584" y="7516"/>
                    <a:pt x="2742" y="7359"/>
                    <a:pt x="2931" y="7327"/>
                  </a:cubicBezTo>
                  <a:cubicBezTo>
                    <a:pt x="3004" y="7319"/>
                    <a:pt x="3077" y="7314"/>
                    <a:pt x="3148" y="7314"/>
                  </a:cubicBezTo>
                  <a:close/>
                  <a:moveTo>
                    <a:pt x="4581" y="0"/>
                  </a:moveTo>
                  <a:cubicBezTo>
                    <a:pt x="4444" y="0"/>
                    <a:pt x="4303" y="16"/>
                    <a:pt x="4159" y="50"/>
                  </a:cubicBezTo>
                  <a:cubicBezTo>
                    <a:pt x="3592" y="144"/>
                    <a:pt x="3214" y="585"/>
                    <a:pt x="2962" y="1089"/>
                  </a:cubicBezTo>
                  <a:cubicBezTo>
                    <a:pt x="2584" y="1152"/>
                    <a:pt x="2206" y="1310"/>
                    <a:pt x="1954" y="1562"/>
                  </a:cubicBezTo>
                  <a:cubicBezTo>
                    <a:pt x="1513" y="2003"/>
                    <a:pt x="1355" y="2633"/>
                    <a:pt x="1481" y="3200"/>
                  </a:cubicBezTo>
                  <a:cubicBezTo>
                    <a:pt x="1135" y="3232"/>
                    <a:pt x="820" y="3389"/>
                    <a:pt x="536" y="3673"/>
                  </a:cubicBezTo>
                  <a:cubicBezTo>
                    <a:pt x="221" y="3988"/>
                    <a:pt x="1" y="4397"/>
                    <a:pt x="1" y="4870"/>
                  </a:cubicBezTo>
                  <a:cubicBezTo>
                    <a:pt x="1" y="5280"/>
                    <a:pt x="127" y="5626"/>
                    <a:pt x="379" y="5910"/>
                  </a:cubicBezTo>
                  <a:cubicBezTo>
                    <a:pt x="127" y="6225"/>
                    <a:pt x="1" y="6571"/>
                    <a:pt x="1" y="6918"/>
                  </a:cubicBezTo>
                  <a:cubicBezTo>
                    <a:pt x="1" y="7390"/>
                    <a:pt x="221" y="7831"/>
                    <a:pt x="536" y="8146"/>
                  </a:cubicBezTo>
                  <a:cubicBezTo>
                    <a:pt x="788" y="8430"/>
                    <a:pt x="1135" y="8588"/>
                    <a:pt x="1481" y="8619"/>
                  </a:cubicBezTo>
                  <a:cubicBezTo>
                    <a:pt x="1229" y="9690"/>
                    <a:pt x="1985" y="10604"/>
                    <a:pt x="2931" y="10698"/>
                  </a:cubicBezTo>
                  <a:cubicBezTo>
                    <a:pt x="3214" y="11328"/>
                    <a:pt x="3781" y="11769"/>
                    <a:pt x="4537" y="11769"/>
                  </a:cubicBezTo>
                  <a:cubicBezTo>
                    <a:pt x="4947" y="11769"/>
                    <a:pt x="5293" y="11612"/>
                    <a:pt x="5577" y="11423"/>
                  </a:cubicBezTo>
                  <a:lnTo>
                    <a:pt x="5577" y="6571"/>
                  </a:lnTo>
                  <a:cubicBezTo>
                    <a:pt x="5293" y="6823"/>
                    <a:pt x="4947" y="6918"/>
                    <a:pt x="4537" y="6918"/>
                  </a:cubicBezTo>
                  <a:cubicBezTo>
                    <a:pt x="4348" y="6918"/>
                    <a:pt x="4191" y="6760"/>
                    <a:pt x="4191" y="6571"/>
                  </a:cubicBezTo>
                  <a:cubicBezTo>
                    <a:pt x="4191" y="6382"/>
                    <a:pt x="4348" y="6225"/>
                    <a:pt x="4537" y="6225"/>
                  </a:cubicBezTo>
                  <a:cubicBezTo>
                    <a:pt x="5136" y="6225"/>
                    <a:pt x="5577" y="5752"/>
                    <a:pt x="5577" y="5185"/>
                  </a:cubicBezTo>
                  <a:lnTo>
                    <a:pt x="5577" y="302"/>
                  </a:lnTo>
                  <a:cubicBezTo>
                    <a:pt x="5300" y="117"/>
                    <a:pt x="4956" y="0"/>
                    <a:pt x="45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28"/>
          <p:cNvGrpSpPr/>
          <p:nvPr/>
        </p:nvGrpSpPr>
        <p:grpSpPr>
          <a:xfrm>
            <a:off x="2415163" y="3244000"/>
            <a:ext cx="5745987" cy="577475"/>
            <a:chOff x="2415163" y="3244000"/>
            <a:chExt cx="5745987" cy="577475"/>
          </a:xfrm>
        </p:grpSpPr>
        <p:sp>
          <p:nvSpPr>
            <p:cNvPr id="920" name="Google Shape;920;p28"/>
            <p:cNvSpPr/>
            <p:nvPr/>
          </p:nvSpPr>
          <p:spPr>
            <a:xfrm>
              <a:off x="3033551" y="3246075"/>
              <a:ext cx="3489900" cy="57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1" name="Google Shape;921;p28"/>
            <p:cNvSpPr/>
            <p:nvPr/>
          </p:nvSpPr>
          <p:spPr>
            <a:xfrm>
              <a:off x="2415163" y="3244000"/>
              <a:ext cx="1117425" cy="575675"/>
            </a:xfrm>
            <a:custGeom>
              <a:avLst/>
              <a:gdLst/>
              <a:ahLst/>
              <a:cxnLst/>
              <a:rect l="l" t="t" r="r" b="b"/>
              <a:pathLst>
                <a:path w="44697" h="23027" extrusionOk="0">
                  <a:moveTo>
                    <a:pt x="143" y="0"/>
                  </a:moveTo>
                  <a:cubicBezTo>
                    <a:pt x="95" y="536"/>
                    <a:pt x="48" y="1048"/>
                    <a:pt x="0" y="1524"/>
                  </a:cubicBezTo>
                  <a:cubicBezTo>
                    <a:pt x="2751" y="3382"/>
                    <a:pt x="5834" y="4834"/>
                    <a:pt x="8585" y="6692"/>
                  </a:cubicBezTo>
                  <a:cubicBezTo>
                    <a:pt x="8442" y="9930"/>
                    <a:pt x="8394" y="13931"/>
                    <a:pt x="8263" y="17157"/>
                  </a:cubicBezTo>
                  <a:cubicBezTo>
                    <a:pt x="10287" y="18669"/>
                    <a:pt x="13549" y="19753"/>
                    <a:pt x="14704" y="22003"/>
                  </a:cubicBezTo>
                  <a:cubicBezTo>
                    <a:pt x="14883" y="22348"/>
                    <a:pt x="15062" y="22694"/>
                    <a:pt x="15240" y="23027"/>
                  </a:cubicBezTo>
                  <a:lnTo>
                    <a:pt x="33540" y="23027"/>
                  </a:lnTo>
                  <a:cubicBezTo>
                    <a:pt x="33707" y="22765"/>
                    <a:pt x="33909" y="22515"/>
                    <a:pt x="34135" y="22277"/>
                  </a:cubicBezTo>
                  <a:cubicBezTo>
                    <a:pt x="35945" y="20300"/>
                    <a:pt x="39076" y="19050"/>
                    <a:pt x="40946" y="17252"/>
                  </a:cubicBezTo>
                  <a:cubicBezTo>
                    <a:pt x="40993" y="12990"/>
                    <a:pt x="41220" y="8978"/>
                    <a:pt x="41267" y="4715"/>
                  </a:cubicBezTo>
                  <a:cubicBezTo>
                    <a:pt x="42494" y="2989"/>
                    <a:pt x="43541" y="1608"/>
                    <a:pt x="44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8"/>
            <p:cNvSpPr txBox="1"/>
            <p:nvPr/>
          </p:nvSpPr>
          <p:spPr>
            <a:xfrm>
              <a:off x="6752049" y="3350200"/>
              <a:ext cx="1409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23" name="Google Shape;923;p28"/>
          <p:cNvGrpSpPr/>
          <p:nvPr/>
        </p:nvGrpSpPr>
        <p:grpSpPr>
          <a:xfrm>
            <a:off x="1841256" y="3357815"/>
            <a:ext cx="315307" cy="351910"/>
            <a:chOff x="-23962425" y="3519475"/>
            <a:chExt cx="264675" cy="295400"/>
          </a:xfrm>
        </p:grpSpPr>
        <p:sp>
          <p:nvSpPr>
            <p:cNvPr id="924" name="Google Shape;924;p28"/>
            <p:cNvSpPr/>
            <p:nvPr/>
          </p:nvSpPr>
          <p:spPr>
            <a:xfrm>
              <a:off x="-23961625" y="3580925"/>
              <a:ext cx="263875" cy="233950"/>
            </a:xfrm>
            <a:custGeom>
              <a:avLst/>
              <a:gdLst/>
              <a:ahLst/>
              <a:cxnLst/>
              <a:rect l="l" t="t" r="r" b="b"/>
              <a:pathLst>
                <a:path w="10555" h="9358" extrusionOk="0">
                  <a:moveTo>
                    <a:pt x="1701" y="3119"/>
                  </a:moveTo>
                  <a:cubicBezTo>
                    <a:pt x="1890" y="3119"/>
                    <a:pt x="2048" y="3277"/>
                    <a:pt x="2048" y="3466"/>
                  </a:cubicBezTo>
                  <a:lnTo>
                    <a:pt x="2048" y="4159"/>
                  </a:lnTo>
                  <a:cubicBezTo>
                    <a:pt x="2048" y="4379"/>
                    <a:pt x="2205" y="4537"/>
                    <a:pt x="2394" y="4537"/>
                  </a:cubicBezTo>
                  <a:lnTo>
                    <a:pt x="3119" y="4537"/>
                  </a:lnTo>
                  <a:cubicBezTo>
                    <a:pt x="3308" y="4537"/>
                    <a:pt x="3466" y="4663"/>
                    <a:pt x="3466" y="4883"/>
                  </a:cubicBezTo>
                  <a:cubicBezTo>
                    <a:pt x="3466" y="5072"/>
                    <a:pt x="3308" y="5230"/>
                    <a:pt x="3119" y="5230"/>
                  </a:cubicBezTo>
                  <a:lnTo>
                    <a:pt x="2394" y="5230"/>
                  </a:lnTo>
                  <a:cubicBezTo>
                    <a:pt x="1796" y="5198"/>
                    <a:pt x="1323" y="4726"/>
                    <a:pt x="1323" y="4159"/>
                  </a:cubicBezTo>
                  <a:lnTo>
                    <a:pt x="1323" y="3466"/>
                  </a:lnTo>
                  <a:cubicBezTo>
                    <a:pt x="1323" y="3277"/>
                    <a:pt x="1512" y="3119"/>
                    <a:pt x="1701" y="3119"/>
                  </a:cubicBezTo>
                  <a:close/>
                  <a:moveTo>
                    <a:pt x="3781" y="6585"/>
                  </a:moveTo>
                  <a:lnTo>
                    <a:pt x="3781" y="6931"/>
                  </a:lnTo>
                  <a:cubicBezTo>
                    <a:pt x="3781" y="7120"/>
                    <a:pt x="3623" y="7278"/>
                    <a:pt x="3434" y="7278"/>
                  </a:cubicBezTo>
                  <a:cubicBezTo>
                    <a:pt x="3214" y="7278"/>
                    <a:pt x="3056" y="7120"/>
                    <a:pt x="3056" y="6931"/>
                  </a:cubicBezTo>
                  <a:lnTo>
                    <a:pt x="3056" y="6585"/>
                  </a:lnTo>
                  <a:close/>
                  <a:moveTo>
                    <a:pt x="6900" y="0"/>
                  </a:moveTo>
                  <a:cubicBezTo>
                    <a:pt x="5986" y="0"/>
                    <a:pt x="5293" y="693"/>
                    <a:pt x="5293" y="1607"/>
                  </a:cubicBezTo>
                  <a:cubicBezTo>
                    <a:pt x="5293" y="2363"/>
                    <a:pt x="5765" y="2741"/>
                    <a:pt x="6238" y="3182"/>
                  </a:cubicBezTo>
                  <a:lnTo>
                    <a:pt x="7561" y="4379"/>
                  </a:lnTo>
                  <a:lnTo>
                    <a:pt x="7561" y="7624"/>
                  </a:lnTo>
                  <a:cubicBezTo>
                    <a:pt x="7561" y="8223"/>
                    <a:pt x="7089" y="8664"/>
                    <a:pt x="6553" y="8664"/>
                  </a:cubicBezTo>
                  <a:lnTo>
                    <a:pt x="4820" y="8664"/>
                  </a:lnTo>
                  <a:cubicBezTo>
                    <a:pt x="4348" y="8664"/>
                    <a:pt x="3938" y="8349"/>
                    <a:pt x="3812" y="7876"/>
                  </a:cubicBezTo>
                  <a:cubicBezTo>
                    <a:pt x="4222" y="7719"/>
                    <a:pt x="4505" y="7372"/>
                    <a:pt x="4505" y="6931"/>
                  </a:cubicBezTo>
                  <a:lnTo>
                    <a:pt x="4505" y="6585"/>
                  </a:lnTo>
                  <a:lnTo>
                    <a:pt x="5198" y="6585"/>
                  </a:lnTo>
                  <a:cubicBezTo>
                    <a:pt x="6144" y="6585"/>
                    <a:pt x="6931" y="5797"/>
                    <a:pt x="6931" y="4852"/>
                  </a:cubicBezTo>
                  <a:lnTo>
                    <a:pt x="6931" y="4631"/>
                  </a:lnTo>
                  <a:lnTo>
                    <a:pt x="5829" y="3686"/>
                  </a:lnTo>
                  <a:cubicBezTo>
                    <a:pt x="5671" y="3529"/>
                    <a:pt x="5482" y="3371"/>
                    <a:pt x="5293" y="3182"/>
                  </a:cubicBezTo>
                  <a:cubicBezTo>
                    <a:pt x="4568" y="3151"/>
                    <a:pt x="3875" y="2899"/>
                    <a:pt x="3182" y="2332"/>
                  </a:cubicBezTo>
                  <a:cubicBezTo>
                    <a:pt x="2720" y="1911"/>
                    <a:pt x="1880" y="1701"/>
                    <a:pt x="1091" y="1701"/>
                  </a:cubicBezTo>
                  <a:cubicBezTo>
                    <a:pt x="697" y="1701"/>
                    <a:pt x="315" y="1754"/>
                    <a:pt x="0" y="1859"/>
                  </a:cubicBezTo>
                  <a:lnTo>
                    <a:pt x="0" y="4883"/>
                  </a:lnTo>
                  <a:cubicBezTo>
                    <a:pt x="0" y="5829"/>
                    <a:pt x="788" y="6616"/>
                    <a:pt x="1733" y="6616"/>
                  </a:cubicBezTo>
                  <a:lnTo>
                    <a:pt x="2457" y="6616"/>
                  </a:lnTo>
                  <a:lnTo>
                    <a:pt x="2457" y="6963"/>
                  </a:lnTo>
                  <a:cubicBezTo>
                    <a:pt x="2394" y="7404"/>
                    <a:pt x="2678" y="7782"/>
                    <a:pt x="3119" y="7908"/>
                  </a:cubicBezTo>
                  <a:cubicBezTo>
                    <a:pt x="3277" y="8727"/>
                    <a:pt x="3970" y="9357"/>
                    <a:pt x="4820" y="9357"/>
                  </a:cubicBezTo>
                  <a:lnTo>
                    <a:pt x="6553" y="9357"/>
                  </a:lnTo>
                  <a:cubicBezTo>
                    <a:pt x="7498" y="9357"/>
                    <a:pt x="8286" y="8569"/>
                    <a:pt x="8286" y="7624"/>
                  </a:cubicBezTo>
                  <a:lnTo>
                    <a:pt x="8286" y="4379"/>
                  </a:lnTo>
                  <a:cubicBezTo>
                    <a:pt x="9294" y="3497"/>
                    <a:pt x="9546" y="3277"/>
                    <a:pt x="9546" y="3277"/>
                  </a:cubicBezTo>
                  <a:cubicBezTo>
                    <a:pt x="9987" y="2867"/>
                    <a:pt x="10554" y="2395"/>
                    <a:pt x="10554" y="1607"/>
                  </a:cubicBezTo>
                  <a:cubicBezTo>
                    <a:pt x="10554" y="693"/>
                    <a:pt x="9830" y="0"/>
                    <a:pt x="8948" y="0"/>
                  </a:cubicBezTo>
                  <a:cubicBezTo>
                    <a:pt x="8538" y="0"/>
                    <a:pt x="8191" y="126"/>
                    <a:pt x="7908" y="347"/>
                  </a:cubicBezTo>
                  <a:cubicBezTo>
                    <a:pt x="7656" y="95"/>
                    <a:pt x="7278" y="0"/>
                    <a:pt x="69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-23962425" y="3519475"/>
              <a:ext cx="158350" cy="122125"/>
            </a:xfrm>
            <a:custGeom>
              <a:avLst/>
              <a:gdLst/>
              <a:ahLst/>
              <a:cxnLst/>
              <a:rect l="l" t="t" r="r" b="b"/>
              <a:pathLst>
                <a:path w="6334" h="4885" extrusionOk="0">
                  <a:moveTo>
                    <a:pt x="3844" y="631"/>
                  </a:moveTo>
                  <a:cubicBezTo>
                    <a:pt x="4065" y="631"/>
                    <a:pt x="4222" y="788"/>
                    <a:pt x="4222" y="1009"/>
                  </a:cubicBezTo>
                  <a:lnTo>
                    <a:pt x="4222" y="1387"/>
                  </a:lnTo>
                  <a:lnTo>
                    <a:pt x="2773" y="1387"/>
                  </a:lnTo>
                  <a:lnTo>
                    <a:pt x="2773" y="1009"/>
                  </a:lnTo>
                  <a:cubicBezTo>
                    <a:pt x="2773" y="788"/>
                    <a:pt x="2931" y="631"/>
                    <a:pt x="3151" y="631"/>
                  </a:cubicBezTo>
                  <a:close/>
                  <a:moveTo>
                    <a:pt x="3088" y="1"/>
                  </a:moveTo>
                  <a:cubicBezTo>
                    <a:pt x="2521" y="1"/>
                    <a:pt x="2080" y="473"/>
                    <a:pt x="2080" y="1040"/>
                  </a:cubicBezTo>
                  <a:lnTo>
                    <a:pt x="2080" y="1419"/>
                  </a:lnTo>
                  <a:lnTo>
                    <a:pt x="1733" y="1419"/>
                  </a:lnTo>
                  <a:cubicBezTo>
                    <a:pt x="788" y="1419"/>
                    <a:pt x="1" y="2206"/>
                    <a:pt x="1" y="3151"/>
                  </a:cubicBezTo>
                  <a:lnTo>
                    <a:pt x="1" y="3592"/>
                  </a:lnTo>
                  <a:cubicBezTo>
                    <a:pt x="332" y="3503"/>
                    <a:pt x="705" y="3459"/>
                    <a:pt x="1087" y="3459"/>
                  </a:cubicBezTo>
                  <a:cubicBezTo>
                    <a:pt x="2048" y="3459"/>
                    <a:pt x="3069" y="3736"/>
                    <a:pt x="3655" y="4254"/>
                  </a:cubicBezTo>
                  <a:cubicBezTo>
                    <a:pt x="4002" y="4569"/>
                    <a:pt x="4411" y="4758"/>
                    <a:pt x="4789" y="4884"/>
                  </a:cubicBezTo>
                  <a:cubicBezTo>
                    <a:pt x="4726" y="4664"/>
                    <a:pt x="4632" y="4380"/>
                    <a:pt x="4632" y="4096"/>
                  </a:cubicBezTo>
                  <a:cubicBezTo>
                    <a:pt x="4632" y="2994"/>
                    <a:pt x="5356" y="2112"/>
                    <a:pt x="6333" y="1860"/>
                  </a:cubicBezTo>
                  <a:cubicBezTo>
                    <a:pt x="6018" y="1576"/>
                    <a:pt x="5608" y="1419"/>
                    <a:pt x="5199" y="1419"/>
                  </a:cubicBezTo>
                  <a:lnTo>
                    <a:pt x="4821" y="1419"/>
                  </a:lnTo>
                  <a:lnTo>
                    <a:pt x="4821" y="1040"/>
                  </a:lnTo>
                  <a:cubicBezTo>
                    <a:pt x="4821" y="442"/>
                    <a:pt x="4348" y="1"/>
                    <a:pt x="3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6" name="Google Shape;926;p28"/>
          <p:cNvSpPr/>
          <p:nvPr/>
        </p:nvSpPr>
        <p:spPr>
          <a:xfrm>
            <a:off x="1954263" y="1214725"/>
            <a:ext cx="2048775" cy="3170950"/>
          </a:xfrm>
          <a:custGeom>
            <a:avLst/>
            <a:gdLst/>
            <a:ahLst/>
            <a:cxnLst/>
            <a:rect l="l" t="t" r="r" b="b"/>
            <a:pathLst>
              <a:path w="81951" h="126838" extrusionOk="0">
                <a:moveTo>
                  <a:pt x="34409" y="5858"/>
                </a:moveTo>
                <a:cubicBezTo>
                  <a:pt x="37314" y="7573"/>
                  <a:pt x="40112" y="9168"/>
                  <a:pt x="42827" y="11192"/>
                </a:cubicBezTo>
                <a:cubicBezTo>
                  <a:pt x="43839" y="14264"/>
                  <a:pt x="44804" y="17229"/>
                  <a:pt x="45816" y="20301"/>
                </a:cubicBezTo>
                <a:cubicBezTo>
                  <a:pt x="49804" y="22182"/>
                  <a:pt x="53650" y="24158"/>
                  <a:pt x="57222" y="26754"/>
                </a:cubicBezTo>
                <a:cubicBezTo>
                  <a:pt x="59686" y="27540"/>
                  <a:pt x="65104" y="28683"/>
                  <a:pt x="65104" y="28683"/>
                </a:cubicBezTo>
                <a:cubicBezTo>
                  <a:pt x="65104" y="28683"/>
                  <a:pt x="69247" y="27171"/>
                  <a:pt x="71235" y="26170"/>
                </a:cubicBezTo>
                <a:cubicBezTo>
                  <a:pt x="71295" y="26147"/>
                  <a:pt x="71354" y="26135"/>
                  <a:pt x="71426" y="26135"/>
                </a:cubicBezTo>
                <a:cubicBezTo>
                  <a:pt x="71593" y="26135"/>
                  <a:pt x="71747" y="26230"/>
                  <a:pt x="71807" y="26385"/>
                </a:cubicBezTo>
                <a:cubicBezTo>
                  <a:pt x="72831" y="28826"/>
                  <a:pt x="74200" y="32576"/>
                  <a:pt x="75105" y="35124"/>
                </a:cubicBezTo>
                <a:lnTo>
                  <a:pt x="75117" y="35124"/>
                </a:lnTo>
                <a:cubicBezTo>
                  <a:pt x="75224" y="35433"/>
                  <a:pt x="75331" y="35731"/>
                  <a:pt x="75426" y="36005"/>
                </a:cubicBezTo>
                <a:cubicBezTo>
                  <a:pt x="75545" y="36350"/>
                  <a:pt x="75653" y="36648"/>
                  <a:pt x="75736" y="36910"/>
                </a:cubicBezTo>
                <a:cubicBezTo>
                  <a:pt x="75795" y="37077"/>
                  <a:pt x="75855" y="37231"/>
                  <a:pt x="75903" y="37362"/>
                </a:cubicBezTo>
                <a:cubicBezTo>
                  <a:pt x="76010" y="37684"/>
                  <a:pt x="76081" y="37874"/>
                  <a:pt x="76081" y="37874"/>
                </a:cubicBezTo>
                <a:cubicBezTo>
                  <a:pt x="76081" y="37874"/>
                  <a:pt x="76081" y="37874"/>
                  <a:pt x="76081" y="37886"/>
                </a:cubicBezTo>
                <a:cubicBezTo>
                  <a:pt x="76081" y="37886"/>
                  <a:pt x="75462" y="45744"/>
                  <a:pt x="75081" y="49757"/>
                </a:cubicBezTo>
                <a:cubicBezTo>
                  <a:pt x="73224" y="51507"/>
                  <a:pt x="71140" y="53412"/>
                  <a:pt x="69283" y="55150"/>
                </a:cubicBezTo>
                <a:cubicBezTo>
                  <a:pt x="69259" y="56174"/>
                  <a:pt x="69235" y="57186"/>
                  <a:pt x="69223" y="58210"/>
                </a:cubicBezTo>
                <a:cubicBezTo>
                  <a:pt x="69176" y="61091"/>
                  <a:pt x="69152" y="63996"/>
                  <a:pt x="69116" y="66878"/>
                </a:cubicBezTo>
                <a:cubicBezTo>
                  <a:pt x="69116" y="67080"/>
                  <a:pt x="69116" y="67283"/>
                  <a:pt x="69104" y="67497"/>
                </a:cubicBezTo>
                <a:cubicBezTo>
                  <a:pt x="69092" y="68699"/>
                  <a:pt x="69068" y="69890"/>
                  <a:pt x="69045" y="71093"/>
                </a:cubicBezTo>
                <a:cubicBezTo>
                  <a:pt x="69045" y="71200"/>
                  <a:pt x="69045" y="71307"/>
                  <a:pt x="69033" y="71414"/>
                </a:cubicBezTo>
                <a:cubicBezTo>
                  <a:pt x="67271" y="72974"/>
                  <a:pt x="65175" y="74843"/>
                  <a:pt x="63377" y="76438"/>
                </a:cubicBezTo>
                <a:cubicBezTo>
                  <a:pt x="63520" y="77724"/>
                  <a:pt x="63830" y="78689"/>
                  <a:pt x="63973" y="79975"/>
                </a:cubicBezTo>
                <a:cubicBezTo>
                  <a:pt x="63973" y="79975"/>
                  <a:pt x="63973" y="79987"/>
                  <a:pt x="63973" y="79987"/>
                </a:cubicBezTo>
                <a:cubicBezTo>
                  <a:pt x="63973" y="79987"/>
                  <a:pt x="63973" y="79987"/>
                  <a:pt x="63973" y="79998"/>
                </a:cubicBezTo>
                <a:cubicBezTo>
                  <a:pt x="62460" y="82142"/>
                  <a:pt x="61222" y="83761"/>
                  <a:pt x="59698" y="85904"/>
                </a:cubicBezTo>
                <a:cubicBezTo>
                  <a:pt x="59651" y="90154"/>
                  <a:pt x="59424" y="94179"/>
                  <a:pt x="59377" y="98429"/>
                </a:cubicBezTo>
                <a:cubicBezTo>
                  <a:pt x="57507" y="100239"/>
                  <a:pt x="54376" y="101477"/>
                  <a:pt x="52566" y="103454"/>
                </a:cubicBezTo>
                <a:cubicBezTo>
                  <a:pt x="52233" y="103811"/>
                  <a:pt x="51947" y="104192"/>
                  <a:pt x="51721" y="104609"/>
                </a:cubicBezTo>
                <a:cubicBezTo>
                  <a:pt x="48828" y="109907"/>
                  <a:pt x="46256" y="115372"/>
                  <a:pt x="43994" y="120968"/>
                </a:cubicBezTo>
                <a:cubicBezTo>
                  <a:pt x="39958" y="115491"/>
                  <a:pt x="36243" y="109252"/>
                  <a:pt x="33135" y="103192"/>
                </a:cubicBezTo>
                <a:cubicBezTo>
                  <a:pt x="31980" y="100942"/>
                  <a:pt x="28718" y="99858"/>
                  <a:pt x="26694" y="98346"/>
                </a:cubicBezTo>
                <a:cubicBezTo>
                  <a:pt x="26694" y="98334"/>
                  <a:pt x="26694" y="98334"/>
                  <a:pt x="26694" y="98334"/>
                </a:cubicBezTo>
                <a:cubicBezTo>
                  <a:pt x="26694" y="98334"/>
                  <a:pt x="26694" y="98322"/>
                  <a:pt x="26694" y="98322"/>
                </a:cubicBezTo>
                <a:cubicBezTo>
                  <a:pt x="26825" y="95096"/>
                  <a:pt x="26873" y="91107"/>
                  <a:pt x="27016" y="87880"/>
                </a:cubicBezTo>
                <a:cubicBezTo>
                  <a:pt x="24253" y="86011"/>
                  <a:pt x="21182" y="84559"/>
                  <a:pt x="18419" y="82701"/>
                </a:cubicBezTo>
                <a:cubicBezTo>
                  <a:pt x="18431" y="82701"/>
                  <a:pt x="18431" y="82689"/>
                  <a:pt x="18431" y="82689"/>
                </a:cubicBezTo>
                <a:lnTo>
                  <a:pt x="18419" y="82689"/>
                </a:lnTo>
                <a:cubicBezTo>
                  <a:pt x="18479" y="82213"/>
                  <a:pt x="18526" y="81701"/>
                  <a:pt x="18574" y="81165"/>
                </a:cubicBezTo>
                <a:cubicBezTo>
                  <a:pt x="18705" y="79510"/>
                  <a:pt x="18765" y="77689"/>
                  <a:pt x="18955" y="76188"/>
                </a:cubicBezTo>
                <a:cubicBezTo>
                  <a:pt x="16145" y="71212"/>
                  <a:pt x="13050" y="65854"/>
                  <a:pt x="10240" y="60877"/>
                </a:cubicBezTo>
                <a:cubicBezTo>
                  <a:pt x="10240" y="60877"/>
                  <a:pt x="10240" y="60865"/>
                  <a:pt x="10240" y="60865"/>
                </a:cubicBezTo>
                <a:cubicBezTo>
                  <a:pt x="10240" y="60865"/>
                  <a:pt x="10240" y="60865"/>
                  <a:pt x="10240" y="60853"/>
                </a:cubicBezTo>
                <a:cubicBezTo>
                  <a:pt x="10275" y="60687"/>
                  <a:pt x="10311" y="60496"/>
                  <a:pt x="10347" y="60317"/>
                </a:cubicBezTo>
                <a:cubicBezTo>
                  <a:pt x="10359" y="60258"/>
                  <a:pt x="10371" y="60198"/>
                  <a:pt x="10371" y="60151"/>
                </a:cubicBezTo>
                <a:cubicBezTo>
                  <a:pt x="10490" y="59496"/>
                  <a:pt x="10597" y="58829"/>
                  <a:pt x="10704" y="58151"/>
                </a:cubicBezTo>
                <a:cubicBezTo>
                  <a:pt x="11049" y="55817"/>
                  <a:pt x="11335" y="53329"/>
                  <a:pt x="11764" y="51185"/>
                </a:cubicBezTo>
                <a:lnTo>
                  <a:pt x="5858" y="37886"/>
                </a:lnTo>
                <a:lnTo>
                  <a:pt x="5870" y="37886"/>
                </a:lnTo>
                <a:lnTo>
                  <a:pt x="5858" y="37874"/>
                </a:lnTo>
                <a:cubicBezTo>
                  <a:pt x="6382" y="36946"/>
                  <a:pt x="6894" y="36029"/>
                  <a:pt x="7418" y="35124"/>
                </a:cubicBezTo>
                <a:lnTo>
                  <a:pt x="7430" y="35124"/>
                </a:lnTo>
                <a:cubicBezTo>
                  <a:pt x="8906" y="32552"/>
                  <a:pt x="10418" y="30052"/>
                  <a:pt x="12180" y="27611"/>
                </a:cubicBezTo>
                <a:cubicBezTo>
                  <a:pt x="14347" y="27778"/>
                  <a:pt x="16621" y="27897"/>
                  <a:pt x="18788" y="28004"/>
                </a:cubicBezTo>
                <a:cubicBezTo>
                  <a:pt x="23968" y="20694"/>
                  <a:pt x="29242" y="13181"/>
                  <a:pt x="34409" y="5858"/>
                </a:cubicBezTo>
                <a:close/>
                <a:moveTo>
                  <a:pt x="34409" y="1"/>
                </a:moveTo>
                <a:cubicBezTo>
                  <a:pt x="32564" y="1"/>
                  <a:pt x="30766" y="870"/>
                  <a:pt x="29623" y="2477"/>
                </a:cubicBezTo>
                <a:cubicBezTo>
                  <a:pt x="27027" y="6144"/>
                  <a:pt x="24372" y="9918"/>
                  <a:pt x="21801" y="13562"/>
                </a:cubicBezTo>
                <a:cubicBezTo>
                  <a:pt x="19848" y="16336"/>
                  <a:pt x="17848" y="19170"/>
                  <a:pt x="15871" y="21979"/>
                </a:cubicBezTo>
                <a:cubicBezTo>
                  <a:pt x="14776" y="21920"/>
                  <a:pt x="13681" y="21848"/>
                  <a:pt x="12621" y="21765"/>
                </a:cubicBezTo>
                <a:cubicBezTo>
                  <a:pt x="12478" y="21753"/>
                  <a:pt x="12323" y="21753"/>
                  <a:pt x="12180" y="21753"/>
                </a:cubicBezTo>
                <a:cubicBezTo>
                  <a:pt x="10299" y="21753"/>
                  <a:pt x="8525" y="22646"/>
                  <a:pt x="7418" y="24194"/>
                </a:cubicBezTo>
                <a:cubicBezTo>
                  <a:pt x="5430" y="26956"/>
                  <a:pt x="3763" y="29754"/>
                  <a:pt x="2501" y="31933"/>
                </a:cubicBezTo>
                <a:cubicBezTo>
                  <a:pt x="2441" y="32028"/>
                  <a:pt x="2382" y="32112"/>
                  <a:pt x="2334" y="32207"/>
                </a:cubicBezTo>
                <a:cubicBezTo>
                  <a:pt x="1762" y="33183"/>
                  <a:pt x="1215" y="34171"/>
                  <a:pt x="750" y="35005"/>
                </a:cubicBezTo>
                <a:cubicBezTo>
                  <a:pt x="250" y="35898"/>
                  <a:pt x="0" y="36886"/>
                  <a:pt x="0" y="37886"/>
                </a:cubicBezTo>
                <a:cubicBezTo>
                  <a:pt x="0" y="38696"/>
                  <a:pt x="167" y="39505"/>
                  <a:pt x="500" y="40267"/>
                </a:cubicBezTo>
                <a:lnTo>
                  <a:pt x="5680" y="51924"/>
                </a:lnTo>
                <a:cubicBezTo>
                  <a:pt x="5501" y="53019"/>
                  <a:pt x="5346" y="54138"/>
                  <a:pt x="5191" y="55222"/>
                </a:cubicBezTo>
                <a:cubicBezTo>
                  <a:pt x="5096" y="55948"/>
                  <a:pt x="5001" y="56615"/>
                  <a:pt x="4906" y="57281"/>
                </a:cubicBezTo>
                <a:cubicBezTo>
                  <a:pt x="4799" y="58008"/>
                  <a:pt x="4703" y="58579"/>
                  <a:pt x="4608" y="59103"/>
                </a:cubicBezTo>
                <a:lnTo>
                  <a:pt x="4596" y="59186"/>
                </a:lnTo>
                <a:lnTo>
                  <a:pt x="4584" y="59246"/>
                </a:lnTo>
                <a:cubicBezTo>
                  <a:pt x="4548" y="59401"/>
                  <a:pt x="4525" y="59555"/>
                  <a:pt x="4489" y="59698"/>
                </a:cubicBezTo>
                <a:cubicBezTo>
                  <a:pt x="4418" y="60091"/>
                  <a:pt x="4382" y="60484"/>
                  <a:pt x="4382" y="60865"/>
                </a:cubicBezTo>
                <a:cubicBezTo>
                  <a:pt x="4370" y="61877"/>
                  <a:pt x="4632" y="62865"/>
                  <a:pt x="5132" y="63758"/>
                </a:cubicBezTo>
                <a:cubicBezTo>
                  <a:pt x="6549" y="66259"/>
                  <a:pt x="8049" y="68902"/>
                  <a:pt x="9513" y="71450"/>
                </a:cubicBezTo>
                <a:cubicBezTo>
                  <a:pt x="10644" y="73438"/>
                  <a:pt x="11823" y="75486"/>
                  <a:pt x="12942" y="77474"/>
                </a:cubicBezTo>
                <a:cubicBezTo>
                  <a:pt x="12907" y="77998"/>
                  <a:pt x="12871" y="78534"/>
                  <a:pt x="12835" y="79058"/>
                </a:cubicBezTo>
                <a:cubicBezTo>
                  <a:pt x="12800" y="79641"/>
                  <a:pt x="12764" y="80189"/>
                  <a:pt x="12728" y="80713"/>
                </a:cubicBezTo>
                <a:cubicBezTo>
                  <a:pt x="12692" y="81225"/>
                  <a:pt x="12645" y="81630"/>
                  <a:pt x="12609" y="81963"/>
                </a:cubicBezTo>
                <a:cubicBezTo>
                  <a:pt x="12573" y="82201"/>
                  <a:pt x="12561" y="82451"/>
                  <a:pt x="12561" y="82689"/>
                </a:cubicBezTo>
                <a:cubicBezTo>
                  <a:pt x="12561" y="84630"/>
                  <a:pt x="13514" y="86464"/>
                  <a:pt x="15145" y="87559"/>
                </a:cubicBezTo>
                <a:cubicBezTo>
                  <a:pt x="16705" y="88619"/>
                  <a:pt x="18288" y="89512"/>
                  <a:pt x="19824" y="90381"/>
                </a:cubicBezTo>
                <a:cubicBezTo>
                  <a:pt x="20229" y="90619"/>
                  <a:pt x="20646" y="90857"/>
                  <a:pt x="21039" y="91083"/>
                </a:cubicBezTo>
                <a:cubicBezTo>
                  <a:pt x="21027" y="91702"/>
                  <a:pt x="21003" y="92321"/>
                  <a:pt x="20991" y="92941"/>
                </a:cubicBezTo>
                <a:cubicBezTo>
                  <a:pt x="20943" y="94703"/>
                  <a:pt x="20896" y="96512"/>
                  <a:pt x="20836" y="98084"/>
                </a:cubicBezTo>
                <a:cubicBezTo>
                  <a:pt x="20836" y="98144"/>
                  <a:pt x="20824" y="98203"/>
                  <a:pt x="20824" y="98263"/>
                </a:cubicBezTo>
                <a:cubicBezTo>
                  <a:pt x="20801" y="100144"/>
                  <a:pt x="21682" y="101930"/>
                  <a:pt x="23194" y="103049"/>
                </a:cubicBezTo>
                <a:cubicBezTo>
                  <a:pt x="24146" y="103751"/>
                  <a:pt x="25146" y="104323"/>
                  <a:pt x="26039" y="104823"/>
                </a:cubicBezTo>
                <a:cubicBezTo>
                  <a:pt x="26658" y="105180"/>
                  <a:pt x="27647" y="105740"/>
                  <a:pt x="28028" y="106061"/>
                </a:cubicBezTo>
                <a:cubicBezTo>
                  <a:pt x="31469" y="112788"/>
                  <a:pt x="35362" y="119146"/>
                  <a:pt x="39279" y="124456"/>
                </a:cubicBezTo>
                <a:cubicBezTo>
                  <a:pt x="40398" y="125956"/>
                  <a:pt x="42148" y="126838"/>
                  <a:pt x="43994" y="126838"/>
                </a:cubicBezTo>
                <a:cubicBezTo>
                  <a:pt x="44244" y="126838"/>
                  <a:pt x="44494" y="126814"/>
                  <a:pt x="44744" y="126790"/>
                </a:cubicBezTo>
                <a:cubicBezTo>
                  <a:pt x="46851" y="126516"/>
                  <a:pt x="48649" y="125135"/>
                  <a:pt x="49435" y="123159"/>
                </a:cubicBezTo>
                <a:cubicBezTo>
                  <a:pt x="51590" y="117801"/>
                  <a:pt x="54090" y="112514"/>
                  <a:pt x="56841" y="107466"/>
                </a:cubicBezTo>
                <a:cubicBezTo>
                  <a:pt x="56853" y="107454"/>
                  <a:pt x="56865" y="107442"/>
                  <a:pt x="56876" y="107430"/>
                </a:cubicBezTo>
                <a:cubicBezTo>
                  <a:pt x="57317" y="106942"/>
                  <a:pt x="58389" y="106275"/>
                  <a:pt x="59329" y="105680"/>
                </a:cubicBezTo>
                <a:cubicBezTo>
                  <a:pt x="60651" y="104859"/>
                  <a:pt x="62151" y="103918"/>
                  <a:pt x="63461" y="102656"/>
                </a:cubicBezTo>
                <a:cubicBezTo>
                  <a:pt x="64580" y="101561"/>
                  <a:pt x="65223" y="100060"/>
                  <a:pt x="65247" y="98501"/>
                </a:cubicBezTo>
                <a:cubicBezTo>
                  <a:pt x="65270" y="96429"/>
                  <a:pt x="65330" y="94357"/>
                  <a:pt x="65401" y="92357"/>
                </a:cubicBezTo>
                <a:cubicBezTo>
                  <a:pt x="65449" y="90881"/>
                  <a:pt x="65497" y="89381"/>
                  <a:pt x="65532" y="87833"/>
                </a:cubicBezTo>
                <a:cubicBezTo>
                  <a:pt x="65866" y="87368"/>
                  <a:pt x="66199" y="86916"/>
                  <a:pt x="66532" y="86452"/>
                </a:cubicBezTo>
                <a:cubicBezTo>
                  <a:pt x="67235" y="85499"/>
                  <a:pt x="67961" y="84511"/>
                  <a:pt x="68759" y="83392"/>
                </a:cubicBezTo>
                <a:cubicBezTo>
                  <a:pt x="69461" y="82392"/>
                  <a:pt x="69842" y="81201"/>
                  <a:pt x="69842" y="79987"/>
                </a:cubicBezTo>
                <a:cubicBezTo>
                  <a:pt x="69842" y="79760"/>
                  <a:pt x="69830" y="79534"/>
                  <a:pt x="69807" y="79308"/>
                </a:cubicBezTo>
                <a:cubicBezTo>
                  <a:pt x="69771" y="79082"/>
                  <a:pt x="69747" y="78855"/>
                  <a:pt x="69711" y="78653"/>
                </a:cubicBezTo>
                <a:cubicBezTo>
                  <a:pt x="69795" y="78582"/>
                  <a:pt x="69866" y="78522"/>
                  <a:pt x="69938" y="78451"/>
                </a:cubicBezTo>
                <a:cubicBezTo>
                  <a:pt x="70962" y="77546"/>
                  <a:pt x="71985" y="76629"/>
                  <a:pt x="72926" y="75807"/>
                </a:cubicBezTo>
                <a:cubicBezTo>
                  <a:pt x="74141" y="74724"/>
                  <a:pt x="74855" y="73188"/>
                  <a:pt x="74903" y="71557"/>
                </a:cubicBezTo>
                <a:cubicBezTo>
                  <a:pt x="74903" y="71486"/>
                  <a:pt x="74903" y="71414"/>
                  <a:pt x="74903" y="71343"/>
                </a:cubicBezTo>
                <a:cubicBezTo>
                  <a:pt x="74903" y="71307"/>
                  <a:pt x="74903" y="71259"/>
                  <a:pt x="74903" y="71224"/>
                </a:cubicBezTo>
                <a:cubicBezTo>
                  <a:pt x="74926" y="70116"/>
                  <a:pt x="74950" y="68926"/>
                  <a:pt x="74974" y="67580"/>
                </a:cubicBezTo>
                <a:lnTo>
                  <a:pt x="74974" y="67175"/>
                </a:lnTo>
                <a:lnTo>
                  <a:pt x="74974" y="66961"/>
                </a:lnTo>
                <a:cubicBezTo>
                  <a:pt x="74998" y="65747"/>
                  <a:pt x="75010" y="64532"/>
                  <a:pt x="75022" y="63318"/>
                </a:cubicBezTo>
                <a:cubicBezTo>
                  <a:pt x="75045" y="61675"/>
                  <a:pt x="75057" y="59972"/>
                  <a:pt x="75093" y="58305"/>
                </a:cubicBezTo>
                <a:lnTo>
                  <a:pt x="75093" y="58174"/>
                </a:lnTo>
                <a:cubicBezTo>
                  <a:pt x="75093" y="58031"/>
                  <a:pt x="75093" y="57889"/>
                  <a:pt x="75093" y="57746"/>
                </a:cubicBezTo>
                <a:cubicBezTo>
                  <a:pt x="75450" y="57412"/>
                  <a:pt x="75819" y="57079"/>
                  <a:pt x="76165" y="56758"/>
                </a:cubicBezTo>
                <a:cubicBezTo>
                  <a:pt x="77141" y="55853"/>
                  <a:pt x="78153" y="54912"/>
                  <a:pt x="79094" y="54031"/>
                </a:cubicBezTo>
                <a:cubicBezTo>
                  <a:pt x="80129" y="53055"/>
                  <a:pt x="80784" y="51733"/>
                  <a:pt x="80915" y="50316"/>
                </a:cubicBezTo>
                <a:cubicBezTo>
                  <a:pt x="81308" y="46292"/>
                  <a:pt x="81891" y="38672"/>
                  <a:pt x="81927" y="38339"/>
                </a:cubicBezTo>
                <a:cubicBezTo>
                  <a:pt x="81927" y="38220"/>
                  <a:pt x="81939" y="38089"/>
                  <a:pt x="81939" y="37969"/>
                </a:cubicBezTo>
                <a:cubicBezTo>
                  <a:pt x="81951" y="37279"/>
                  <a:pt x="81844" y="36600"/>
                  <a:pt x="81618" y="35957"/>
                </a:cubicBezTo>
                <a:cubicBezTo>
                  <a:pt x="81618" y="35957"/>
                  <a:pt x="81558" y="35767"/>
                  <a:pt x="81439" y="35433"/>
                </a:cubicBezTo>
                <a:lnTo>
                  <a:pt x="81272" y="34969"/>
                </a:lnTo>
                <a:cubicBezTo>
                  <a:pt x="81177" y="34707"/>
                  <a:pt x="81070" y="34398"/>
                  <a:pt x="80951" y="34052"/>
                </a:cubicBezTo>
                <a:cubicBezTo>
                  <a:pt x="80856" y="33778"/>
                  <a:pt x="80748" y="33481"/>
                  <a:pt x="80629" y="33159"/>
                </a:cubicBezTo>
                <a:cubicBezTo>
                  <a:pt x="80606" y="33076"/>
                  <a:pt x="80570" y="32993"/>
                  <a:pt x="80546" y="32909"/>
                </a:cubicBezTo>
                <a:cubicBezTo>
                  <a:pt x="79570" y="30207"/>
                  <a:pt x="78248" y="26575"/>
                  <a:pt x="77224" y="24123"/>
                </a:cubicBezTo>
                <a:cubicBezTo>
                  <a:pt x="76236" y="21777"/>
                  <a:pt x="73962" y="20265"/>
                  <a:pt x="71426" y="20265"/>
                </a:cubicBezTo>
                <a:cubicBezTo>
                  <a:pt x="70450" y="20265"/>
                  <a:pt x="69461" y="20503"/>
                  <a:pt x="68592" y="20944"/>
                </a:cubicBezTo>
                <a:cubicBezTo>
                  <a:pt x="67735" y="21372"/>
                  <a:pt x="66080" y="22039"/>
                  <a:pt x="64663" y="22587"/>
                </a:cubicBezTo>
                <a:cubicBezTo>
                  <a:pt x="63163" y="22253"/>
                  <a:pt x="61210" y="21801"/>
                  <a:pt x="59829" y="21408"/>
                </a:cubicBezTo>
                <a:cubicBezTo>
                  <a:pt x="56781" y="19289"/>
                  <a:pt x="53650" y="17586"/>
                  <a:pt x="50602" y="16098"/>
                </a:cubicBezTo>
                <a:cubicBezTo>
                  <a:pt x="50364" y="15371"/>
                  <a:pt x="50138" y="14669"/>
                  <a:pt x="49911" y="13967"/>
                </a:cubicBezTo>
                <a:cubicBezTo>
                  <a:pt x="49411" y="12454"/>
                  <a:pt x="48899" y="10907"/>
                  <a:pt x="48387" y="9335"/>
                </a:cubicBezTo>
                <a:cubicBezTo>
                  <a:pt x="48006" y="8204"/>
                  <a:pt x="47292" y="7204"/>
                  <a:pt x="46328" y="6489"/>
                </a:cubicBezTo>
                <a:cubicBezTo>
                  <a:pt x="43613" y="4465"/>
                  <a:pt x="40863" y="2858"/>
                  <a:pt x="38207" y="1298"/>
                </a:cubicBezTo>
                <a:cubicBezTo>
                  <a:pt x="37934" y="1132"/>
                  <a:pt x="37660" y="977"/>
                  <a:pt x="37386" y="810"/>
                </a:cubicBezTo>
                <a:cubicBezTo>
                  <a:pt x="36457" y="262"/>
                  <a:pt x="35433" y="1"/>
                  <a:pt x="344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9"/>
          <p:cNvSpPr/>
          <p:nvPr/>
        </p:nvSpPr>
        <p:spPr>
          <a:xfrm>
            <a:off x="0" y="2035882"/>
            <a:ext cx="9144032" cy="72690"/>
          </a:xfrm>
          <a:custGeom>
            <a:avLst/>
            <a:gdLst/>
            <a:ahLst/>
            <a:cxnLst/>
            <a:rect l="l" t="t" r="r" b="b"/>
            <a:pathLst>
              <a:path w="285751" h="89464" extrusionOk="0">
                <a:moveTo>
                  <a:pt x="1" y="0"/>
                </a:moveTo>
                <a:lnTo>
                  <a:pt x="1" y="89464"/>
                </a:lnTo>
                <a:lnTo>
                  <a:pt x="285751" y="89464"/>
                </a:lnTo>
                <a:lnTo>
                  <a:pt x="285751" y="0"/>
                </a:lnTo>
                <a:close/>
              </a:path>
            </a:pathLst>
          </a:custGeom>
          <a:solidFill>
            <a:srgbClr val="B8E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29"/>
          <p:cNvGrpSpPr/>
          <p:nvPr/>
        </p:nvGrpSpPr>
        <p:grpSpPr>
          <a:xfrm>
            <a:off x="3488513" y="1049613"/>
            <a:ext cx="2166975" cy="3409375"/>
            <a:chOff x="9248288" y="1049613"/>
            <a:chExt cx="2166975" cy="3409375"/>
          </a:xfrm>
        </p:grpSpPr>
        <p:sp>
          <p:nvSpPr>
            <p:cNvPr id="933" name="Google Shape;933;p29"/>
            <p:cNvSpPr/>
            <p:nvPr/>
          </p:nvSpPr>
          <p:spPr>
            <a:xfrm>
              <a:off x="9248288" y="1049613"/>
              <a:ext cx="2166975" cy="985550"/>
            </a:xfrm>
            <a:custGeom>
              <a:avLst/>
              <a:gdLst/>
              <a:ahLst/>
              <a:cxnLst/>
              <a:rect l="l" t="t" r="r" b="b"/>
              <a:pathLst>
                <a:path w="86679" h="39422" extrusionOk="0">
                  <a:moveTo>
                    <a:pt x="37720" y="1"/>
                  </a:moveTo>
                  <a:lnTo>
                    <a:pt x="34910" y="4370"/>
                  </a:lnTo>
                  <a:lnTo>
                    <a:pt x="32469" y="5656"/>
                  </a:lnTo>
                  <a:lnTo>
                    <a:pt x="31136" y="11550"/>
                  </a:lnTo>
                  <a:lnTo>
                    <a:pt x="28076" y="18098"/>
                  </a:lnTo>
                  <a:lnTo>
                    <a:pt x="26004" y="22944"/>
                  </a:lnTo>
                  <a:lnTo>
                    <a:pt x="21242" y="25849"/>
                  </a:lnTo>
                  <a:lnTo>
                    <a:pt x="18432" y="28599"/>
                  </a:lnTo>
                  <a:lnTo>
                    <a:pt x="15872" y="31350"/>
                  </a:lnTo>
                  <a:lnTo>
                    <a:pt x="12574" y="32159"/>
                  </a:lnTo>
                  <a:lnTo>
                    <a:pt x="10133" y="35553"/>
                  </a:lnTo>
                  <a:lnTo>
                    <a:pt x="4632" y="36350"/>
                  </a:lnTo>
                  <a:lnTo>
                    <a:pt x="1" y="39422"/>
                  </a:lnTo>
                  <a:lnTo>
                    <a:pt x="86678" y="39422"/>
                  </a:lnTo>
                  <a:lnTo>
                    <a:pt x="84238" y="36350"/>
                  </a:lnTo>
                  <a:lnTo>
                    <a:pt x="78261" y="35386"/>
                  </a:lnTo>
                  <a:lnTo>
                    <a:pt x="74474" y="34743"/>
                  </a:lnTo>
                  <a:lnTo>
                    <a:pt x="72272" y="31183"/>
                  </a:lnTo>
                  <a:lnTo>
                    <a:pt x="69593" y="30707"/>
                  </a:lnTo>
                  <a:lnTo>
                    <a:pt x="65688" y="25206"/>
                  </a:lnTo>
                  <a:lnTo>
                    <a:pt x="63366" y="21336"/>
                  </a:lnTo>
                  <a:lnTo>
                    <a:pt x="60925" y="21658"/>
                  </a:lnTo>
                  <a:lnTo>
                    <a:pt x="58234" y="19717"/>
                  </a:lnTo>
                  <a:lnTo>
                    <a:pt x="56032" y="14038"/>
                  </a:lnTo>
                  <a:lnTo>
                    <a:pt x="50424" y="12609"/>
                  </a:lnTo>
                  <a:lnTo>
                    <a:pt x="48471" y="4692"/>
                  </a:lnTo>
                  <a:lnTo>
                    <a:pt x="44078" y="5501"/>
                  </a:lnTo>
                  <a:lnTo>
                    <a:pt x="37720" y="1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4" name="Google Shape;934;p29"/>
            <p:cNvGrpSpPr/>
            <p:nvPr/>
          </p:nvGrpSpPr>
          <p:grpSpPr>
            <a:xfrm>
              <a:off x="9364088" y="1049613"/>
              <a:ext cx="1746075" cy="985550"/>
              <a:chOff x="9364088" y="1049613"/>
              <a:chExt cx="1746075" cy="985550"/>
            </a:xfrm>
          </p:grpSpPr>
          <p:sp>
            <p:nvSpPr>
              <p:cNvPr id="935" name="Google Shape;935;p29"/>
              <p:cNvSpPr/>
              <p:nvPr/>
            </p:nvSpPr>
            <p:spPr>
              <a:xfrm>
                <a:off x="10060013" y="1049613"/>
                <a:ext cx="139025" cy="407225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16289" extrusionOk="0">
                    <a:moveTo>
                      <a:pt x="5251" y="1"/>
                    </a:moveTo>
                    <a:lnTo>
                      <a:pt x="2441" y="4370"/>
                    </a:lnTo>
                    <a:lnTo>
                      <a:pt x="0" y="5656"/>
                    </a:lnTo>
                    <a:lnTo>
                      <a:pt x="1250" y="10037"/>
                    </a:lnTo>
                    <a:lnTo>
                      <a:pt x="2762" y="11550"/>
                    </a:lnTo>
                    <a:lnTo>
                      <a:pt x="3453" y="16288"/>
                    </a:lnTo>
                    <a:lnTo>
                      <a:pt x="5560" y="9799"/>
                    </a:lnTo>
                    <a:lnTo>
                      <a:pt x="3453" y="5382"/>
                    </a:lnTo>
                    <a:lnTo>
                      <a:pt x="5251" y="1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9"/>
              <p:cNvSpPr/>
              <p:nvPr/>
            </p:nvSpPr>
            <p:spPr>
              <a:xfrm>
                <a:off x="9779313" y="1338338"/>
                <a:ext cx="264050" cy="636425"/>
              </a:xfrm>
              <a:custGeom>
                <a:avLst/>
                <a:gdLst/>
                <a:ahLst/>
                <a:cxnLst/>
                <a:rect l="l" t="t" r="r" b="b"/>
                <a:pathLst>
                  <a:path w="10562" h="25457" extrusionOk="0">
                    <a:moveTo>
                      <a:pt x="9895" y="1"/>
                    </a:moveTo>
                    <a:lnTo>
                      <a:pt x="6835" y="6549"/>
                    </a:lnTo>
                    <a:lnTo>
                      <a:pt x="4763" y="11395"/>
                    </a:lnTo>
                    <a:lnTo>
                      <a:pt x="1" y="14300"/>
                    </a:lnTo>
                    <a:lnTo>
                      <a:pt x="5727" y="16431"/>
                    </a:lnTo>
                    <a:lnTo>
                      <a:pt x="1453" y="23575"/>
                    </a:lnTo>
                    <a:lnTo>
                      <a:pt x="1953" y="24730"/>
                    </a:lnTo>
                    <a:lnTo>
                      <a:pt x="905" y="25456"/>
                    </a:lnTo>
                    <a:lnTo>
                      <a:pt x="4239" y="24670"/>
                    </a:lnTo>
                    <a:lnTo>
                      <a:pt x="2870" y="24063"/>
                    </a:lnTo>
                    <a:lnTo>
                      <a:pt x="10561" y="14121"/>
                    </a:lnTo>
                    <a:lnTo>
                      <a:pt x="8085" y="10180"/>
                    </a:lnTo>
                    <a:lnTo>
                      <a:pt x="9895" y="1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9"/>
              <p:cNvSpPr/>
              <p:nvPr/>
            </p:nvSpPr>
            <p:spPr>
              <a:xfrm>
                <a:off x="9562613" y="1833338"/>
                <a:ext cx="125950" cy="162550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6502" extrusionOk="0">
                    <a:moveTo>
                      <a:pt x="3299" y="1"/>
                    </a:moveTo>
                    <a:lnTo>
                      <a:pt x="1" y="810"/>
                    </a:lnTo>
                    <a:lnTo>
                      <a:pt x="2287" y="3287"/>
                    </a:lnTo>
                    <a:lnTo>
                      <a:pt x="691" y="6501"/>
                    </a:lnTo>
                    <a:lnTo>
                      <a:pt x="5037" y="2560"/>
                    </a:lnTo>
                    <a:lnTo>
                      <a:pt x="3299" y="1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9"/>
              <p:cNvSpPr/>
              <p:nvPr/>
            </p:nvSpPr>
            <p:spPr>
              <a:xfrm>
                <a:off x="9364088" y="1938413"/>
                <a:ext cx="1375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5501" h="2299" extrusionOk="0">
                    <a:moveTo>
                      <a:pt x="5501" y="1"/>
                    </a:moveTo>
                    <a:lnTo>
                      <a:pt x="0" y="798"/>
                    </a:lnTo>
                    <a:lnTo>
                      <a:pt x="4596" y="2298"/>
                    </a:lnTo>
                    <a:lnTo>
                      <a:pt x="5501" y="1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9"/>
              <p:cNvSpPr/>
              <p:nvPr/>
            </p:nvSpPr>
            <p:spPr>
              <a:xfrm>
                <a:off x="10382963" y="1166888"/>
                <a:ext cx="125925" cy="34620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3848" extrusionOk="0">
                    <a:moveTo>
                      <a:pt x="3084" y="1"/>
                    </a:moveTo>
                    <a:lnTo>
                      <a:pt x="2167" y="5287"/>
                    </a:lnTo>
                    <a:lnTo>
                      <a:pt x="0" y="8037"/>
                    </a:lnTo>
                    <a:lnTo>
                      <a:pt x="1703" y="11597"/>
                    </a:lnTo>
                    <a:lnTo>
                      <a:pt x="1679" y="13848"/>
                    </a:lnTo>
                    <a:lnTo>
                      <a:pt x="5037" y="7918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9"/>
              <p:cNvSpPr/>
              <p:nvPr/>
            </p:nvSpPr>
            <p:spPr>
              <a:xfrm>
                <a:off x="10618713" y="1400538"/>
                <a:ext cx="85450" cy="242025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9681" extrusionOk="0">
                    <a:moveTo>
                      <a:pt x="1215" y="1"/>
                    </a:moveTo>
                    <a:lnTo>
                      <a:pt x="2072" y="5680"/>
                    </a:lnTo>
                    <a:lnTo>
                      <a:pt x="0" y="9681"/>
                    </a:lnTo>
                    <a:lnTo>
                      <a:pt x="3417" y="5680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9"/>
              <p:cNvSpPr/>
              <p:nvPr/>
            </p:nvSpPr>
            <p:spPr>
              <a:xfrm>
                <a:off x="10808013" y="1583013"/>
                <a:ext cx="180100" cy="338150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13526" extrusionOk="0">
                    <a:moveTo>
                      <a:pt x="977" y="0"/>
                    </a:moveTo>
                    <a:lnTo>
                      <a:pt x="2441" y="5168"/>
                    </a:lnTo>
                    <a:lnTo>
                      <a:pt x="1" y="11026"/>
                    </a:lnTo>
                    <a:lnTo>
                      <a:pt x="2048" y="11585"/>
                    </a:lnTo>
                    <a:lnTo>
                      <a:pt x="1858" y="13526"/>
                    </a:lnTo>
                    <a:lnTo>
                      <a:pt x="4704" y="10704"/>
                    </a:lnTo>
                    <a:lnTo>
                      <a:pt x="4549" y="8835"/>
                    </a:lnTo>
                    <a:lnTo>
                      <a:pt x="7204" y="9371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9"/>
              <p:cNvSpPr/>
              <p:nvPr/>
            </p:nvSpPr>
            <p:spPr>
              <a:xfrm>
                <a:off x="11042263" y="1829163"/>
                <a:ext cx="67900" cy="138450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5538" extrusionOk="0">
                    <a:moveTo>
                      <a:pt x="513" y="1"/>
                    </a:moveTo>
                    <a:lnTo>
                      <a:pt x="977" y="3239"/>
                    </a:lnTo>
                    <a:lnTo>
                      <a:pt x="1" y="5537"/>
                    </a:lnTo>
                    <a:lnTo>
                      <a:pt x="1" y="5537"/>
                    </a:lnTo>
                    <a:lnTo>
                      <a:pt x="2465" y="4811"/>
                    </a:lnTo>
                    <a:lnTo>
                      <a:pt x="2715" y="3561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9"/>
              <p:cNvSpPr/>
              <p:nvPr/>
            </p:nvSpPr>
            <p:spPr>
              <a:xfrm>
                <a:off x="10176088" y="1483888"/>
                <a:ext cx="563200" cy="551275"/>
              </a:xfrm>
              <a:custGeom>
                <a:avLst/>
                <a:gdLst/>
                <a:ahLst/>
                <a:cxnLst/>
                <a:rect l="l" t="t" r="r" b="b"/>
                <a:pathLst>
                  <a:path w="22528" h="22051" extrusionOk="0">
                    <a:moveTo>
                      <a:pt x="6597" y="1"/>
                    </a:moveTo>
                    <a:lnTo>
                      <a:pt x="6716" y="2751"/>
                    </a:lnTo>
                    <a:lnTo>
                      <a:pt x="4942" y="5823"/>
                    </a:lnTo>
                    <a:lnTo>
                      <a:pt x="7204" y="12598"/>
                    </a:lnTo>
                    <a:lnTo>
                      <a:pt x="7204" y="15431"/>
                    </a:lnTo>
                    <a:lnTo>
                      <a:pt x="1" y="22051"/>
                    </a:lnTo>
                    <a:lnTo>
                      <a:pt x="22527" y="22051"/>
                    </a:lnTo>
                    <a:lnTo>
                      <a:pt x="16062" y="14788"/>
                    </a:lnTo>
                    <a:lnTo>
                      <a:pt x="16062" y="12359"/>
                    </a:lnTo>
                    <a:lnTo>
                      <a:pt x="7811" y="6906"/>
                    </a:lnTo>
                    <a:lnTo>
                      <a:pt x="8275" y="4847"/>
                    </a:lnTo>
                    <a:lnTo>
                      <a:pt x="6597" y="1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9"/>
              <p:cNvSpPr/>
              <p:nvPr/>
            </p:nvSpPr>
            <p:spPr>
              <a:xfrm>
                <a:off x="10140963" y="1656538"/>
                <a:ext cx="134275" cy="24202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9681" extrusionOk="0">
                    <a:moveTo>
                      <a:pt x="1406" y="0"/>
                    </a:moveTo>
                    <a:lnTo>
                      <a:pt x="2691" y="3822"/>
                    </a:lnTo>
                    <a:lnTo>
                      <a:pt x="2691" y="4834"/>
                    </a:lnTo>
                    <a:lnTo>
                      <a:pt x="1" y="7882"/>
                    </a:lnTo>
                    <a:lnTo>
                      <a:pt x="3787" y="9680"/>
                    </a:lnTo>
                    <a:lnTo>
                      <a:pt x="2811" y="7954"/>
                    </a:lnTo>
                    <a:lnTo>
                      <a:pt x="5370" y="4120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5" name="Google Shape;945;p29"/>
            <p:cNvSpPr/>
            <p:nvPr/>
          </p:nvSpPr>
          <p:spPr>
            <a:xfrm>
              <a:off x="9248288" y="2035163"/>
              <a:ext cx="2166975" cy="2423825"/>
            </a:xfrm>
            <a:custGeom>
              <a:avLst/>
              <a:gdLst/>
              <a:ahLst/>
              <a:cxnLst/>
              <a:rect l="l" t="t" r="r" b="b"/>
              <a:pathLst>
                <a:path w="86679" h="96953" extrusionOk="0">
                  <a:moveTo>
                    <a:pt x="1" y="0"/>
                  </a:moveTo>
                  <a:lnTo>
                    <a:pt x="4632" y="7858"/>
                  </a:lnTo>
                  <a:lnTo>
                    <a:pt x="13800" y="10525"/>
                  </a:lnTo>
                  <a:lnTo>
                    <a:pt x="16241" y="19205"/>
                  </a:lnTo>
                  <a:lnTo>
                    <a:pt x="19527" y="21276"/>
                  </a:lnTo>
                  <a:lnTo>
                    <a:pt x="18432" y="27706"/>
                  </a:lnTo>
                  <a:lnTo>
                    <a:pt x="18932" y="34802"/>
                  </a:lnTo>
                  <a:lnTo>
                    <a:pt x="23694" y="42243"/>
                  </a:lnTo>
                  <a:lnTo>
                    <a:pt x="25766" y="54650"/>
                  </a:lnTo>
                  <a:lnTo>
                    <a:pt x="28850" y="72033"/>
                  </a:lnTo>
                  <a:lnTo>
                    <a:pt x="32469" y="86415"/>
                  </a:lnTo>
                  <a:lnTo>
                    <a:pt x="34910" y="89725"/>
                  </a:lnTo>
                  <a:lnTo>
                    <a:pt x="38017" y="96952"/>
                  </a:lnTo>
                  <a:lnTo>
                    <a:pt x="44042" y="90833"/>
                  </a:lnTo>
                  <a:lnTo>
                    <a:pt x="48471" y="88904"/>
                  </a:lnTo>
                  <a:lnTo>
                    <a:pt x="52091" y="74974"/>
                  </a:lnTo>
                  <a:lnTo>
                    <a:pt x="55484" y="68270"/>
                  </a:lnTo>
                  <a:lnTo>
                    <a:pt x="56341" y="66603"/>
                  </a:lnTo>
                  <a:lnTo>
                    <a:pt x="58532" y="52066"/>
                  </a:lnTo>
                  <a:lnTo>
                    <a:pt x="60925" y="45482"/>
                  </a:lnTo>
                  <a:lnTo>
                    <a:pt x="63366" y="46315"/>
                  </a:lnTo>
                  <a:lnTo>
                    <a:pt x="67426" y="37719"/>
                  </a:lnTo>
                  <a:lnTo>
                    <a:pt x="69593" y="22336"/>
                  </a:lnTo>
                  <a:lnTo>
                    <a:pt x="72272" y="21086"/>
                  </a:lnTo>
                  <a:lnTo>
                    <a:pt x="75975" y="15276"/>
                  </a:lnTo>
                  <a:lnTo>
                    <a:pt x="79761" y="13621"/>
                  </a:lnTo>
                  <a:lnTo>
                    <a:pt x="84238" y="7858"/>
                  </a:lnTo>
                  <a:lnTo>
                    <a:pt x="86678" y="0"/>
                  </a:ln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6" name="Google Shape;946;p29"/>
            <p:cNvGrpSpPr/>
            <p:nvPr/>
          </p:nvGrpSpPr>
          <p:grpSpPr>
            <a:xfrm>
              <a:off x="9364088" y="2035163"/>
              <a:ext cx="1990150" cy="2423825"/>
              <a:chOff x="9364088" y="2035163"/>
              <a:chExt cx="1990150" cy="2423825"/>
            </a:xfrm>
          </p:grpSpPr>
          <p:sp>
            <p:nvSpPr>
              <p:cNvPr id="947" name="Google Shape;947;p29"/>
              <p:cNvSpPr/>
              <p:nvPr/>
            </p:nvSpPr>
            <p:spPr>
              <a:xfrm>
                <a:off x="9625438" y="2035163"/>
                <a:ext cx="267900" cy="484900"/>
              </a:xfrm>
              <a:custGeom>
                <a:avLst/>
                <a:gdLst/>
                <a:ahLst/>
                <a:cxnLst/>
                <a:rect l="l" t="t" r="r" b="b"/>
                <a:pathLst>
                  <a:path w="10716" h="19396" extrusionOk="0">
                    <a:moveTo>
                      <a:pt x="0" y="0"/>
                    </a:moveTo>
                    <a:lnTo>
                      <a:pt x="774" y="6822"/>
                    </a:lnTo>
                    <a:lnTo>
                      <a:pt x="6822" y="13811"/>
                    </a:lnTo>
                    <a:lnTo>
                      <a:pt x="6406" y="19395"/>
                    </a:lnTo>
                    <a:lnTo>
                      <a:pt x="10716" y="14049"/>
                    </a:lnTo>
                    <a:lnTo>
                      <a:pt x="7811" y="6346"/>
                    </a:lnTo>
                    <a:lnTo>
                      <a:pt x="9168" y="3119"/>
                    </a:lnTo>
                    <a:lnTo>
                      <a:pt x="9704" y="0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9"/>
              <p:cNvSpPr/>
              <p:nvPr/>
            </p:nvSpPr>
            <p:spPr>
              <a:xfrm>
                <a:off x="9364088" y="2143788"/>
                <a:ext cx="228925" cy="154525"/>
              </a:xfrm>
              <a:custGeom>
                <a:avLst/>
                <a:gdLst/>
                <a:ahLst/>
                <a:cxnLst/>
                <a:rect l="l" t="t" r="r" b="b"/>
                <a:pathLst>
                  <a:path w="9157" h="6181" extrusionOk="0">
                    <a:moveTo>
                      <a:pt x="8490" y="1"/>
                    </a:moveTo>
                    <a:lnTo>
                      <a:pt x="8287" y="1299"/>
                    </a:lnTo>
                    <a:lnTo>
                      <a:pt x="0" y="3513"/>
                    </a:lnTo>
                    <a:lnTo>
                      <a:pt x="9156" y="6180"/>
                    </a:lnTo>
                    <a:lnTo>
                      <a:pt x="8490" y="1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9"/>
              <p:cNvSpPr/>
              <p:nvPr/>
            </p:nvSpPr>
            <p:spPr>
              <a:xfrm>
                <a:off x="9654288" y="2370013"/>
                <a:ext cx="82175" cy="1970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7883" extrusionOk="0">
                    <a:moveTo>
                      <a:pt x="1370" y="1"/>
                    </a:moveTo>
                    <a:lnTo>
                      <a:pt x="1370" y="2644"/>
                    </a:lnTo>
                    <a:lnTo>
                      <a:pt x="1" y="5811"/>
                    </a:lnTo>
                    <a:lnTo>
                      <a:pt x="3287" y="7882"/>
                    </a:lnTo>
                    <a:lnTo>
                      <a:pt x="1370" y="1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9"/>
              <p:cNvSpPr/>
              <p:nvPr/>
            </p:nvSpPr>
            <p:spPr>
              <a:xfrm>
                <a:off x="10401713" y="2221188"/>
                <a:ext cx="509600" cy="2036575"/>
              </a:xfrm>
              <a:custGeom>
                <a:avLst/>
                <a:gdLst/>
                <a:ahLst/>
                <a:cxnLst/>
                <a:rect l="l" t="t" r="r" b="b"/>
                <a:pathLst>
                  <a:path w="20384" h="81463" extrusionOk="0">
                    <a:moveTo>
                      <a:pt x="2941" y="0"/>
                    </a:moveTo>
                    <a:lnTo>
                      <a:pt x="2632" y="9895"/>
                    </a:lnTo>
                    <a:lnTo>
                      <a:pt x="1" y="17062"/>
                    </a:lnTo>
                    <a:lnTo>
                      <a:pt x="4287" y="31516"/>
                    </a:lnTo>
                    <a:lnTo>
                      <a:pt x="6097" y="41029"/>
                    </a:lnTo>
                    <a:lnTo>
                      <a:pt x="6835" y="59008"/>
                    </a:lnTo>
                    <a:lnTo>
                      <a:pt x="2834" y="67473"/>
                    </a:lnTo>
                    <a:lnTo>
                      <a:pt x="2334" y="81463"/>
                    </a:lnTo>
                    <a:lnTo>
                      <a:pt x="5954" y="67533"/>
                    </a:lnTo>
                    <a:lnTo>
                      <a:pt x="10204" y="59162"/>
                    </a:lnTo>
                    <a:lnTo>
                      <a:pt x="12395" y="44613"/>
                    </a:lnTo>
                    <a:lnTo>
                      <a:pt x="14788" y="38041"/>
                    </a:lnTo>
                    <a:lnTo>
                      <a:pt x="17229" y="38874"/>
                    </a:lnTo>
                    <a:lnTo>
                      <a:pt x="18860" y="35421"/>
                    </a:lnTo>
                    <a:lnTo>
                      <a:pt x="20384" y="27635"/>
                    </a:lnTo>
                    <a:lnTo>
                      <a:pt x="18967" y="22527"/>
                    </a:lnTo>
                    <a:lnTo>
                      <a:pt x="19324" y="26313"/>
                    </a:lnTo>
                    <a:lnTo>
                      <a:pt x="18801" y="30457"/>
                    </a:lnTo>
                    <a:lnTo>
                      <a:pt x="16919" y="30814"/>
                    </a:lnTo>
                    <a:lnTo>
                      <a:pt x="15657" y="21467"/>
                    </a:lnTo>
                    <a:lnTo>
                      <a:pt x="17860" y="13835"/>
                    </a:lnTo>
                    <a:lnTo>
                      <a:pt x="16253" y="7716"/>
                    </a:lnTo>
                    <a:lnTo>
                      <a:pt x="16253" y="10657"/>
                    </a:lnTo>
                    <a:lnTo>
                      <a:pt x="12097" y="27813"/>
                    </a:lnTo>
                    <a:lnTo>
                      <a:pt x="13502" y="33671"/>
                    </a:lnTo>
                    <a:lnTo>
                      <a:pt x="11454" y="38922"/>
                    </a:lnTo>
                    <a:lnTo>
                      <a:pt x="4287" y="20943"/>
                    </a:lnTo>
                    <a:lnTo>
                      <a:pt x="4942" y="11954"/>
                    </a:lnTo>
                    <a:lnTo>
                      <a:pt x="2941" y="0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9"/>
              <p:cNvSpPr/>
              <p:nvPr/>
            </p:nvSpPr>
            <p:spPr>
              <a:xfrm>
                <a:off x="10988088" y="2099138"/>
                <a:ext cx="159575" cy="463175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18527" extrusionOk="0">
                    <a:moveTo>
                      <a:pt x="918" y="1"/>
                    </a:moveTo>
                    <a:lnTo>
                      <a:pt x="2168" y="5644"/>
                    </a:lnTo>
                    <a:lnTo>
                      <a:pt x="1" y="12252"/>
                    </a:lnTo>
                    <a:lnTo>
                      <a:pt x="2751" y="15539"/>
                    </a:lnTo>
                    <a:lnTo>
                      <a:pt x="2680" y="18527"/>
                    </a:lnTo>
                    <a:lnTo>
                      <a:pt x="6383" y="12717"/>
                    </a:lnTo>
                    <a:lnTo>
                      <a:pt x="3525" y="14098"/>
                    </a:lnTo>
                    <a:lnTo>
                      <a:pt x="2382" y="11109"/>
                    </a:lnTo>
                    <a:lnTo>
                      <a:pt x="4382" y="9169"/>
                    </a:lnTo>
                    <a:cubicBezTo>
                      <a:pt x="4382" y="9169"/>
                      <a:pt x="3382" y="5168"/>
                      <a:pt x="3096" y="4882"/>
                    </a:cubicBezTo>
                    <a:cubicBezTo>
                      <a:pt x="2811" y="4585"/>
                      <a:pt x="919" y="3"/>
                      <a:pt x="918" y="1"/>
                    </a:cubicBez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9"/>
              <p:cNvSpPr/>
              <p:nvPr/>
            </p:nvSpPr>
            <p:spPr>
              <a:xfrm>
                <a:off x="11234263" y="2068188"/>
                <a:ext cx="1199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12300" extrusionOk="0">
                    <a:moveTo>
                      <a:pt x="0" y="1"/>
                    </a:moveTo>
                    <a:lnTo>
                      <a:pt x="1417" y="4144"/>
                    </a:lnTo>
                    <a:lnTo>
                      <a:pt x="1048" y="7668"/>
                    </a:lnTo>
                    <a:lnTo>
                      <a:pt x="322" y="12300"/>
                    </a:lnTo>
                    <a:lnTo>
                      <a:pt x="4799" y="6537"/>
                    </a:lnTo>
                    <a:lnTo>
                      <a:pt x="2358" y="5382"/>
                    </a:lnTo>
                    <a:lnTo>
                      <a:pt x="2096" y="176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9"/>
              <p:cNvSpPr/>
              <p:nvPr/>
            </p:nvSpPr>
            <p:spPr>
              <a:xfrm>
                <a:off x="9721563" y="2221188"/>
                <a:ext cx="553675" cy="2237800"/>
              </a:xfrm>
              <a:custGeom>
                <a:avLst/>
                <a:gdLst/>
                <a:ahLst/>
                <a:cxnLst/>
                <a:rect l="l" t="t" r="r" b="b"/>
                <a:pathLst>
                  <a:path w="22147" h="89512" extrusionOk="0">
                    <a:moveTo>
                      <a:pt x="10716" y="0"/>
                    </a:moveTo>
                    <a:lnTo>
                      <a:pt x="10716" y="8775"/>
                    </a:lnTo>
                    <a:cubicBezTo>
                      <a:pt x="10716" y="9311"/>
                      <a:pt x="7585" y="16181"/>
                      <a:pt x="7585" y="16181"/>
                    </a:cubicBezTo>
                    <a:lnTo>
                      <a:pt x="4632" y="19527"/>
                    </a:lnTo>
                    <a:lnTo>
                      <a:pt x="3477" y="24646"/>
                    </a:lnTo>
                    <a:lnTo>
                      <a:pt x="1" y="27361"/>
                    </a:lnTo>
                    <a:lnTo>
                      <a:pt x="4763" y="34802"/>
                    </a:lnTo>
                    <a:lnTo>
                      <a:pt x="9919" y="64592"/>
                    </a:lnTo>
                    <a:lnTo>
                      <a:pt x="13538" y="78974"/>
                    </a:lnTo>
                    <a:lnTo>
                      <a:pt x="15979" y="82284"/>
                    </a:lnTo>
                    <a:lnTo>
                      <a:pt x="19086" y="89511"/>
                    </a:lnTo>
                    <a:lnTo>
                      <a:pt x="22146" y="75057"/>
                    </a:lnTo>
                    <a:lnTo>
                      <a:pt x="18182" y="62008"/>
                    </a:lnTo>
                    <a:lnTo>
                      <a:pt x="20491" y="36910"/>
                    </a:lnTo>
                    <a:lnTo>
                      <a:pt x="16324" y="60246"/>
                    </a:lnTo>
                    <a:lnTo>
                      <a:pt x="16777" y="67830"/>
                    </a:lnTo>
                    <a:lnTo>
                      <a:pt x="15550" y="73819"/>
                    </a:lnTo>
                    <a:lnTo>
                      <a:pt x="10716" y="35564"/>
                    </a:lnTo>
                    <a:lnTo>
                      <a:pt x="7585" y="25873"/>
                    </a:lnTo>
                    <a:lnTo>
                      <a:pt x="12300" y="11954"/>
                    </a:lnTo>
                    <a:lnTo>
                      <a:pt x="10716" y="0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4" name="Google Shape;954;p2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955" name="Google Shape;955;p29"/>
          <p:cNvGrpSpPr/>
          <p:nvPr/>
        </p:nvGrpSpPr>
        <p:grpSpPr>
          <a:xfrm>
            <a:off x="710263" y="2237113"/>
            <a:ext cx="3705037" cy="834564"/>
            <a:chOff x="710263" y="2237113"/>
            <a:chExt cx="3705037" cy="834564"/>
          </a:xfrm>
        </p:grpSpPr>
        <p:grpSp>
          <p:nvGrpSpPr>
            <p:cNvPr id="956" name="Google Shape;956;p29"/>
            <p:cNvGrpSpPr/>
            <p:nvPr/>
          </p:nvGrpSpPr>
          <p:grpSpPr>
            <a:xfrm>
              <a:off x="710263" y="2435326"/>
              <a:ext cx="2273317" cy="636350"/>
              <a:chOff x="5222700" y="3658300"/>
              <a:chExt cx="3210900" cy="636350"/>
            </a:xfrm>
          </p:grpSpPr>
          <p:sp>
            <p:nvSpPr>
              <p:cNvPr id="957" name="Google Shape;957;p29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58" name="Google Shape;958;p29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959" name="Google Shape;959;p29"/>
            <p:cNvSpPr/>
            <p:nvPr/>
          </p:nvSpPr>
          <p:spPr>
            <a:xfrm>
              <a:off x="2983575" y="2431550"/>
              <a:ext cx="1066625" cy="322350"/>
            </a:xfrm>
            <a:custGeom>
              <a:avLst/>
              <a:gdLst/>
              <a:ahLst/>
              <a:cxnLst/>
              <a:rect l="l" t="t" r="r" b="b"/>
              <a:pathLst>
                <a:path w="42665" h="12894" extrusionOk="0">
                  <a:moveTo>
                    <a:pt x="0" y="12894"/>
                  </a:moveTo>
                  <a:lnTo>
                    <a:pt x="12894" y="0"/>
                  </a:lnTo>
                  <a:lnTo>
                    <a:pt x="42665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960" name="Google Shape;960;p29"/>
            <p:cNvSpPr/>
            <p:nvPr/>
          </p:nvSpPr>
          <p:spPr>
            <a:xfrm>
              <a:off x="4021700" y="2237113"/>
              <a:ext cx="393600" cy="393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29"/>
          <p:cNvGrpSpPr/>
          <p:nvPr/>
        </p:nvGrpSpPr>
        <p:grpSpPr>
          <a:xfrm>
            <a:off x="4088286" y="2304052"/>
            <a:ext cx="260421" cy="259747"/>
            <a:chOff x="-48629225" y="3938500"/>
            <a:chExt cx="299300" cy="298525"/>
          </a:xfrm>
        </p:grpSpPr>
        <p:sp>
          <p:nvSpPr>
            <p:cNvPr id="962" name="Google Shape;962;p29"/>
            <p:cNvSpPr/>
            <p:nvPr/>
          </p:nvSpPr>
          <p:spPr>
            <a:xfrm>
              <a:off x="-48629225" y="3938500"/>
              <a:ext cx="299300" cy="298525"/>
            </a:xfrm>
            <a:custGeom>
              <a:avLst/>
              <a:gdLst/>
              <a:ahLst/>
              <a:cxnLst/>
              <a:rect l="l" t="t" r="r" b="b"/>
              <a:pathLst>
                <a:path w="11972" h="11941" extrusionOk="0">
                  <a:moveTo>
                    <a:pt x="5955" y="2111"/>
                  </a:moveTo>
                  <a:cubicBezTo>
                    <a:pt x="8097" y="2111"/>
                    <a:pt x="9830" y="3844"/>
                    <a:pt x="9830" y="5986"/>
                  </a:cubicBezTo>
                  <a:cubicBezTo>
                    <a:pt x="9798" y="8129"/>
                    <a:pt x="8066" y="9830"/>
                    <a:pt x="5955" y="9830"/>
                  </a:cubicBezTo>
                  <a:cubicBezTo>
                    <a:pt x="3875" y="9830"/>
                    <a:pt x="2080" y="8129"/>
                    <a:pt x="2080" y="5986"/>
                  </a:cubicBezTo>
                  <a:cubicBezTo>
                    <a:pt x="2080" y="3844"/>
                    <a:pt x="3812" y="2111"/>
                    <a:pt x="5955" y="2111"/>
                  </a:cubicBezTo>
                  <a:close/>
                  <a:moveTo>
                    <a:pt x="5293" y="0"/>
                  </a:moveTo>
                  <a:cubicBezTo>
                    <a:pt x="5167" y="0"/>
                    <a:pt x="5041" y="63"/>
                    <a:pt x="4978" y="189"/>
                  </a:cubicBezTo>
                  <a:lnTo>
                    <a:pt x="4631" y="882"/>
                  </a:lnTo>
                  <a:cubicBezTo>
                    <a:pt x="4190" y="1009"/>
                    <a:pt x="3749" y="1166"/>
                    <a:pt x="3371" y="1418"/>
                  </a:cubicBezTo>
                  <a:lnTo>
                    <a:pt x="2615" y="1166"/>
                  </a:lnTo>
                  <a:cubicBezTo>
                    <a:pt x="2584" y="1158"/>
                    <a:pt x="2550" y="1154"/>
                    <a:pt x="2517" y="1154"/>
                  </a:cubicBezTo>
                  <a:cubicBezTo>
                    <a:pt x="2416" y="1154"/>
                    <a:pt x="2316" y="1190"/>
                    <a:pt x="2269" y="1261"/>
                  </a:cubicBezTo>
                  <a:lnTo>
                    <a:pt x="1260" y="2237"/>
                  </a:lnTo>
                  <a:cubicBezTo>
                    <a:pt x="1197" y="2300"/>
                    <a:pt x="1166" y="2458"/>
                    <a:pt x="1197" y="2584"/>
                  </a:cubicBezTo>
                  <a:lnTo>
                    <a:pt x="1418" y="3340"/>
                  </a:lnTo>
                  <a:cubicBezTo>
                    <a:pt x="1197" y="3718"/>
                    <a:pt x="1040" y="4159"/>
                    <a:pt x="914" y="4600"/>
                  </a:cubicBezTo>
                  <a:lnTo>
                    <a:pt x="221" y="4947"/>
                  </a:lnTo>
                  <a:cubicBezTo>
                    <a:pt x="95" y="5010"/>
                    <a:pt x="0" y="5136"/>
                    <a:pt x="0" y="5262"/>
                  </a:cubicBezTo>
                  <a:lnTo>
                    <a:pt x="0" y="6679"/>
                  </a:lnTo>
                  <a:cubicBezTo>
                    <a:pt x="0" y="6805"/>
                    <a:pt x="95" y="6931"/>
                    <a:pt x="221" y="6994"/>
                  </a:cubicBezTo>
                  <a:lnTo>
                    <a:pt x="914" y="7341"/>
                  </a:lnTo>
                  <a:cubicBezTo>
                    <a:pt x="1040" y="7782"/>
                    <a:pt x="1229" y="8223"/>
                    <a:pt x="1418" y="8601"/>
                  </a:cubicBezTo>
                  <a:lnTo>
                    <a:pt x="1197" y="9357"/>
                  </a:lnTo>
                  <a:cubicBezTo>
                    <a:pt x="1166" y="9483"/>
                    <a:pt x="1197" y="9641"/>
                    <a:pt x="1260" y="9704"/>
                  </a:cubicBezTo>
                  <a:lnTo>
                    <a:pt x="2269" y="10680"/>
                  </a:lnTo>
                  <a:cubicBezTo>
                    <a:pt x="2316" y="10751"/>
                    <a:pt x="2416" y="10787"/>
                    <a:pt x="2517" y="10787"/>
                  </a:cubicBezTo>
                  <a:cubicBezTo>
                    <a:pt x="2550" y="10787"/>
                    <a:pt x="2584" y="10783"/>
                    <a:pt x="2615" y="10775"/>
                  </a:cubicBezTo>
                  <a:lnTo>
                    <a:pt x="3371" y="10523"/>
                  </a:lnTo>
                  <a:cubicBezTo>
                    <a:pt x="3749" y="10775"/>
                    <a:pt x="4190" y="10933"/>
                    <a:pt x="4631" y="11059"/>
                  </a:cubicBezTo>
                  <a:lnTo>
                    <a:pt x="4978" y="11752"/>
                  </a:lnTo>
                  <a:cubicBezTo>
                    <a:pt x="5041" y="11878"/>
                    <a:pt x="5167" y="11941"/>
                    <a:pt x="5293" y="11941"/>
                  </a:cubicBezTo>
                  <a:lnTo>
                    <a:pt x="6711" y="11941"/>
                  </a:lnTo>
                  <a:cubicBezTo>
                    <a:pt x="6837" y="11941"/>
                    <a:pt x="6931" y="11878"/>
                    <a:pt x="7026" y="11752"/>
                  </a:cubicBezTo>
                  <a:lnTo>
                    <a:pt x="7372" y="11059"/>
                  </a:lnTo>
                  <a:cubicBezTo>
                    <a:pt x="7813" y="10933"/>
                    <a:pt x="8255" y="10775"/>
                    <a:pt x="8633" y="10523"/>
                  </a:cubicBezTo>
                  <a:lnTo>
                    <a:pt x="9389" y="10775"/>
                  </a:lnTo>
                  <a:cubicBezTo>
                    <a:pt x="9420" y="10783"/>
                    <a:pt x="9452" y="10787"/>
                    <a:pt x="9483" y="10787"/>
                  </a:cubicBezTo>
                  <a:cubicBezTo>
                    <a:pt x="9576" y="10787"/>
                    <a:pt x="9664" y="10751"/>
                    <a:pt x="9735" y="10680"/>
                  </a:cubicBezTo>
                  <a:lnTo>
                    <a:pt x="10712" y="9704"/>
                  </a:lnTo>
                  <a:cubicBezTo>
                    <a:pt x="10806" y="9641"/>
                    <a:pt x="10838" y="9483"/>
                    <a:pt x="10806" y="9357"/>
                  </a:cubicBezTo>
                  <a:lnTo>
                    <a:pt x="10554" y="8601"/>
                  </a:lnTo>
                  <a:cubicBezTo>
                    <a:pt x="10806" y="8223"/>
                    <a:pt x="10964" y="7782"/>
                    <a:pt x="11058" y="7341"/>
                  </a:cubicBezTo>
                  <a:lnTo>
                    <a:pt x="11783" y="6994"/>
                  </a:lnTo>
                  <a:cubicBezTo>
                    <a:pt x="11909" y="6931"/>
                    <a:pt x="11972" y="6805"/>
                    <a:pt x="11972" y="6679"/>
                  </a:cubicBezTo>
                  <a:lnTo>
                    <a:pt x="11972" y="5262"/>
                  </a:lnTo>
                  <a:cubicBezTo>
                    <a:pt x="11972" y="5136"/>
                    <a:pt x="11909" y="5041"/>
                    <a:pt x="11783" y="4947"/>
                  </a:cubicBezTo>
                  <a:lnTo>
                    <a:pt x="11058" y="4600"/>
                  </a:lnTo>
                  <a:cubicBezTo>
                    <a:pt x="10964" y="4159"/>
                    <a:pt x="10743" y="3718"/>
                    <a:pt x="10554" y="3340"/>
                  </a:cubicBezTo>
                  <a:lnTo>
                    <a:pt x="10806" y="2584"/>
                  </a:lnTo>
                  <a:cubicBezTo>
                    <a:pt x="10838" y="2458"/>
                    <a:pt x="10806" y="2300"/>
                    <a:pt x="10712" y="2237"/>
                  </a:cubicBezTo>
                  <a:lnTo>
                    <a:pt x="9735" y="1261"/>
                  </a:lnTo>
                  <a:cubicBezTo>
                    <a:pt x="9664" y="1190"/>
                    <a:pt x="9558" y="1154"/>
                    <a:pt x="9469" y="1154"/>
                  </a:cubicBezTo>
                  <a:cubicBezTo>
                    <a:pt x="9440" y="1154"/>
                    <a:pt x="9412" y="1158"/>
                    <a:pt x="9389" y="1166"/>
                  </a:cubicBezTo>
                  <a:lnTo>
                    <a:pt x="8633" y="1418"/>
                  </a:lnTo>
                  <a:cubicBezTo>
                    <a:pt x="8255" y="1166"/>
                    <a:pt x="7813" y="1009"/>
                    <a:pt x="7372" y="882"/>
                  </a:cubicBezTo>
                  <a:lnTo>
                    <a:pt x="7026" y="189"/>
                  </a:lnTo>
                  <a:cubicBezTo>
                    <a:pt x="6931" y="63"/>
                    <a:pt x="6837" y="0"/>
                    <a:pt x="6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-48496900" y="4119650"/>
              <a:ext cx="35450" cy="47275"/>
            </a:xfrm>
            <a:custGeom>
              <a:avLst/>
              <a:gdLst/>
              <a:ahLst/>
              <a:cxnLst/>
              <a:rect l="l" t="t" r="r" b="b"/>
              <a:pathLst>
                <a:path w="1418" h="1891" extrusionOk="0">
                  <a:moveTo>
                    <a:pt x="0" y="0"/>
                  </a:moveTo>
                  <a:lnTo>
                    <a:pt x="0" y="1796"/>
                  </a:lnTo>
                  <a:cubicBezTo>
                    <a:pt x="221" y="1828"/>
                    <a:pt x="473" y="1891"/>
                    <a:pt x="693" y="1891"/>
                  </a:cubicBezTo>
                  <a:cubicBezTo>
                    <a:pt x="945" y="1891"/>
                    <a:pt x="1166" y="1828"/>
                    <a:pt x="1418" y="1796"/>
                  </a:cubicBezTo>
                  <a:lnTo>
                    <a:pt x="1418" y="0"/>
                  </a:lnTo>
                  <a:cubicBezTo>
                    <a:pt x="1166" y="63"/>
                    <a:pt x="945" y="95"/>
                    <a:pt x="693" y="95"/>
                  </a:cubicBezTo>
                  <a:cubicBezTo>
                    <a:pt x="473" y="95"/>
                    <a:pt x="189" y="6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-48495325" y="4073175"/>
              <a:ext cx="29950" cy="31325"/>
            </a:xfrm>
            <a:custGeom>
              <a:avLst/>
              <a:gdLst/>
              <a:ahLst/>
              <a:cxnLst/>
              <a:rect l="l" t="t" r="r" b="b"/>
              <a:pathLst>
                <a:path w="1198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205" y="1214"/>
                    <a:pt x="410" y="1253"/>
                    <a:pt x="610" y="1253"/>
                  </a:cubicBezTo>
                  <a:cubicBezTo>
                    <a:pt x="811" y="1253"/>
                    <a:pt x="1008" y="1214"/>
                    <a:pt x="1197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-48559125" y="4009375"/>
              <a:ext cx="159900" cy="149675"/>
            </a:xfrm>
            <a:custGeom>
              <a:avLst/>
              <a:gdLst/>
              <a:ahLst/>
              <a:cxnLst/>
              <a:rect l="l" t="t" r="r" b="b"/>
              <a:pathLst>
                <a:path w="6396" h="5987" extrusionOk="0">
                  <a:moveTo>
                    <a:pt x="3151" y="1"/>
                  </a:moveTo>
                  <a:cubicBezTo>
                    <a:pt x="1418" y="1"/>
                    <a:pt x="0" y="1418"/>
                    <a:pt x="0" y="3151"/>
                  </a:cubicBezTo>
                  <a:cubicBezTo>
                    <a:pt x="0" y="4348"/>
                    <a:pt x="725" y="5420"/>
                    <a:pt x="1764" y="5987"/>
                  </a:cubicBezTo>
                  <a:lnTo>
                    <a:pt x="1764" y="3844"/>
                  </a:lnTo>
                  <a:cubicBezTo>
                    <a:pt x="1764" y="3687"/>
                    <a:pt x="2804" y="1734"/>
                    <a:pt x="2867" y="1608"/>
                  </a:cubicBezTo>
                  <a:cubicBezTo>
                    <a:pt x="2930" y="1482"/>
                    <a:pt x="3064" y="1418"/>
                    <a:pt x="3194" y="1418"/>
                  </a:cubicBezTo>
                  <a:cubicBezTo>
                    <a:pt x="3324" y="1418"/>
                    <a:pt x="3450" y="1482"/>
                    <a:pt x="3497" y="1608"/>
                  </a:cubicBezTo>
                  <a:cubicBezTo>
                    <a:pt x="3592" y="1734"/>
                    <a:pt x="4600" y="3718"/>
                    <a:pt x="4600" y="3844"/>
                  </a:cubicBezTo>
                  <a:lnTo>
                    <a:pt x="4600" y="5987"/>
                  </a:lnTo>
                  <a:cubicBezTo>
                    <a:pt x="5640" y="5451"/>
                    <a:pt x="6396" y="4411"/>
                    <a:pt x="6396" y="3151"/>
                  </a:cubicBezTo>
                  <a:cubicBezTo>
                    <a:pt x="6333" y="1418"/>
                    <a:pt x="4915" y="1"/>
                    <a:pt x="3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29"/>
          <p:cNvGrpSpPr/>
          <p:nvPr/>
        </p:nvGrpSpPr>
        <p:grpSpPr>
          <a:xfrm>
            <a:off x="4728725" y="1043001"/>
            <a:ext cx="3705052" cy="829824"/>
            <a:chOff x="4728725" y="1043001"/>
            <a:chExt cx="3705052" cy="829824"/>
          </a:xfrm>
        </p:grpSpPr>
        <p:grpSp>
          <p:nvGrpSpPr>
            <p:cNvPr id="967" name="Google Shape;967;p29"/>
            <p:cNvGrpSpPr/>
            <p:nvPr/>
          </p:nvGrpSpPr>
          <p:grpSpPr>
            <a:xfrm>
              <a:off x="6160460" y="1043001"/>
              <a:ext cx="2273317" cy="636350"/>
              <a:chOff x="5222700" y="3658300"/>
              <a:chExt cx="3210900" cy="636350"/>
            </a:xfrm>
          </p:grpSpPr>
          <p:sp>
            <p:nvSpPr>
              <p:cNvPr id="968" name="Google Shape;968;p29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nice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69" name="Google Shape;969;p29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970" name="Google Shape;970;p29"/>
            <p:cNvGrpSpPr/>
            <p:nvPr/>
          </p:nvGrpSpPr>
          <p:grpSpPr>
            <a:xfrm rot="10800000" flipH="1">
              <a:off x="4728725" y="1356038"/>
              <a:ext cx="1431725" cy="516788"/>
              <a:chOff x="4728725" y="844788"/>
              <a:chExt cx="1431725" cy="516788"/>
            </a:xfrm>
          </p:grpSpPr>
          <p:sp>
            <p:nvSpPr>
              <p:cNvPr id="971" name="Google Shape;971;p29"/>
              <p:cNvSpPr/>
              <p:nvPr/>
            </p:nvSpPr>
            <p:spPr>
              <a:xfrm flipH="1">
                <a:off x="5093825" y="1039225"/>
                <a:ext cx="1066625" cy="322350"/>
              </a:xfrm>
              <a:custGeom>
                <a:avLst/>
                <a:gdLst/>
                <a:ahLst/>
                <a:cxnLst/>
                <a:rect l="l" t="t" r="r" b="b"/>
                <a:pathLst>
                  <a:path w="42665" h="12894" extrusionOk="0">
                    <a:moveTo>
                      <a:pt x="0" y="12894"/>
                    </a:moveTo>
                    <a:lnTo>
                      <a:pt x="12894" y="0"/>
                    </a:lnTo>
                    <a:lnTo>
                      <a:pt x="42665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2" name="Google Shape;972;p29"/>
              <p:cNvSpPr/>
              <p:nvPr/>
            </p:nvSpPr>
            <p:spPr>
              <a:xfrm flipH="1">
                <a:off x="4728725" y="844788"/>
                <a:ext cx="393600" cy="393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3" name="Google Shape;973;p29"/>
          <p:cNvGrpSpPr/>
          <p:nvPr/>
        </p:nvGrpSpPr>
        <p:grpSpPr>
          <a:xfrm>
            <a:off x="4833348" y="1538273"/>
            <a:ext cx="184374" cy="263183"/>
            <a:chOff x="-48216525" y="3936125"/>
            <a:chExt cx="211900" cy="302475"/>
          </a:xfrm>
        </p:grpSpPr>
        <p:sp>
          <p:nvSpPr>
            <p:cNvPr id="974" name="Google Shape;974;p29"/>
            <p:cNvSpPr/>
            <p:nvPr/>
          </p:nvSpPr>
          <p:spPr>
            <a:xfrm>
              <a:off x="-48207850" y="3955825"/>
              <a:ext cx="105550" cy="158325"/>
            </a:xfrm>
            <a:custGeom>
              <a:avLst/>
              <a:gdLst/>
              <a:ahLst/>
              <a:cxnLst/>
              <a:rect l="l" t="t" r="r" b="b"/>
              <a:pathLst>
                <a:path w="4222" h="6333" extrusionOk="0">
                  <a:moveTo>
                    <a:pt x="2080" y="2080"/>
                  </a:moveTo>
                  <a:cubicBezTo>
                    <a:pt x="2300" y="2080"/>
                    <a:pt x="2458" y="2237"/>
                    <a:pt x="2458" y="2458"/>
                  </a:cubicBezTo>
                  <a:lnTo>
                    <a:pt x="2458" y="3151"/>
                  </a:lnTo>
                  <a:cubicBezTo>
                    <a:pt x="2458" y="3340"/>
                    <a:pt x="2300" y="3497"/>
                    <a:pt x="2080" y="3497"/>
                  </a:cubicBezTo>
                  <a:cubicBezTo>
                    <a:pt x="1891" y="3497"/>
                    <a:pt x="1733" y="3340"/>
                    <a:pt x="1733" y="3151"/>
                  </a:cubicBezTo>
                  <a:lnTo>
                    <a:pt x="1733" y="2458"/>
                  </a:lnTo>
                  <a:cubicBezTo>
                    <a:pt x="1733" y="2237"/>
                    <a:pt x="1891" y="2080"/>
                    <a:pt x="2080" y="2080"/>
                  </a:cubicBezTo>
                  <a:close/>
                  <a:moveTo>
                    <a:pt x="2080" y="4222"/>
                  </a:moveTo>
                  <a:cubicBezTo>
                    <a:pt x="2300" y="4222"/>
                    <a:pt x="2458" y="4380"/>
                    <a:pt x="2458" y="4569"/>
                  </a:cubicBezTo>
                  <a:lnTo>
                    <a:pt x="2458" y="5293"/>
                  </a:lnTo>
                  <a:cubicBezTo>
                    <a:pt x="2458" y="5482"/>
                    <a:pt x="2300" y="5640"/>
                    <a:pt x="2080" y="5640"/>
                  </a:cubicBezTo>
                  <a:cubicBezTo>
                    <a:pt x="1891" y="5640"/>
                    <a:pt x="1733" y="5482"/>
                    <a:pt x="1733" y="5293"/>
                  </a:cubicBezTo>
                  <a:lnTo>
                    <a:pt x="1733" y="4569"/>
                  </a:lnTo>
                  <a:cubicBezTo>
                    <a:pt x="1733" y="4380"/>
                    <a:pt x="1891" y="4222"/>
                    <a:pt x="2080" y="4222"/>
                  </a:cubicBezTo>
                  <a:close/>
                  <a:moveTo>
                    <a:pt x="2111" y="0"/>
                  </a:moveTo>
                  <a:cubicBezTo>
                    <a:pt x="1891" y="0"/>
                    <a:pt x="1733" y="158"/>
                    <a:pt x="1733" y="347"/>
                  </a:cubicBezTo>
                  <a:lnTo>
                    <a:pt x="1733" y="757"/>
                  </a:lnTo>
                  <a:cubicBezTo>
                    <a:pt x="1544" y="788"/>
                    <a:pt x="1355" y="914"/>
                    <a:pt x="1198" y="1072"/>
                  </a:cubicBezTo>
                  <a:lnTo>
                    <a:pt x="883" y="757"/>
                  </a:lnTo>
                  <a:cubicBezTo>
                    <a:pt x="820" y="694"/>
                    <a:pt x="733" y="662"/>
                    <a:pt x="642" y="662"/>
                  </a:cubicBezTo>
                  <a:cubicBezTo>
                    <a:pt x="552" y="662"/>
                    <a:pt x="457" y="694"/>
                    <a:pt x="378" y="757"/>
                  </a:cubicBezTo>
                  <a:cubicBezTo>
                    <a:pt x="252" y="883"/>
                    <a:pt x="252" y="1103"/>
                    <a:pt x="378" y="1261"/>
                  </a:cubicBezTo>
                  <a:lnTo>
                    <a:pt x="788" y="1702"/>
                  </a:lnTo>
                  <a:cubicBezTo>
                    <a:pt x="757" y="1859"/>
                    <a:pt x="725" y="2017"/>
                    <a:pt x="725" y="2174"/>
                  </a:cubicBezTo>
                  <a:lnTo>
                    <a:pt x="378" y="2174"/>
                  </a:lnTo>
                  <a:cubicBezTo>
                    <a:pt x="158" y="2174"/>
                    <a:pt x="0" y="2332"/>
                    <a:pt x="0" y="2521"/>
                  </a:cubicBezTo>
                  <a:cubicBezTo>
                    <a:pt x="0" y="2710"/>
                    <a:pt x="158" y="2867"/>
                    <a:pt x="378" y="2867"/>
                  </a:cubicBezTo>
                  <a:lnTo>
                    <a:pt x="725" y="2867"/>
                  </a:lnTo>
                  <a:lnTo>
                    <a:pt x="725" y="3592"/>
                  </a:lnTo>
                  <a:lnTo>
                    <a:pt x="378" y="3592"/>
                  </a:lnTo>
                  <a:cubicBezTo>
                    <a:pt x="158" y="3592"/>
                    <a:pt x="0" y="3750"/>
                    <a:pt x="0" y="3939"/>
                  </a:cubicBezTo>
                  <a:cubicBezTo>
                    <a:pt x="0" y="4128"/>
                    <a:pt x="158" y="4285"/>
                    <a:pt x="378" y="4285"/>
                  </a:cubicBezTo>
                  <a:lnTo>
                    <a:pt x="725" y="4285"/>
                  </a:lnTo>
                  <a:lnTo>
                    <a:pt x="725" y="5010"/>
                  </a:lnTo>
                  <a:lnTo>
                    <a:pt x="347" y="5010"/>
                  </a:lnTo>
                  <a:lnTo>
                    <a:pt x="347" y="4915"/>
                  </a:lnTo>
                  <a:cubicBezTo>
                    <a:pt x="158" y="4915"/>
                    <a:pt x="0" y="5073"/>
                    <a:pt x="0" y="5293"/>
                  </a:cubicBezTo>
                  <a:cubicBezTo>
                    <a:pt x="0" y="5482"/>
                    <a:pt x="158" y="5640"/>
                    <a:pt x="347" y="5640"/>
                  </a:cubicBezTo>
                  <a:lnTo>
                    <a:pt x="725" y="5640"/>
                  </a:lnTo>
                  <a:lnTo>
                    <a:pt x="725" y="6333"/>
                  </a:lnTo>
                  <a:lnTo>
                    <a:pt x="3497" y="6333"/>
                  </a:lnTo>
                  <a:lnTo>
                    <a:pt x="3497" y="5640"/>
                  </a:lnTo>
                  <a:lnTo>
                    <a:pt x="3876" y="5640"/>
                  </a:lnTo>
                  <a:cubicBezTo>
                    <a:pt x="4065" y="5640"/>
                    <a:pt x="4222" y="5482"/>
                    <a:pt x="4222" y="5293"/>
                  </a:cubicBezTo>
                  <a:cubicBezTo>
                    <a:pt x="4222" y="5073"/>
                    <a:pt x="4065" y="4915"/>
                    <a:pt x="3876" y="4915"/>
                  </a:cubicBezTo>
                  <a:lnTo>
                    <a:pt x="3497" y="4915"/>
                  </a:lnTo>
                  <a:lnTo>
                    <a:pt x="3497" y="4222"/>
                  </a:lnTo>
                  <a:lnTo>
                    <a:pt x="3876" y="4222"/>
                  </a:lnTo>
                  <a:cubicBezTo>
                    <a:pt x="4065" y="4222"/>
                    <a:pt x="4222" y="4065"/>
                    <a:pt x="4222" y="3876"/>
                  </a:cubicBezTo>
                  <a:cubicBezTo>
                    <a:pt x="4222" y="3655"/>
                    <a:pt x="4065" y="3497"/>
                    <a:pt x="3876" y="3497"/>
                  </a:cubicBezTo>
                  <a:lnTo>
                    <a:pt x="3497" y="3497"/>
                  </a:lnTo>
                  <a:lnTo>
                    <a:pt x="3497" y="2804"/>
                  </a:lnTo>
                  <a:lnTo>
                    <a:pt x="3876" y="2804"/>
                  </a:lnTo>
                  <a:cubicBezTo>
                    <a:pt x="4065" y="2804"/>
                    <a:pt x="4222" y="2647"/>
                    <a:pt x="4222" y="2458"/>
                  </a:cubicBezTo>
                  <a:cubicBezTo>
                    <a:pt x="4222" y="2237"/>
                    <a:pt x="4065" y="2080"/>
                    <a:pt x="3876" y="2080"/>
                  </a:cubicBezTo>
                  <a:lnTo>
                    <a:pt x="3497" y="2080"/>
                  </a:lnTo>
                  <a:cubicBezTo>
                    <a:pt x="3497" y="1418"/>
                    <a:pt x="3088" y="914"/>
                    <a:pt x="2458" y="757"/>
                  </a:cubicBezTo>
                  <a:lnTo>
                    <a:pt x="2458" y="347"/>
                  </a:lnTo>
                  <a:cubicBezTo>
                    <a:pt x="2458" y="158"/>
                    <a:pt x="2300" y="0"/>
                    <a:pt x="2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-48192100" y="4184225"/>
              <a:ext cx="163850" cy="54375"/>
            </a:xfrm>
            <a:custGeom>
              <a:avLst/>
              <a:gdLst/>
              <a:ahLst/>
              <a:cxnLst/>
              <a:rect l="l" t="t" r="r" b="b"/>
              <a:pathLst>
                <a:path w="6554" h="2175" extrusionOk="0">
                  <a:moveTo>
                    <a:pt x="0" y="1"/>
                  </a:moveTo>
                  <a:lnTo>
                    <a:pt x="442" y="1891"/>
                  </a:lnTo>
                  <a:cubicBezTo>
                    <a:pt x="473" y="2049"/>
                    <a:pt x="631" y="2175"/>
                    <a:pt x="788" y="2175"/>
                  </a:cubicBezTo>
                  <a:lnTo>
                    <a:pt x="5703" y="2175"/>
                  </a:lnTo>
                  <a:cubicBezTo>
                    <a:pt x="5860" y="2175"/>
                    <a:pt x="6018" y="2049"/>
                    <a:pt x="6081" y="1891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-48216525" y="4131475"/>
              <a:ext cx="211900" cy="34675"/>
            </a:xfrm>
            <a:custGeom>
              <a:avLst/>
              <a:gdLst/>
              <a:ahLst/>
              <a:cxnLst/>
              <a:rect l="l" t="t" r="r" b="b"/>
              <a:pathLst>
                <a:path w="8476" h="1387" extrusionOk="0">
                  <a:moveTo>
                    <a:pt x="347" y="0"/>
                  </a:moveTo>
                  <a:cubicBezTo>
                    <a:pt x="158" y="0"/>
                    <a:pt x="1" y="126"/>
                    <a:pt x="1" y="347"/>
                  </a:cubicBezTo>
                  <a:cubicBezTo>
                    <a:pt x="1" y="914"/>
                    <a:pt x="473" y="1386"/>
                    <a:pt x="1072" y="1386"/>
                  </a:cubicBezTo>
                  <a:lnTo>
                    <a:pt x="7405" y="1386"/>
                  </a:lnTo>
                  <a:cubicBezTo>
                    <a:pt x="8003" y="1386"/>
                    <a:pt x="8476" y="914"/>
                    <a:pt x="8476" y="347"/>
                  </a:cubicBezTo>
                  <a:cubicBezTo>
                    <a:pt x="8413" y="158"/>
                    <a:pt x="8255" y="0"/>
                    <a:pt x="8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-48113350" y="3936125"/>
              <a:ext cx="98475" cy="178025"/>
            </a:xfrm>
            <a:custGeom>
              <a:avLst/>
              <a:gdLst/>
              <a:ahLst/>
              <a:cxnLst/>
              <a:rect l="l" t="t" r="r" b="b"/>
              <a:pathLst>
                <a:path w="3939" h="7121" extrusionOk="0">
                  <a:moveTo>
                    <a:pt x="1860" y="2175"/>
                  </a:moveTo>
                  <a:cubicBezTo>
                    <a:pt x="2049" y="2175"/>
                    <a:pt x="2206" y="2332"/>
                    <a:pt x="2206" y="2521"/>
                  </a:cubicBezTo>
                  <a:lnTo>
                    <a:pt x="2206" y="3246"/>
                  </a:lnTo>
                  <a:cubicBezTo>
                    <a:pt x="2206" y="3435"/>
                    <a:pt x="2049" y="3592"/>
                    <a:pt x="1860" y="3592"/>
                  </a:cubicBezTo>
                  <a:cubicBezTo>
                    <a:pt x="1671" y="3592"/>
                    <a:pt x="1513" y="3435"/>
                    <a:pt x="1513" y="3246"/>
                  </a:cubicBezTo>
                  <a:lnTo>
                    <a:pt x="1513" y="2521"/>
                  </a:lnTo>
                  <a:cubicBezTo>
                    <a:pt x="1513" y="2332"/>
                    <a:pt x="1671" y="2175"/>
                    <a:pt x="1860" y="2175"/>
                  </a:cubicBezTo>
                  <a:close/>
                  <a:moveTo>
                    <a:pt x="1860" y="4285"/>
                  </a:moveTo>
                  <a:cubicBezTo>
                    <a:pt x="2049" y="4285"/>
                    <a:pt x="2206" y="4443"/>
                    <a:pt x="2206" y="4632"/>
                  </a:cubicBezTo>
                  <a:lnTo>
                    <a:pt x="2206" y="5357"/>
                  </a:lnTo>
                  <a:cubicBezTo>
                    <a:pt x="2206" y="5546"/>
                    <a:pt x="2049" y="5703"/>
                    <a:pt x="1860" y="5703"/>
                  </a:cubicBezTo>
                  <a:cubicBezTo>
                    <a:pt x="1671" y="5703"/>
                    <a:pt x="1513" y="5546"/>
                    <a:pt x="1513" y="5357"/>
                  </a:cubicBezTo>
                  <a:lnTo>
                    <a:pt x="1513" y="4632"/>
                  </a:lnTo>
                  <a:cubicBezTo>
                    <a:pt x="1513" y="4443"/>
                    <a:pt x="1671" y="4285"/>
                    <a:pt x="1860" y="4285"/>
                  </a:cubicBezTo>
                  <a:close/>
                  <a:moveTo>
                    <a:pt x="1860" y="1"/>
                  </a:moveTo>
                  <a:cubicBezTo>
                    <a:pt x="1671" y="1"/>
                    <a:pt x="1513" y="158"/>
                    <a:pt x="1513" y="347"/>
                  </a:cubicBezTo>
                  <a:lnTo>
                    <a:pt x="1513" y="757"/>
                  </a:lnTo>
                  <a:cubicBezTo>
                    <a:pt x="1324" y="788"/>
                    <a:pt x="1104" y="914"/>
                    <a:pt x="946" y="1072"/>
                  </a:cubicBezTo>
                  <a:lnTo>
                    <a:pt x="631" y="757"/>
                  </a:lnTo>
                  <a:cubicBezTo>
                    <a:pt x="584" y="694"/>
                    <a:pt x="497" y="662"/>
                    <a:pt x="403" y="662"/>
                  </a:cubicBezTo>
                  <a:cubicBezTo>
                    <a:pt x="308" y="662"/>
                    <a:pt x="206" y="694"/>
                    <a:pt x="127" y="757"/>
                  </a:cubicBezTo>
                  <a:cubicBezTo>
                    <a:pt x="1" y="883"/>
                    <a:pt x="1" y="1104"/>
                    <a:pt x="127" y="1261"/>
                  </a:cubicBezTo>
                  <a:lnTo>
                    <a:pt x="505" y="1702"/>
                  </a:lnTo>
                  <a:cubicBezTo>
                    <a:pt x="474" y="1860"/>
                    <a:pt x="442" y="2017"/>
                    <a:pt x="442" y="2175"/>
                  </a:cubicBezTo>
                  <a:lnTo>
                    <a:pt x="442" y="2238"/>
                  </a:lnTo>
                  <a:cubicBezTo>
                    <a:pt x="820" y="2395"/>
                    <a:pt x="1135" y="2742"/>
                    <a:pt x="1135" y="3214"/>
                  </a:cubicBezTo>
                  <a:cubicBezTo>
                    <a:pt x="1135" y="3498"/>
                    <a:pt x="1041" y="3750"/>
                    <a:pt x="883" y="3939"/>
                  </a:cubicBezTo>
                  <a:cubicBezTo>
                    <a:pt x="1041" y="4128"/>
                    <a:pt x="1135" y="4380"/>
                    <a:pt x="1135" y="4632"/>
                  </a:cubicBezTo>
                  <a:cubicBezTo>
                    <a:pt x="1135" y="4916"/>
                    <a:pt x="1041" y="5168"/>
                    <a:pt x="883" y="5357"/>
                  </a:cubicBezTo>
                  <a:cubicBezTo>
                    <a:pt x="1041" y="5546"/>
                    <a:pt x="1135" y="5798"/>
                    <a:pt x="1135" y="6081"/>
                  </a:cubicBezTo>
                  <a:cubicBezTo>
                    <a:pt x="1135" y="6554"/>
                    <a:pt x="883" y="6932"/>
                    <a:pt x="442" y="7058"/>
                  </a:cubicBezTo>
                  <a:lnTo>
                    <a:pt x="442" y="7121"/>
                  </a:lnTo>
                  <a:lnTo>
                    <a:pt x="3246" y="7121"/>
                  </a:lnTo>
                  <a:lnTo>
                    <a:pt x="3246" y="5703"/>
                  </a:lnTo>
                  <a:lnTo>
                    <a:pt x="3593" y="5703"/>
                  </a:lnTo>
                  <a:cubicBezTo>
                    <a:pt x="3782" y="5703"/>
                    <a:pt x="3939" y="5546"/>
                    <a:pt x="3939" y="5357"/>
                  </a:cubicBezTo>
                  <a:cubicBezTo>
                    <a:pt x="3939" y="5168"/>
                    <a:pt x="3782" y="5010"/>
                    <a:pt x="3593" y="5010"/>
                  </a:cubicBezTo>
                  <a:lnTo>
                    <a:pt x="3246" y="5010"/>
                  </a:lnTo>
                  <a:lnTo>
                    <a:pt x="3246" y="4285"/>
                  </a:lnTo>
                  <a:lnTo>
                    <a:pt x="3593" y="4285"/>
                  </a:lnTo>
                  <a:cubicBezTo>
                    <a:pt x="3782" y="4285"/>
                    <a:pt x="3939" y="4128"/>
                    <a:pt x="3939" y="3939"/>
                  </a:cubicBezTo>
                  <a:cubicBezTo>
                    <a:pt x="3939" y="3750"/>
                    <a:pt x="3782" y="3592"/>
                    <a:pt x="3593" y="3592"/>
                  </a:cubicBezTo>
                  <a:lnTo>
                    <a:pt x="3246" y="3592"/>
                  </a:lnTo>
                  <a:lnTo>
                    <a:pt x="3246" y="2868"/>
                  </a:lnTo>
                  <a:lnTo>
                    <a:pt x="3593" y="2868"/>
                  </a:lnTo>
                  <a:cubicBezTo>
                    <a:pt x="3782" y="2868"/>
                    <a:pt x="3939" y="2710"/>
                    <a:pt x="3939" y="2521"/>
                  </a:cubicBezTo>
                  <a:cubicBezTo>
                    <a:pt x="3939" y="2332"/>
                    <a:pt x="3782" y="2175"/>
                    <a:pt x="3593" y="2175"/>
                  </a:cubicBezTo>
                  <a:lnTo>
                    <a:pt x="3246" y="2175"/>
                  </a:lnTo>
                  <a:cubicBezTo>
                    <a:pt x="3246" y="2017"/>
                    <a:pt x="3183" y="1860"/>
                    <a:pt x="3151" y="1702"/>
                  </a:cubicBezTo>
                  <a:lnTo>
                    <a:pt x="3593" y="1261"/>
                  </a:lnTo>
                  <a:cubicBezTo>
                    <a:pt x="3719" y="1135"/>
                    <a:pt x="3719" y="914"/>
                    <a:pt x="3593" y="757"/>
                  </a:cubicBezTo>
                  <a:cubicBezTo>
                    <a:pt x="3530" y="694"/>
                    <a:pt x="3443" y="662"/>
                    <a:pt x="3352" y="662"/>
                  </a:cubicBezTo>
                  <a:cubicBezTo>
                    <a:pt x="3262" y="662"/>
                    <a:pt x="3167" y="694"/>
                    <a:pt x="3088" y="757"/>
                  </a:cubicBezTo>
                  <a:lnTo>
                    <a:pt x="2773" y="1072"/>
                  </a:lnTo>
                  <a:cubicBezTo>
                    <a:pt x="2616" y="946"/>
                    <a:pt x="2427" y="820"/>
                    <a:pt x="2206" y="757"/>
                  </a:cubicBezTo>
                  <a:lnTo>
                    <a:pt x="2206" y="347"/>
                  </a:lnTo>
                  <a:cubicBezTo>
                    <a:pt x="2206" y="158"/>
                    <a:pt x="2049" y="1"/>
                    <a:pt x="1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29"/>
          <p:cNvGrpSpPr/>
          <p:nvPr/>
        </p:nvGrpSpPr>
        <p:grpSpPr>
          <a:xfrm>
            <a:off x="4728725" y="3633050"/>
            <a:ext cx="3705052" cy="823076"/>
            <a:chOff x="4728725" y="3633050"/>
            <a:chExt cx="3705052" cy="823076"/>
          </a:xfrm>
        </p:grpSpPr>
        <p:grpSp>
          <p:nvGrpSpPr>
            <p:cNvPr id="979" name="Google Shape;979;p29"/>
            <p:cNvGrpSpPr/>
            <p:nvPr/>
          </p:nvGrpSpPr>
          <p:grpSpPr>
            <a:xfrm>
              <a:off x="6160460" y="3819776"/>
              <a:ext cx="2273317" cy="636350"/>
              <a:chOff x="5222700" y="3658300"/>
              <a:chExt cx="3210900" cy="636350"/>
            </a:xfrm>
          </p:grpSpPr>
          <p:sp>
            <p:nvSpPr>
              <p:cNvPr id="980" name="Google Shape;980;p29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cold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1" name="Google Shape;981;p29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982" name="Google Shape;982;p29"/>
            <p:cNvSpPr/>
            <p:nvPr/>
          </p:nvSpPr>
          <p:spPr>
            <a:xfrm flipH="1">
              <a:off x="5093825" y="3827488"/>
              <a:ext cx="1066625" cy="322350"/>
            </a:xfrm>
            <a:custGeom>
              <a:avLst/>
              <a:gdLst/>
              <a:ahLst/>
              <a:cxnLst/>
              <a:rect l="l" t="t" r="r" b="b"/>
              <a:pathLst>
                <a:path w="42665" h="12894" extrusionOk="0">
                  <a:moveTo>
                    <a:pt x="0" y="12894"/>
                  </a:moveTo>
                  <a:lnTo>
                    <a:pt x="12894" y="0"/>
                  </a:lnTo>
                  <a:lnTo>
                    <a:pt x="42665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983" name="Google Shape;983;p29"/>
            <p:cNvSpPr/>
            <p:nvPr/>
          </p:nvSpPr>
          <p:spPr>
            <a:xfrm flipH="1">
              <a:off x="4728725" y="3633050"/>
              <a:ext cx="393600" cy="39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29"/>
          <p:cNvGrpSpPr/>
          <p:nvPr/>
        </p:nvGrpSpPr>
        <p:grpSpPr>
          <a:xfrm>
            <a:off x="4795330" y="3699716"/>
            <a:ext cx="260421" cy="260269"/>
            <a:chOff x="-49764975" y="3183375"/>
            <a:chExt cx="299300" cy="299125"/>
          </a:xfrm>
        </p:grpSpPr>
        <p:sp>
          <p:nvSpPr>
            <p:cNvPr id="985" name="Google Shape;985;p29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9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9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9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9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29"/>
          <p:cNvGrpSpPr/>
          <p:nvPr/>
        </p:nvGrpSpPr>
        <p:grpSpPr>
          <a:xfrm>
            <a:off x="4728725" y="2541913"/>
            <a:ext cx="3705052" cy="834564"/>
            <a:chOff x="4728725" y="2541913"/>
            <a:chExt cx="3705052" cy="834564"/>
          </a:xfrm>
        </p:grpSpPr>
        <p:grpSp>
          <p:nvGrpSpPr>
            <p:cNvPr id="995" name="Google Shape;995;p29"/>
            <p:cNvGrpSpPr/>
            <p:nvPr/>
          </p:nvGrpSpPr>
          <p:grpSpPr>
            <a:xfrm>
              <a:off x="6160460" y="2740126"/>
              <a:ext cx="2273317" cy="636350"/>
              <a:chOff x="5222700" y="3658300"/>
              <a:chExt cx="3210900" cy="636350"/>
            </a:xfrm>
          </p:grpSpPr>
          <p:sp>
            <p:nvSpPr>
              <p:cNvPr id="996" name="Google Shape;996;p29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97" name="Google Shape;997;p29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998" name="Google Shape;998;p29"/>
            <p:cNvSpPr/>
            <p:nvPr/>
          </p:nvSpPr>
          <p:spPr>
            <a:xfrm flipH="1">
              <a:off x="5093825" y="2736350"/>
              <a:ext cx="1066625" cy="322350"/>
            </a:xfrm>
            <a:custGeom>
              <a:avLst/>
              <a:gdLst/>
              <a:ahLst/>
              <a:cxnLst/>
              <a:rect l="l" t="t" r="r" b="b"/>
              <a:pathLst>
                <a:path w="42665" h="12894" extrusionOk="0">
                  <a:moveTo>
                    <a:pt x="0" y="12894"/>
                  </a:moveTo>
                  <a:lnTo>
                    <a:pt x="12894" y="0"/>
                  </a:lnTo>
                  <a:lnTo>
                    <a:pt x="42665" y="0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999" name="Google Shape;999;p29"/>
            <p:cNvSpPr/>
            <p:nvPr/>
          </p:nvSpPr>
          <p:spPr>
            <a:xfrm flipH="1">
              <a:off x="4728725" y="2541913"/>
              <a:ext cx="393600" cy="393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29"/>
          <p:cNvGrpSpPr/>
          <p:nvPr/>
        </p:nvGrpSpPr>
        <p:grpSpPr>
          <a:xfrm>
            <a:off x="4794633" y="2616376"/>
            <a:ext cx="261813" cy="244672"/>
            <a:chOff x="-49397175" y="3192625"/>
            <a:chExt cx="300900" cy="281200"/>
          </a:xfrm>
        </p:grpSpPr>
        <p:sp>
          <p:nvSpPr>
            <p:cNvPr id="1001" name="Google Shape;1001;p29"/>
            <p:cNvSpPr/>
            <p:nvPr/>
          </p:nvSpPr>
          <p:spPr>
            <a:xfrm>
              <a:off x="-49325500" y="3297975"/>
              <a:ext cx="64625" cy="58500"/>
            </a:xfrm>
            <a:custGeom>
              <a:avLst/>
              <a:gdLst/>
              <a:ahLst/>
              <a:cxnLst/>
              <a:rect l="l" t="t" r="r" b="b"/>
              <a:pathLst>
                <a:path w="2585" h="2340" extrusionOk="0">
                  <a:moveTo>
                    <a:pt x="1045" y="1"/>
                  </a:moveTo>
                  <a:cubicBezTo>
                    <a:pt x="692" y="1"/>
                    <a:pt x="336" y="54"/>
                    <a:pt x="1" y="165"/>
                  </a:cubicBezTo>
                  <a:cubicBezTo>
                    <a:pt x="158" y="1079"/>
                    <a:pt x="694" y="1867"/>
                    <a:pt x="1482" y="2339"/>
                  </a:cubicBezTo>
                  <a:cubicBezTo>
                    <a:pt x="1639" y="1583"/>
                    <a:pt x="2017" y="890"/>
                    <a:pt x="2584" y="354"/>
                  </a:cubicBezTo>
                  <a:cubicBezTo>
                    <a:pt x="2126" y="126"/>
                    <a:pt x="1588" y="1"/>
                    <a:pt x="1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-49345975" y="3192625"/>
              <a:ext cx="199300" cy="103975"/>
            </a:xfrm>
            <a:custGeom>
              <a:avLst/>
              <a:gdLst/>
              <a:ahLst/>
              <a:cxnLst/>
              <a:rect l="l" t="t" r="r" b="b"/>
              <a:pathLst>
                <a:path w="7972" h="4159" extrusionOk="0">
                  <a:moveTo>
                    <a:pt x="3970" y="0"/>
                  </a:moveTo>
                  <a:cubicBezTo>
                    <a:pt x="1670" y="0"/>
                    <a:pt x="1" y="2048"/>
                    <a:pt x="127" y="3907"/>
                  </a:cubicBezTo>
                  <a:cubicBezTo>
                    <a:pt x="743" y="3639"/>
                    <a:pt x="1342" y="3513"/>
                    <a:pt x="1908" y="3513"/>
                  </a:cubicBezTo>
                  <a:cubicBezTo>
                    <a:pt x="2671" y="3513"/>
                    <a:pt x="3373" y="3743"/>
                    <a:pt x="3970" y="4159"/>
                  </a:cubicBezTo>
                  <a:cubicBezTo>
                    <a:pt x="4586" y="3743"/>
                    <a:pt x="5274" y="3513"/>
                    <a:pt x="6036" y="3513"/>
                  </a:cubicBezTo>
                  <a:cubicBezTo>
                    <a:pt x="6599" y="3513"/>
                    <a:pt x="7202" y="3639"/>
                    <a:pt x="7845" y="3907"/>
                  </a:cubicBezTo>
                  <a:cubicBezTo>
                    <a:pt x="7971" y="2048"/>
                    <a:pt x="6302" y="0"/>
                    <a:pt x="39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-49272725" y="3381650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2112" y="0"/>
                  </a:moveTo>
                  <a:cubicBezTo>
                    <a:pt x="1765" y="111"/>
                    <a:pt x="1403" y="166"/>
                    <a:pt x="1044" y="166"/>
                  </a:cubicBezTo>
                  <a:cubicBezTo>
                    <a:pt x="686" y="166"/>
                    <a:pt x="331" y="111"/>
                    <a:pt x="1" y="0"/>
                  </a:cubicBezTo>
                  <a:lnTo>
                    <a:pt x="1" y="0"/>
                  </a:lnTo>
                  <a:cubicBezTo>
                    <a:pt x="32" y="851"/>
                    <a:pt x="442" y="1576"/>
                    <a:pt x="1040" y="2143"/>
                  </a:cubicBezTo>
                  <a:cubicBezTo>
                    <a:pt x="1702" y="1576"/>
                    <a:pt x="2049" y="788"/>
                    <a:pt x="2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-49231775" y="3298075"/>
              <a:ext cx="63050" cy="58400"/>
            </a:xfrm>
            <a:custGeom>
              <a:avLst/>
              <a:gdLst/>
              <a:ahLst/>
              <a:cxnLst/>
              <a:rect l="l" t="t" r="r" b="b"/>
              <a:pathLst>
                <a:path w="2522" h="2336" extrusionOk="0">
                  <a:moveTo>
                    <a:pt x="1547" y="0"/>
                  </a:moveTo>
                  <a:cubicBezTo>
                    <a:pt x="1009" y="0"/>
                    <a:pt x="469" y="141"/>
                    <a:pt x="1" y="414"/>
                  </a:cubicBezTo>
                  <a:cubicBezTo>
                    <a:pt x="568" y="918"/>
                    <a:pt x="915" y="1611"/>
                    <a:pt x="1072" y="2335"/>
                  </a:cubicBezTo>
                  <a:cubicBezTo>
                    <a:pt x="1860" y="1863"/>
                    <a:pt x="2364" y="1075"/>
                    <a:pt x="2521" y="161"/>
                  </a:cubicBezTo>
                  <a:cubicBezTo>
                    <a:pt x="2209" y="53"/>
                    <a:pt x="1879" y="0"/>
                    <a:pt x="1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-49271925" y="3317850"/>
              <a:ext cx="48850" cy="49850"/>
            </a:xfrm>
            <a:custGeom>
              <a:avLst/>
              <a:gdLst/>
              <a:ahLst/>
              <a:cxnLst/>
              <a:rect l="l" t="t" r="r" b="b"/>
              <a:pathLst>
                <a:path w="1954" h="1994" extrusionOk="0">
                  <a:moveTo>
                    <a:pt x="977" y="1"/>
                  </a:moveTo>
                  <a:cubicBezTo>
                    <a:pt x="441" y="505"/>
                    <a:pt x="158" y="1040"/>
                    <a:pt x="0" y="1828"/>
                  </a:cubicBezTo>
                  <a:cubicBezTo>
                    <a:pt x="347" y="1938"/>
                    <a:pt x="670" y="1993"/>
                    <a:pt x="989" y="1993"/>
                  </a:cubicBezTo>
                  <a:cubicBezTo>
                    <a:pt x="1308" y="1993"/>
                    <a:pt x="1623" y="1938"/>
                    <a:pt x="1953" y="1828"/>
                  </a:cubicBezTo>
                  <a:cubicBezTo>
                    <a:pt x="1859" y="1103"/>
                    <a:pt x="1607" y="568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-49245950" y="3291075"/>
              <a:ext cx="149675" cy="182750"/>
            </a:xfrm>
            <a:custGeom>
              <a:avLst/>
              <a:gdLst/>
              <a:ahLst/>
              <a:cxnLst/>
              <a:rect l="l" t="t" r="r" b="b"/>
              <a:pathLst>
                <a:path w="5987" h="7310" extrusionOk="0">
                  <a:moveTo>
                    <a:pt x="3844" y="0"/>
                  </a:moveTo>
                  <a:cubicBezTo>
                    <a:pt x="3718" y="1670"/>
                    <a:pt x="2899" y="2773"/>
                    <a:pt x="1734" y="3371"/>
                  </a:cubicBezTo>
                  <a:cubicBezTo>
                    <a:pt x="1765" y="4537"/>
                    <a:pt x="1261" y="5734"/>
                    <a:pt x="1" y="6679"/>
                  </a:cubicBezTo>
                  <a:cubicBezTo>
                    <a:pt x="631" y="7057"/>
                    <a:pt x="1324" y="7310"/>
                    <a:pt x="2080" y="7310"/>
                  </a:cubicBezTo>
                  <a:cubicBezTo>
                    <a:pt x="4191" y="7310"/>
                    <a:pt x="5987" y="5577"/>
                    <a:pt x="5987" y="3434"/>
                  </a:cubicBezTo>
                  <a:cubicBezTo>
                    <a:pt x="5955" y="1985"/>
                    <a:pt x="5105" y="63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-49397175" y="3291075"/>
              <a:ext cx="149675" cy="182750"/>
            </a:xfrm>
            <a:custGeom>
              <a:avLst/>
              <a:gdLst/>
              <a:ahLst/>
              <a:cxnLst/>
              <a:rect l="l" t="t" r="r" b="b"/>
              <a:pathLst>
                <a:path w="5987" h="7310" extrusionOk="0">
                  <a:moveTo>
                    <a:pt x="2143" y="0"/>
                  </a:moveTo>
                  <a:cubicBezTo>
                    <a:pt x="852" y="694"/>
                    <a:pt x="1" y="1985"/>
                    <a:pt x="1" y="3434"/>
                  </a:cubicBezTo>
                  <a:cubicBezTo>
                    <a:pt x="1" y="5577"/>
                    <a:pt x="1797" y="7310"/>
                    <a:pt x="3908" y="7310"/>
                  </a:cubicBezTo>
                  <a:cubicBezTo>
                    <a:pt x="4664" y="7310"/>
                    <a:pt x="5357" y="7057"/>
                    <a:pt x="5987" y="6679"/>
                  </a:cubicBezTo>
                  <a:cubicBezTo>
                    <a:pt x="4727" y="5734"/>
                    <a:pt x="4223" y="4537"/>
                    <a:pt x="4254" y="3371"/>
                  </a:cubicBezTo>
                  <a:cubicBezTo>
                    <a:pt x="3088" y="2773"/>
                    <a:pt x="2301" y="1670"/>
                    <a:pt x="2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9"/>
          <p:cNvGrpSpPr/>
          <p:nvPr/>
        </p:nvGrpSpPr>
        <p:grpSpPr>
          <a:xfrm>
            <a:off x="710263" y="3328250"/>
            <a:ext cx="3705037" cy="823076"/>
            <a:chOff x="710263" y="3328250"/>
            <a:chExt cx="3705037" cy="823076"/>
          </a:xfrm>
        </p:grpSpPr>
        <p:grpSp>
          <p:nvGrpSpPr>
            <p:cNvPr id="1009" name="Google Shape;1009;p29"/>
            <p:cNvGrpSpPr/>
            <p:nvPr/>
          </p:nvGrpSpPr>
          <p:grpSpPr>
            <a:xfrm>
              <a:off x="710263" y="3514976"/>
              <a:ext cx="2273317" cy="636350"/>
              <a:chOff x="5222700" y="3658300"/>
              <a:chExt cx="3210900" cy="636350"/>
            </a:xfrm>
          </p:grpSpPr>
          <p:sp>
            <p:nvSpPr>
              <p:cNvPr id="1010" name="Google Shape;1010;p29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where we live 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11" name="Google Shape;1011;p29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012" name="Google Shape;1012;p29"/>
            <p:cNvSpPr/>
            <p:nvPr/>
          </p:nvSpPr>
          <p:spPr>
            <a:xfrm>
              <a:off x="2983575" y="3522688"/>
              <a:ext cx="1066625" cy="322350"/>
            </a:xfrm>
            <a:custGeom>
              <a:avLst/>
              <a:gdLst/>
              <a:ahLst/>
              <a:cxnLst/>
              <a:rect l="l" t="t" r="r" b="b"/>
              <a:pathLst>
                <a:path w="42665" h="12894" extrusionOk="0">
                  <a:moveTo>
                    <a:pt x="0" y="12894"/>
                  </a:moveTo>
                  <a:lnTo>
                    <a:pt x="12894" y="0"/>
                  </a:lnTo>
                  <a:lnTo>
                    <a:pt x="42665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013" name="Google Shape;1013;p29"/>
            <p:cNvSpPr/>
            <p:nvPr/>
          </p:nvSpPr>
          <p:spPr>
            <a:xfrm>
              <a:off x="4021700" y="3328250"/>
              <a:ext cx="393600" cy="39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9"/>
          <p:cNvGrpSpPr/>
          <p:nvPr/>
        </p:nvGrpSpPr>
        <p:grpSpPr>
          <a:xfrm>
            <a:off x="4086520" y="3394395"/>
            <a:ext cx="263945" cy="261313"/>
            <a:chOff x="-49031025" y="3920175"/>
            <a:chExt cx="303350" cy="300325"/>
          </a:xfrm>
        </p:grpSpPr>
        <p:sp>
          <p:nvSpPr>
            <p:cNvPr id="1015" name="Google Shape;1015;p29"/>
            <p:cNvSpPr/>
            <p:nvPr/>
          </p:nvSpPr>
          <p:spPr>
            <a:xfrm>
              <a:off x="-49031025" y="4131875"/>
              <a:ext cx="109600" cy="88625"/>
            </a:xfrm>
            <a:custGeom>
              <a:avLst/>
              <a:gdLst/>
              <a:ahLst/>
              <a:cxnLst/>
              <a:rect l="l" t="t" r="r" b="b"/>
              <a:pathLst>
                <a:path w="4384" h="3545" extrusionOk="0">
                  <a:moveTo>
                    <a:pt x="472" y="1"/>
                  </a:moveTo>
                  <a:cubicBezTo>
                    <a:pt x="202" y="1"/>
                    <a:pt x="0" y="326"/>
                    <a:pt x="225" y="551"/>
                  </a:cubicBezTo>
                  <a:lnTo>
                    <a:pt x="2336" y="3387"/>
                  </a:lnTo>
                  <a:cubicBezTo>
                    <a:pt x="2399" y="3481"/>
                    <a:pt x="2494" y="3544"/>
                    <a:pt x="2620" y="3544"/>
                  </a:cubicBezTo>
                  <a:lnTo>
                    <a:pt x="4384" y="3544"/>
                  </a:lnTo>
                  <a:lnTo>
                    <a:pt x="2620" y="583"/>
                  </a:lnTo>
                  <a:lnTo>
                    <a:pt x="572" y="16"/>
                  </a:lnTo>
                  <a:cubicBezTo>
                    <a:pt x="538" y="5"/>
                    <a:pt x="505" y="1"/>
                    <a:pt x="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-48921450" y="3920175"/>
              <a:ext cx="79575" cy="130975"/>
            </a:xfrm>
            <a:custGeom>
              <a:avLst/>
              <a:gdLst/>
              <a:ahLst/>
              <a:cxnLst/>
              <a:rect l="l" t="t" r="r" b="b"/>
              <a:pathLst>
                <a:path w="3183" h="5239" extrusionOk="0">
                  <a:moveTo>
                    <a:pt x="302" y="1"/>
                  </a:moveTo>
                  <a:cubicBezTo>
                    <a:pt x="275" y="1"/>
                    <a:pt x="248" y="3"/>
                    <a:pt x="221" y="9"/>
                  </a:cubicBezTo>
                  <a:cubicBezTo>
                    <a:pt x="64" y="40"/>
                    <a:pt x="1" y="198"/>
                    <a:pt x="1" y="355"/>
                  </a:cubicBezTo>
                  <a:lnTo>
                    <a:pt x="64" y="1269"/>
                  </a:lnTo>
                  <a:lnTo>
                    <a:pt x="2584" y="5239"/>
                  </a:lnTo>
                  <a:lnTo>
                    <a:pt x="3183" y="4199"/>
                  </a:lnTo>
                  <a:lnTo>
                    <a:pt x="631" y="166"/>
                  </a:lnTo>
                  <a:cubicBezTo>
                    <a:pt x="553" y="62"/>
                    <a:pt x="431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-48842675" y="4008100"/>
              <a:ext cx="115000" cy="53300"/>
            </a:xfrm>
            <a:custGeom>
              <a:avLst/>
              <a:gdLst/>
              <a:ahLst/>
              <a:cxnLst/>
              <a:rect l="l" t="t" r="r" b="b"/>
              <a:pathLst>
                <a:path w="4600" h="2132" extrusionOk="0">
                  <a:moveTo>
                    <a:pt x="1359" y="0"/>
                  </a:moveTo>
                  <a:cubicBezTo>
                    <a:pt x="1245" y="0"/>
                    <a:pt x="1132" y="57"/>
                    <a:pt x="1072" y="178"/>
                  </a:cubicBezTo>
                  <a:lnTo>
                    <a:pt x="0" y="2131"/>
                  </a:lnTo>
                  <a:lnTo>
                    <a:pt x="4191" y="2131"/>
                  </a:lnTo>
                  <a:cubicBezTo>
                    <a:pt x="4317" y="2131"/>
                    <a:pt x="4506" y="2005"/>
                    <a:pt x="4537" y="1848"/>
                  </a:cubicBezTo>
                  <a:cubicBezTo>
                    <a:pt x="4600" y="1690"/>
                    <a:pt x="4537" y="1533"/>
                    <a:pt x="4380" y="1469"/>
                  </a:cubicBezTo>
                  <a:lnTo>
                    <a:pt x="1544" y="52"/>
                  </a:lnTo>
                  <a:cubicBezTo>
                    <a:pt x="1488" y="18"/>
                    <a:pt x="1423" y="0"/>
                    <a:pt x="1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9"/>
            <p:cNvSpPr/>
            <p:nvPr/>
          </p:nvSpPr>
          <p:spPr>
            <a:xfrm>
              <a:off x="-48838750" y="4078700"/>
              <a:ext cx="51225" cy="66975"/>
            </a:xfrm>
            <a:custGeom>
              <a:avLst/>
              <a:gdLst/>
              <a:ahLst/>
              <a:cxnLst/>
              <a:rect l="l" t="t" r="r" b="b"/>
              <a:pathLst>
                <a:path w="2049" h="2679" extrusionOk="0">
                  <a:moveTo>
                    <a:pt x="1" y="0"/>
                  </a:moveTo>
                  <a:lnTo>
                    <a:pt x="1734" y="2678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9"/>
            <p:cNvSpPr/>
            <p:nvPr/>
          </p:nvSpPr>
          <p:spPr>
            <a:xfrm>
              <a:off x="-48975000" y="3920575"/>
              <a:ext cx="173300" cy="248725"/>
            </a:xfrm>
            <a:custGeom>
              <a:avLst/>
              <a:gdLst/>
              <a:ahLst/>
              <a:cxnLst/>
              <a:rect l="l" t="t" r="r" b="b"/>
              <a:pathLst>
                <a:path w="6932" h="9949" extrusionOk="0">
                  <a:moveTo>
                    <a:pt x="374" y="0"/>
                  </a:moveTo>
                  <a:cubicBezTo>
                    <a:pt x="334" y="0"/>
                    <a:pt x="293" y="8"/>
                    <a:pt x="253" y="24"/>
                  </a:cubicBezTo>
                  <a:cubicBezTo>
                    <a:pt x="95" y="87"/>
                    <a:pt x="1" y="245"/>
                    <a:pt x="1" y="402"/>
                  </a:cubicBezTo>
                  <a:lnTo>
                    <a:pt x="694" y="7585"/>
                  </a:lnTo>
                  <a:lnTo>
                    <a:pt x="6932" y="9948"/>
                  </a:lnTo>
                  <a:lnTo>
                    <a:pt x="694" y="182"/>
                  </a:lnTo>
                  <a:cubicBezTo>
                    <a:pt x="600" y="65"/>
                    <a:pt x="489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9"/>
            <p:cNvSpPr/>
            <p:nvPr/>
          </p:nvSpPr>
          <p:spPr>
            <a:xfrm>
              <a:off x="-48955300" y="4129900"/>
              <a:ext cx="151250" cy="89800"/>
            </a:xfrm>
            <a:custGeom>
              <a:avLst/>
              <a:gdLst/>
              <a:ahLst/>
              <a:cxnLst/>
              <a:rect l="l" t="t" r="r" b="b"/>
              <a:pathLst>
                <a:path w="6050" h="3592" extrusionOk="0">
                  <a:moveTo>
                    <a:pt x="0" y="0"/>
                  </a:moveTo>
                  <a:lnTo>
                    <a:pt x="2174" y="3592"/>
                  </a:lnTo>
                  <a:lnTo>
                    <a:pt x="5167" y="3592"/>
                  </a:lnTo>
                  <a:cubicBezTo>
                    <a:pt x="5293" y="3592"/>
                    <a:pt x="5419" y="3529"/>
                    <a:pt x="5482" y="3403"/>
                  </a:cubicBezTo>
                  <a:lnTo>
                    <a:pt x="6049" y="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30"/>
          <p:cNvGrpSpPr/>
          <p:nvPr/>
        </p:nvGrpSpPr>
        <p:grpSpPr>
          <a:xfrm>
            <a:off x="1011724" y="1373663"/>
            <a:ext cx="3863447" cy="2913626"/>
            <a:chOff x="1470738" y="1366463"/>
            <a:chExt cx="3680525" cy="2775675"/>
          </a:xfrm>
        </p:grpSpPr>
        <p:sp>
          <p:nvSpPr>
            <p:cNvPr id="1026" name="Google Shape;1026;p30"/>
            <p:cNvSpPr/>
            <p:nvPr/>
          </p:nvSpPr>
          <p:spPr>
            <a:xfrm>
              <a:off x="1472813" y="2448138"/>
              <a:ext cx="3678450" cy="1694000"/>
            </a:xfrm>
            <a:custGeom>
              <a:avLst/>
              <a:gdLst/>
              <a:ahLst/>
              <a:cxnLst/>
              <a:rect l="l" t="t" r="r" b="b"/>
              <a:pathLst>
                <a:path w="147138" h="67760" extrusionOk="0">
                  <a:moveTo>
                    <a:pt x="1" y="1"/>
                  </a:moveTo>
                  <a:lnTo>
                    <a:pt x="14991" y="28957"/>
                  </a:lnTo>
                  <a:cubicBezTo>
                    <a:pt x="14991" y="28957"/>
                    <a:pt x="19003" y="30695"/>
                    <a:pt x="19813" y="31052"/>
                  </a:cubicBezTo>
                  <a:cubicBezTo>
                    <a:pt x="21528" y="31830"/>
                    <a:pt x="27133" y="34067"/>
                    <a:pt x="29902" y="35166"/>
                  </a:cubicBezTo>
                  <a:lnTo>
                    <a:pt x="29902" y="35166"/>
                  </a:lnTo>
                  <a:cubicBezTo>
                    <a:pt x="30684" y="35548"/>
                    <a:pt x="31481" y="35791"/>
                    <a:pt x="31481" y="35791"/>
                  </a:cubicBezTo>
                  <a:lnTo>
                    <a:pt x="38279" y="38005"/>
                  </a:lnTo>
                  <a:lnTo>
                    <a:pt x="49281" y="41720"/>
                  </a:lnTo>
                  <a:lnTo>
                    <a:pt x="54448" y="49281"/>
                  </a:lnTo>
                  <a:lnTo>
                    <a:pt x="62854" y="57258"/>
                  </a:lnTo>
                  <a:lnTo>
                    <a:pt x="86380" y="67759"/>
                  </a:lnTo>
                  <a:lnTo>
                    <a:pt x="111372" y="53638"/>
                  </a:lnTo>
                  <a:lnTo>
                    <a:pt x="122254" y="46995"/>
                  </a:lnTo>
                  <a:lnTo>
                    <a:pt x="126576" y="37684"/>
                  </a:lnTo>
                  <a:lnTo>
                    <a:pt x="132077" y="31052"/>
                  </a:lnTo>
                  <a:lnTo>
                    <a:pt x="139839" y="20241"/>
                  </a:lnTo>
                  <a:lnTo>
                    <a:pt x="144697" y="14419"/>
                  </a:lnTo>
                  <a:lnTo>
                    <a:pt x="147138" y="1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1470738" y="1366463"/>
              <a:ext cx="3678450" cy="1081700"/>
            </a:xfrm>
            <a:custGeom>
              <a:avLst/>
              <a:gdLst/>
              <a:ahLst/>
              <a:cxnLst/>
              <a:rect l="l" t="t" r="r" b="b"/>
              <a:pathLst>
                <a:path w="147138" h="43268" extrusionOk="0">
                  <a:moveTo>
                    <a:pt x="62068" y="1"/>
                  </a:moveTo>
                  <a:cubicBezTo>
                    <a:pt x="62068" y="1"/>
                    <a:pt x="55993" y="6892"/>
                    <a:pt x="54731" y="6892"/>
                  </a:cubicBezTo>
                  <a:cubicBezTo>
                    <a:pt x="54691" y="6892"/>
                    <a:pt x="54656" y="6885"/>
                    <a:pt x="54626" y="6870"/>
                  </a:cubicBezTo>
                  <a:cubicBezTo>
                    <a:pt x="54618" y="6866"/>
                    <a:pt x="54608" y="6864"/>
                    <a:pt x="54597" y="6864"/>
                  </a:cubicBezTo>
                  <a:cubicBezTo>
                    <a:pt x="53336" y="6864"/>
                    <a:pt x="34897" y="32790"/>
                    <a:pt x="34897" y="32790"/>
                  </a:cubicBezTo>
                  <a:lnTo>
                    <a:pt x="29980" y="27671"/>
                  </a:lnTo>
                  <a:lnTo>
                    <a:pt x="22277" y="26373"/>
                  </a:lnTo>
                  <a:cubicBezTo>
                    <a:pt x="22277" y="26373"/>
                    <a:pt x="18074" y="29969"/>
                    <a:pt x="16133" y="32016"/>
                  </a:cubicBezTo>
                  <a:cubicBezTo>
                    <a:pt x="14192" y="34064"/>
                    <a:pt x="0" y="43268"/>
                    <a:pt x="0" y="43268"/>
                  </a:cubicBezTo>
                  <a:lnTo>
                    <a:pt x="147138" y="43268"/>
                  </a:lnTo>
                  <a:lnTo>
                    <a:pt x="136863" y="32790"/>
                  </a:lnTo>
                  <a:lnTo>
                    <a:pt x="136863" y="28754"/>
                  </a:lnTo>
                  <a:lnTo>
                    <a:pt x="131933" y="25349"/>
                  </a:lnTo>
                  <a:lnTo>
                    <a:pt x="128373" y="21384"/>
                  </a:lnTo>
                  <a:cubicBezTo>
                    <a:pt x="127397" y="20872"/>
                    <a:pt x="126433" y="17443"/>
                    <a:pt x="126433" y="17443"/>
                  </a:cubicBezTo>
                  <a:lnTo>
                    <a:pt x="120956" y="21384"/>
                  </a:lnTo>
                  <a:lnTo>
                    <a:pt x="115753" y="28754"/>
                  </a:lnTo>
                  <a:lnTo>
                    <a:pt x="105049" y="38708"/>
                  </a:lnTo>
                  <a:lnTo>
                    <a:pt x="99584" y="32790"/>
                  </a:lnTo>
                  <a:lnTo>
                    <a:pt x="92000" y="30016"/>
                  </a:lnTo>
                  <a:lnTo>
                    <a:pt x="81796" y="16896"/>
                  </a:lnTo>
                  <a:cubicBezTo>
                    <a:pt x="81796" y="16896"/>
                    <a:pt x="76295" y="13478"/>
                    <a:pt x="74355" y="11633"/>
                  </a:cubicBezTo>
                  <a:cubicBezTo>
                    <a:pt x="72414" y="9788"/>
                    <a:pt x="62068" y="1"/>
                    <a:pt x="62068" y="1"/>
                  </a:cubicBez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>
              <a:off x="3022413" y="1366463"/>
              <a:ext cx="1224575" cy="1081700"/>
            </a:xfrm>
            <a:custGeom>
              <a:avLst/>
              <a:gdLst/>
              <a:ahLst/>
              <a:cxnLst/>
              <a:rect l="l" t="t" r="r" b="b"/>
              <a:pathLst>
                <a:path w="48983" h="43268" extrusionOk="0">
                  <a:moveTo>
                    <a:pt x="1" y="1"/>
                  </a:moveTo>
                  <a:lnTo>
                    <a:pt x="7978" y="17860"/>
                  </a:lnTo>
                  <a:lnTo>
                    <a:pt x="16884" y="33302"/>
                  </a:lnTo>
                  <a:lnTo>
                    <a:pt x="12145" y="43018"/>
                  </a:lnTo>
                  <a:lnTo>
                    <a:pt x="12002" y="43268"/>
                  </a:lnTo>
                  <a:lnTo>
                    <a:pt x="48983" y="43268"/>
                  </a:lnTo>
                  <a:lnTo>
                    <a:pt x="42982" y="38708"/>
                  </a:lnTo>
                  <a:lnTo>
                    <a:pt x="37517" y="32790"/>
                  </a:lnTo>
                  <a:lnTo>
                    <a:pt x="29933" y="30016"/>
                  </a:lnTo>
                  <a:lnTo>
                    <a:pt x="19729" y="16896"/>
                  </a:lnTo>
                  <a:cubicBezTo>
                    <a:pt x="19729" y="16896"/>
                    <a:pt x="14228" y="13478"/>
                    <a:pt x="12288" y="11633"/>
                  </a:cubicBezTo>
                  <a:cubicBezTo>
                    <a:pt x="10347" y="9788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>
              <a:off x="3226613" y="2448138"/>
              <a:ext cx="1209700" cy="1694000"/>
            </a:xfrm>
            <a:custGeom>
              <a:avLst/>
              <a:gdLst/>
              <a:ahLst/>
              <a:cxnLst/>
              <a:rect l="l" t="t" r="r" b="b"/>
              <a:pathLst>
                <a:path w="48388" h="67760" extrusionOk="0">
                  <a:moveTo>
                    <a:pt x="3834" y="1"/>
                  </a:moveTo>
                  <a:lnTo>
                    <a:pt x="0" y="22337"/>
                  </a:lnTo>
                  <a:lnTo>
                    <a:pt x="16228" y="67759"/>
                  </a:lnTo>
                  <a:lnTo>
                    <a:pt x="46268" y="35731"/>
                  </a:lnTo>
                  <a:lnTo>
                    <a:pt x="48387" y="10097"/>
                  </a:lnTo>
                  <a:lnTo>
                    <a:pt x="40815" y="1"/>
                  </a:ln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1470738" y="2448138"/>
              <a:ext cx="1232025" cy="1043025"/>
            </a:xfrm>
            <a:custGeom>
              <a:avLst/>
              <a:gdLst/>
              <a:ahLst/>
              <a:cxnLst/>
              <a:rect l="l" t="t" r="r" b="b"/>
              <a:pathLst>
                <a:path w="49281" h="41721" extrusionOk="0">
                  <a:moveTo>
                    <a:pt x="0" y="1"/>
                  </a:moveTo>
                  <a:lnTo>
                    <a:pt x="14990" y="28957"/>
                  </a:lnTo>
                  <a:cubicBezTo>
                    <a:pt x="14990" y="28957"/>
                    <a:pt x="15788" y="29457"/>
                    <a:pt x="19812" y="31052"/>
                  </a:cubicBezTo>
                  <a:cubicBezTo>
                    <a:pt x="20634" y="31386"/>
                    <a:pt x="31480" y="35791"/>
                    <a:pt x="31480" y="35791"/>
                  </a:cubicBezTo>
                  <a:lnTo>
                    <a:pt x="38279" y="38005"/>
                  </a:lnTo>
                  <a:lnTo>
                    <a:pt x="49280" y="41720"/>
                  </a:lnTo>
                  <a:lnTo>
                    <a:pt x="40660" y="20718"/>
                  </a:lnTo>
                  <a:lnTo>
                    <a:pt x="22932" y="14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2023788" y="2025763"/>
              <a:ext cx="579550" cy="422400"/>
            </a:xfrm>
            <a:custGeom>
              <a:avLst/>
              <a:gdLst/>
              <a:ahLst/>
              <a:cxnLst/>
              <a:rect l="l" t="t" r="r" b="b"/>
              <a:pathLst>
                <a:path w="23182" h="16896" extrusionOk="0">
                  <a:moveTo>
                    <a:pt x="155" y="1"/>
                  </a:moveTo>
                  <a:lnTo>
                    <a:pt x="4346" y="5335"/>
                  </a:lnTo>
                  <a:lnTo>
                    <a:pt x="0" y="16896"/>
                  </a:lnTo>
                  <a:lnTo>
                    <a:pt x="23182" y="16896"/>
                  </a:lnTo>
                  <a:lnTo>
                    <a:pt x="12775" y="6418"/>
                  </a:lnTo>
                  <a:lnTo>
                    <a:pt x="7858" y="129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4593438" y="1802538"/>
              <a:ext cx="555750" cy="645625"/>
            </a:xfrm>
            <a:custGeom>
              <a:avLst/>
              <a:gdLst/>
              <a:ahLst/>
              <a:cxnLst/>
              <a:rect l="l" t="t" r="r" b="b"/>
              <a:pathLst>
                <a:path w="22230" h="25825" extrusionOk="0">
                  <a:moveTo>
                    <a:pt x="1525" y="0"/>
                  </a:moveTo>
                  <a:lnTo>
                    <a:pt x="1" y="6572"/>
                  </a:lnTo>
                  <a:lnTo>
                    <a:pt x="5585" y="11871"/>
                  </a:lnTo>
                  <a:lnTo>
                    <a:pt x="5585" y="18312"/>
                  </a:lnTo>
                  <a:lnTo>
                    <a:pt x="1" y="25825"/>
                  </a:lnTo>
                  <a:lnTo>
                    <a:pt x="22230" y="25825"/>
                  </a:lnTo>
                  <a:lnTo>
                    <a:pt x="11955" y="15347"/>
                  </a:lnTo>
                  <a:lnTo>
                    <a:pt x="11955" y="11311"/>
                  </a:lnTo>
                  <a:lnTo>
                    <a:pt x="7025" y="7906"/>
                  </a:lnTo>
                  <a:lnTo>
                    <a:pt x="2918" y="3405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2603313" y="2448138"/>
              <a:ext cx="1029025" cy="1694000"/>
            </a:xfrm>
            <a:custGeom>
              <a:avLst/>
              <a:gdLst/>
              <a:ahLst/>
              <a:cxnLst/>
              <a:rect l="l" t="t" r="r" b="b"/>
              <a:pathLst>
                <a:path w="41161" h="67760" extrusionOk="0">
                  <a:moveTo>
                    <a:pt x="1" y="1"/>
                  </a:moveTo>
                  <a:lnTo>
                    <a:pt x="3977" y="27290"/>
                  </a:lnTo>
                  <a:lnTo>
                    <a:pt x="17646" y="57258"/>
                  </a:lnTo>
                  <a:lnTo>
                    <a:pt x="41160" y="67759"/>
                  </a:lnTo>
                  <a:lnTo>
                    <a:pt x="24932" y="22337"/>
                  </a:lnTo>
                  <a:lnTo>
                    <a:pt x="28766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3632313" y="3264613"/>
              <a:ext cx="1109375" cy="877525"/>
            </a:xfrm>
            <a:custGeom>
              <a:avLst/>
              <a:gdLst/>
              <a:ahLst/>
              <a:cxnLst/>
              <a:rect l="l" t="t" r="r" b="b"/>
              <a:pathLst>
                <a:path w="44375" h="35101" extrusionOk="0">
                  <a:moveTo>
                    <a:pt x="44375" y="1"/>
                  </a:moveTo>
                  <a:lnTo>
                    <a:pt x="30040" y="3072"/>
                  </a:lnTo>
                  <a:lnTo>
                    <a:pt x="0" y="35100"/>
                  </a:lnTo>
                  <a:lnTo>
                    <a:pt x="24920" y="21027"/>
                  </a:lnTo>
                  <a:lnTo>
                    <a:pt x="35874" y="14336"/>
                  </a:lnTo>
                  <a:lnTo>
                    <a:pt x="40196" y="5025"/>
                  </a:lnTo>
                  <a:lnTo>
                    <a:pt x="44375" y="1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4593438" y="2448138"/>
              <a:ext cx="555750" cy="360500"/>
            </a:xfrm>
            <a:custGeom>
              <a:avLst/>
              <a:gdLst/>
              <a:ahLst/>
              <a:cxnLst/>
              <a:rect l="l" t="t" r="r" b="b"/>
              <a:pathLst>
                <a:path w="22230" h="14420" extrusionOk="0">
                  <a:moveTo>
                    <a:pt x="1" y="1"/>
                  </a:moveTo>
                  <a:lnTo>
                    <a:pt x="19872" y="14419"/>
                  </a:lnTo>
                  <a:lnTo>
                    <a:pt x="22230" y="1"/>
                  </a:ln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0"/>
          <p:cNvGrpSpPr/>
          <p:nvPr/>
        </p:nvGrpSpPr>
        <p:grpSpPr>
          <a:xfrm>
            <a:off x="1704050" y="1753689"/>
            <a:ext cx="6428227" cy="636350"/>
            <a:chOff x="1704050" y="1753689"/>
            <a:chExt cx="6428227" cy="636350"/>
          </a:xfrm>
        </p:grpSpPr>
        <p:sp>
          <p:nvSpPr>
            <p:cNvPr id="1037" name="Google Shape;1037;p30"/>
            <p:cNvSpPr/>
            <p:nvPr/>
          </p:nvSpPr>
          <p:spPr>
            <a:xfrm>
              <a:off x="2683700" y="1812063"/>
              <a:ext cx="519600" cy="519600"/>
            </a:xfrm>
            <a:prstGeom prst="ellipse">
              <a:avLst/>
            </a:prstGeom>
            <a:solidFill>
              <a:srgbClr val="FFFFFF">
                <a:alpha val="653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8" name="Google Shape;1038;p30"/>
            <p:cNvGrpSpPr/>
            <p:nvPr/>
          </p:nvGrpSpPr>
          <p:grpSpPr>
            <a:xfrm>
              <a:off x="5323061" y="1753689"/>
              <a:ext cx="2809216" cy="636350"/>
              <a:chOff x="5222700" y="3658300"/>
              <a:chExt cx="3210900" cy="636350"/>
            </a:xfrm>
          </p:grpSpPr>
          <p:sp>
            <p:nvSpPr>
              <p:cNvPr id="1039" name="Google Shape;1039;p30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40" name="Google Shape;1040;p30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041" name="Google Shape;1041;p30"/>
            <p:cNvCxnSpPr/>
            <p:nvPr/>
          </p:nvCxnSpPr>
          <p:spPr>
            <a:xfrm rot="10800000">
              <a:off x="3329738" y="2071864"/>
              <a:ext cx="184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42" name="Google Shape;1042;p30"/>
            <p:cNvSpPr/>
            <p:nvPr/>
          </p:nvSpPr>
          <p:spPr>
            <a:xfrm>
              <a:off x="1704050" y="1889025"/>
              <a:ext cx="853200" cy="365700"/>
            </a:xfrm>
            <a:prstGeom prst="homePlate">
              <a:avLst>
                <a:gd name="adj" fmla="val 2329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50%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43" name="Google Shape;1043;p30"/>
          <p:cNvGrpSpPr/>
          <p:nvPr/>
        </p:nvGrpSpPr>
        <p:grpSpPr>
          <a:xfrm>
            <a:off x="1704050" y="2564208"/>
            <a:ext cx="6428227" cy="636350"/>
            <a:chOff x="1704050" y="2564208"/>
            <a:chExt cx="6428227" cy="636350"/>
          </a:xfrm>
        </p:grpSpPr>
        <p:sp>
          <p:nvSpPr>
            <p:cNvPr id="1044" name="Google Shape;1044;p30"/>
            <p:cNvSpPr/>
            <p:nvPr/>
          </p:nvSpPr>
          <p:spPr>
            <a:xfrm>
              <a:off x="2683700" y="2622275"/>
              <a:ext cx="519600" cy="519600"/>
            </a:xfrm>
            <a:prstGeom prst="ellipse">
              <a:avLst/>
            </a:prstGeom>
            <a:solidFill>
              <a:srgbClr val="FFFFFF">
                <a:alpha val="653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30"/>
            <p:cNvGrpSpPr/>
            <p:nvPr/>
          </p:nvGrpSpPr>
          <p:grpSpPr>
            <a:xfrm>
              <a:off x="5323061" y="2564208"/>
              <a:ext cx="2809216" cy="636350"/>
              <a:chOff x="5222700" y="3658300"/>
              <a:chExt cx="3210900" cy="636350"/>
            </a:xfrm>
          </p:grpSpPr>
          <p:sp>
            <p:nvSpPr>
              <p:cNvPr id="1046" name="Google Shape;1046;p30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cold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47" name="Google Shape;1047;p30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048" name="Google Shape;1048;p30"/>
            <p:cNvCxnSpPr/>
            <p:nvPr/>
          </p:nvCxnSpPr>
          <p:spPr>
            <a:xfrm rot="10800000">
              <a:off x="3329738" y="2882383"/>
              <a:ext cx="184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49" name="Google Shape;1049;p30"/>
            <p:cNvSpPr/>
            <p:nvPr/>
          </p:nvSpPr>
          <p:spPr>
            <a:xfrm>
              <a:off x="1704050" y="2699525"/>
              <a:ext cx="853200" cy="365700"/>
            </a:xfrm>
            <a:prstGeom prst="homePlate">
              <a:avLst>
                <a:gd name="adj" fmla="val 2329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70%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50" name="Google Shape;1050;p30"/>
          <p:cNvGrpSpPr/>
          <p:nvPr/>
        </p:nvGrpSpPr>
        <p:grpSpPr>
          <a:xfrm>
            <a:off x="1704050" y="3374702"/>
            <a:ext cx="6428227" cy="636350"/>
            <a:chOff x="1704050" y="3374702"/>
            <a:chExt cx="6428227" cy="636350"/>
          </a:xfrm>
        </p:grpSpPr>
        <p:sp>
          <p:nvSpPr>
            <p:cNvPr id="1051" name="Google Shape;1051;p30"/>
            <p:cNvSpPr/>
            <p:nvPr/>
          </p:nvSpPr>
          <p:spPr>
            <a:xfrm>
              <a:off x="2683700" y="3433077"/>
              <a:ext cx="519600" cy="519600"/>
            </a:xfrm>
            <a:prstGeom prst="ellipse">
              <a:avLst/>
            </a:prstGeom>
            <a:solidFill>
              <a:srgbClr val="FFFFFF">
                <a:alpha val="653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2" name="Google Shape;1052;p30"/>
            <p:cNvGrpSpPr/>
            <p:nvPr/>
          </p:nvGrpSpPr>
          <p:grpSpPr>
            <a:xfrm>
              <a:off x="5323061" y="3374702"/>
              <a:ext cx="2809216" cy="636350"/>
              <a:chOff x="5222700" y="3658300"/>
              <a:chExt cx="3210900" cy="636350"/>
            </a:xfrm>
          </p:grpSpPr>
          <p:sp>
            <p:nvSpPr>
              <p:cNvPr id="1053" name="Google Shape;1053;p30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of them all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54" name="Google Shape;1054;p30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055" name="Google Shape;1055;p30"/>
            <p:cNvCxnSpPr/>
            <p:nvPr/>
          </p:nvCxnSpPr>
          <p:spPr>
            <a:xfrm rot="10800000">
              <a:off x="3329738" y="3692877"/>
              <a:ext cx="184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56" name="Google Shape;1056;p30"/>
            <p:cNvSpPr/>
            <p:nvPr/>
          </p:nvSpPr>
          <p:spPr>
            <a:xfrm>
              <a:off x="1704050" y="3510025"/>
              <a:ext cx="853200" cy="365700"/>
            </a:xfrm>
            <a:prstGeom prst="homePlate">
              <a:avLst>
                <a:gd name="adj" fmla="val 232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90%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057" name="Google Shape;1057;p3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sp>
        <p:nvSpPr>
          <p:cNvPr id="1058" name="Google Shape;1058;p30"/>
          <p:cNvSpPr/>
          <p:nvPr/>
        </p:nvSpPr>
        <p:spPr>
          <a:xfrm>
            <a:off x="2807539" y="1895800"/>
            <a:ext cx="271938" cy="352161"/>
          </a:xfrm>
          <a:custGeom>
            <a:avLst/>
            <a:gdLst/>
            <a:ahLst/>
            <a:cxnLst/>
            <a:rect l="l" t="t" r="r" b="b"/>
            <a:pathLst>
              <a:path w="10871" h="14078" extrusionOk="0">
                <a:moveTo>
                  <a:pt x="8255" y="5009"/>
                </a:moveTo>
                <a:lnTo>
                  <a:pt x="8255" y="6648"/>
                </a:lnTo>
                <a:lnTo>
                  <a:pt x="2490" y="6648"/>
                </a:lnTo>
                <a:lnTo>
                  <a:pt x="2490" y="5009"/>
                </a:lnTo>
                <a:close/>
                <a:moveTo>
                  <a:pt x="9106" y="5230"/>
                </a:moveTo>
                <a:lnTo>
                  <a:pt x="9925" y="5639"/>
                </a:lnTo>
                <a:lnTo>
                  <a:pt x="9925" y="6679"/>
                </a:lnTo>
                <a:cubicBezTo>
                  <a:pt x="9799" y="6648"/>
                  <a:pt x="9641" y="6616"/>
                  <a:pt x="9484" y="6616"/>
                </a:cubicBezTo>
                <a:lnTo>
                  <a:pt x="9043" y="6616"/>
                </a:lnTo>
                <a:lnTo>
                  <a:pt x="9043" y="5230"/>
                </a:lnTo>
                <a:close/>
                <a:moveTo>
                  <a:pt x="1608" y="5261"/>
                </a:moveTo>
                <a:lnTo>
                  <a:pt x="1608" y="6648"/>
                </a:lnTo>
                <a:lnTo>
                  <a:pt x="1230" y="6648"/>
                </a:lnTo>
                <a:cubicBezTo>
                  <a:pt x="1072" y="6648"/>
                  <a:pt x="946" y="6679"/>
                  <a:pt x="789" y="6711"/>
                </a:cubicBezTo>
                <a:lnTo>
                  <a:pt x="789" y="5671"/>
                </a:lnTo>
                <a:lnTo>
                  <a:pt x="1608" y="5261"/>
                </a:lnTo>
                <a:close/>
                <a:moveTo>
                  <a:pt x="7405" y="9136"/>
                </a:moveTo>
                <a:lnTo>
                  <a:pt x="5357" y="10649"/>
                </a:lnTo>
                <a:lnTo>
                  <a:pt x="3277" y="9136"/>
                </a:lnTo>
                <a:close/>
                <a:moveTo>
                  <a:pt x="2049" y="0"/>
                </a:moveTo>
                <a:cubicBezTo>
                  <a:pt x="1828" y="0"/>
                  <a:pt x="1671" y="189"/>
                  <a:pt x="1671" y="378"/>
                </a:cubicBezTo>
                <a:lnTo>
                  <a:pt x="1671" y="4285"/>
                </a:lnTo>
                <a:lnTo>
                  <a:pt x="253" y="5009"/>
                </a:lnTo>
                <a:cubicBezTo>
                  <a:pt x="127" y="5041"/>
                  <a:pt x="1" y="5198"/>
                  <a:pt x="1" y="5356"/>
                </a:cubicBezTo>
                <a:lnTo>
                  <a:pt x="1" y="7845"/>
                </a:lnTo>
                <a:cubicBezTo>
                  <a:pt x="1" y="8506"/>
                  <a:pt x="568" y="9042"/>
                  <a:pt x="1261" y="9042"/>
                </a:cubicBezTo>
                <a:lnTo>
                  <a:pt x="1986" y="9042"/>
                </a:lnTo>
                <a:lnTo>
                  <a:pt x="4727" y="11153"/>
                </a:lnTo>
                <a:lnTo>
                  <a:pt x="1860" y="13295"/>
                </a:lnTo>
                <a:cubicBezTo>
                  <a:pt x="1671" y="13421"/>
                  <a:pt x="1608" y="13705"/>
                  <a:pt x="1765" y="13894"/>
                </a:cubicBezTo>
                <a:cubicBezTo>
                  <a:pt x="1842" y="14009"/>
                  <a:pt x="1978" y="14077"/>
                  <a:pt x="2115" y="14077"/>
                </a:cubicBezTo>
                <a:cubicBezTo>
                  <a:pt x="2202" y="14077"/>
                  <a:pt x="2290" y="14050"/>
                  <a:pt x="2364" y="13988"/>
                </a:cubicBezTo>
                <a:lnTo>
                  <a:pt x="5451" y="11657"/>
                </a:lnTo>
                <a:lnTo>
                  <a:pt x="8507" y="13988"/>
                </a:lnTo>
                <a:cubicBezTo>
                  <a:pt x="8586" y="14027"/>
                  <a:pt x="8675" y="14050"/>
                  <a:pt x="8763" y="14050"/>
                </a:cubicBezTo>
                <a:cubicBezTo>
                  <a:pt x="8889" y="14050"/>
                  <a:pt x="9014" y="14004"/>
                  <a:pt x="9106" y="13894"/>
                </a:cubicBezTo>
                <a:cubicBezTo>
                  <a:pt x="9232" y="13705"/>
                  <a:pt x="9232" y="13453"/>
                  <a:pt x="9011" y="13295"/>
                </a:cubicBezTo>
                <a:lnTo>
                  <a:pt x="6144" y="11153"/>
                </a:lnTo>
                <a:lnTo>
                  <a:pt x="8917" y="9042"/>
                </a:lnTo>
                <a:lnTo>
                  <a:pt x="9610" y="9042"/>
                </a:lnTo>
                <a:cubicBezTo>
                  <a:pt x="10271" y="9042"/>
                  <a:pt x="10870" y="8506"/>
                  <a:pt x="10870" y="7845"/>
                </a:cubicBezTo>
                <a:lnTo>
                  <a:pt x="10870" y="5387"/>
                </a:lnTo>
                <a:cubicBezTo>
                  <a:pt x="10870" y="5230"/>
                  <a:pt x="10744" y="5072"/>
                  <a:pt x="10650" y="5041"/>
                </a:cubicBezTo>
                <a:lnTo>
                  <a:pt x="9232" y="4316"/>
                </a:lnTo>
                <a:lnTo>
                  <a:pt x="9232" y="441"/>
                </a:lnTo>
                <a:cubicBezTo>
                  <a:pt x="9232" y="189"/>
                  <a:pt x="9011" y="32"/>
                  <a:pt x="8822" y="32"/>
                </a:cubicBezTo>
                <a:cubicBezTo>
                  <a:pt x="8602" y="32"/>
                  <a:pt x="8381" y="221"/>
                  <a:pt x="8381" y="441"/>
                </a:cubicBezTo>
                <a:lnTo>
                  <a:pt x="8381" y="851"/>
                </a:lnTo>
                <a:lnTo>
                  <a:pt x="2616" y="851"/>
                </a:lnTo>
                <a:lnTo>
                  <a:pt x="2616" y="378"/>
                </a:lnTo>
                <a:lnTo>
                  <a:pt x="2490" y="378"/>
                </a:lnTo>
                <a:cubicBezTo>
                  <a:pt x="2490" y="158"/>
                  <a:pt x="2269" y="0"/>
                  <a:pt x="20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0"/>
          <p:cNvSpPr/>
          <p:nvPr/>
        </p:nvSpPr>
        <p:spPr>
          <a:xfrm>
            <a:off x="2808716" y="2706617"/>
            <a:ext cx="269562" cy="351511"/>
          </a:xfrm>
          <a:custGeom>
            <a:avLst/>
            <a:gdLst/>
            <a:ahLst/>
            <a:cxnLst/>
            <a:rect l="l" t="t" r="r" b="b"/>
            <a:pathLst>
              <a:path w="10776" h="14052" extrusionOk="0">
                <a:moveTo>
                  <a:pt x="5388" y="0"/>
                </a:moveTo>
                <a:cubicBezTo>
                  <a:pt x="3939" y="0"/>
                  <a:pt x="2741" y="1071"/>
                  <a:pt x="2552" y="2489"/>
                </a:cubicBezTo>
                <a:lnTo>
                  <a:pt x="4569" y="2489"/>
                </a:lnTo>
                <a:cubicBezTo>
                  <a:pt x="4789" y="2489"/>
                  <a:pt x="5010" y="2678"/>
                  <a:pt x="5010" y="2867"/>
                </a:cubicBezTo>
                <a:cubicBezTo>
                  <a:pt x="5010" y="3056"/>
                  <a:pt x="4789" y="3277"/>
                  <a:pt x="4569" y="3277"/>
                </a:cubicBezTo>
                <a:lnTo>
                  <a:pt x="2489" y="3277"/>
                </a:lnTo>
                <a:lnTo>
                  <a:pt x="2489" y="4096"/>
                </a:lnTo>
                <a:lnTo>
                  <a:pt x="4569" y="4096"/>
                </a:lnTo>
                <a:cubicBezTo>
                  <a:pt x="4789" y="4096"/>
                  <a:pt x="5010" y="4285"/>
                  <a:pt x="5010" y="4537"/>
                </a:cubicBezTo>
                <a:cubicBezTo>
                  <a:pt x="5010" y="4757"/>
                  <a:pt x="4789" y="4915"/>
                  <a:pt x="4569" y="4915"/>
                </a:cubicBezTo>
                <a:lnTo>
                  <a:pt x="2489" y="4915"/>
                </a:lnTo>
                <a:lnTo>
                  <a:pt x="2489" y="5734"/>
                </a:lnTo>
                <a:lnTo>
                  <a:pt x="4569" y="5734"/>
                </a:lnTo>
                <a:cubicBezTo>
                  <a:pt x="4789" y="5734"/>
                  <a:pt x="5010" y="5955"/>
                  <a:pt x="5010" y="6144"/>
                </a:cubicBezTo>
                <a:cubicBezTo>
                  <a:pt x="5010" y="6396"/>
                  <a:pt x="4789" y="6585"/>
                  <a:pt x="4569" y="6585"/>
                </a:cubicBezTo>
                <a:lnTo>
                  <a:pt x="2552" y="6585"/>
                </a:lnTo>
                <a:cubicBezTo>
                  <a:pt x="2741" y="7845"/>
                  <a:pt x="3750" y="8822"/>
                  <a:pt x="5010" y="9011"/>
                </a:cubicBezTo>
                <a:lnTo>
                  <a:pt x="5010" y="9861"/>
                </a:lnTo>
                <a:cubicBezTo>
                  <a:pt x="2804" y="9641"/>
                  <a:pt x="1072" y="7876"/>
                  <a:pt x="851" y="5671"/>
                </a:cubicBezTo>
                <a:lnTo>
                  <a:pt x="851" y="5671"/>
                </a:lnTo>
                <a:cubicBezTo>
                  <a:pt x="977" y="5703"/>
                  <a:pt x="1135" y="5734"/>
                  <a:pt x="1261" y="5734"/>
                </a:cubicBezTo>
                <a:cubicBezTo>
                  <a:pt x="1418" y="5734"/>
                  <a:pt x="1544" y="5703"/>
                  <a:pt x="1702" y="5671"/>
                </a:cubicBezTo>
                <a:lnTo>
                  <a:pt x="1702" y="3340"/>
                </a:lnTo>
                <a:cubicBezTo>
                  <a:pt x="1576" y="3308"/>
                  <a:pt x="1418" y="3277"/>
                  <a:pt x="1261" y="3277"/>
                </a:cubicBezTo>
                <a:cubicBezTo>
                  <a:pt x="599" y="3277"/>
                  <a:pt x="0" y="3812"/>
                  <a:pt x="0" y="4537"/>
                </a:cubicBezTo>
                <a:lnTo>
                  <a:pt x="0" y="5356"/>
                </a:lnTo>
                <a:cubicBezTo>
                  <a:pt x="0" y="8191"/>
                  <a:pt x="2206" y="10523"/>
                  <a:pt x="4947" y="10712"/>
                </a:cubicBezTo>
                <a:lnTo>
                  <a:pt x="4947" y="11657"/>
                </a:lnTo>
                <a:cubicBezTo>
                  <a:pt x="4002" y="11846"/>
                  <a:pt x="3308" y="12697"/>
                  <a:pt x="3308" y="13673"/>
                </a:cubicBezTo>
                <a:cubicBezTo>
                  <a:pt x="3308" y="13894"/>
                  <a:pt x="3497" y="14051"/>
                  <a:pt x="3750" y="14051"/>
                </a:cubicBezTo>
                <a:lnTo>
                  <a:pt x="7058" y="14051"/>
                </a:lnTo>
                <a:cubicBezTo>
                  <a:pt x="7278" y="14051"/>
                  <a:pt x="7436" y="13862"/>
                  <a:pt x="7436" y="13673"/>
                </a:cubicBezTo>
                <a:cubicBezTo>
                  <a:pt x="7436" y="12697"/>
                  <a:pt x="6743" y="11815"/>
                  <a:pt x="5797" y="11657"/>
                </a:cubicBezTo>
                <a:lnTo>
                  <a:pt x="5797" y="10712"/>
                </a:lnTo>
                <a:cubicBezTo>
                  <a:pt x="8570" y="10523"/>
                  <a:pt x="10775" y="8191"/>
                  <a:pt x="10775" y="5356"/>
                </a:cubicBezTo>
                <a:lnTo>
                  <a:pt x="10775" y="4537"/>
                </a:lnTo>
                <a:cubicBezTo>
                  <a:pt x="10775" y="3875"/>
                  <a:pt x="10240" y="3277"/>
                  <a:pt x="9515" y="3277"/>
                </a:cubicBezTo>
                <a:cubicBezTo>
                  <a:pt x="9357" y="3277"/>
                  <a:pt x="9263" y="3308"/>
                  <a:pt x="9137" y="3340"/>
                </a:cubicBezTo>
                <a:lnTo>
                  <a:pt x="9137" y="5671"/>
                </a:lnTo>
                <a:cubicBezTo>
                  <a:pt x="9263" y="5703"/>
                  <a:pt x="9420" y="5734"/>
                  <a:pt x="9515" y="5734"/>
                </a:cubicBezTo>
                <a:cubicBezTo>
                  <a:pt x="9672" y="5734"/>
                  <a:pt x="9798" y="5703"/>
                  <a:pt x="9925" y="5671"/>
                </a:cubicBezTo>
                <a:lnTo>
                  <a:pt x="9925" y="5671"/>
                </a:lnTo>
                <a:cubicBezTo>
                  <a:pt x="9767" y="7876"/>
                  <a:pt x="8003" y="9641"/>
                  <a:pt x="5797" y="9861"/>
                </a:cubicBezTo>
                <a:lnTo>
                  <a:pt x="5797" y="9011"/>
                </a:lnTo>
                <a:cubicBezTo>
                  <a:pt x="7058" y="8822"/>
                  <a:pt x="8034" y="7845"/>
                  <a:pt x="8223" y="6585"/>
                </a:cubicBezTo>
                <a:lnTo>
                  <a:pt x="6207" y="6585"/>
                </a:lnTo>
                <a:cubicBezTo>
                  <a:pt x="5986" y="6585"/>
                  <a:pt x="5829" y="6396"/>
                  <a:pt x="5829" y="6144"/>
                </a:cubicBezTo>
                <a:cubicBezTo>
                  <a:pt x="5829" y="5892"/>
                  <a:pt x="6018" y="5734"/>
                  <a:pt x="6207" y="5734"/>
                </a:cubicBezTo>
                <a:lnTo>
                  <a:pt x="8318" y="5734"/>
                </a:lnTo>
                <a:lnTo>
                  <a:pt x="8318" y="4915"/>
                </a:lnTo>
                <a:lnTo>
                  <a:pt x="6207" y="4915"/>
                </a:lnTo>
                <a:cubicBezTo>
                  <a:pt x="5986" y="4915"/>
                  <a:pt x="5829" y="4726"/>
                  <a:pt x="5829" y="4537"/>
                </a:cubicBezTo>
                <a:cubicBezTo>
                  <a:pt x="5829" y="4285"/>
                  <a:pt x="6018" y="4096"/>
                  <a:pt x="6207" y="4096"/>
                </a:cubicBezTo>
                <a:lnTo>
                  <a:pt x="8318" y="4096"/>
                </a:lnTo>
                <a:lnTo>
                  <a:pt x="8318" y="3277"/>
                </a:lnTo>
                <a:lnTo>
                  <a:pt x="6207" y="3277"/>
                </a:lnTo>
                <a:cubicBezTo>
                  <a:pt x="5986" y="3277"/>
                  <a:pt x="5829" y="3056"/>
                  <a:pt x="5829" y="2867"/>
                </a:cubicBezTo>
                <a:cubicBezTo>
                  <a:pt x="5829" y="2678"/>
                  <a:pt x="6018" y="2489"/>
                  <a:pt x="6207" y="2489"/>
                </a:cubicBezTo>
                <a:lnTo>
                  <a:pt x="8223" y="2489"/>
                </a:lnTo>
                <a:cubicBezTo>
                  <a:pt x="8034" y="1071"/>
                  <a:pt x="6806" y="0"/>
                  <a:pt x="53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0" name="Google Shape;1060;p30"/>
          <p:cNvGrpSpPr/>
          <p:nvPr/>
        </p:nvGrpSpPr>
        <p:grpSpPr>
          <a:xfrm>
            <a:off x="2788621" y="3516196"/>
            <a:ext cx="309761" cy="353087"/>
            <a:chOff x="-11703850" y="4081850"/>
            <a:chExt cx="309575" cy="352875"/>
          </a:xfrm>
        </p:grpSpPr>
        <p:sp>
          <p:nvSpPr>
            <p:cNvPr id="1061" name="Google Shape;1061;p30"/>
            <p:cNvSpPr/>
            <p:nvPr/>
          </p:nvSpPr>
          <p:spPr>
            <a:xfrm>
              <a:off x="-11703850" y="4081850"/>
              <a:ext cx="309575" cy="125250"/>
            </a:xfrm>
            <a:custGeom>
              <a:avLst/>
              <a:gdLst/>
              <a:ahLst/>
              <a:cxnLst/>
              <a:rect l="l" t="t" r="r" b="b"/>
              <a:pathLst>
                <a:path w="12383" h="5010" extrusionOk="0">
                  <a:moveTo>
                    <a:pt x="6932" y="2552"/>
                  </a:moveTo>
                  <a:cubicBezTo>
                    <a:pt x="7593" y="2552"/>
                    <a:pt x="8192" y="3119"/>
                    <a:pt x="8192" y="3781"/>
                  </a:cubicBezTo>
                  <a:cubicBezTo>
                    <a:pt x="8224" y="3970"/>
                    <a:pt x="8035" y="4190"/>
                    <a:pt x="7783" y="4190"/>
                  </a:cubicBezTo>
                  <a:cubicBezTo>
                    <a:pt x="7530" y="4190"/>
                    <a:pt x="7341" y="3970"/>
                    <a:pt x="7341" y="3781"/>
                  </a:cubicBezTo>
                  <a:cubicBezTo>
                    <a:pt x="7341" y="3560"/>
                    <a:pt x="7152" y="3403"/>
                    <a:pt x="6963" y="3403"/>
                  </a:cubicBezTo>
                  <a:cubicBezTo>
                    <a:pt x="6743" y="3403"/>
                    <a:pt x="6522" y="3592"/>
                    <a:pt x="6522" y="3781"/>
                  </a:cubicBezTo>
                  <a:cubicBezTo>
                    <a:pt x="6522" y="4033"/>
                    <a:pt x="6333" y="4190"/>
                    <a:pt x="6144" y="4190"/>
                  </a:cubicBezTo>
                  <a:cubicBezTo>
                    <a:pt x="5892" y="4190"/>
                    <a:pt x="5703" y="3970"/>
                    <a:pt x="5703" y="3781"/>
                  </a:cubicBezTo>
                  <a:cubicBezTo>
                    <a:pt x="5703" y="3560"/>
                    <a:pt x="5514" y="3403"/>
                    <a:pt x="5262" y="3403"/>
                  </a:cubicBezTo>
                  <a:cubicBezTo>
                    <a:pt x="5042" y="3403"/>
                    <a:pt x="4884" y="3592"/>
                    <a:pt x="4884" y="3781"/>
                  </a:cubicBezTo>
                  <a:cubicBezTo>
                    <a:pt x="4884" y="4033"/>
                    <a:pt x="4664" y="4190"/>
                    <a:pt x="4443" y="4190"/>
                  </a:cubicBezTo>
                  <a:cubicBezTo>
                    <a:pt x="4191" y="4190"/>
                    <a:pt x="4033" y="3970"/>
                    <a:pt x="4033" y="3781"/>
                  </a:cubicBezTo>
                  <a:cubicBezTo>
                    <a:pt x="4033" y="3119"/>
                    <a:pt x="4601" y="2552"/>
                    <a:pt x="5262" y="2552"/>
                  </a:cubicBezTo>
                  <a:cubicBezTo>
                    <a:pt x="5577" y="2552"/>
                    <a:pt x="5861" y="2678"/>
                    <a:pt x="6081" y="2867"/>
                  </a:cubicBezTo>
                  <a:cubicBezTo>
                    <a:pt x="6333" y="2678"/>
                    <a:pt x="6617" y="2552"/>
                    <a:pt x="6932" y="2552"/>
                  </a:cubicBezTo>
                  <a:close/>
                  <a:moveTo>
                    <a:pt x="5357" y="0"/>
                  </a:moveTo>
                  <a:cubicBezTo>
                    <a:pt x="4348" y="0"/>
                    <a:pt x="3498" y="725"/>
                    <a:pt x="3340" y="1670"/>
                  </a:cubicBezTo>
                  <a:cubicBezTo>
                    <a:pt x="3304" y="1668"/>
                    <a:pt x="3267" y="1666"/>
                    <a:pt x="3231" y="1666"/>
                  </a:cubicBezTo>
                  <a:cubicBezTo>
                    <a:pt x="2310" y="1666"/>
                    <a:pt x="1639" y="2430"/>
                    <a:pt x="1639" y="3340"/>
                  </a:cubicBezTo>
                  <a:cubicBezTo>
                    <a:pt x="725" y="3340"/>
                    <a:pt x="1" y="4096"/>
                    <a:pt x="1" y="5009"/>
                  </a:cubicBezTo>
                  <a:lnTo>
                    <a:pt x="12382" y="5009"/>
                  </a:lnTo>
                  <a:cubicBezTo>
                    <a:pt x="12351" y="4096"/>
                    <a:pt x="11595" y="3340"/>
                    <a:pt x="10681" y="3340"/>
                  </a:cubicBezTo>
                  <a:cubicBezTo>
                    <a:pt x="10681" y="2395"/>
                    <a:pt x="9956" y="1670"/>
                    <a:pt x="9011" y="1670"/>
                  </a:cubicBezTo>
                  <a:cubicBezTo>
                    <a:pt x="8822" y="725"/>
                    <a:pt x="7972" y="0"/>
                    <a:pt x="6995" y="0"/>
                  </a:cubicBezTo>
                  <a:cubicBezTo>
                    <a:pt x="6711" y="0"/>
                    <a:pt x="6459" y="95"/>
                    <a:pt x="6176" y="189"/>
                  </a:cubicBezTo>
                  <a:cubicBezTo>
                    <a:pt x="5892" y="95"/>
                    <a:pt x="5609" y="0"/>
                    <a:pt x="5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-11622725" y="4288975"/>
              <a:ext cx="144175" cy="63050"/>
            </a:xfrm>
            <a:custGeom>
              <a:avLst/>
              <a:gdLst/>
              <a:ahLst/>
              <a:cxnLst/>
              <a:rect l="l" t="t" r="r" b="b"/>
              <a:pathLst>
                <a:path w="5767" h="2522" extrusionOk="0">
                  <a:moveTo>
                    <a:pt x="2868" y="1"/>
                  </a:moveTo>
                  <a:cubicBezTo>
                    <a:pt x="1293" y="1"/>
                    <a:pt x="1" y="537"/>
                    <a:pt x="1" y="1261"/>
                  </a:cubicBezTo>
                  <a:cubicBezTo>
                    <a:pt x="1" y="1954"/>
                    <a:pt x="1293" y="2521"/>
                    <a:pt x="2868" y="2521"/>
                  </a:cubicBezTo>
                  <a:cubicBezTo>
                    <a:pt x="4475" y="2521"/>
                    <a:pt x="5766" y="1954"/>
                    <a:pt x="5766" y="1261"/>
                  </a:cubicBezTo>
                  <a:cubicBezTo>
                    <a:pt x="5766" y="537"/>
                    <a:pt x="4475" y="1"/>
                    <a:pt x="2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-11596725" y="4364600"/>
              <a:ext cx="36250" cy="70125"/>
            </a:xfrm>
            <a:custGeom>
              <a:avLst/>
              <a:gdLst/>
              <a:ahLst/>
              <a:cxnLst/>
              <a:rect l="l" t="t" r="r" b="b"/>
              <a:pathLst>
                <a:path w="1450" h="2805" extrusionOk="0">
                  <a:moveTo>
                    <a:pt x="0" y="0"/>
                  </a:moveTo>
                  <a:lnTo>
                    <a:pt x="253" y="2804"/>
                  </a:lnTo>
                  <a:lnTo>
                    <a:pt x="1450" y="2804"/>
                  </a:lnTo>
                  <a:lnTo>
                    <a:pt x="1450" y="284"/>
                  </a:lnTo>
                  <a:cubicBezTo>
                    <a:pt x="883" y="221"/>
                    <a:pt x="410" y="158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-11540025" y="4364600"/>
              <a:ext cx="37050" cy="70125"/>
            </a:xfrm>
            <a:custGeom>
              <a:avLst/>
              <a:gdLst/>
              <a:ahLst/>
              <a:cxnLst/>
              <a:rect l="l" t="t" r="r" b="b"/>
              <a:pathLst>
                <a:path w="1482" h="2805" extrusionOk="0">
                  <a:moveTo>
                    <a:pt x="1482" y="0"/>
                  </a:moveTo>
                  <a:lnTo>
                    <a:pt x="1482" y="0"/>
                  </a:lnTo>
                  <a:cubicBezTo>
                    <a:pt x="1040" y="126"/>
                    <a:pt x="505" y="221"/>
                    <a:pt x="1" y="221"/>
                  </a:cubicBezTo>
                  <a:lnTo>
                    <a:pt x="1" y="2741"/>
                  </a:lnTo>
                  <a:lnTo>
                    <a:pt x="1198" y="2741"/>
                  </a:lnTo>
                  <a:lnTo>
                    <a:pt x="1198" y="2804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-11610900" y="4227550"/>
              <a:ext cx="50425" cy="51225"/>
            </a:xfrm>
            <a:custGeom>
              <a:avLst/>
              <a:gdLst/>
              <a:ahLst/>
              <a:cxnLst/>
              <a:rect l="l" t="t" r="r" b="b"/>
              <a:pathLst>
                <a:path w="2017" h="2049" extrusionOk="0">
                  <a:moveTo>
                    <a:pt x="0" y="1"/>
                  </a:moveTo>
                  <a:lnTo>
                    <a:pt x="189" y="2048"/>
                  </a:lnTo>
                  <a:cubicBezTo>
                    <a:pt x="725" y="1859"/>
                    <a:pt x="1355" y="1702"/>
                    <a:pt x="2017" y="1670"/>
                  </a:cubicBezTo>
                  <a:lnTo>
                    <a:pt x="20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0"/>
            <p:cNvSpPr/>
            <p:nvPr/>
          </p:nvSpPr>
          <p:spPr>
            <a:xfrm>
              <a:off x="-11540025" y="4228350"/>
              <a:ext cx="50450" cy="51200"/>
            </a:xfrm>
            <a:custGeom>
              <a:avLst/>
              <a:gdLst/>
              <a:ahLst/>
              <a:cxnLst/>
              <a:rect l="l" t="t" r="r" b="b"/>
              <a:pathLst>
                <a:path w="2018" h="2048" extrusionOk="0">
                  <a:moveTo>
                    <a:pt x="1" y="0"/>
                  </a:moveTo>
                  <a:lnTo>
                    <a:pt x="1" y="1670"/>
                  </a:lnTo>
                  <a:cubicBezTo>
                    <a:pt x="694" y="1701"/>
                    <a:pt x="1293" y="1827"/>
                    <a:pt x="1828" y="2048"/>
                  </a:cubicBezTo>
                  <a:lnTo>
                    <a:pt x="20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0"/>
            <p:cNvSpPr/>
            <p:nvPr/>
          </p:nvSpPr>
          <p:spPr>
            <a:xfrm>
              <a:off x="-11489600" y="4227550"/>
              <a:ext cx="92175" cy="207175"/>
            </a:xfrm>
            <a:custGeom>
              <a:avLst/>
              <a:gdLst/>
              <a:ahLst/>
              <a:cxnLst/>
              <a:rect l="l" t="t" r="r" b="b"/>
              <a:pathLst>
                <a:path w="3687" h="8287" extrusionOk="0">
                  <a:moveTo>
                    <a:pt x="819" y="1"/>
                  </a:moveTo>
                  <a:lnTo>
                    <a:pt x="599" y="2489"/>
                  </a:lnTo>
                  <a:cubicBezTo>
                    <a:pt x="1040" y="2836"/>
                    <a:pt x="1292" y="3246"/>
                    <a:pt x="1292" y="3718"/>
                  </a:cubicBezTo>
                  <a:cubicBezTo>
                    <a:pt x="1292" y="4254"/>
                    <a:pt x="945" y="4758"/>
                    <a:pt x="315" y="5136"/>
                  </a:cubicBezTo>
                  <a:lnTo>
                    <a:pt x="0" y="8286"/>
                  </a:lnTo>
                  <a:lnTo>
                    <a:pt x="1040" y="8286"/>
                  </a:lnTo>
                  <a:cubicBezTo>
                    <a:pt x="1607" y="8286"/>
                    <a:pt x="2111" y="7877"/>
                    <a:pt x="2237" y="7278"/>
                  </a:cubicBezTo>
                  <a:lnTo>
                    <a:pt x="36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0"/>
            <p:cNvSpPr/>
            <p:nvPr/>
          </p:nvSpPr>
          <p:spPr>
            <a:xfrm>
              <a:off x="-11703850" y="4227550"/>
              <a:ext cx="92175" cy="207175"/>
            </a:xfrm>
            <a:custGeom>
              <a:avLst/>
              <a:gdLst/>
              <a:ahLst/>
              <a:cxnLst/>
              <a:rect l="l" t="t" r="r" b="b"/>
              <a:pathLst>
                <a:path w="3687" h="8287" extrusionOk="0">
                  <a:moveTo>
                    <a:pt x="1" y="1"/>
                  </a:moveTo>
                  <a:lnTo>
                    <a:pt x="1450" y="7278"/>
                  </a:lnTo>
                  <a:cubicBezTo>
                    <a:pt x="1576" y="7877"/>
                    <a:pt x="2080" y="8286"/>
                    <a:pt x="2679" y="8286"/>
                  </a:cubicBezTo>
                  <a:lnTo>
                    <a:pt x="3687" y="8286"/>
                  </a:lnTo>
                  <a:lnTo>
                    <a:pt x="3372" y="5136"/>
                  </a:lnTo>
                  <a:cubicBezTo>
                    <a:pt x="2773" y="4758"/>
                    <a:pt x="2395" y="4254"/>
                    <a:pt x="2395" y="3718"/>
                  </a:cubicBezTo>
                  <a:cubicBezTo>
                    <a:pt x="2427" y="3246"/>
                    <a:pt x="2647" y="2836"/>
                    <a:pt x="3088" y="2489"/>
                  </a:cubicBezTo>
                  <a:lnTo>
                    <a:pt x="28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3A059-0369-4F3A-9703-DA3D1A4A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06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1074" name="Google Shape;1074;p31"/>
          <p:cNvGrpSpPr/>
          <p:nvPr/>
        </p:nvGrpSpPr>
        <p:grpSpPr>
          <a:xfrm>
            <a:off x="3782213" y="1235500"/>
            <a:ext cx="1725825" cy="3037600"/>
            <a:chOff x="3709113" y="1235500"/>
            <a:chExt cx="1725825" cy="3037600"/>
          </a:xfrm>
        </p:grpSpPr>
        <p:sp>
          <p:nvSpPr>
            <p:cNvPr id="1075" name="Google Shape;1075;p31"/>
            <p:cNvSpPr/>
            <p:nvPr/>
          </p:nvSpPr>
          <p:spPr>
            <a:xfrm>
              <a:off x="3709113" y="1235500"/>
              <a:ext cx="1725825" cy="3037600"/>
            </a:xfrm>
            <a:custGeom>
              <a:avLst/>
              <a:gdLst/>
              <a:ahLst/>
              <a:cxnLst/>
              <a:rect l="l" t="t" r="r" b="b"/>
              <a:pathLst>
                <a:path w="69033" h="121504" extrusionOk="0">
                  <a:moveTo>
                    <a:pt x="27563" y="1"/>
                  </a:moveTo>
                  <a:lnTo>
                    <a:pt x="21051" y="14514"/>
                  </a:lnTo>
                  <a:lnTo>
                    <a:pt x="19301" y="12359"/>
                  </a:lnTo>
                  <a:cubicBezTo>
                    <a:pt x="19301" y="12359"/>
                    <a:pt x="14586" y="24242"/>
                    <a:pt x="14383" y="24242"/>
                  </a:cubicBezTo>
                  <a:cubicBezTo>
                    <a:pt x="14193" y="24242"/>
                    <a:pt x="8299" y="24825"/>
                    <a:pt x="8299" y="24825"/>
                  </a:cubicBezTo>
                  <a:lnTo>
                    <a:pt x="0" y="37684"/>
                  </a:lnTo>
                  <a:lnTo>
                    <a:pt x="584" y="47769"/>
                  </a:lnTo>
                  <a:lnTo>
                    <a:pt x="3310" y="49745"/>
                  </a:lnTo>
                  <a:lnTo>
                    <a:pt x="6347" y="64913"/>
                  </a:lnTo>
                  <a:lnTo>
                    <a:pt x="11240" y="61508"/>
                  </a:lnTo>
                  <a:lnTo>
                    <a:pt x="23408" y="103561"/>
                  </a:lnTo>
                  <a:lnTo>
                    <a:pt x="31457" y="121504"/>
                  </a:lnTo>
                  <a:lnTo>
                    <a:pt x="36719" y="110014"/>
                  </a:lnTo>
                  <a:lnTo>
                    <a:pt x="40125" y="112419"/>
                  </a:lnTo>
                  <a:lnTo>
                    <a:pt x="43089" y="96132"/>
                  </a:lnTo>
                  <a:lnTo>
                    <a:pt x="50423" y="96132"/>
                  </a:lnTo>
                  <a:lnTo>
                    <a:pt x="55460" y="82832"/>
                  </a:lnTo>
                  <a:lnTo>
                    <a:pt x="60210" y="78070"/>
                  </a:lnTo>
                  <a:lnTo>
                    <a:pt x="60687" y="69045"/>
                  </a:lnTo>
                  <a:lnTo>
                    <a:pt x="69033" y="47030"/>
                  </a:lnTo>
                  <a:lnTo>
                    <a:pt x="69033" y="37684"/>
                  </a:lnTo>
                  <a:lnTo>
                    <a:pt x="63116" y="26909"/>
                  </a:lnTo>
                  <a:lnTo>
                    <a:pt x="60865" y="30624"/>
                  </a:lnTo>
                  <a:lnTo>
                    <a:pt x="59615" y="35577"/>
                  </a:lnTo>
                  <a:lnTo>
                    <a:pt x="57865" y="35577"/>
                  </a:lnTo>
                  <a:lnTo>
                    <a:pt x="47197" y="12848"/>
                  </a:lnTo>
                  <a:lnTo>
                    <a:pt x="43053" y="19134"/>
                  </a:lnTo>
                  <a:lnTo>
                    <a:pt x="36398" y="9407"/>
                  </a:lnTo>
                  <a:lnTo>
                    <a:pt x="34386" y="15443"/>
                  </a:lnTo>
                  <a:lnTo>
                    <a:pt x="27563" y="1"/>
                  </a:lnTo>
                  <a:close/>
                </a:path>
              </a:pathLst>
            </a:custGeom>
            <a:solidFill>
              <a:srgbClr val="E3F4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4068688" y="1544475"/>
              <a:ext cx="122950" cy="297075"/>
            </a:xfrm>
            <a:custGeom>
              <a:avLst/>
              <a:gdLst/>
              <a:ahLst/>
              <a:cxnLst/>
              <a:rect l="l" t="t" r="r" b="b"/>
              <a:pathLst>
                <a:path w="4918" h="11883" extrusionOk="0">
                  <a:moveTo>
                    <a:pt x="4918" y="0"/>
                  </a:moveTo>
                  <a:lnTo>
                    <a:pt x="0" y="11883"/>
                  </a:lnTo>
                  <a:lnTo>
                    <a:pt x="0" y="11883"/>
                  </a:lnTo>
                  <a:lnTo>
                    <a:pt x="4406" y="11097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4322888" y="1235500"/>
              <a:ext cx="428650" cy="789525"/>
            </a:xfrm>
            <a:custGeom>
              <a:avLst/>
              <a:gdLst/>
              <a:ahLst/>
              <a:cxnLst/>
              <a:rect l="l" t="t" r="r" b="b"/>
              <a:pathLst>
                <a:path w="17146" h="31581" extrusionOk="0">
                  <a:moveTo>
                    <a:pt x="3012" y="1"/>
                  </a:moveTo>
                  <a:lnTo>
                    <a:pt x="643" y="9407"/>
                  </a:lnTo>
                  <a:cubicBezTo>
                    <a:pt x="643" y="9407"/>
                    <a:pt x="2035" y="7132"/>
                    <a:pt x="2510" y="7132"/>
                  </a:cubicBezTo>
                  <a:cubicBezTo>
                    <a:pt x="2538" y="7132"/>
                    <a:pt x="2563" y="7140"/>
                    <a:pt x="2584" y="7156"/>
                  </a:cubicBezTo>
                  <a:cubicBezTo>
                    <a:pt x="2977" y="7442"/>
                    <a:pt x="3036" y="11466"/>
                    <a:pt x="3036" y="11466"/>
                  </a:cubicBezTo>
                  <a:cubicBezTo>
                    <a:pt x="3036" y="11466"/>
                    <a:pt x="0" y="16479"/>
                    <a:pt x="191" y="17467"/>
                  </a:cubicBezTo>
                  <a:cubicBezTo>
                    <a:pt x="221" y="17624"/>
                    <a:pt x="316" y="17690"/>
                    <a:pt x="452" y="17690"/>
                  </a:cubicBezTo>
                  <a:cubicBezTo>
                    <a:pt x="1166" y="17690"/>
                    <a:pt x="3036" y="15896"/>
                    <a:pt x="3036" y="15896"/>
                  </a:cubicBezTo>
                  <a:lnTo>
                    <a:pt x="3036" y="15896"/>
                  </a:lnTo>
                  <a:lnTo>
                    <a:pt x="179" y="24825"/>
                  </a:lnTo>
                  <a:lnTo>
                    <a:pt x="5822" y="19134"/>
                  </a:lnTo>
                  <a:lnTo>
                    <a:pt x="5822" y="19134"/>
                  </a:lnTo>
                  <a:cubicBezTo>
                    <a:pt x="5822" y="19135"/>
                    <a:pt x="5763" y="24528"/>
                    <a:pt x="6084" y="24825"/>
                  </a:cubicBezTo>
                  <a:cubicBezTo>
                    <a:pt x="6191" y="24924"/>
                    <a:pt x="6493" y="24957"/>
                    <a:pt x="6848" y="24957"/>
                  </a:cubicBezTo>
                  <a:cubicBezTo>
                    <a:pt x="7557" y="24957"/>
                    <a:pt x="8477" y="24825"/>
                    <a:pt x="8477" y="24825"/>
                  </a:cubicBezTo>
                  <a:lnTo>
                    <a:pt x="8477" y="24825"/>
                  </a:lnTo>
                  <a:cubicBezTo>
                    <a:pt x="8477" y="24826"/>
                    <a:pt x="6989" y="30814"/>
                    <a:pt x="7442" y="31505"/>
                  </a:cubicBezTo>
                  <a:cubicBezTo>
                    <a:pt x="7476" y="31556"/>
                    <a:pt x="7543" y="31580"/>
                    <a:pt x="7638" y="31580"/>
                  </a:cubicBezTo>
                  <a:cubicBezTo>
                    <a:pt x="8785" y="31580"/>
                    <a:pt x="13978" y="28064"/>
                    <a:pt x="13978" y="28064"/>
                  </a:cubicBezTo>
                  <a:lnTo>
                    <a:pt x="13526" y="22956"/>
                  </a:lnTo>
                  <a:lnTo>
                    <a:pt x="17145" y="26587"/>
                  </a:lnTo>
                  <a:lnTo>
                    <a:pt x="15466" y="18301"/>
                  </a:lnTo>
                  <a:lnTo>
                    <a:pt x="14300" y="19717"/>
                  </a:lnTo>
                  <a:lnTo>
                    <a:pt x="11847" y="9407"/>
                  </a:lnTo>
                  <a:lnTo>
                    <a:pt x="9835" y="15443"/>
                  </a:lnTo>
                  <a:lnTo>
                    <a:pt x="3012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4889013" y="1556675"/>
              <a:ext cx="203025" cy="432525"/>
            </a:xfrm>
            <a:custGeom>
              <a:avLst/>
              <a:gdLst/>
              <a:ahLst/>
              <a:cxnLst/>
              <a:rect l="l" t="t" r="r" b="b"/>
              <a:pathLst>
                <a:path w="8121" h="17301" extrusionOk="0">
                  <a:moveTo>
                    <a:pt x="1" y="1"/>
                  </a:moveTo>
                  <a:lnTo>
                    <a:pt x="1168" y="10109"/>
                  </a:lnTo>
                  <a:lnTo>
                    <a:pt x="2858" y="10609"/>
                  </a:lnTo>
                  <a:lnTo>
                    <a:pt x="3954" y="14824"/>
                  </a:lnTo>
                  <a:lnTo>
                    <a:pt x="5573" y="13943"/>
                  </a:lnTo>
                  <a:lnTo>
                    <a:pt x="8121" y="17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5230738" y="1908200"/>
              <a:ext cx="56275" cy="92900"/>
            </a:xfrm>
            <a:custGeom>
              <a:avLst/>
              <a:gdLst/>
              <a:ahLst/>
              <a:cxnLst/>
              <a:rect l="l" t="t" r="r" b="b"/>
              <a:pathLst>
                <a:path w="2251" h="3716" extrusionOk="0">
                  <a:moveTo>
                    <a:pt x="2251" y="1"/>
                  </a:moveTo>
                  <a:lnTo>
                    <a:pt x="0" y="3716"/>
                  </a:lnTo>
                  <a:lnTo>
                    <a:pt x="0" y="3716"/>
                  </a:lnTo>
                  <a:lnTo>
                    <a:pt x="1441" y="3477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3791863" y="1856125"/>
              <a:ext cx="151525" cy="193500"/>
            </a:xfrm>
            <a:custGeom>
              <a:avLst/>
              <a:gdLst/>
              <a:ahLst/>
              <a:cxnLst/>
              <a:rect l="l" t="t" r="r" b="b"/>
              <a:pathLst>
                <a:path w="6061" h="7740" extrusionOk="0">
                  <a:moveTo>
                    <a:pt x="4989" y="0"/>
                  </a:moveTo>
                  <a:lnTo>
                    <a:pt x="0" y="7739"/>
                  </a:lnTo>
                  <a:lnTo>
                    <a:pt x="6061" y="3382"/>
                  </a:lnTo>
                  <a:lnTo>
                    <a:pt x="4989" y="0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4495513" y="3638775"/>
              <a:ext cx="290850" cy="634325"/>
            </a:xfrm>
            <a:custGeom>
              <a:avLst/>
              <a:gdLst/>
              <a:ahLst/>
              <a:cxnLst/>
              <a:rect l="l" t="t" r="r" b="b"/>
              <a:pathLst>
                <a:path w="11634" h="25373" extrusionOk="0">
                  <a:moveTo>
                    <a:pt x="11633" y="1"/>
                  </a:moveTo>
                  <a:lnTo>
                    <a:pt x="7549" y="9859"/>
                  </a:lnTo>
                  <a:lnTo>
                    <a:pt x="3442" y="5847"/>
                  </a:lnTo>
                  <a:lnTo>
                    <a:pt x="1" y="25373"/>
                  </a:lnTo>
                  <a:lnTo>
                    <a:pt x="5263" y="13883"/>
                  </a:lnTo>
                  <a:lnTo>
                    <a:pt x="8669" y="16288"/>
                  </a:lnTo>
                  <a:lnTo>
                    <a:pt x="11633" y="1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4915513" y="3306300"/>
              <a:ext cx="180100" cy="332500"/>
            </a:xfrm>
            <a:custGeom>
              <a:avLst/>
              <a:gdLst/>
              <a:ahLst/>
              <a:cxnLst/>
              <a:rect l="l" t="t" r="r" b="b"/>
              <a:pathLst>
                <a:path w="7204" h="13300" extrusionOk="0">
                  <a:moveTo>
                    <a:pt x="7204" y="0"/>
                  </a:moveTo>
                  <a:lnTo>
                    <a:pt x="1" y="5025"/>
                  </a:lnTo>
                  <a:lnTo>
                    <a:pt x="2167" y="13300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4439563" y="2545500"/>
              <a:ext cx="346800" cy="1170100"/>
            </a:xfrm>
            <a:custGeom>
              <a:avLst/>
              <a:gdLst/>
              <a:ahLst/>
              <a:cxnLst/>
              <a:rect l="l" t="t" r="r" b="b"/>
              <a:pathLst>
                <a:path w="13872" h="46804" extrusionOk="0">
                  <a:moveTo>
                    <a:pt x="8049" y="0"/>
                  </a:moveTo>
                  <a:lnTo>
                    <a:pt x="2239" y="20776"/>
                  </a:lnTo>
                  <a:lnTo>
                    <a:pt x="0" y="19110"/>
                  </a:lnTo>
                  <a:lnTo>
                    <a:pt x="4001" y="37076"/>
                  </a:lnTo>
                  <a:lnTo>
                    <a:pt x="6942" y="25003"/>
                  </a:lnTo>
                  <a:lnTo>
                    <a:pt x="9240" y="29563"/>
                  </a:lnTo>
                  <a:lnTo>
                    <a:pt x="6942" y="46803"/>
                  </a:lnTo>
                  <a:lnTo>
                    <a:pt x="13871" y="25336"/>
                  </a:lnTo>
                  <a:lnTo>
                    <a:pt x="10704" y="24003"/>
                  </a:lnTo>
                  <a:lnTo>
                    <a:pt x="8049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3990088" y="2773200"/>
              <a:ext cx="236675" cy="817375"/>
            </a:xfrm>
            <a:custGeom>
              <a:avLst/>
              <a:gdLst/>
              <a:ahLst/>
              <a:cxnLst/>
              <a:rect l="l" t="t" r="r" b="b"/>
              <a:pathLst>
                <a:path w="9467" h="32695" extrusionOk="0">
                  <a:moveTo>
                    <a:pt x="1" y="0"/>
                  </a:moveTo>
                  <a:lnTo>
                    <a:pt x="9466" y="32695"/>
                  </a:lnTo>
                  <a:lnTo>
                    <a:pt x="6192" y="179"/>
                  </a:lnTo>
                  <a:lnTo>
                    <a:pt x="4918" y="78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5095588" y="2411250"/>
              <a:ext cx="339350" cy="550375"/>
            </a:xfrm>
            <a:custGeom>
              <a:avLst/>
              <a:gdLst/>
              <a:ahLst/>
              <a:cxnLst/>
              <a:rect l="l" t="t" r="r" b="b"/>
              <a:pathLst>
                <a:path w="13574" h="22015" extrusionOk="0">
                  <a:moveTo>
                    <a:pt x="13574" y="0"/>
                  </a:moveTo>
                  <a:lnTo>
                    <a:pt x="4739" y="4191"/>
                  </a:lnTo>
                  <a:lnTo>
                    <a:pt x="7657" y="5370"/>
                  </a:lnTo>
                  <a:lnTo>
                    <a:pt x="1" y="17574"/>
                  </a:lnTo>
                  <a:lnTo>
                    <a:pt x="5228" y="22015"/>
                  </a:lnTo>
                  <a:lnTo>
                    <a:pt x="13574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4915513" y="2593125"/>
              <a:ext cx="213750" cy="416125"/>
            </a:xfrm>
            <a:custGeom>
              <a:avLst/>
              <a:gdLst/>
              <a:ahLst/>
              <a:cxnLst/>
              <a:rect l="l" t="t" r="r" b="b"/>
              <a:pathLst>
                <a:path w="8550" h="16645" extrusionOk="0">
                  <a:moveTo>
                    <a:pt x="8549" y="0"/>
                  </a:moveTo>
                  <a:lnTo>
                    <a:pt x="1215" y="3739"/>
                  </a:lnTo>
                  <a:lnTo>
                    <a:pt x="1" y="16645"/>
                  </a:lnTo>
                  <a:lnTo>
                    <a:pt x="8549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7" name="Google Shape;1087;p31"/>
          <p:cNvSpPr/>
          <p:nvPr/>
        </p:nvSpPr>
        <p:spPr>
          <a:xfrm flipH="1">
            <a:off x="4797500" y="1235500"/>
            <a:ext cx="995525" cy="3037480"/>
          </a:xfrm>
          <a:custGeom>
            <a:avLst/>
            <a:gdLst/>
            <a:ahLst/>
            <a:cxnLst/>
            <a:rect l="l" t="t" r="r" b="b"/>
            <a:pathLst>
              <a:path w="39821" h="120979" extrusionOk="0">
                <a:moveTo>
                  <a:pt x="39821" y="0"/>
                </a:moveTo>
                <a:lnTo>
                  <a:pt x="0" y="0"/>
                </a:lnTo>
                <a:lnTo>
                  <a:pt x="0" y="120979"/>
                </a:lnTo>
                <a:lnTo>
                  <a:pt x="39821" y="120979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8" name="Google Shape;1088;p31"/>
          <p:cNvSpPr/>
          <p:nvPr/>
        </p:nvSpPr>
        <p:spPr>
          <a:xfrm>
            <a:off x="3338463" y="1756950"/>
            <a:ext cx="643607" cy="1253342"/>
          </a:xfrm>
          <a:custGeom>
            <a:avLst/>
            <a:gdLst/>
            <a:ahLst/>
            <a:cxnLst/>
            <a:rect l="l" t="t" r="r" b="b"/>
            <a:pathLst>
              <a:path w="39821" h="120979" extrusionOk="0">
                <a:moveTo>
                  <a:pt x="39821" y="0"/>
                </a:moveTo>
                <a:lnTo>
                  <a:pt x="0" y="0"/>
                </a:lnTo>
                <a:lnTo>
                  <a:pt x="0" y="120979"/>
                </a:lnTo>
                <a:lnTo>
                  <a:pt x="39821" y="120979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89" name="Google Shape;1089;p31"/>
          <p:cNvGrpSpPr/>
          <p:nvPr/>
        </p:nvGrpSpPr>
        <p:grpSpPr>
          <a:xfrm>
            <a:off x="1009200" y="1942750"/>
            <a:ext cx="2505772" cy="881750"/>
            <a:chOff x="1009200" y="1942750"/>
            <a:chExt cx="2505772" cy="881750"/>
          </a:xfrm>
        </p:grpSpPr>
        <p:grpSp>
          <p:nvGrpSpPr>
            <p:cNvPr id="1090" name="Google Shape;1090;p31"/>
            <p:cNvGrpSpPr/>
            <p:nvPr/>
          </p:nvGrpSpPr>
          <p:grpSpPr>
            <a:xfrm>
              <a:off x="1009200" y="1942750"/>
              <a:ext cx="1884600" cy="881750"/>
              <a:chOff x="6177125" y="2313425"/>
              <a:chExt cx="1884600" cy="881750"/>
            </a:xfrm>
          </p:grpSpPr>
          <p:sp>
            <p:nvSpPr>
              <p:cNvPr id="1091" name="Google Shape;1091;p31"/>
              <p:cNvSpPr txBox="1"/>
              <p:nvPr/>
            </p:nvSpPr>
            <p:spPr>
              <a:xfrm>
                <a:off x="6177125" y="23134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92" name="Google Shape;1092;p31"/>
              <p:cNvSpPr txBox="1"/>
              <p:nvPr/>
            </p:nvSpPr>
            <p:spPr>
              <a:xfrm>
                <a:off x="6177125" y="2660275"/>
                <a:ext cx="18846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93" name="Google Shape;1093;p31"/>
            <p:cNvGrpSpPr/>
            <p:nvPr/>
          </p:nvGrpSpPr>
          <p:grpSpPr>
            <a:xfrm>
              <a:off x="3164388" y="2208333"/>
              <a:ext cx="350584" cy="350584"/>
              <a:chOff x="2829363" y="2182701"/>
              <a:chExt cx="402000" cy="402000"/>
            </a:xfrm>
          </p:grpSpPr>
          <p:sp>
            <p:nvSpPr>
              <p:cNvPr id="1094" name="Google Shape;1094;p31"/>
              <p:cNvSpPr/>
              <p:nvPr/>
            </p:nvSpPr>
            <p:spPr>
              <a:xfrm rot="-8100000">
                <a:off x="2888234" y="2241573"/>
                <a:ext cx="284257" cy="284257"/>
              </a:xfrm>
              <a:prstGeom prst="teardrop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1"/>
              <p:cNvSpPr/>
              <p:nvPr/>
            </p:nvSpPr>
            <p:spPr>
              <a:xfrm rot="-8100000">
                <a:off x="2930660" y="2283999"/>
                <a:ext cx="199404" cy="199404"/>
              </a:xfrm>
              <a:prstGeom prst="teardrop">
                <a:avLst>
                  <a:gd name="adj" fmla="val 10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6" name="Google Shape;1096;p31"/>
          <p:cNvGrpSpPr/>
          <p:nvPr/>
        </p:nvGrpSpPr>
        <p:grpSpPr>
          <a:xfrm>
            <a:off x="5618476" y="1235500"/>
            <a:ext cx="2516349" cy="881750"/>
            <a:chOff x="5618476" y="1235500"/>
            <a:chExt cx="2516349" cy="881750"/>
          </a:xfrm>
        </p:grpSpPr>
        <p:grpSp>
          <p:nvGrpSpPr>
            <p:cNvPr id="1097" name="Google Shape;1097;p31"/>
            <p:cNvGrpSpPr/>
            <p:nvPr/>
          </p:nvGrpSpPr>
          <p:grpSpPr>
            <a:xfrm>
              <a:off x="6250225" y="1235500"/>
              <a:ext cx="1884600" cy="881750"/>
              <a:chOff x="6177125" y="1235500"/>
              <a:chExt cx="1884600" cy="881750"/>
            </a:xfrm>
          </p:grpSpPr>
          <p:sp>
            <p:nvSpPr>
              <p:cNvPr id="1098" name="Google Shape;1098;p31"/>
              <p:cNvSpPr txBox="1"/>
              <p:nvPr/>
            </p:nvSpPr>
            <p:spPr>
              <a:xfrm>
                <a:off x="6177125" y="1582350"/>
                <a:ext cx="18846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99" name="Google Shape;1099;p31"/>
              <p:cNvSpPr txBox="1"/>
              <p:nvPr/>
            </p:nvSpPr>
            <p:spPr>
              <a:xfrm>
                <a:off x="6177125" y="1235500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100" name="Google Shape;1100;p31"/>
            <p:cNvGrpSpPr/>
            <p:nvPr/>
          </p:nvGrpSpPr>
          <p:grpSpPr>
            <a:xfrm rot="10800000">
              <a:off x="5618476" y="1501083"/>
              <a:ext cx="350584" cy="350584"/>
              <a:chOff x="2829363" y="2182701"/>
              <a:chExt cx="402000" cy="402000"/>
            </a:xfrm>
          </p:grpSpPr>
          <p:sp>
            <p:nvSpPr>
              <p:cNvPr id="1101" name="Google Shape;1101;p31"/>
              <p:cNvSpPr/>
              <p:nvPr/>
            </p:nvSpPr>
            <p:spPr>
              <a:xfrm rot="-8100000">
                <a:off x="2888234" y="2241573"/>
                <a:ext cx="284257" cy="284257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1"/>
              <p:cNvSpPr/>
              <p:nvPr/>
            </p:nvSpPr>
            <p:spPr>
              <a:xfrm rot="-8100000">
                <a:off x="2930660" y="2283999"/>
                <a:ext cx="199404" cy="199404"/>
              </a:xfrm>
              <a:prstGeom prst="teardrop">
                <a:avLst>
                  <a:gd name="adj" fmla="val 10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3" name="Google Shape;1103;p31"/>
          <p:cNvGrpSpPr/>
          <p:nvPr/>
        </p:nvGrpSpPr>
        <p:grpSpPr>
          <a:xfrm>
            <a:off x="5618476" y="2313425"/>
            <a:ext cx="2516349" cy="881750"/>
            <a:chOff x="5618476" y="2313425"/>
            <a:chExt cx="2516349" cy="881750"/>
          </a:xfrm>
        </p:grpSpPr>
        <p:grpSp>
          <p:nvGrpSpPr>
            <p:cNvPr id="1104" name="Google Shape;1104;p31"/>
            <p:cNvGrpSpPr/>
            <p:nvPr/>
          </p:nvGrpSpPr>
          <p:grpSpPr>
            <a:xfrm>
              <a:off x="6250225" y="2313425"/>
              <a:ext cx="1884600" cy="881750"/>
              <a:chOff x="6177125" y="2313425"/>
              <a:chExt cx="1884600" cy="881750"/>
            </a:xfrm>
          </p:grpSpPr>
          <p:sp>
            <p:nvSpPr>
              <p:cNvPr id="1105" name="Google Shape;1105;p31"/>
              <p:cNvSpPr txBox="1"/>
              <p:nvPr/>
            </p:nvSpPr>
            <p:spPr>
              <a:xfrm>
                <a:off x="6177125" y="23134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06" name="Google Shape;1106;p31"/>
              <p:cNvSpPr txBox="1"/>
              <p:nvPr/>
            </p:nvSpPr>
            <p:spPr>
              <a:xfrm>
                <a:off x="6177125" y="2660275"/>
                <a:ext cx="18846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07" name="Google Shape;1107;p31"/>
            <p:cNvGrpSpPr/>
            <p:nvPr/>
          </p:nvGrpSpPr>
          <p:grpSpPr>
            <a:xfrm rot="10800000">
              <a:off x="5618476" y="2578945"/>
              <a:ext cx="350584" cy="350584"/>
              <a:chOff x="2829363" y="2182701"/>
              <a:chExt cx="402000" cy="402000"/>
            </a:xfrm>
          </p:grpSpPr>
          <p:sp>
            <p:nvSpPr>
              <p:cNvPr id="1108" name="Google Shape;1108;p31"/>
              <p:cNvSpPr/>
              <p:nvPr/>
            </p:nvSpPr>
            <p:spPr>
              <a:xfrm rot="-8100000">
                <a:off x="2888234" y="2241573"/>
                <a:ext cx="284257" cy="284257"/>
              </a:xfrm>
              <a:prstGeom prst="teardrop">
                <a:avLst>
                  <a:gd name="adj" fmla="val 10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1"/>
              <p:cNvSpPr/>
              <p:nvPr/>
            </p:nvSpPr>
            <p:spPr>
              <a:xfrm rot="-8100000">
                <a:off x="2930660" y="2283999"/>
                <a:ext cx="199404" cy="199404"/>
              </a:xfrm>
              <a:prstGeom prst="teardrop">
                <a:avLst>
                  <a:gd name="adj" fmla="val 10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0" name="Google Shape;1110;p31"/>
          <p:cNvGrpSpPr/>
          <p:nvPr/>
        </p:nvGrpSpPr>
        <p:grpSpPr>
          <a:xfrm>
            <a:off x="5618476" y="3391350"/>
            <a:ext cx="2516349" cy="881750"/>
            <a:chOff x="5618476" y="3391350"/>
            <a:chExt cx="2516349" cy="881750"/>
          </a:xfrm>
        </p:grpSpPr>
        <p:grpSp>
          <p:nvGrpSpPr>
            <p:cNvPr id="1111" name="Google Shape;1111;p31"/>
            <p:cNvGrpSpPr/>
            <p:nvPr/>
          </p:nvGrpSpPr>
          <p:grpSpPr>
            <a:xfrm>
              <a:off x="6250225" y="3391350"/>
              <a:ext cx="1884600" cy="881750"/>
              <a:chOff x="6177125" y="3391350"/>
              <a:chExt cx="1884600" cy="881750"/>
            </a:xfrm>
          </p:grpSpPr>
          <p:sp>
            <p:nvSpPr>
              <p:cNvPr id="1112" name="Google Shape;1112;p31"/>
              <p:cNvSpPr txBox="1"/>
              <p:nvPr/>
            </p:nvSpPr>
            <p:spPr>
              <a:xfrm>
                <a:off x="6177125" y="3391350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13" name="Google Shape;1113;p31"/>
              <p:cNvSpPr txBox="1"/>
              <p:nvPr/>
            </p:nvSpPr>
            <p:spPr>
              <a:xfrm>
                <a:off x="6177125" y="3738200"/>
                <a:ext cx="18846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14" name="Google Shape;1114;p31"/>
            <p:cNvGrpSpPr/>
            <p:nvPr/>
          </p:nvGrpSpPr>
          <p:grpSpPr>
            <a:xfrm rot="10800000">
              <a:off x="5618476" y="3656795"/>
              <a:ext cx="350584" cy="350584"/>
              <a:chOff x="2829363" y="2182701"/>
              <a:chExt cx="402000" cy="402000"/>
            </a:xfrm>
          </p:grpSpPr>
          <p:sp>
            <p:nvSpPr>
              <p:cNvPr id="1115" name="Google Shape;1115;p31"/>
              <p:cNvSpPr/>
              <p:nvPr/>
            </p:nvSpPr>
            <p:spPr>
              <a:xfrm rot="-8100000">
                <a:off x="2888234" y="2241573"/>
                <a:ext cx="284257" cy="284257"/>
              </a:xfrm>
              <a:prstGeom prst="teardrop">
                <a:avLst>
                  <a:gd name="adj" fmla="val 10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 rot="-8100000">
                <a:off x="2930660" y="2283999"/>
                <a:ext cx="199404" cy="199404"/>
              </a:xfrm>
              <a:prstGeom prst="teardrop">
                <a:avLst>
                  <a:gd name="adj" fmla="val 10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7" name="Google Shape;1117;p31"/>
          <p:cNvGrpSpPr/>
          <p:nvPr/>
        </p:nvGrpSpPr>
        <p:grpSpPr>
          <a:xfrm>
            <a:off x="1009200" y="3391350"/>
            <a:ext cx="3574931" cy="881750"/>
            <a:chOff x="1009200" y="3391350"/>
            <a:chExt cx="3574931" cy="881750"/>
          </a:xfrm>
        </p:grpSpPr>
        <p:grpSp>
          <p:nvGrpSpPr>
            <p:cNvPr id="1118" name="Google Shape;1118;p31"/>
            <p:cNvGrpSpPr/>
            <p:nvPr/>
          </p:nvGrpSpPr>
          <p:grpSpPr>
            <a:xfrm>
              <a:off x="1009200" y="3391350"/>
              <a:ext cx="1884600" cy="881750"/>
              <a:chOff x="6177125" y="2313425"/>
              <a:chExt cx="1884600" cy="881750"/>
            </a:xfrm>
          </p:grpSpPr>
          <p:sp>
            <p:nvSpPr>
              <p:cNvPr id="1119" name="Google Shape;1119;p31"/>
              <p:cNvSpPr txBox="1"/>
              <p:nvPr/>
            </p:nvSpPr>
            <p:spPr>
              <a:xfrm>
                <a:off x="6177125" y="23134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20" name="Google Shape;1120;p31"/>
              <p:cNvSpPr txBox="1"/>
              <p:nvPr/>
            </p:nvSpPr>
            <p:spPr>
              <a:xfrm>
                <a:off x="6177125" y="2660275"/>
                <a:ext cx="18846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21" name="Google Shape;1121;p31"/>
            <p:cNvGrpSpPr/>
            <p:nvPr/>
          </p:nvGrpSpPr>
          <p:grpSpPr>
            <a:xfrm>
              <a:off x="3164388" y="3656933"/>
              <a:ext cx="350584" cy="350584"/>
              <a:chOff x="2829363" y="2182701"/>
              <a:chExt cx="402000" cy="402000"/>
            </a:xfrm>
          </p:grpSpPr>
          <p:sp>
            <p:nvSpPr>
              <p:cNvPr id="1122" name="Google Shape;1122;p31"/>
              <p:cNvSpPr/>
              <p:nvPr/>
            </p:nvSpPr>
            <p:spPr>
              <a:xfrm rot="-8100000">
                <a:off x="2888234" y="2241573"/>
                <a:ext cx="284257" cy="284257"/>
              </a:xfrm>
              <a:prstGeom prst="teardrop">
                <a:avLst>
                  <a:gd name="adj" fmla="val 10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 rot="-8100000">
                <a:off x="2930660" y="2283999"/>
                <a:ext cx="199404" cy="199404"/>
              </a:xfrm>
              <a:prstGeom prst="teardrop">
                <a:avLst>
                  <a:gd name="adj" fmla="val 10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24" name="Google Shape;1124;p31"/>
            <p:cNvCxnSpPr/>
            <p:nvPr/>
          </p:nvCxnSpPr>
          <p:spPr>
            <a:xfrm>
              <a:off x="3463631" y="3832225"/>
              <a:ext cx="1120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1130" name="Google Shape;1130;p32"/>
          <p:cNvGrpSpPr/>
          <p:nvPr/>
        </p:nvGrpSpPr>
        <p:grpSpPr>
          <a:xfrm>
            <a:off x="3531316" y="1097211"/>
            <a:ext cx="2081452" cy="3446097"/>
            <a:chOff x="3610438" y="1162275"/>
            <a:chExt cx="1923175" cy="3184050"/>
          </a:xfrm>
        </p:grpSpPr>
        <p:sp>
          <p:nvSpPr>
            <p:cNvPr id="1131" name="Google Shape;1131;p32"/>
            <p:cNvSpPr/>
            <p:nvPr/>
          </p:nvSpPr>
          <p:spPr>
            <a:xfrm>
              <a:off x="3894113" y="2270450"/>
              <a:ext cx="1639500" cy="2075875"/>
            </a:xfrm>
            <a:custGeom>
              <a:avLst/>
              <a:gdLst/>
              <a:ahLst/>
              <a:cxnLst/>
              <a:rect l="l" t="t" r="r" b="b"/>
              <a:pathLst>
                <a:path w="65580" h="83035" extrusionOk="0">
                  <a:moveTo>
                    <a:pt x="4191" y="0"/>
                  </a:moveTo>
                  <a:lnTo>
                    <a:pt x="0" y="7692"/>
                  </a:lnTo>
                  <a:lnTo>
                    <a:pt x="8073" y="19705"/>
                  </a:lnTo>
                  <a:lnTo>
                    <a:pt x="2798" y="28968"/>
                  </a:lnTo>
                  <a:lnTo>
                    <a:pt x="8239" y="37326"/>
                  </a:lnTo>
                  <a:lnTo>
                    <a:pt x="4775" y="47101"/>
                  </a:lnTo>
                  <a:lnTo>
                    <a:pt x="14573" y="64175"/>
                  </a:lnTo>
                  <a:lnTo>
                    <a:pt x="19931" y="73736"/>
                  </a:lnTo>
                  <a:lnTo>
                    <a:pt x="18431" y="82451"/>
                  </a:lnTo>
                  <a:lnTo>
                    <a:pt x="18169" y="83034"/>
                  </a:lnTo>
                  <a:lnTo>
                    <a:pt x="18336" y="82963"/>
                  </a:lnTo>
                  <a:lnTo>
                    <a:pt x="30206" y="78296"/>
                  </a:lnTo>
                  <a:lnTo>
                    <a:pt x="51638" y="55424"/>
                  </a:lnTo>
                  <a:lnTo>
                    <a:pt x="51638" y="46101"/>
                  </a:lnTo>
                  <a:lnTo>
                    <a:pt x="64234" y="35886"/>
                  </a:lnTo>
                  <a:lnTo>
                    <a:pt x="65580" y="23289"/>
                  </a:lnTo>
                  <a:lnTo>
                    <a:pt x="61520" y="8347"/>
                  </a:lnTo>
                  <a:lnTo>
                    <a:pt x="63044" y="6275"/>
                  </a:lnTo>
                  <a:lnTo>
                    <a:pt x="60770" y="0"/>
                  </a:lnTo>
                  <a:close/>
                </a:path>
              </a:pathLst>
            </a:custGeom>
            <a:solidFill>
              <a:srgbClr val="B8E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3894113" y="2270450"/>
              <a:ext cx="970675" cy="2061275"/>
            </a:xfrm>
            <a:custGeom>
              <a:avLst/>
              <a:gdLst/>
              <a:ahLst/>
              <a:cxnLst/>
              <a:rect l="l" t="t" r="r" b="b"/>
              <a:pathLst>
                <a:path w="38827" h="82451" extrusionOk="0">
                  <a:moveTo>
                    <a:pt x="4191" y="0"/>
                  </a:moveTo>
                  <a:lnTo>
                    <a:pt x="0" y="7692"/>
                  </a:lnTo>
                  <a:lnTo>
                    <a:pt x="8073" y="19705"/>
                  </a:lnTo>
                  <a:lnTo>
                    <a:pt x="2798" y="28968"/>
                  </a:lnTo>
                  <a:lnTo>
                    <a:pt x="8239" y="37326"/>
                  </a:lnTo>
                  <a:lnTo>
                    <a:pt x="4775" y="47101"/>
                  </a:lnTo>
                  <a:lnTo>
                    <a:pt x="14573" y="64175"/>
                  </a:lnTo>
                  <a:lnTo>
                    <a:pt x="19229" y="73736"/>
                  </a:lnTo>
                  <a:lnTo>
                    <a:pt x="18431" y="82451"/>
                  </a:lnTo>
                  <a:lnTo>
                    <a:pt x="32790" y="54197"/>
                  </a:lnTo>
                  <a:lnTo>
                    <a:pt x="27980" y="46566"/>
                  </a:lnTo>
                  <a:lnTo>
                    <a:pt x="37517" y="37207"/>
                  </a:lnTo>
                  <a:lnTo>
                    <a:pt x="25861" y="22682"/>
                  </a:lnTo>
                  <a:lnTo>
                    <a:pt x="38827" y="12359"/>
                  </a:lnTo>
                  <a:lnTo>
                    <a:pt x="31278" y="0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3998888" y="1182800"/>
              <a:ext cx="677175" cy="1087675"/>
            </a:xfrm>
            <a:custGeom>
              <a:avLst/>
              <a:gdLst/>
              <a:ahLst/>
              <a:cxnLst/>
              <a:rect l="l" t="t" r="r" b="b"/>
              <a:pathLst>
                <a:path w="27087" h="43507" extrusionOk="0">
                  <a:moveTo>
                    <a:pt x="22777" y="1"/>
                  </a:moveTo>
                  <a:lnTo>
                    <a:pt x="1238" y="23170"/>
                  </a:lnTo>
                  <a:lnTo>
                    <a:pt x="4703" y="34874"/>
                  </a:lnTo>
                  <a:lnTo>
                    <a:pt x="0" y="43506"/>
                  </a:lnTo>
                  <a:lnTo>
                    <a:pt x="27087" y="43506"/>
                  </a:lnTo>
                  <a:lnTo>
                    <a:pt x="16657" y="25849"/>
                  </a:lnTo>
                  <a:lnTo>
                    <a:pt x="22777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4415313" y="1162275"/>
              <a:ext cx="998050" cy="1108200"/>
            </a:xfrm>
            <a:custGeom>
              <a:avLst/>
              <a:gdLst/>
              <a:ahLst/>
              <a:cxnLst/>
              <a:rect l="l" t="t" r="r" b="b"/>
              <a:pathLst>
                <a:path w="39922" h="44328" extrusionOk="0">
                  <a:moveTo>
                    <a:pt x="6537" y="0"/>
                  </a:moveTo>
                  <a:lnTo>
                    <a:pt x="6120" y="822"/>
                  </a:lnTo>
                  <a:lnTo>
                    <a:pt x="0" y="26670"/>
                  </a:lnTo>
                  <a:lnTo>
                    <a:pt x="10430" y="44327"/>
                  </a:lnTo>
                  <a:lnTo>
                    <a:pt x="39922" y="44327"/>
                  </a:lnTo>
                  <a:lnTo>
                    <a:pt x="34338" y="28873"/>
                  </a:lnTo>
                  <a:lnTo>
                    <a:pt x="26218" y="21479"/>
                  </a:lnTo>
                  <a:lnTo>
                    <a:pt x="22170" y="10835"/>
                  </a:lnTo>
                  <a:lnTo>
                    <a:pt x="10740" y="8585"/>
                  </a:lnTo>
                  <a:lnTo>
                    <a:pt x="6656" y="239"/>
                  </a:lnTo>
                  <a:lnTo>
                    <a:pt x="6537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3682763" y="1162275"/>
              <a:ext cx="895975" cy="1108200"/>
            </a:xfrm>
            <a:custGeom>
              <a:avLst/>
              <a:gdLst/>
              <a:ahLst/>
              <a:cxnLst/>
              <a:rect l="l" t="t" r="r" b="b"/>
              <a:pathLst>
                <a:path w="35839" h="44328" extrusionOk="0">
                  <a:moveTo>
                    <a:pt x="35839" y="0"/>
                  </a:moveTo>
                  <a:lnTo>
                    <a:pt x="12871" y="14169"/>
                  </a:lnTo>
                  <a:lnTo>
                    <a:pt x="5811" y="26682"/>
                  </a:lnTo>
                  <a:lnTo>
                    <a:pt x="6263" y="34028"/>
                  </a:lnTo>
                  <a:lnTo>
                    <a:pt x="2965" y="37934"/>
                  </a:lnTo>
                  <a:lnTo>
                    <a:pt x="1" y="44327"/>
                  </a:lnTo>
                  <a:lnTo>
                    <a:pt x="12645" y="44327"/>
                  </a:lnTo>
                  <a:lnTo>
                    <a:pt x="17348" y="35695"/>
                  </a:lnTo>
                  <a:lnTo>
                    <a:pt x="13883" y="23991"/>
                  </a:lnTo>
                  <a:lnTo>
                    <a:pt x="35422" y="822"/>
                  </a:lnTo>
                  <a:lnTo>
                    <a:pt x="35839" y="0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3610438" y="2270450"/>
              <a:ext cx="793875" cy="2075875"/>
            </a:xfrm>
            <a:custGeom>
              <a:avLst/>
              <a:gdLst/>
              <a:ahLst/>
              <a:cxnLst/>
              <a:rect l="l" t="t" r="r" b="b"/>
              <a:pathLst>
                <a:path w="31755" h="83035" extrusionOk="0">
                  <a:moveTo>
                    <a:pt x="2894" y="0"/>
                  </a:moveTo>
                  <a:lnTo>
                    <a:pt x="1" y="6275"/>
                  </a:lnTo>
                  <a:lnTo>
                    <a:pt x="5799" y="16383"/>
                  </a:lnTo>
                  <a:lnTo>
                    <a:pt x="4073" y="30099"/>
                  </a:lnTo>
                  <a:lnTo>
                    <a:pt x="7156" y="31742"/>
                  </a:lnTo>
                  <a:lnTo>
                    <a:pt x="4073" y="43006"/>
                  </a:lnTo>
                  <a:lnTo>
                    <a:pt x="14824" y="66342"/>
                  </a:lnTo>
                  <a:lnTo>
                    <a:pt x="27385" y="72319"/>
                  </a:lnTo>
                  <a:lnTo>
                    <a:pt x="29516" y="83034"/>
                  </a:lnTo>
                  <a:lnTo>
                    <a:pt x="29778" y="82451"/>
                  </a:lnTo>
                  <a:lnTo>
                    <a:pt x="31755" y="59615"/>
                  </a:lnTo>
                  <a:lnTo>
                    <a:pt x="23289" y="52864"/>
                  </a:lnTo>
                  <a:lnTo>
                    <a:pt x="25266" y="42946"/>
                  </a:lnTo>
                  <a:lnTo>
                    <a:pt x="14145" y="28968"/>
                  </a:lnTo>
                  <a:lnTo>
                    <a:pt x="19420" y="19705"/>
                  </a:lnTo>
                  <a:lnTo>
                    <a:pt x="11347" y="7692"/>
                  </a:lnTo>
                  <a:lnTo>
                    <a:pt x="15538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32"/>
          <p:cNvGrpSpPr/>
          <p:nvPr/>
        </p:nvGrpSpPr>
        <p:grpSpPr>
          <a:xfrm>
            <a:off x="710494" y="1449967"/>
            <a:ext cx="3735456" cy="636350"/>
            <a:chOff x="710494" y="1449967"/>
            <a:chExt cx="3735456" cy="636350"/>
          </a:xfrm>
        </p:grpSpPr>
        <p:grpSp>
          <p:nvGrpSpPr>
            <p:cNvPr id="1138" name="Google Shape;1138;p32"/>
            <p:cNvGrpSpPr/>
            <p:nvPr/>
          </p:nvGrpSpPr>
          <p:grpSpPr>
            <a:xfrm>
              <a:off x="710494" y="1449967"/>
              <a:ext cx="2177311" cy="636350"/>
              <a:chOff x="5222700" y="3658300"/>
              <a:chExt cx="3210900" cy="636350"/>
            </a:xfrm>
          </p:grpSpPr>
          <p:sp>
            <p:nvSpPr>
              <p:cNvPr id="1139" name="Google Shape;1139;p32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0" name="Google Shape;1140;p32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141" name="Google Shape;1141;p32"/>
            <p:cNvSpPr/>
            <p:nvPr/>
          </p:nvSpPr>
          <p:spPr>
            <a:xfrm>
              <a:off x="3900850" y="1495600"/>
              <a:ext cx="545100" cy="545100"/>
            </a:xfrm>
            <a:prstGeom prst="arc">
              <a:avLst>
                <a:gd name="adj1" fmla="val 16200000"/>
                <a:gd name="adj2" fmla="val 5455459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  <p:sp>
          <p:nvSpPr>
            <p:cNvPr id="1142" name="Google Shape;1142;p32"/>
            <p:cNvSpPr txBox="1"/>
            <p:nvPr/>
          </p:nvSpPr>
          <p:spPr>
            <a:xfrm>
              <a:off x="3941050" y="1585300"/>
              <a:ext cx="464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143" name="Google Shape;1143;p32"/>
            <p:cNvCxnSpPr/>
            <p:nvPr/>
          </p:nvCxnSpPr>
          <p:spPr>
            <a:xfrm rot="10800000">
              <a:off x="2972350" y="1768150"/>
              <a:ext cx="968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144" name="Google Shape;1144;p32"/>
          <p:cNvGrpSpPr/>
          <p:nvPr/>
        </p:nvGrpSpPr>
        <p:grpSpPr>
          <a:xfrm>
            <a:off x="710494" y="2460841"/>
            <a:ext cx="3735456" cy="636350"/>
            <a:chOff x="710494" y="2460841"/>
            <a:chExt cx="3735456" cy="636350"/>
          </a:xfrm>
        </p:grpSpPr>
        <p:grpSp>
          <p:nvGrpSpPr>
            <p:cNvPr id="1145" name="Google Shape;1145;p32"/>
            <p:cNvGrpSpPr/>
            <p:nvPr/>
          </p:nvGrpSpPr>
          <p:grpSpPr>
            <a:xfrm>
              <a:off x="710494" y="2460841"/>
              <a:ext cx="2177311" cy="636350"/>
              <a:chOff x="5222700" y="3658300"/>
              <a:chExt cx="3210900" cy="636350"/>
            </a:xfrm>
          </p:grpSpPr>
          <p:sp>
            <p:nvSpPr>
              <p:cNvPr id="1146" name="Google Shape;1146;p32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where we live 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7" name="Google Shape;1147;p32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148" name="Google Shape;1148;p32"/>
            <p:cNvSpPr/>
            <p:nvPr/>
          </p:nvSpPr>
          <p:spPr>
            <a:xfrm>
              <a:off x="3900850" y="2506475"/>
              <a:ext cx="545100" cy="545100"/>
            </a:xfrm>
            <a:prstGeom prst="arc">
              <a:avLst>
                <a:gd name="adj1" fmla="val 16200000"/>
                <a:gd name="adj2" fmla="val 5455459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2"/>
            <p:cNvSpPr txBox="1"/>
            <p:nvPr/>
          </p:nvSpPr>
          <p:spPr>
            <a:xfrm>
              <a:off x="3941050" y="2596175"/>
              <a:ext cx="464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150" name="Google Shape;1150;p32"/>
            <p:cNvCxnSpPr/>
            <p:nvPr/>
          </p:nvCxnSpPr>
          <p:spPr>
            <a:xfrm rot="10800000">
              <a:off x="2972350" y="2779025"/>
              <a:ext cx="968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151" name="Google Shape;1151;p32"/>
          <p:cNvGrpSpPr/>
          <p:nvPr/>
        </p:nvGrpSpPr>
        <p:grpSpPr>
          <a:xfrm>
            <a:off x="710494" y="3471715"/>
            <a:ext cx="3735456" cy="636350"/>
            <a:chOff x="710494" y="3471715"/>
            <a:chExt cx="3735456" cy="636350"/>
          </a:xfrm>
        </p:grpSpPr>
        <p:grpSp>
          <p:nvGrpSpPr>
            <p:cNvPr id="1152" name="Google Shape;1152;p32"/>
            <p:cNvGrpSpPr/>
            <p:nvPr/>
          </p:nvGrpSpPr>
          <p:grpSpPr>
            <a:xfrm>
              <a:off x="710494" y="3471715"/>
              <a:ext cx="2177311" cy="636350"/>
              <a:chOff x="5222700" y="3658300"/>
              <a:chExt cx="3210900" cy="636350"/>
            </a:xfrm>
          </p:grpSpPr>
          <p:sp>
            <p:nvSpPr>
              <p:cNvPr id="1153" name="Google Shape;1153;p32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Moon is a satellite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4" name="Google Shape;1154;p32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Moon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155" name="Google Shape;1155;p32"/>
            <p:cNvSpPr/>
            <p:nvPr/>
          </p:nvSpPr>
          <p:spPr>
            <a:xfrm>
              <a:off x="3900850" y="3517350"/>
              <a:ext cx="545100" cy="545100"/>
            </a:xfrm>
            <a:prstGeom prst="arc">
              <a:avLst>
                <a:gd name="adj1" fmla="val 16200000"/>
                <a:gd name="adj2" fmla="val 5455459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2"/>
            <p:cNvSpPr txBox="1"/>
            <p:nvPr/>
          </p:nvSpPr>
          <p:spPr>
            <a:xfrm>
              <a:off x="3941050" y="3607050"/>
              <a:ext cx="464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157" name="Google Shape;1157;p32"/>
            <p:cNvCxnSpPr/>
            <p:nvPr/>
          </p:nvCxnSpPr>
          <p:spPr>
            <a:xfrm rot="10800000">
              <a:off x="2972350" y="3789900"/>
              <a:ext cx="968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158" name="Google Shape;1158;p32"/>
          <p:cNvGrpSpPr/>
          <p:nvPr/>
        </p:nvGrpSpPr>
        <p:grpSpPr>
          <a:xfrm>
            <a:off x="4698050" y="1955393"/>
            <a:ext cx="3735829" cy="636350"/>
            <a:chOff x="4698050" y="1955393"/>
            <a:chExt cx="3735829" cy="636350"/>
          </a:xfrm>
        </p:grpSpPr>
        <p:grpSp>
          <p:nvGrpSpPr>
            <p:cNvPr id="1159" name="Google Shape;1159;p32"/>
            <p:cNvGrpSpPr/>
            <p:nvPr/>
          </p:nvGrpSpPr>
          <p:grpSpPr>
            <a:xfrm>
              <a:off x="6256567" y="1955393"/>
              <a:ext cx="2177311" cy="636350"/>
              <a:chOff x="5222700" y="3658300"/>
              <a:chExt cx="3210900" cy="636350"/>
            </a:xfrm>
          </p:grpSpPr>
          <p:sp>
            <p:nvSpPr>
              <p:cNvPr id="1160" name="Google Shape;1160;p32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it is cold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61" name="Google Shape;1161;p32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162" name="Google Shape;1162;p32"/>
            <p:cNvSpPr/>
            <p:nvPr/>
          </p:nvSpPr>
          <p:spPr>
            <a:xfrm rot="10800000">
              <a:off x="4698050" y="2001038"/>
              <a:ext cx="545100" cy="545100"/>
            </a:xfrm>
            <a:prstGeom prst="arc">
              <a:avLst>
                <a:gd name="adj1" fmla="val 16200000"/>
                <a:gd name="adj2" fmla="val 5455459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2"/>
            <p:cNvSpPr txBox="1"/>
            <p:nvPr/>
          </p:nvSpPr>
          <p:spPr>
            <a:xfrm>
              <a:off x="4738250" y="2090738"/>
              <a:ext cx="464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164" name="Google Shape;1164;p32"/>
            <p:cNvCxnSpPr/>
            <p:nvPr/>
          </p:nvCxnSpPr>
          <p:spPr>
            <a:xfrm rot="10800000">
              <a:off x="5202950" y="2273594"/>
              <a:ext cx="968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165" name="Google Shape;1165;p32"/>
          <p:cNvGrpSpPr/>
          <p:nvPr/>
        </p:nvGrpSpPr>
        <p:grpSpPr>
          <a:xfrm>
            <a:off x="4698050" y="2966267"/>
            <a:ext cx="3735829" cy="636350"/>
            <a:chOff x="4698050" y="2966267"/>
            <a:chExt cx="3735829" cy="636350"/>
          </a:xfrm>
        </p:grpSpPr>
        <p:grpSp>
          <p:nvGrpSpPr>
            <p:cNvPr id="1166" name="Google Shape;1166;p32"/>
            <p:cNvGrpSpPr/>
            <p:nvPr/>
          </p:nvGrpSpPr>
          <p:grpSpPr>
            <a:xfrm>
              <a:off x="6256567" y="2966267"/>
              <a:ext cx="2177311" cy="636350"/>
              <a:chOff x="5222700" y="3658300"/>
              <a:chExt cx="3210900" cy="636350"/>
            </a:xfrm>
          </p:grpSpPr>
          <p:sp>
            <p:nvSpPr>
              <p:cNvPr id="1167" name="Google Shape;1167;p32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68" name="Google Shape;1168;p32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169" name="Google Shape;1169;p32"/>
            <p:cNvSpPr/>
            <p:nvPr/>
          </p:nvSpPr>
          <p:spPr>
            <a:xfrm rot="10800000">
              <a:off x="4698050" y="3011913"/>
              <a:ext cx="545100" cy="545100"/>
            </a:xfrm>
            <a:prstGeom prst="arc">
              <a:avLst>
                <a:gd name="adj1" fmla="val 16200000"/>
                <a:gd name="adj2" fmla="val 5455459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2"/>
            <p:cNvSpPr txBox="1"/>
            <p:nvPr/>
          </p:nvSpPr>
          <p:spPr>
            <a:xfrm>
              <a:off x="4738250" y="3101613"/>
              <a:ext cx="464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171" name="Google Shape;1171;p32"/>
            <p:cNvCxnSpPr/>
            <p:nvPr/>
          </p:nvCxnSpPr>
          <p:spPr>
            <a:xfrm rot="10800000">
              <a:off x="5202950" y="3284475"/>
              <a:ext cx="968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33"/>
          <p:cNvGrpSpPr/>
          <p:nvPr/>
        </p:nvGrpSpPr>
        <p:grpSpPr>
          <a:xfrm>
            <a:off x="1241088" y="2119250"/>
            <a:ext cx="7338512" cy="552775"/>
            <a:chOff x="1241088" y="2119250"/>
            <a:chExt cx="7338512" cy="552775"/>
          </a:xfrm>
        </p:grpSpPr>
        <p:sp>
          <p:nvSpPr>
            <p:cNvPr id="1177" name="Google Shape;1177;p33"/>
            <p:cNvSpPr/>
            <p:nvPr/>
          </p:nvSpPr>
          <p:spPr>
            <a:xfrm>
              <a:off x="1241088" y="2119250"/>
              <a:ext cx="6052275" cy="552775"/>
            </a:xfrm>
            <a:custGeom>
              <a:avLst/>
              <a:gdLst/>
              <a:ahLst/>
              <a:cxnLst/>
              <a:rect l="l" t="t" r="r" b="b"/>
              <a:pathLst>
                <a:path w="242091" h="22111" extrusionOk="0">
                  <a:moveTo>
                    <a:pt x="1" y="0"/>
                  </a:moveTo>
                  <a:lnTo>
                    <a:pt x="1" y="22110"/>
                  </a:lnTo>
                  <a:lnTo>
                    <a:pt x="234804" y="22110"/>
                  </a:lnTo>
                  <a:lnTo>
                    <a:pt x="242091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1241088" y="2119250"/>
              <a:ext cx="757875" cy="552775"/>
            </a:xfrm>
            <a:custGeom>
              <a:avLst/>
              <a:gdLst/>
              <a:ahLst/>
              <a:cxnLst/>
              <a:rect l="l" t="t" r="r" b="b"/>
              <a:pathLst>
                <a:path w="30315" h="22111" extrusionOk="0">
                  <a:moveTo>
                    <a:pt x="1" y="0"/>
                  </a:moveTo>
                  <a:lnTo>
                    <a:pt x="1" y="22110"/>
                  </a:lnTo>
                  <a:lnTo>
                    <a:pt x="25826" y="22110"/>
                  </a:lnTo>
                  <a:lnTo>
                    <a:pt x="30314" y="11061"/>
                  </a:lnTo>
                  <a:lnTo>
                    <a:pt x="25826" y="0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/>
            </a:p>
          </p:txBody>
        </p:sp>
        <p:sp>
          <p:nvSpPr>
            <p:cNvPr id="1179" name="Google Shape;1179;p33"/>
            <p:cNvSpPr txBox="1"/>
            <p:nvPr/>
          </p:nvSpPr>
          <p:spPr>
            <a:xfrm>
              <a:off x="4550425" y="2212788"/>
              <a:ext cx="2496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0" name="Google Shape;1180;p33"/>
            <p:cNvSpPr txBox="1"/>
            <p:nvPr/>
          </p:nvSpPr>
          <p:spPr>
            <a:xfrm>
              <a:off x="7248499" y="2214813"/>
              <a:ext cx="1331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1" name="Google Shape;1181;p33"/>
          <p:cNvGrpSpPr/>
          <p:nvPr/>
        </p:nvGrpSpPr>
        <p:grpSpPr>
          <a:xfrm>
            <a:off x="1241088" y="2672000"/>
            <a:ext cx="7093887" cy="552750"/>
            <a:chOff x="1241088" y="2672000"/>
            <a:chExt cx="7093887" cy="552750"/>
          </a:xfrm>
        </p:grpSpPr>
        <p:sp>
          <p:nvSpPr>
            <p:cNvPr id="1182" name="Google Shape;1182;p33"/>
            <p:cNvSpPr/>
            <p:nvPr/>
          </p:nvSpPr>
          <p:spPr>
            <a:xfrm>
              <a:off x="1241088" y="2672000"/>
              <a:ext cx="5791225" cy="552750"/>
            </a:xfrm>
            <a:custGeom>
              <a:avLst/>
              <a:gdLst/>
              <a:ahLst/>
              <a:cxnLst/>
              <a:rect l="l" t="t" r="r" b="b"/>
              <a:pathLst>
                <a:path w="231649" h="22110" extrusionOk="0">
                  <a:moveTo>
                    <a:pt x="1" y="0"/>
                  </a:moveTo>
                  <a:lnTo>
                    <a:pt x="1" y="22110"/>
                  </a:lnTo>
                  <a:lnTo>
                    <a:pt x="224362" y="22110"/>
                  </a:lnTo>
                  <a:lnTo>
                    <a:pt x="23164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1241088" y="2672000"/>
              <a:ext cx="757875" cy="552750"/>
            </a:xfrm>
            <a:custGeom>
              <a:avLst/>
              <a:gdLst/>
              <a:ahLst/>
              <a:cxnLst/>
              <a:rect l="l" t="t" r="r" b="b"/>
              <a:pathLst>
                <a:path w="30315" h="22110" extrusionOk="0">
                  <a:moveTo>
                    <a:pt x="1" y="0"/>
                  </a:moveTo>
                  <a:lnTo>
                    <a:pt x="1" y="22110"/>
                  </a:lnTo>
                  <a:lnTo>
                    <a:pt x="25826" y="22110"/>
                  </a:lnTo>
                  <a:lnTo>
                    <a:pt x="30314" y="11061"/>
                  </a:lnTo>
                  <a:lnTo>
                    <a:pt x="25826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500"/>
            </a:p>
          </p:txBody>
        </p:sp>
        <p:sp>
          <p:nvSpPr>
            <p:cNvPr id="1184" name="Google Shape;1184;p33"/>
            <p:cNvSpPr txBox="1"/>
            <p:nvPr/>
          </p:nvSpPr>
          <p:spPr>
            <a:xfrm>
              <a:off x="4305025" y="2765513"/>
              <a:ext cx="2496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5" name="Google Shape;1185;p33"/>
            <p:cNvSpPr txBox="1"/>
            <p:nvPr/>
          </p:nvSpPr>
          <p:spPr>
            <a:xfrm>
              <a:off x="7003874" y="2765513"/>
              <a:ext cx="1331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6" name="Google Shape;1186;p33"/>
          <p:cNvGrpSpPr/>
          <p:nvPr/>
        </p:nvGrpSpPr>
        <p:grpSpPr>
          <a:xfrm>
            <a:off x="1241088" y="3224725"/>
            <a:ext cx="6839787" cy="552775"/>
            <a:chOff x="1241088" y="3224725"/>
            <a:chExt cx="6839787" cy="552775"/>
          </a:xfrm>
        </p:grpSpPr>
        <p:sp>
          <p:nvSpPr>
            <p:cNvPr id="1187" name="Google Shape;1187;p33"/>
            <p:cNvSpPr/>
            <p:nvPr/>
          </p:nvSpPr>
          <p:spPr>
            <a:xfrm>
              <a:off x="1241088" y="3224725"/>
              <a:ext cx="5534050" cy="552775"/>
            </a:xfrm>
            <a:custGeom>
              <a:avLst/>
              <a:gdLst/>
              <a:ahLst/>
              <a:cxnLst/>
              <a:rect l="l" t="t" r="r" b="b"/>
              <a:pathLst>
                <a:path w="221362" h="22111" extrusionOk="0">
                  <a:moveTo>
                    <a:pt x="1" y="1"/>
                  </a:moveTo>
                  <a:lnTo>
                    <a:pt x="1" y="22111"/>
                  </a:lnTo>
                  <a:lnTo>
                    <a:pt x="214075" y="22111"/>
                  </a:lnTo>
                  <a:lnTo>
                    <a:pt x="221362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1241088" y="3224725"/>
              <a:ext cx="757875" cy="552775"/>
            </a:xfrm>
            <a:custGeom>
              <a:avLst/>
              <a:gdLst/>
              <a:ahLst/>
              <a:cxnLst/>
              <a:rect l="l" t="t" r="r" b="b"/>
              <a:pathLst>
                <a:path w="30315" h="22111" extrusionOk="0">
                  <a:moveTo>
                    <a:pt x="1" y="1"/>
                  </a:moveTo>
                  <a:lnTo>
                    <a:pt x="1" y="22111"/>
                  </a:lnTo>
                  <a:lnTo>
                    <a:pt x="25826" y="22111"/>
                  </a:lnTo>
                  <a:lnTo>
                    <a:pt x="30314" y="11050"/>
                  </a:lnTo>
                  <a:lnTo>
                    <a:pt x="25826" y="1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500"/>
            </a:p>
          </p:txBody>
        </p:sp>
        <p:sp>
          <p:nvSpPr>
            <p:cNvPr id="1189" name="Google Shape;1189;p33"/>
            <p:cNvSpPr txBox="1"/>
            <p:nvPr/>
          </p:nvSpPr>
          <p:spPr>
            <a:xfrm>
              <a:off x="4044275" y="3318250"/>
              <a:ext cx="2496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of them all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0" name="Google Shape;1190;p33"/>
            <p:cNvSpPr txBox="1"/>
            <p:nvPr/>
          </p:nvSpPr>
          <p:spPr>
            <a:xfrm>
              <a:off x="6749774" y="3318238"/>
              <a:ext cx="1331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1" name="Google Shape;1191;p33"/>
          <p:cNvGrpSpPr/>
          <p:nvPr/>
        </p:nvGrpSpPr>
        <p:grpSpPr>
          <a:xfrm>
            <a:off x="1241088" y="3777475"/>
            <a:ext cx="6545887" cy="552775"/>
            <a:chOff x="1241088" y="3777475"/>
            <a:chExt cx="6545887" cy="552775"/>
          </a:xfrm>
        </p:grpSpPr>
        <p:sp>
          <p:nvSpPr>
            <p:cNvPr id="1192" name="Google Shape;1192;p33"/>
            <p:cNvSpPr/>
            <p:nvPr/>
          </p:nvSpPr>
          <p:spPr>
            <a:xfrm>
              <a:off x="1241088" y="3777475"/>
              <a:ext cx="5248300" cy="552775"/>
            </a:xfrm>
            <a:custGeom>
              <a:avLst/>
              <a:gdLst/>
              <a:ahLst/>
              <a:cxnLst/>
              <a:rect l="l" t="t" r="r" b="b"/>
              <a:pathLst>
                <a:path w="209932" h="22111" extrusionOk="0">
                  <a:moveTo>
                    <a:pt x="1" y="1"/>
                  </a:moveTo>
                  <a:lnTo>
                    <a:pt x="1" y="22111"/>
                  </a:lnTo>
                  <a:lnTo>
                    <a:pt x="202645" y="22111"/>
                  </a:lnTo>
                  <a:lnTo>
                    <a:pt x="209932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241088" y="3777475"/>
              <a:ext cx="757875" cy="552775"/>
            </a:xfrm>
            <a:custGeom>
              <a:avLst/>
              <a:gdLst/>
              <a:ahLst/>
              <a:cxnLst/>
              <a:rect l="l" t="t" r="r" b="b"/>
              <a:pathLst>
                <a:path w="30315" h="22111" extrusionOk="0">
                  <a:moveTo>
                    <a:pt x="1" y="1"/>
                  </a:moveTo>
                  <a:lnTo>
                    <a:pt x="1" y="22111"/>
                  </a:lnTo>
                  <a:lnTo>
                    <a:pt x="25826" y="22111"/>
                  </a:lnTo>
                  <a:lnTo>
                    <a:pt x="30314" y="11050"/>
                  </a:lnTo>
                  <a:lnTo>
                    <a:pt x="25826" y="1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500"/>
            </a:p>
          </p:txBody>
        </p:sp>
        <p:sp>
          <p:nvSpPr>
            <p:cNvPr id="1194" name="Google Shape;1194;p33"/>
            <p:cNvSpPr txBox="1"/>
            <p:nvPr/>
          </p:nvSpPr>
          <p:spPr>
            <a:xfrm>
              <a:off x="3764600" y="3871000"/>
              <a:ext cx="2496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5" name="Google Shape;1195;p33"/>
            <p:cNvSpPr txBox="1"/>
            <p:nvPr/>
          </p:nvSpPr>
          <p:spPr>
            <a:xfrm>
              <a:off x="6455874" y="3870963"/>
              <a:ext cx="1331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196" name="Google Shape;1196;p3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1197" name="Google Shape;1197;p33"/>
          <p:cNvGrpSpPr/>
          <p:nvPr/>
        </p:nvGrpSpPr>
        <p:grpSpPr>
          <a:xfrm>
            <a:off x="2276338" y="1178350"/>
            <a:ext cx="2072900" cy="3151900"/>
            <a:chOff x="2581138" y="1178350"/>
            <a:chExt cx="2072900" cy="3151900"/>
          </a:xfrm>
        </p:grpSpPr>
        <p:sp>
          <p:nvSpPr>
            <p:cNvPr id="1198" name="Google Shape;1198;p33"/>
            <p:cNvSpPr/>
            <p:nvPr/>
          </p:nvSpPr>
          <p:spPr>
            <a:xfrm>
              <a:off x="2581138" y="1178350"/>
              <a:ext cx="2072900" cy="3151900"/>
            </a:xfrm>
            <a:custGeom>
              <a:avLst/>
              <a:gdLst/>
              <a:ahLst/>
              <a:cxnLst/>
              <a:rect l="l" t="t" r="r" b="b"/>
              <a:pathLst>
                <a:path w="82916" h="126076" extrusionOk="0">
                  <a:moveTo>
                    <a:pt x="50436" y="1"/>
                  </a:moveTo>
                  <a:lnTo>
                    <a:pt x="37994" y="6716"/>
                  </a:lnTo>
                  <a:lnTo>
                    <a:pt x="27361" y="28659"/>
                  </a:lnTo>
                  <a:lnTo>
                    <a:pt x="16920" y="20348"/>
                  </a:lnTo>
                  <a:lnTo>
                    <a:pt x="1" y="37636"/>
                  </a:lnTo>
                  <a:lnTo>
                    <a:pt x="20277" y="101644"/>
                  </a:lnTo>
                  <a:lnTo>
                    <a:pt x="25123" y="95500"/>
                  </a:lnTo>
                  <a:lnTo>
                    <a:pt x="39851" y="126076"/>
                  </a:lnTo>
                  <a:lnTo>
                    <a:pt x="56817" y="88595"/>
                  </a:lnTo>
                  <a:lnTo>
                    <a:pt x="62973" y="94143"/>
                  </a:lnTo>
                  <a:lnTo>
                    <a:pt x="82916" y="36969"/>
                  </a:lnTo>
                  <a:lnTo>
                    <a:pt x="62782" y="12478"/>
                  </a:lnTo>
                  <a:lnTo>
                    <a:pt x="57377" y="16562"/>
                  </a:lnTo>
                  <a:lnTo>
                    <a:pt x="50436" y="1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3265163" y="1178350"/>
              <a:ext cx="576875" cy="940925"/>
            </a:xfrm>
            <a:custGeom>
              <a:avLst/>
              <a:gdLst/>
              <a:ahLst/>
              <a:cxnLst/>
              <a:rect l="l" t="t" r="r" b="b"/>
              <a:pathLst>
                <a:path w="23075" h="37637" extrusionOk="0">
                  <a:moveTo>
                    <a:pt x="23075" y="1"/>
                  </a:moveTo>
                  <a:lnTo>
                    <a:pt x="10633" y="6716"/>
                  </a:lnTo>
                  <a:lnTo>
                    <a:pt x="0" y="28659"/>
                  </a:lnTo>
                  <a:lnTo>
                    <a:pt x="11228" y="37636"/>
                  </a:lnTo>
                  <a:lnTo>
                    <a:pt x="23075" y="1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3530963" y="1178350"/>
              <a:ext cx="311075" cy="940925"/>
            </a:xfrm>
            <a:custGeom>
              <a:avLst/>
              <a:gdLst/>
              <a:ahLst/>
              <a:cxnLst/>
              <a:rect l="l" t="t" r="r" b="b"/>
              <a:pathLst>
                <a:path w="12443" h="37637" extrusionOk="0">
                  <a:moveTo>
                    <a:pt x="12443" y="1"/>
                  </a:moveTo>
                  <a:lnTo>
                    <a:pt x="1" y="6716"/>
                  </a:lnTo>
                  <a:lnTo>
                    <a:pt x="596" y="37636"/>
                  </a:lnTo>
                  <a:lnTo>
                    <a:pt x="12443" y="1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2581138" y="1687050"/>
              <a:ext cx="423000" cy="432225"/>
            </a:xfrm>
            <a:custGeom>
              <a:avLst/>
              <a:gdLst/>
              <a:ahLst/>
              <a:cxnLst/>
              <a:rect l="l" t="t" r="r" b="b"/>
              <a:pathLst>
                <a:path w="16920" h="17289" extrusionOk="0">
                  <a:moveTo>
                    <a:pt x="16920" y="0"/>
                  </a:moveTo>
                  <a:lnTo>
                    <a:pt x="1" y="17288"/>
                  </a:lnTo>
                  <a:lnTo>
                    <a:pt x="12133" y="17264"/>
                  </a:lnTo>
                  <a:lnTo>
                    <a:pt x="16920" y="0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4015563" y="1490300"/>
              <a:ext cx="150625" cy="480450"/>
            </a:xfrm>
            <a:custGeom>
              <a:avLst/>
              <a:gdLst/>
              <a:ahLst/>
              <a:cxnLst/>
              <a:rect l="l" t="t" r="r" b="b"/>
              <a:pathLst>
                <a:path w="6025" h="19218" extrusionOk="0">
                  <a:moveTo>
                    <a:pt x="5405" y="0"/>
                  </a:moveTo>
                  <a:lnTo>
                    <a:pt x="0" y="4084"/>
                  </a:lnTo>
                  <a:lnTo>
                    <a:pt x="6025" y="19217"/>
                  </a:lnTo>
                  <a:lnTo>
                    <a:pt x="5405" y="0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2581138" y="1965650"/>
              <a:ext cx="303350" cy="153625"/>
            </a:xfrm>
            <a:custGeom>
              <a:avLst/>
              <a:gdLst/>
              <a:ahLst/>
              <a:cxnLst/>
              <a:rect l="l" t="t" r="r" b="b"/>
              <a:pathLst>
                <a:path w="12134" h="6145" extrusionOk="0">
                  <a:moveTo>
                    <a:pt x="6013" y="1"/>
                  </a:moveTo>
                  <a:lnTo>
                    <a:pt x="1" y="6144"/>
                  </a:lnTo>
                  <a:lnTo>
                    <a:pt x="12133" y="6120"/>
                  </a:lnTo>
                  <a:lnTo>
                    <a:pt x="6013" y="1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4015563" y="1490300"/>
              <a:ext cx="135150" cy="231600"/>
            </a:xfrm>
            <a:custGeom>
              <a:avLst/>
              <a:gdLst/>
              <a:ahLst/>
              <a:cxnLst/>
              <a:rect l="l" t="t" r="r" b="b"/>
              <a:pathLst>
                <a:path w="5406" h="9264" extrusionOk="0">
                  <a:moveTo>
                    <a:pt x="5405" y="0"/>
                  </a:moveTo>
                  <a:lnTo>
                    <a:pt x="0" y="4084"/>
                  </a:lnTo>
                  <a:lnTo>
                    <a:pt x="2060" y="9263"/>
                  </a:lnTo>
                  <a:lnTo>
                    <a:pt x="5405" y="0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3530963" y="1178350"/>
              <a:ext cx="311075" cy="460500"/>
            </a:xfrm>
            <a:custGeom>
              <a:avLst/>
              <a:gdLst/>
              <a:ahLst/>
              <a:cxnLst/>
              <a:rect l="l" t="t" r="r" b="b"/>
              <a:pathLst>
                <a:path w="12443" h="18420" extrusionOk="0">
                  <a:moveTo>
                    <a:pt x="12443" y="1"/>
                  </a:moveTo>
                  <a:lnTo>
                    <a:pt x="1" y="6716"/>
                  </a:lnTo>
                  <a:lnTo>
                    <a:pt x="215" y="18420"/>
                  </a:lnTo>
                  <a:lnTo>
                    <a:pt x="12443" y="1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3209188" y="2849700"/>
              <a:ext cx="416150" cy="1480550"/>
            </a:xfrm>
            <a:custGeom>
              <a:avLst/>
              <a:gdLst/>
              <a:ahLst/>
              <a:cxnLst/>
              <a:rect l="l" t="t" r="r" b="b"/>
              <a:pathLst>
                <a:path w="16646" h="59222" extrusionOk="0">
                  <a:moveTo>
                    <a:pt x="16646" y="0"/>
                  </a:moveTo>
                  <a:lnTo>
                    <a:pt x="1" y="28646"/>
                  </a:lnTo>
                  <a:lnTo>
                    <a:pt x="14729" y="59222"/>
                  </a:lnTo>
                  <a:lnTo>
                    <a:pt x="16646" y="0"/>
                  </a:ln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4001563" y="2766050"/>
              <a:ext cx="153900" cy="765900"/>
            </a:xfrm>
            <a:custGeom>
              <a:avLst/>
              <a:gdLst/>
              <a:ahLst/>
              <a:cxnLst/>
              <a:rect l="l" t="t" r="r" b="b"/>
              <a:pathLst>
                <a:path w="6156" h="30636" extrusionOk="0">
                  <a:moveTo>
                    <a:pt x="4453" y="0"/>
                  </a:moveTo>
                  <a:lnTo>
                    <a:pt x="0" y="25087"/>
                  </a:lnTo>
                  <a:lnTo>
                    <a:pt x="6156" y="30635"/>
                  </a:lnTo>
                  <a:lnTo>
                    <a:pt x="4453" y="0"/>
                  </a:ln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2581138" y="2119250"/>
              <a:ext cx="506950" cy="1600225"/>
            </a:xfrm>
            <a:custGeom>
              <a:avLst/>
              <a:gdLst/>
              <a:ahLst/>
              <a:cxnLst/>
              <a:rect l="l" t="t" r="r" b="b"/>
              <a:pathLst>
                <a:path w="20278" h="64009" extrusionOk="0">
                  <a:moveTo>
                    <a:pt x="1" y="0"/>
                  </a:moveTo>
                  <a:lnTo>
                    <a:pt x="20277" y="64008"/>
                  </a:lnTo>
                  <a:lnTo>
                    <a:pt x="15157" y="179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2900838" y="2567225"/>
              <a:ext cx="187250" cy="1152250"/>
            </a:xfrm>
            <a:custGeom>
              <a:avLst/>
              <a:gdLst/>
              <a:ahLst/>
              <a:cxnLst/>
              <a:rect l="l" t="t" r="r" b="b"/>
              <a:pathLst>
                <a:path w="7490" h="46090" extrusionOk="0">
                  <a:moveTo>
                    <a:pt x="2369" y="0"/>
                  </a:moveTo>
                  <a:lnTo>
                    <a:pt x="0" y="22455"/>
                  </a:lnTo>
                  <a:lnTo>
                    <a:pt x="7489" y="46089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3209188" y="2849700"/>
              <a:ext cx="416150" cy="990025"/>
            </a:xfrm>
            <a:custGeom>
              <a:avLst/>
              <a:gdLst/>
              <a:ahLst/>
              <a:cxnLst/>
              <a:rect l="l" t="t" r="r" b="b"/>
              <a:pathLst>
                <a:path w="16646" h="39601" extrusionOk="0">
                  <a:moveTo>
                    <a:pt x="16646" y="0"/>
                  </a:moveTo>
                  <a:lnTo>
                    <a:pt x="1" y="28646"/>
                  </a:lnTo>
                  <a:lnTo>
                    <a:pt x="5287" y="39600"/>
                  </a:lnTo>
                  <a:lnTo>
                    <a:pt x="16646" y="0"/>
                  </a:ln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4001563" y="2766050"/>
              <a:ext cx="111350" cy="677500"/>
            </a:xfrm>
            <a:custGeom>
              <a:avLst/>
              <a:gdLst/>
              <a:ahLst/>
              <a:cxnLst/>
              <a:rect l="l" t="t" r="r" b="b"/>
              <a:pathLst>
                <a:path w="4454" h="27100" extrusionOk="0">
                  <a:moveTo>
                    <a:pt x="4453" y="0"/>
                  </a:moveTo>
                  <a:lnTo>
                    <a:pt x="0" y="25087"/>
                  </a:lnTo>
                  <a:lnTo>
                    <a:pt x="2227" y="27099"/>
                  </a:lnTo>
                  <a:lnTo>
                    <a:pt x="4453" y="0"/>
                  </a:ln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3823863" y="1540300"/>
              <a:ext cx="122950" cy="289050"/>
            </a:xfrm>
            <a:custGeom>
              <a:avLst/>
              <a:gdLst/>
              <a:ahLst/>
              <a:cxnLst/>
              <a:rect l="l" t="t" r="r" b="b"/>
              <a:pathLst>
                <a:path w="4918" h="11562" extrusionOk="0">
                  <a:moveTo>
                    <a:pt x="0" y="1"/>
                  </a:moveTo>
                  <a:lnTo>
                    <a:pt x="0" y="11562"/>
                  </a:lnTo>
                  <a:lnTo>
                    <a:pt x="4918" y="42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3"/>
            <p:cNvSpPr/>
            <p:nvPr/>
          </p:nvSpPr>
          <p:spPr>
            <a:xfrm>
              <a:off x="3823863" y="1540300"/>
              <a:ext cx="122950" cy="105700"/>
            </a:xfrm>
            <a:custGeom>
              <a:avLst/>
              <a:gdLst/>
              <a:ahLst/>
              <a:cxnLst/>
              <a:rect l="l" t="t" r="r" b="b"/>
              <a:pathLst>
                <a:path w="4918" h="4228" extrusionOk="0">
                  <a:moveTo>
                    <a:pt x="0" y="1"/>
                  </a:moveTo>
                  <a:lnTo>
                    <a:pt x="0" y="3049"/>
                  </a:lnTo>
                  <a:lnTo>
                    <a:pt x="4918" y="42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3"/>
            <p:cNvSpPr/>
            <p:nvPr/>
          </p:nvSpPr>
          <p:spPr>
            <a:xfrm>
              <a:off x="3865238" y="1842425"/>
              <a:ext cx="300950" cy="634025"/>
            </a:xfrm>
            <a:custGeom>
              <a:avLst/>
              <a:gdLst/>
              <a:ahLst/>
              <a:cxnLst/>
              <a:rect l="l" t="t" r="r" b="b"/>
              <a:pathLst>
                <a:path w="12038" h="25361" extrusionOk="0">
                  <a:moveTo>
                    <a:pt x="6013" y="0"/>
                  </a:moveTo>
                  <a:lnTo>
                    <a:pt x="0" y="8668"/>
                  </a:lnTo>
                  <a:lnTo>
                    <a:pt x="4465" y="25361"/>
                  </a:lnTo>
                  <a:lnTo>
                    <a:pt x="12038" y="10168"/>
                  </a:lnTo>
                  <a:lnTo>
                    <a:pt x="12038" y="7085"/>
                  </a:lnTo>
                  <a:lnTo>
                    <a:pt x="6013" y="0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3865238" y="1842425"/>
              <a:ext cx="192000" cy="216725"/>
            </a:xfrm>
            <a:custGeom>
              <a:avLst/>
              <a:gdLst/>
              <a:ahLst/>
              <a:cxnLst/>
              <a:rect l="l" t="t" r="r" b="b"/>
              <a:pathLst>
                <a:path w="7680" h="8669" extrusionOk="0">
                  <a:moveTo>
                    <a:pt x="6013" y="0"/>
                  </a:moveTo>
                  <a:lnTo>
                    <a:pt x="0" y="8668"/>
                  </a:lnTo>
                  <a:lnTo>
                    <a:pt x="7680" y="6430"/>
                  </a:lnTo>
                  <a:lnTo>
                    <a:pt x="6013" y="0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3976863" y="2059125"/>
              <a:ext cx="189325" cy="417325"/>
            </a:xfrm>
            <a:custGeom>
              <a:avLst/>
              <a:gdLst/>
              <a:ahLst/>
              <a:cxnLst/>
              <a:rect l="l" t="t" r="r" b="b"/>
              <a:pathLst>
                <a:path w="7573" h="16693" extrusionOk="0">
                  <a:moveTo>
                    <a:pt x="4251" y="0"/>
                  </a:moveTo>
                  <a:lnTo>
                    <a:pt x="0" y="16693"/>
                  </a:lnTo>
                  <a:lnTo>
                    <a:pt x="7573" y="1500"/>
                  </a:lnTo>
                  <a:lnTo>
                    <a:pt x="4251" y="0"/>
                  </a:ln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4083113" y="2019525"/>
              <a:ext cx="83075" cy="77125"/>
            </a:xfrm>
            <a:custGeom>
              <a:avLst/>
              <a:gdLst/>
              <a:ahLst/>
              <a:cxnLst/>
              <a:rect l="l" t="t" r="r" b="b"/>
              <a:pathLst>
                <a:path w="3323" h="3085" extrusionOk="0">
                  <a:moveTo>
                    <a:pt x="3323" y="1"/>
                  </a:moveTo>
                  <a:lnTo>
                    <a:pt x="1" y="1584"/>
                  </a:lnTo>
                  <a:lnTo>
                    <a:pt x="3323" y="3084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2994588" y="1875175"/>
              <a:ext cx="173850" cy="377450"/>
            </a:xfrm>
            <a:custGeom>
              <a:avLst/>
              <a:gdLst/>
              <a:ahLst/>
              <a:cxnLst/>
              <a:rect l="l" t="t" r="r" b="b"/>
              <a:pathLst>
                <a:path w="6954" h="15098" extrusionOk="0">
                  <a:moveTo>
                    <a:pt x="2108" y="0"/>
                  </a:moveTo>
                  <a:lnTo>
                    <a:pt x="1" y="9227"/>
                  </a:lnTo>
                  <a:lnTo>
                    <a:pt x="3739" y="15097"/>
                  </a:lnTo>
                  <a:lnTo>
                    <a:pt x="6954" y="7549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2994588" y="1875175"/>
              <a:ext cx="113125" cy="377450"/>
            </a:xfrm>
            <a:custGeom>
              <a:avLst/>
              <a:gdLst/>
              <a:ahLst/>
              <a:cxnLst/>
              <a:rect l="l" t="t" r="r" b="b"/>
              <a:pathLst>
                <a:path w="4525" h="15098" extrusionOk="0">
                  <a:moveTo>
                    <a:pt x="2108" y="0"/>
                  </a:moveTo>
                  <a:lnTo>
                    <a:pt x="1" y="9227"/>
                  </a:lnTo>
                  <a:lnTo>
                    <a:pt x="3739" y="15097"/>
                  </a:lnTo>
                  <a:lnTo>
                    <a:pt x="4525" y="7549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2994588" y="2063875"/>
              <a:ext cx="113125" cy="188750"/>
            </a:xfrm>
            <a:custGeom>
              <a:avLst/>
              <a:gdLst/>
              <a:ahLst/>
              <a:cxnLst/>
              <a:rect l="l" t="t" r="r" b="b"/>
              <a:pathLst>
                <a:path w="4525" h="7550" extrusionOk="0">
                  <a:moveTo>
                    <a:pt x="4525" y="1"/>
                  </a:moveTo>
                  <a:lnTo>
                    <a:pt x="1" y="1679"/>
                  </a:lnTo>
                  <a:lnTo>
                    <a:pt x="3739" y="7549"/>
                  </a:lnTo>
                  <a:lnTo>
                    <a:pt x="4525" y="1"/>
                  </a:ln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33"/>
          <p:cNvGrpSpPr/>
          <p:nvPr/>
        </p:nvGrpSpPr>
        <p:grpSpPr>
          <a:xfrm>
            <a:off x="2276338" y="2119250"/>
            <a:ext cx="2066950" cy="2211000"/>
            <a:chOff x="2276338" y="2119250"/>
            <a:chExt cx="2066950" cy="2211000"/>
          </a:xfrm>
        </p:grpSpPr>
        <p:sp>
          <p:nvSpPr>
            <p:cNvPr id="1222" name="Google Shape;1222;p33"/>
            <p:cNvSpPr/>
            <p:nvPr/>
          </p:nvSpPr>
          <p:spPr>
            <a:xfrm>
              <a:off x="2276338" y="2119250"/>
              <a:ext cx="2066950" cy="552775"/>
            </a:xfrm>
            <a:custGeom>
              <a:avLst/>
              <a:gdLst/>
              <a:ahLst/>
              <a:cxnLst/>
              <a:rect l="l" t="t" r="r" b="b"/>
              <a:pathLst>
                <a:path w="82678" h="22111" extrusionOk="0">
                  <a:moveTo>
                    <a:pt x="1" y="0"/>
                  </a:moveTo>
                  <a:lnTo>
                    <a:pt x="7002" y="22110"/>
                  </a:lnTo>
                  <a:lnTo>
                    <a:pt x="74963" y="22110"/>
                  </a:lnTo>
                  <a:lnTo>
                    <a:pt x="82678" y="0"/>
                  </a:lnTo>
                  <a:close/>
                </a:path>
              </a:pathLst>
            </a:custGeom>
            <a:solidFill>
              <a:srgbClr val="FFFFFF">
                <a:alpha val="65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3"/>
            <p:cNvSpPr/>
            <p:nvPr/>
          </p:nvSpPr>
          <p:spPr>
            <a:xfrm>
              <a:off x="2451363" y="2672000"/>
              <a:ext cx="1699050" cy="552750"/>
            </a:xfrm>
            <a:custGeom>
              <a:avLst/>
              <a:gdLst/>
              <a:ahLst/>
              <a:cxnLst/>
              <a:rect l="l" t="t" r="r" b="b"/>
              <a:pathLst>
                <a:path w="67962" h="22110" extrusionOk="0">
                  <a:moveTo>
                    <a:pt x="1" y="0"/>
                  </a:moveTo>
                  <a:lnTo>
                    <a:pt x="7002" y="22110"/>
                  </a:lnTo>
                  <a:lnTo>
                    <a:pt x="60246" y="22110"/>
                  </a:lnTo>
                  <a:lnTo>
                    <a:pt x="67962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2626388" y="3224725"/>
              <a:ext cx="1331150" cy="552775"/>
            </a:xfrm>
            <a:custGeom>
              <a:avLst/>
              <a:gdLst/>
              <a:ahLst/>
              <a:cxnLst/>
              <a:rect l="l" t="t" r="r" b="b"/>
              <a:pathLst>
                <a:path w="53246" h="22111" extrusionOk="0">
                  <a:moveTo>
                    <a:pt x="1" y="1"/>
                  </a:moveTo>
                  <a:lnTo>
                    <a:pt x="6275" y="19789"/>
                  </a:lnTo>
                  <a:lnTo>
                    <a:pt x="11121" y="13645"/>
                  </a:lnTo>
                  <a:lnTo>
                    <a:pt x="15205" y="22111"/>
                  </a:lnTo>
                  <a:lnTo>
                    <a:pt x="35862" y="22111"/>
                  </a:lnTo>
                  <a:lnTo>
                    <a:pt x="42815" y="6740"/>
                  </a:lnTo>
                  <a:lnTo>
                    <a:pt x="48971" y="12288"/>
                  </a:lnTo>
                  <a:lnTo>
                    <a:pt x="53245" y="1"/>
                  </a:lnTo>
                  <a:close/>
                </a:path>
              </a:pathLst>
            </a:custGeom>
            <a:solidFill>
              <a:srgbClr val="FFFFFF">
                <a:alpha val="65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3006488" y="3777475"/>
              <a:ext cx="516475" cy="552775"/>
            </a:xfrm>
            <a:custGeom>
              <a:avLst/>
              <a:gdLst/>
              <a:ahLst/>
              <a:cxnLst/>
              <a:rect l="l" t="t" r="r" b="b"/>
              <a:pathLst>
                <a:path w="20659" h="22111" extrusionOk="0">
                  <a:moveTo>
                    <a:pt x="1" y="1"/>
                  </a:moveTo>
                  <a:lnTo>
                    <a:pt x="10645" y="22111"/>
                  </a:lnTo>
                  <a:lnTo>
                    <a:pt x="2065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1231" name="Google Shape;1231;p34"/>
          <p:cNvGrpSpPr/>
          <p:nvPr/>
        </p:nvGrpSpPr>
        <p:grpSpPr>
          <a:xfrm>
            <a:off x="3504132" y="1083550"/>
            <a:ext cx="2121828" cy="3448055"/>
            <a:chOff x="2797182" y="1159750"/>
            <a:chExt cx="2121828" cy="3448055"/>
          </a:xfrm>
        </p:grpSpPr>
        <p:sp>
          <p:nvSpPr>
            <p:cNvPr id="1232" name="Google Shape;1232;p34"/>
            <p:cNvSpPr/>
            <p:nvPr/>
          </p:nvSpPr>
          <p:spPr>
            <a:xfrm>
              <a:off x="2797182" y="1159750"/>
              <a:ext cx="2121828" cy="3448055"/>
            </a:xfrm>
            <a:custGeom>
              <a:avLst/>
              <a:gdLst/>
              <a:ahLst/>
              <a:cxnLst/>
              <a:rect l="l" t="t" r="r" b="b"/>
              <a:pathLst>
                <a:path w="78499" h="127564" extrusionOk="0">
                  <a:moveTo>
                    <a:pt x="38232" y="0"/>
                  </a:moveTo>
                  <a:cubicBezTo>
                    <a:pt x="34731" y="5882"/>
                    <a:pt x="27671" y="15407"/>
                    <a:pt x="25135" y="21741"/>
                  </a:cubicBezTo>
                  <a:cubicBezTo>
                    <a:pt x="24575" y="21860"/>
                    <a:pt x="24028" y="22003"/>
                    <a:pt x="23647" y="22337"/>
                  </a:cubicBezTo>
                  <a:cubicBezTo>
                    <a:pt x="20539" y="24992"/>
                    <a:pt x="21944" y="31147"/>
                    <a:pt x="18741" y="33683"/>
                  </a:cubicBezTo>
                  <a:cubicBezTo>
                    <a:pt x="16122" y="35767"/>
                    <a:pt x="13895" y="38148"/>
                    <a:pt x="12526" y="41136"/>
                  </a:cubicBezTo>
                  <a:cubicBezTo>
                    <a:pt x="11550" y="43256"/>
                    <a:pt x="10002" y="44446"/>
                    <a:pt x="8097" y="45577"/>
                  </a:cubicBezTo>
                  <a:cubicBezTo>
                    <a:pt x="5740" y="46971"/>
                    <a:pt x="3465" y="48578"/>
                    <a:pt x="1322" y="50304"/>
                  </a:cubicBezTo>
                  <a:cubicBezTo>
                    <a:pt x="1" y="51364"/>
                    <a:pt x="108" y="51709"/>
                    <a:pt x="1275" y="52912"/>
                  </a:cubicBezTo>
                  <a:cubicBezTo>
                    <a:pt x="2001" y="53638"/>
                    <a:pt x="2751" y="54388"/>
                    <a:pt x="3620" y="54924"/>
                  </a:cubicBezTo>
                  <a:cubicBezTo>
                    <a:pt x="5513" y="56103"/>
                    <a:pt x="7228" y="67675"/>
                    <a:pt x="9180" y="68759"/>
                  </a:cubicBezTo>
                  <a:cubicBezTo>
                    <a:pt x="10371" y="69414"/>
                    <a:pt x="11264" y="70271"/>
                    <a:pt x="11859" y="71545"/>
                  </a:cubicBezTo>
                  <a:cubicBezTo>
                    <a:pt x="13109" y="74188"/>
                    <a:pt x="14836" y="76522"/>
                    <a:pt x="17098" y="78403"/>
                  </a:cubicBezTo>
                  <a:cubicBezTo>
                    <a:pt x="20682" y="81403"/>
                    <a:pt x="24528" y="106144"/>
                    <a:pt x="28147" y="109109"/>
                  </a:cubicBezTo>
                  <a:cubicBezTo>
                    <a:pt x="28516" y="109407"/>
                    <a:pt x="29040" y="109538"/>
                    <a:pt x="29778" y="109871"/>
                  </a:cubicBezTo>
                  <a:cubicBezTo>
                    <a:pt x="32100" y="115753"/>
                    <a:pt x="34743" y="121908"/>
                    <a:pt x="38232" y="127564"/>
                  </a:cubicBezTo>
                  <a:cubicBezTo>
                    <a:pt x="39232" y="126873"/>
                    <a:pt x="40041" y="126230"/>
                    <a:pt x="40911" y="125706"/>
                  </a:cubicBezTo>
                  <a:cubicBezTo>
                    <a:pt x="42125" y="124980"/>
                    <a:pt x="42970" y="123980"/>
                    <a:pt x="43232" y="122623"/>
                  </a:cubicBezTo>
                  <a:cubicBezTo>
                    <a:pt x="43661" y="120372"/>
                    <a:pt x="44828" y="118515"/>
                    <a:pt x="46387" y="116967"/>
                  </a:cubicBezTo>
                  <a:cubicBezTo>
                    <a:pt x="49054" y="114324"/>
                    <a:pt x="51733" y="111657"/>
                    <a:pt x="54674" y="109323"/>
                  </a:cubicBezTo>
                  <a:cubicBezTo>
                    <a:pt x="56770" y="107668"/>
                    <a:pt x="62782" y="81808"/>
                    <a:pt x="63818" y="79415"/>
                  </a:cubicBezTo>
                  <a:cubicBezTo>
                    <a:pt x="64366" y="78117"/>
                    <a:pt x="64866" y="76808"/>
                    <a:pt x="65366" y="75498"/>
                  </a:cubicBezTo>
                  <a:cubicBezTo>
                    <a:pt x="66158" y="73430"/>
                    <a:pt x="66308" y="73033"/>
                    <a:pt x="67812" y="73033"/>
                  </a:cubicBezTo>
                  <a:cubicBezTo>
                    <a:pt x="68162" y="73033"/>
                    <a:pt x="68584" y="73054"/>
                    <a:pt x="69105" y="73081"/>
                  </a:cubicBezTo>
                  <a:cubicBezTo>
                    <a:pt x="69259" y="73093"/>
                    <a:pt x="69426" y="73093"/>
                    <a:pt x="69593" y="73093"/>
                  </a:cubicBezTo>
                  <a:cubicBezTo>
                    <a:pt x="69607" y="73093"/>
                    <a:pt x="69621" y="73093"/>
                    <a:pt x="69634" y="73093"/>
                  </a:cubicBezTo>
                  <a:cubicBezTo>
                    <a:pt x="70728" y="73093"/>
                    <a:pt x="71375" y="72627"/>
                    <a:pt x="72010" y="71593"/>
                  </a:cubicBezTo>
                  <a:cubicBezTo>
                    <a:pt x="73022" y="69938"/>
                    <a:pt x="71307" y="65247"/>
                    <a:pt x="72867" y="64211"/>
                  </a:cubicBezTo>
                  <a:cubicBezTo>
                    <a:pt x="75439" y="62496"/>
                    <a:pt x="75855" y="54888"/>
                    <a:pt x="77856" y="52626"/>
                  </a:cubicBezTo>
                  <a:cubicBezTo>
                    <a:pt x="78499" y="51888"/>
                    <a:pt x="78403" y="51412"/>
                    <a:pt x="77879" y="50614"/>
                  </a:cubicBezTo>
                  <a:cubicBezTo>
                    <a:pt x="75463" y="46875"/>
                    <a:pt x="68545" y="41756"/>
                    <a:pt x="68545" y="41756"/>
                  </a:cubicBezTo>
                  <a:cubicBezTo>
                    <a:pt x="68545" y="41756"/>
                    <a:pt x="68033" y="40732"/>
                    <a:pt x="67759" y="40220"/>
                  </a:cubicBezTo>
                  <a:cubicBezTo>
                    <a:pt x="66849" y="38508"/>
                    <a:pt x="66488" y="38036"/>
                    <a:pt x="65204" y="38036"/>
                  </a:cubicBezTo>
                  <a:cubicBezTo>
                    <a:pt x="64808" y="38036"/>
                    <a:pt x="64325" y="38081"/>
                    <a:pt x="63711" y="38148"/>
                  </a:cubicBezTo>
                  <a:cubicBezTo>
                    <a:pt x="63556" y="38160"/>
                    <a:pt x="63390" y="38172"/>
                    <a:pt x="63223" y="38208"/>
                  </a:cubicBezTo>
                  <a:cubicBezTo>
                    <a:pt x="63081" y="38230"/>
                    <a:pt x="62948" y="38241"/>
                    <a:pt x="62824" y="38241"/>
                  </a:cubicBezTo>
                  <a:cubicBezTo>
                    <a:pt x="62152" y="38241"/>
                    <a:pt x="61722" y="37906"/>
                    <a:pt x="61461" y="37112"/>
                  </a:cubicBezTo>
                  <a:cubicBezTo>
                    <a:pt x="60889" y="35398"/>
                    <a:pt x="60223" y="33707"/>
                    <a:pt x="59568" y="32016"/>
                  </a:cubicBezTo>
                  <a:cubicBezTo>
                    <a:pt x="58496" y="29314"/>
                    <a:pt x="56829" y="27159"/>
                    <a:pt x="54543" y="25242"/>
                  </a:cubicBezTo>
                  <a:cubicBezTo>
                    <a:pt x="51340" y="22551"/>
                    <a:pt x="48400" y="19491"/>
                    <a:pt x="45578" y="16372"/>
                  </a:cubicBezTo>
                  <a:cubicBezTo>
                    <a:pt x="44506" y="15181"/>
                    <a:pt x="44125" y="6858"/>
                    <a:pt x="43339" y="5382"/>
                  </a:cubicBezTo>
                  <a:cubicBezTo>
                    <a:pt x="42744" y="4287"/>
                    <a:pt x="42137" y="3132"/>
                    <a:pt x="41292" y="2239"/>
                  </a:cubicBezTo>
                  <a:cubicBezTo>
                    <a:pt x="40470" y="1370"/>
                    <a:pt x="39327" y="786"/>
                    <a:pt x="38232" y="0"/>
                  </a:cubicBez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3410573" y="1865796"/>
              <a:ext cx="1385801" cy="782059"/>
            </a:xfrm>
            <a:custGeom>
              <a:avLst/>
              <a:gdLst/>
              <a:ahLst/>
              <a:cxnLst/>
              <a:rect l="l" t="t" r="r" b="b"/>
              <a:pathLst>
                <a:path w="51269" h="28933" extrusionOk="0">
                  <a:moveTo>
                    <a:pt x="845" y="1"/>
                  </a:moveTo>
                  <a:cubicBezTo>
                    <a:pt x="845" y="1"/>
                    <a:pt x="844" y="1"/>
                    <a:pt x="845" y="1"/>
                  </a:cubicBezTo>
                  <a:lnTo>
                    <a:pt x="845" y="1"/>
                  </a:lnTo>
                  <a:cubicBezTo>
                    <a:pt x="845" y="1"/>
                    <a:pt x="845" y="1"/>
                    <a:pt x="845" y="1"/>
                  </a:cubicBezTo>
                  <a:close/>
                  <a:moveTo>
                    <a:pt x="845" y="1"/>
                  </a:moveTo>
                  <a:lnTo>
                    <a:pt x="845" y="1"/>
                  </a:lnTo>
                  <a:cubicBezTo>
                    <a:pt x="60" y="2276"/>
                    <a:pt x="3703" y="7847"/>
                    <a:pt x="2917" y="10085"/>
                  </a:cubicBezTo>
                  <a:cubicBezTo>
                    <a:pt x="2143" y="12276"/>
                    <a:pt x="1357" y="14443"/>
                    <a:pt x="2250" y="16812"/>
                  </a:cubicBezTo>
                  <a:cubicBezTo>
                    <a:pt x="2631" y="17848"/>
                    <a:pt x="2298" y="18789"/>
                    <a:pt x="1464" y="19622"/>
                  </a:cubicBezTo>
                  <a:cubicBezTo>
                    <a:pt x="0" y="21122"/>
                    <a:pt x="12" y="22146"/>
                    <a:pt x="1310" y="23777"/>
                  </a:cubicBezTo>
                  <a:cubicBezTo>
                    <a:pt x="2488" y="25266"/>
                    <a:pt x="2536" y="26135"/>
                    <a:pt x="1548" y="27778"/>
                  </a:cubicBezTo>
                  <a:cubicBezTo>
                    <a:pt x="1345" y="28123"/>
                    <a:pt x="1167" y="28480"/>
                    <a:pt x="929" y="28933"/>
                  </a:cubicBezTo>
                  <a:lnTo>
                    <a:pt x="51268" y="28933"/>
                  </a:lnTo>
                  <a:cubicBezTo>
                    <a:pt x="48387" y="26552"/>
                    <a:pt x="46387" y="25849"/>
                    <a:pt x="42922" y="25647"/>
                  </a:cubicBezTo>
                  <a:cubicBezTo>
                    <a:pt x="39207" y="25421"/>
                    <a:pt x="35469" y="25159"/>
                    <a:pt x="32290" y="22837"/>
                  </a:cubicBezTo>
                  <a:cubicBezTo>
                    <a:pt x="31968" y="22599"/>
                    <a:pt x="31516" y="22563"/>
                    <a:pt x="31123" y="22432"/>
                  </a:cubicBezTo>
                  <a:cubicBezTo>
                    <a:pt x="30159" y="22111"/>
                    <a:pt x="29182" y="21789"/>
                    <a:pt x="28218" y="21468"/>
                  </a:cubicBezTo>
                  <a:cubicBezTo>
                    <a:pt x="27903" y="21370"/>
                    <a:pt x="27569" y="21164"/>
                    <a:pt x="27260" y="21164"/>
                  </a:cubicBezTo>
                  <a:cubicBezTo>
                    <a:pt x="27230" y="21164"/>
                    <a:pt x="27200" y="21166"/>
                    <a:pt x="27170" y="21170"/>
                  </a:cubicBezTo>
                  <a:cubicBezTo>
                    <a:pt x="26965" y="21196"/>
                    <a:pt x="26770" y="21208"/>
                    <a:pt x="26584" y="21208"/>
                  </a:cubicBezTo>
                  <a:cubicBezTo>
                    <a:pt x="24791" y="21208"/>
                    <a:pt x="23840" y="20046"/>
                    <a:pt x="23181" y="18396"/>
                  </a:cubicBezTo>
                  <a:cubicBezTo>
                    <a:pt x="22884" y="17670"/>
                    <a:pt x="22527" y="16967"/>
                    <a:pt x="22086" y="16312"/>
                  </a:cubicBezTo>
                  <a:cubicBezTo>
                    <a:pt x="21800" y="15884"/>
                    <a:pt x="21372" y="15526"/>
                    <a:pt x="20943" y="15241"/>
                  </a:cubicBezTo>
                  <a:cubicBezTo>
                    <a:pt x="20026" y="14622"/>
                    <a:pt x="18990" y="14169"/>
                    <a:pt x="18133" y="13490"/>
                  </a:cubicBezTo>
                  <a:cubicBezTo>
                    <a:pt x="13907" y="10181"/>
                    <a:pt x="5310" y="3489"/>
                    <a:pt x="1107" y="155"/>
                  </a:cubicBezTo>
                  <a:cubicBezTo>
                    <a:pt x="996" y="66"/>
                    <a:pt x="853" y="9"/>
                    <a:pt x="845" y="1"/>
                  </a:cubicBezTo>
                  <a:close/>
                </a:path>
              </a:pathLst>
            </a:custGeom>
            <a:solidFill>
              <a:srgbClr val="E3F4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3821519" y="1250513"/>
              <a:ext cx="1038222" cy="1352014"/>
            </a:xfrm>
            <a:custGeom>
              <a:avLst/>
              <a:gdLst/>
              <a:ahLst/>
              <a:cxnLst/>
              <a:rect l="l" t="t" r="r" b="b"/>
              <a:pathLst>
                <a:path w="38410" h="50019" extrusionOk="0">
                  <a:moveTo>
                    <a:pt x="0" y="0"/>
                  </a:moveTo>
                  <a:lnTo>
                    <a:pt x="0" y="0"/>
                  </a:lnTo>
                  <a:cubicBezTo>
                    <a:pt x="107" y="833"/>
                    <a:pt x="215" y="1572"/>
                    <a:pt x="298" y="2310"/>
                  </a:cubicBezTo>
                  <a:cubicBezTo>
                    <a:pt x="548" y="4524"/>
                    <a:pt x="738" y="13264"/>
                    <a:pt x="1048" y="15466"/>
                  </a:cubicBezTo>
                  <a:cubicBezTo>
                    <a:pt x="1131" y="16014"/>
                    <a:pt x="1477" y="16657"/>
                    <a:pt x="1905" y="16990"/>
                  </a:cubicBezTo>
                  <a:cubicBezTo>
                    <a:pt x="3001" y="17824"/>
                    <a:pt x="4275" y="18431"/>
                    <a:pt x="5370" y="19276"/>
                  </a:cubicBezTo>
                  <a:cubicBezTo>
                    <a:pt x="6442" y="20110"/>
                    <a:pt x="7454" y="21050"/>
                    <a:pt x="8370" y="22050"/>
                  </a:cubicBezTo>
                  <a:cubicBezTo>
                    <a:pt x="9073" y="22824"/>
                    <a:pt x="9787" y="23670"/>
                    <a:pt x="10180" y="24610"/>
                  </a:cubicBezTo>
                  <a:cubicBezTo>
                    <a:pt x="11085" y="26789"/>
                    <a:pt x="11776" y="29039"/>
                    <a:pt x="12573" y="31254"/>
                  </a:cubicBezTo>
                  <a:cubicBezTo>
                    <a:pt x="12740" y="31706"/>
                    <a:pt x="13026" y="32123"/>
                    <a:pt x="13264" y="32564"/>
                  </a:cubicBezTo>
                  <a:cubicBezTo>
                    <a:pt x="13978" y="33897"/>
                    <a:pt x="14800" y="35183"/>
                    <a:pt x="15383" y="36576"/>
                  </a:cubicBezTo>
                  <a:cubicBezTo>
                    <a:pt x="15836" y="37671"/>
                    <a:pt x="16407" y="38552"/>
                    <a:pt x="17479" y="39041"/>
                  </a:cubicBezTo>
                  <a:cubicBezTo>
                    <a:pt x="20003" y="40184"/>
                    <a:pt x="22551" y="41255"/>
                    <a:pt x="25051" y="42422"/>
                  </a:cubicBezTo>
                  <a:cubicBezTo>
                    <a:pt x="27027" y="43339"/>
                    <a:pt x="29028" y="44244"/>
                    <a:pt x="30885" y="45375"/>
                  </a:cubicBezTo>
                  <a:cubicBezTo>
                    <a:pt x="32707" y="46494"/>
                    <a:pt x="34338" y="47934"/>
                    <a:pt x="36100" y="49149"/>
                  </a:cubicBezTo>
                  <a:cubicBezTo>
                    <a:pt x="36719" y="49566"/>
                    <a:pt x="37493" y="49732"/>
                    <a:pt x="38196" y="50018"/>
                  </a:cubicBezTo>
                  <a:cubicBezTo>
                    <a:pt x="38267" y="49887"/>
                    <a:pt x="38338" y="49756"/>
                    <a:pt x="38410" y="49625"/>
                  </a:cubicBezTo>
                  <a:cubicBezTo>
                    <a:pt x="36648" y="47423"/>
                    <a:pt x="34957" y="45137"/>
                    <a:pt x="32469" y="43624"/>
                  </a:cubicBezTo>
                  <a:cubicBezTo>
                    <a:pt x="31052" y="42755"/>
                    <a:pt x="29754" y="41779"/>
                    <a:pt x="29111" y="40172"/>
                  </a:cubicBezTo>
                  <a:lnTo>
                    <a:pt x="29111" y="40172"/>
                  </a:lnTo>
                  <a:cubicBezTo>
                    <a:pt x="29111" y="40172"/>
                    <a:pt x="29159" y="40207"/>
                    <a:pt x="29159" y="40207"/>
                  </a:cubicBezTo>
                  <a:cubicBezTo>
                    <a:pt x="28885" y="39922"/>
                    <a:pt x="28480" y="39672"/>
                    <a:pt x="28385" y="39338"/>
                  </a:cubicBezTo>
                  <a:cubicBezTo>
                    <a:pt x="27866" y="37482"/>
                    <a:pt x="26722" y="36863"/>
                    <a:pt x="25234" y="36863"/>
                  </a:cubicBezTo>
                  <a:cubicBezTo>
                    <a:pt x="24842" y="36863"/>
                    <a:pt x="24426" y="36906"/>
                    <a:pt x="23991" y="36981"/>
                  </a:cubicBezTo>
                  <a:cubicBezTo>
                    <a:pt x="23956" y="36981"/>
                    <a:pt x="23908" y="36981"/>
                    <a:pt x="23872" y="36993"/>
                  </a:cubicBezTo>
                  <a:cubicBezTo>
                    <a:pt x="23679" y="37036"/>
                    <a:pt x="23502" y="37057"/>
                    <a:pt x="23339" y="37057"/>
                  </a:cubicBezTo>
                  <a:cubicBezTo>
                    <a:pt x="22470" y="37057"/>
                    <a:pt x="22014" y="36466"/>
                    <a:pt x="21693" y="35564"/>
                  </a:cubicBezTo>
                  <a:cubicBezTo>
                    <a:pt x="20979" y="33576"/>
                    <a:pt x="20241" y="31611"/>
                    <a:pt x="19443" y="29670"/>
                  </a:cubicBezTo>
                  <a:cubicBezTo>
                    <a:pt x="18538" y="27491"/>
                    <a:pt x="17062" y="25825"/>
                    <a:pt x="15252" y="24253"/>
                  </a:cubicBezTo>
                  <a:cubicBezTo>
                    <a:pt x="12038" y="21467"/>
                    <a:pt x="9073" y="18407"/>
                    <a:pt x="6108" y="15359"/>
                  </a:cubicBezTo>
                  <a:cubicBezTo>
                    <a:pt x="4810" y="14026"/>
                    <a:pt x="3941" y="5846"/>
                    <a:pt x="3608" y="3953"/>
                  </a:cubicBezTo>
                  <a:cubicBezTo>
                    <a:pt x="3251" y="1929"/>
                    <a:pt x="1870" y="810"/>
                    <a:pt x="0" y="0"/>
                  </a:cubicBez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5" name="Google Shape;1235;p34"/>
          <p:cNvGrpSpPr/>
          <p:nvPr/>
        </p:nvGrpSpPr>
        <p:grpSpPr>
          <a:xfrm>
            <a:off x="5740023" y="1017842"/>
            <a:ext cx="351940" cy="348188"/>
            <a:chOff x="581525" y="3254850"/>
            <a:chExt cx="297750" cy="294575"/>
          </a:xfrm>
        </p:grpSpPr>
        <p:sp>
          <p:nvSpPr>
            <p:cNvPr id="1236" name="Google Shape;1236;p34"/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34"/>
          <p:cNvGrpSpPr/>
          <p:nvPr/>
        </p:nvGrpSpPr>
        <p:grpSpPr>
          <a:xfrm>
            <a:off x="4409039" y="1066252"/>
            <a:ext cx="3643736" cy="957950"/>
            <a:chOff x="4409039" y="1066252"/>
            <a:chExt cx="3643736" cy="957950"/>
          </a:xfrm>
        </p:grpSpPr>
        <p:sp>
          <p:nvSpPr>
            <p:cNvPr id="1240" name="Google Shape;1240;p34"/>
            <p:cNvSpPr txBox="1"/>
            <p:nvPr/>
          </p:nvSpPr>
          <p:spPr>
            <a:xfrm>
              <a:off x="6168175" y="1066252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1" name="Google Shape;1241;p34"/>
            <p:cNvSpPr txBox="1"/>
            <p:nvPr/>
          </p:nvSpPr>
          <p:spPr>
            <a:xfrm>
              <a:off x="6168175" y="148930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42" name="Google Shape;1242;p34"/>
            <p:cNvCxnSpPr>
              <a:stCxn id="1243" idx="7"/>
              <a:endCxn id="1241" idx="0"/>
            </p:cNvCxnSpPr>
            <p:nvPr/>
          </p:nvCxnSpPr>
          <p:spPr>
            <a:xfrm>
              <a:off x="4571875" y="1489302"/>
              <a:ext cx="253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4" name="Google Shape;1244;p34"/>
            <p:cNvSpPr/>
            <p:nvPr/>
          </p:nvSpPr>
          <p:spPr>
            <a:xfrm rot="2700000">
              <a:off x="4454730" y="1378997"/>
              <a:ext cx="220617" cy="220617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5" name="Google Shape;1245;p34"/>
          <p:cNvGrpSpPr/>
          <p:nvPr/>
        </p:nvGrpSpPr>
        <p:grpSpPr>
          <a:xfrm>
            <a:off x="3052072" y="1852364"/>
            <a:ext cx="350079" cy="350079"/>
            <a:chOff x="3497300" y="3227275"/>
            <a:chExt cx="296175" cy="296175"/>
          </a:xfrm>
        </p:grpSpPr>
        <p:sp>
          <p:nvSpPr>
            <p:cNvPr id="1246" name="Google Shape;1246;p34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34"/>
          <p:cNvGrpSpPr/>
          <p:nvPr/>
        </p:nvGrpSpPr>
        <p:grpSpPr>
          <a:xfrm>
            <a:off x="1091275" y="1914467"/>
            <a:ext cx="3629764" cy="960775"/>
            <a:chOff x="1091275" y="1914467"/>
            <a:chExt cx="3629764" cy="960775"/>
          </a:xfrm>
        </p:grpSpPr>
        <p:sp>
          <p:nvSpPr>
            <p:cNvPr id="1255" name="Google Shape;1255;p34"/>
            <p:cNvSpPr txBox="1"/>
            <p:nvPr/>
          </p:nvSpPr>
          <p:spPr>
            <a:xfrm>
              <a:off x="1091275" y="1914467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6" name="Google Shape;1256;p34"/>
            <p:cNvSpPr txBox="1"/>
            <p:nvPr/>
          </p:nvSpPr>
          <p:spPr>
            <a:xfrm>
              <a:off x="1091275" y="234034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57" name="Google Shape;1257;p34"/>
            <p:cNvCxnSpPr>
              <a:stCxn id="1256" idx="0"/>
              <a:endCxn id="1258" idx="7"/>
            </p:cNvCxnSpPr>
            <p:nvPr/>
          </p:nvCxnSpPr>
          <p:spPr>
            <a:xfrm>
              <a:off x="2033575" y="2340342"/>
              <a:ext cx="2538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9" name="Google Shape;1259;p34"/>
            <p:cNvSpPr/>
            <p:nvPr/>
          </p:nvSpPr>
          <p:spPr>
            <a:xfrm rot="-2700000" flipH="1">
              <a:off x="4454730" y="2230047"/>
              <a:ext cx="220617" cy="220617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34"/>
          <p:cNvGrpSpPr/>
          <p:nvPr/>
        </p:nvGrpSpPr>
        <p:grpSpPr>
          <a:xfrm>
            <a:off x="5741884" y="2703404"/>
            <a:ext cx="350079" cy="349133"/>
            <a:chOff x="2037825" y="3981825"/>
            <a:chExt cx="296175" cy="295375"/>
          </a:xfrm>
        </p:grpSpPr>
        <p:sp>
          <p:nvSpPr>
            <p:cNvPr id="1261" name="Google Shape;1261;p34"/>
            <p:cNvSpPr/>
            <p:nvPr/>
          </p:nvSpPr>
          <p:spPr>
            <a:xfrm>
              <a:off x="2072500" y="4085775"/>
              <a:ext cx="88225" cy="86675"/>
            </a:xfrm>
            <a:custGeom>
              <a:avLst/>
              <a:gdLst/>
              <a:ahLst/>
              <a:cxnLst/>
              <a:rect l="l" t="t" r="r" b="b"/>
              <a:pathLst>
                <a:path w="3529" h="3467" extrusionOk="0">
                  <a:moveTo>
                    <a:pt x="1764" y="1"/>
                  </a:moveTo>
                  <a:cubicBezTo>
                    <a:pt x="819" y="1"/>
                    <a:pt x="0" y="788"/>
                    <a:pt x="0" y="1734"/>
                  </a:cubicBezTo>
                  <a:cubicBezTo>
                    <a:pt x="0" y="2679"/>
                    <a:pt x="819" y="3466"/>
                    <a:pt x="1764" y="3466"/>
                  </a:cubicBezTo>
                  <a:cubicBezTo>
                    <a:pt x="2709" y="3466"/>
                    <a:pt x="3529" y="2679"/>
                    <a:pt x="3529" y="1734"/>
                  </a:cubicBezTo>
                  <a:cubicBezTo>
                    <a:pt x="3529" y="788"/>
                    <a:pt x="2741" y="1"/>
                    <a:pt x="17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2176450" y="398182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733"/>
                  </a:moveTo>
                  <a:cubicBezTo>
                    <a:pt x="3372" y="1733"/>
                    <a:pt x="3529" y="1890"/>
                    <a:pt x="3529" y="2079"/>
                  </a:cubicBezTo>
                  <a:cubicBezTo>
                    <a:pt x="3529" y="2268"/>
                    <a:pt x="3372" y="2426"/>
                    <a:pt x="3151" y="2426"/>
                  </a:cubicBezTo>
                  <a:cubicBezTo>
                    <a:pt x="2962" y="2426"/>
                    <a:pt x="2805" y="2268"/>
                    <a:pt x="2805" y="2079"/>
                  </a:cubicBezTo>
                  <a:cubicBezTo>
                    <a:pt x="2805" y="1890"/>
                    <a:pt x="2962" y="1733"/>
                    <a:pt x="3151" y="1733"/>
                  </a:cubicBezTo>
                  <a:close/>
                  <a:moveTo>
                    <a:pt x="3151" y="2773"/>
                  </a:moveTo>
                  <a:cubicBezTo>
                    <a:pt x="3372" y="2773"/>
                    <a:pt x="3529" y="2930"/>
                    <a:pt x="3529" y="3151"/>
                  </a:cubicBezTo>
                  <a:lnTo>
                    <a:pt x="3529" y="4505"/>
                  </a:lnTo>
                  <a:cubicBezTo>
                    <a:pt x="3529" y="4726"/>
                    <a:pt x="3372" y="4883"/>
                    <a:pt x="3151" y="4883"/>
                  </a:cubicBezTo>
                  <a:cubicBezTo>
                    <a:pt x="2962" y="4883"/>
                    <a:pt x="2805" y="4726"/>
                    <a:pt x="2805" y="4505"/>
                  </a:cubicBezTo>
                  <a:lnTo>
                    <a:pt x="2805" y="3151"/>
                  </a:lnTo>
                  <a:cubicBezTo>
                    <a:pt x="2805" y="2930"/>
                    <a:pt x="2962" y="2773"/>
                    <a:pt x="3151" y="2773"/>
                  </a:cubicBezTo>
                  <a:close/>
                  <a:moveTo>
                    <a:pt x="3151" y="0"/>
                  </a:moveTo>
                  <a:cubicBezTo>
                    <a:pt x="1418" y="0"/>
                    <a:pt x="64" y="1418"/>
                    <a:pt x="64" y="3088"/>
                  </a:cubicBezTo>
                  <a:cubicBezTo>
                    <a:pt x="64" y="3655"/>
                    <a:pt x="158" y="4159"/>
                    <a:pt x="442" y="4631"/>
                  </a:cubicBezTo>
                  <a:lnTo>
                    <a:pt x="64" y="5765"/>
                  </a:lnTo>
                  <a:cubicBezTo>
                    <a:pt x="1" y="5892"/>
                    <a:pt x="64" y="6018"/>
                    <a:pt x="127" y="6112"/>
                  </a:cubicBezTo>
                  <a:cubicBezTo>
                    <a:pt x="190" y="6207"/>
                    <a:pt x="379" y="6238"/>
                    <a:pt x="473" y="6238"/>
                  </a:cubicBezTo>
                  <a:lnTo>
                    <a:pt x="1796" y="5923"/>
                  </a:lnTo>
                  <a:cubicBezTo>
                    <a:pt x="2206" y="6175"/>
                    <a:pt x="2679" y="6238"/>
                    <a:pt x="3214" y="6238"/>
                  </a:cubicBezTo>
                  <a:cubicBezTo>
                    <a:pt x="4947" y="6238"/>
                    <a:pt x="6302" y="4820"/>
                    <a:pt x="6302" y="3119"/>
                  </a:cubicBezTo>
                  <a:cubicBezTo>
                    <a:pt x="6270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2037825" y="4168475"/>
              <a:ext cx="157550" cy="108725"/>
            </a:xfrm>
            <a:custGeom>
              <a:avLst/>
              <a:gdLst/>
              <a:ahLst/>
              <a:cxnLst/>
              <a:rect l="l" t="t" r="r" b="b"/>
              <a:pathLst>
                <a:path w="6302" h="4349" extrusionOk="0">
                  <a:moveTo>
                    <a:pt x="1356" y="1"/>
                  </a:moveTo>
                  <a:cubicBezTo>
                    <a:pt x="568" y="568"/>
                    <a:pt x="1" y="1513"/>
                    <a:pt x="1" y="2553"/>
                  </a:cubicBezTo>
                  <a:lnTo>
                    <a:pt x="1" y="3970"/>
                  </a:lnTo>
                  <a:cubicBezTo>
                    <a:pt x="1" y="4222"/>
                    <a:pt x="158" y="4348"/>
                    <a:pt x="347" y="4348"/>
                  </a:cubicBezTo>
                  <a:lnTo>
                    <a:pt x="5955" y="4348"/>
                  </a:lnTo>
                  <a:cubicBezTo>
                    <a:pt x="6144" y="4348"/>
                    <a:pt x="6302" y="4191"/>
                    <a:pt x="6302" y="3970"/>
                  </a:cubicBezTo>
                  <a:lnTo>
                    <a:pt x="6302" y="2553"/>
                  </a:lnTo>
                  <a:cubicBezTo>
                    <a:pt x="6302" y="1513"/>
                    <a:pt x="5798" y="599"/>
                    <a:pt x="4947" y="1"/>
                  </a:cubicBezTo>
                  <a:cubicBezTo>
                    <a:pt x="4538" y="505"/>
                    <a:pt x="3844" y="820"/>
                    <a:pt x="3151" y="820"/>
                  </a:cubicBezTo>
                  <a:cubicBezTo>
                    <a:pt x="2427" y="820"/>
                    <a:pt x="1765" y="505"/>
                    <a:pt x="1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34"/>
          <p:cNvGrpSpPr/>
          <p:nvPr/>
        </p:nvGrpSpPr>
        <p:grpSpPr>
          <a:xfrm>
            <a:off x="4409039" y="2718105"/>
            <a:ext cx="3643736" cy="957950"/>
            <a:chOff x="4409039" y="2718105"/>
            <a:chExt cx="3643736" cy="957950"/>
          </a:xfrm>
        </p:grpSpPr>
        <p:sp>
          <p:nvSpPr>
            <p:cNvPr id="1265" name="Google Shape;1265;p34"/>
            <p:cNvSpPr txBox="1"/>
            <p:nvPr/>
          </p:nvSpPr>
          <p:spPr>
            <a:xfrm>
              <a:off x="6168175" y="271810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6" name="Google Shape;1266;p34"/>
            <p:cNvSpPr txBox="1"/>
            <p:nvPr/>
          </p:nvSpPr>
          <p:spPr>
            <a:xfrm>
              <a:off x="6168175" y="3141154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67" name="Google Shape;1267;p34"/>
            <p:cNvCxnSpPr>
              <a:stCxn id="1268" idx="7"/>
              <a:endCxn id="1266" idx="0"/>
            </p:cNvCxnSpPr>
            <p:nvPr/>
          </p:nvCxnSpPr>
          <p:spPr>
            <a:xfrm>
              <a:off x="4571875" y="3141154"/>
              <a:ext cx="253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9" name="Google Shape;1269;p34"/>
            <p:cNvSpPr/>
            <p:nvPr/>
          </p:nvSpPr>
          <p:spPr>
            <a:xfrm rot="2700000">
              <a:off x="4454730" y="3030847"/>
              <a:ext cx="220617" cy="220617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34"/>
          <p:cNvGrpSpPr/>
          <p:nvPr/>
        </p:nvGrpSpPr>
        <p:grpSpPr>
          <a:xfrm>
            <a:off x="3052080" y="3504216"/>
            <a:ext cx="351940" cy="349133"/>
            <a:chOff x="1672375" y="3982600"/>
            <a:chExt cx="297750" cy="295375"/>
          </a:xfrm>
        </p:grpSpPr>
        <p:sp>
          <p:nvSpPr>
            <p:cNvPr id="1271" name="Google Shape;1271;p34"/>
            <p:cNvSpPr/>
            <p:nvPr/>
          </p:nvSpPr>
          <p:spPr>
            <a:xfrm>
              <a:off x="1796825" y="39826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8" y="1"/>
                  </a:moveTo>
                  <a:cubicBezTo>
                    <a:pt x="441" y="1"/>
                    <a:pt x="0" y="442"/>
                    <a:pt x="0" y="1009"/>
                  </a:cubicBezTo>
                  <a:cubicBezTo>
                    <a:pt x="0" y="1576"/>
                    <a:pt x="441" y="2048"/>
                    <a:pt x="1008" y="2048"/>
                  </a:cubicBezTo>
                  <a:cubicBezTo>
                    <a:pt x="1576" y="2048"/>
                    <a:pt x="2048" y="1576"/>
                    <a:pt x="2048" y="1009"/>
                  </a:cubicBezTo>
                  <a:cubicBezTo>
                    <a:pt x="2048" y="442"/>
                    <a:pt x="1576" y="1"/>
                    <a:pt x="10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1672375" y="4092075"/>
              <a:ext cx="297750" cy="185900"/>
            </a:xfrm>
            <a:custGeom>
              <a:avLst/>
              <a:gdLst/>
              <a:ahLst/>
              <a:cxnLst/>
              <a:rect l="l" t="t" r="r" b="b"/>
              <a:pathLst>
                <a:path w="11910" h="7436" extrusionOk="0">
                  <a:moveTo>
                    <a:pt x="3498" y="1"/>
                  </a:moveTo>
                  <a:cubicBezTo>
                    <a:pt x="2174" y="316"/>
                    <a:pt x="1418" y="820"/>
                    <a:pt x="1418" y="1482"/>
                  </a:cubicBezTo>
                  <a:cubicBezTo>
                    <a:pt x="1418" y="2112"/>
                    <a:pt x="2080" y="2553"/>
                    <a:pt x="3088" y="2868"/>
                  </a:cubicBezTo>
                  <a:lnTo>
                    <a:pt x="1891" y="5357"/>
                  </a:lnTo>
                  <a:lnTo>
                    <a:pt x="1765" y="5357"/>
                  </a:lnTo>
                  <a:cubicBezTo>
                    <a:pt x="788" y="5357"/>
                    <a:pt x="1" y="5766"/>
                    <a:pt x="1" y="6365"/>
                  </a:cubicBezTo>
                  <a:cubicBezTo>
                    <a:pt x="1" y="6963"/>
                    <a:pt x="757" y="7404"/>
                    <a:pt x="1765" y="7404"/>
                  </a:cubicBezTo>
                  <a:cubicBezTo>
                    <a:pt x="2804" y="7404"/>
                    <a:pt x="3498" y="6963"/>
                    <a:pt x="3498" y="6365"/>
                  </a:cubicBezTo>
                  <a:cubicBezTo>
                    <a:pt x="3498" y="5987"/>
                    <a:pt x="3151" y="5609"/>
                    <a:pt x="2615" y="5451"/>
                  </a:cubicBezTo>
                  <a:lnTo>
                    <a:pt x="3781" y="3025"/>
                  </a:lnTo>
                  <a:cubicBezTo>
                    <a:pt x="4348" y="3151"/>
                    <a:pt x="4978" y="3183"/>
                    <a:pt x="5608" y="3214"/>
                  </a:cubicBezTo>
                  <a:lnTo>
                    <a:pt x="5608" y="5388"/>
                  </a:lnTo>
                  <a:cubicBezTo>
                    <a:pt x="4758" y="5451"/>
                    <a:pt x="4222" y="5892"/>
                    <a:pt x="4222" y="6396"/>
                  </a:cubicBezTo>
                  <a:cubicBezTo>
                    <a:pt x="4222" y="6995"/>
                    <a:pt x="4978" y="7436"/>
                    <a:pt x="5955" y="7436"/>
                  </a:cubicBezTo>
                  <a:cubicBezTo>
                    <a:pt x="6932" y="7436"/>
                    <a:pt x="7688" y="6995"/>
                    <a:pt x="7688" y="6396"/>
                  </a:cubicBezTo>
                  <a:cubicBezTo>
                    <a:pt x="7688" y="5892"/>
                    <a:pt x="7089" y="5451"/>
                    <a:pt x="6302" y="5388"/>
                  </a:cubicBezTo>
                  <a:lnTo>
                    <a:pt x="6302" y="3214"/>
                  </a:lnTo>
                  <a:cubicBezTo>
                    <a:pt x="6932" y="3214"/>
                    <a:pt x="7562" y="3151"/>
                    <a:pt x="8129" y="3025"/>
                  </a:cubicBezTo>
                  <a:lnTo>
                    <a:pt x="9295" y="5451"/>
                  </a:lnTo>
                  <a:cubicBezTo>
                    <a:pt x="8759" y="5609"/>
                    <a:pt x="8381" y="5987"/>
                    <a:pt x="8381" y="6365"/>
                  </a:cubicBezTo>
                  <a:cubicBezTo>
                    <a:pt x="8381" y="6963"/>
                    <a:pt x="9137" y="7404"/>
                    <a:pt x="10114" y="7404"/>
                  </a:cubicBezTo>
                  <a:cubicBezTo>
                    <a:pt x="11122" y="7404"/>
                    <a:pt x="11909" y="6963"/>
                    <a:pt x="11909" y="6365"/>
                  </a:cubicBezTo>
                  <a:cubicBezTo>
                    <a:pt x="11909" y="5766"/>
                    <a:pt x="11122" y="5357"/>
                    <a:pt x="10145" y="5357"/>
                  </a:cubicBezTo>
                  <a:lnTo>
                    <a:pt x="10019" y="5357"/>
                  </a:lnTo>
                  <a:lnTo>
                    <a:pt x="8822" y="2868"/>
                  </a:lnTo>
                  <a:cubicBezTo>
                    <a:pt x="9830" y="2584"/>
                    <a:pt x="10492" y="2112"/>
                    <a:pt x="10492" y="1482"/>
                  </a:cubicBezTo>
                  <a:cubicBezTo>
                    <a:pt x="10492" y="820"/>
                    <a:pt x="9736" y="316"/>
                    <a:pt x="8381" y="1"/>
                  </a:cubicBezTo>
                  <a:lnTo>
                    <a:pt x="8381" y="64"/>
                  </a:lnTo>
                  <a:lnTo>
                    <a:pt x="8381" y="1450"/>
                  </a:lnTo>
                  <a:cubicBezTo>
                    <a:pt x="8381" y="1639"/>
                    <a:pt x="8223" y="1797"/>
                    <a:pt x="8034" y="1797"/>
                  </a:cubicBezTo>
                  <a:lnTo>
                    <a:pt x="3876" y="1797"/>
                  </a:lnTo>
                  <a:cubicBezTo>
                    <a:pt x="3655" y="1797"/>
                    <a:pt x="3498" y="1639"/>
                    <a:pt x="3498" y="1450"/>
                  </a:cubicBezTo>
                  <a:lnTo>
                    <a:pt x="3498" y="64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1778700" y="4051125"/>
              <a:ext cx="86675" cy="69325"/>
            </a:xfrm>
            <a:custGeom>
              <a:avLst/>
              <a:gdLst/>
              <a:ahLst/>
              <a:cxnLst/>
              <a:rect l="l" t="t" r="r" b="b"/>
              <a:pathLst>
                <a:path w="3467" h="2773" extrusionOk="0">
                  <a:moveTo>
                    <a:pt x="1733" y="1"/>
                  </a:moveTo>
                  <a:cubicBezTo>
                    <a:pt x="788" y="1"/>
                    <a:pt x="1" y="757"/>
                    <a:pt x="1" y="1733"/>
                  </a:cubicBezTo>
                  <a:lnTo>
                    <a:pt x="1" y="2773"/>
                  </a:lnTo>
                  <a:lnTo>
                    <a:pt x="3466" y="2773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4"/>
          <p:cNvGrpSpPr/>
          <p:nvPr/>
        </p:nvGrpSpPr>
        <p:grpSpPr>
          <a:xfrm>
            <a:off x="1091275" y="3555742"/>
            <a:ext cx="3629764" cy="960775"/>
            <a:chOff x="1091275" y="3555742"/>
            <a:chExt cx="3629764" cy="960775"/>
          </a:xfrm>
        </p:grpSpPr>
        <p:sp>
          <p:nvSpPr>
            <p:cNvPr id="1275" name="Google Shape;1275;p34"/>
            <p:cNvSpPr txBox="1"/>
            <p:nvPr/>
          </p:nvSpPr>
          <p:spPr>
            <a:xfrm>
              <a:off x="1091275" y="3555742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000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0000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6" name="Google Shape;1276;p34"/>
            <p:cNvSpPr txBox="1"/>
            <p:nvPr/>
          </p:nvSpPr>
          <p:spPr>
            <a:xfrm>
              <a:off x="1091275" y="3981616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77" name="Google Shape;1277;p34"/>
            <p:cNvCxnSpPr>
              <a:stCxn id="1276" idx="0"/>
              <a:endCxn id="1278" idx="7"/>
            </p:cNvCxnSpPr>
            <p:nvPr/>
          </p:nvCxnSpPr>
          <p:spPr>
            <a:xfrm>
              <a:off x="2033575" y="3981616"/>
              <a:ext cx="2538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34"/>
            <p:cNvSpPr/>
            <p:nvPr/>
          </p:nvSpPr>
          <p:spPr>
            <a:xfrm rot="-2700000" flipH="1">
              <a:off x="4454730" y="3871322"/>
              <a:ext cx="220617" cy="220617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35"/>
          <p:cNvSpPr/>
          <p:nvPr/>
        </p:nvSpPr>
        <p:spPr>
          <a:xfrm>
            <a:off x="1556013" y="3960475"/>
            <a:ext cx="1891200" cy="3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35"/>
          <p:cNvGrpSpPr/>
          <p:nvPr/>
        </p:nvGrpSpPr>
        <p:grpSpPr>
          <a:xfrm>
            <a:off x="1708421" y="3998587"/>
            <a:ext cx="242969" cy="236848"/>
            <a:chOff x="-31817400" y="3910025"/>
            <a:chExt cx="301675" cy="294075"/>
          </a:xfrm>
        </p:grpSpPr>
        <p:sp>
          <p:nvSpPr>
            <p:cNvPr id="1286" name="Google Shape;1286;p35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9" name="Google Shape;1289;p35"/>
          <p:cNvSpPr/>
          <p:nvPr/>
        </p:nvSpPr>
        <p:spPr>
          <a:xfrm>
            <a:off x="1556013" y="1987725"/>
            <a:ext cx="1522200" cy="3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0" name="Google Shape;1290;p35"/>
          <p:cNvGrpSpPr/>
          <p:nvPr/>
        </p:nvGrpSpPr>
        <p:grpSpPr>
          <a:xfrm>
            <a:off x="1712226" y="2025908"/>
            <a:ext cx="235358" cy="234452"/>
            <a:chOff x="-35123050" y="3561225"/>
            <a:chExt cx="292225" cy="291100"/>
          </a:xfrm>
        </p:grpSpPr>
        <p:sp>
          <p:nvSpPr>
            <p:cNvPr id="1291" name="Google Shape;1291;p35"/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3" name="Google Shape;1293;p35"/>
          <p:cNvSpPr/>
          <p:nvPr/>
        </p:nvSpPr>
        <p:spPr>
          <a:xfrm>
            <a:off x="1556013" y="3302913"/>
            <a:ext cx="1522200" cy="3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4" name="Google Shape;1294;p35"/>
          <p:cNvGrpSpPr/>
          <p:nvPr/>
        </p:nvGrpSpPr>
        <p:grpSpPr>
          <a:xfrm>
            <a:off x="1711270" y="3339986"/>
            <a:ext cx="237271" cy="236627"/>
            <a:chOff x="-31455100" y="3909350"/>
            <a:chExt cx="294600" cy="293800"/>
          </a:xfrm>
        </p:grpSpPr>
        <p:sp>
          <p:nvSpPr>
            <p:cNvPr id="1295" name="Google Shape;1295;p35"/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7" name="Google Shape;1297;p35"/>
          <p:cNvSpPr/>
          <p:nvPr/>
        </p:nvSpPr>
        <p:spPr>
          <a:xfrm>
            <a:off x="1556013" y="2645313"/>
            <a:ext cx="1522200" cy="3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8" name="Google Shape;1298;p35"/>
          <p:cNvGrpSpPr/>
          <p:nvPr/>
        </p:nvGrpSpPr>
        <p:grpSpPr>
          <a:xfrm>
            <a:off x="1711904" y="2683372"/>
            <a:ext cx="236002" cy="234714"/>
            <a:chOff x="-34406325" y="3919600"/>
            <a:chExt cx="293025" cy="291425"/>
          </a:xfrm>
        </p:grpSpPr>
        <p:sp>
          <p:nvSpPr>
            <p:cNvPr id="1299" name="Google Shape;1299;p35"/>
            <p:cNvSpPr/>
            <p:nvPr/>
          </p:nvSpPr>
          <p:spPr>
            <a:xfrm>
              <a:off x="-34167675" y="3932000"/>
              <a:ext cx="42550" cy="40575"/>
            </a:xfrm>
            <a:custGeom>
              <a:avLst/>
              <a:gdLst/>
              <a:ahLst/>
              <a:cxnLst/>
              <a:rect l="l" t="t" r="r" b="b"/>
              <a:pathLst>
                <a:path w="1702" h="1623" extrusionOk="0">
                  <a:moveTo>
                    <a:pt x="1352" y="0"/>
                  </a:moveTo>
                  <a:cubicBezTo>
                    <a:pt x="1261" y="0"/>
                    <a:pt x="1167" y="24"/>
                    <a:pt x="1104" y="71"/>
                  </a:cubicBezTo>
                  <a:lnTo>
                    <a:pt x="127" y="1079"/>
                  </a:lnTo>
                  <a:cubicBezTo>
                    <a:pt x="1" y="1205"/>
                    <a:pt x="1" y="1426"/>
                    <a:pt x="127" y="1552"/>
                  </a:cubicBezTo>
                  <a:cubicBezTo>
                    <a:pt x="190" y="1599"/>
                    <a:pt x="284" y="1623"/>
                    <a:pt x="375" y="1623"/>
                  </a:cubicBezTo>
                  <a:cubicBezTo>
                    <a:pt x="466" y="1623"/>
                    <a:pt x="552" y="1599"/>
                    <a:pt x="599" y="1552"/>
                  </a:cubicBezTo>
                  <a:lnTo>
                    <a:pt x="1576" y="544"/>
                  </a:lnTo>
                  <a:cubicBezTo>
                    <a:pt x="1702" y="449"/>
                    <a:pt x="1702" y="260"/>
                    <a:pt x="1576" y="71"/>
                  </a:cubicBezTo>
                  <a:cubicBezTo>
                    <a:pt x="1529" y="24"/>
                    <a:pt x="1442" y="0"/>
                    <a:pt x="1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-34286600" y="3922950"/>
              <a:ext cx="171725" cy="167575"/>
            </a:xfrm>
            <a:custGeom>
              <a:avLst/>
              <a:gdLst/>
              <a:ahLst/>
              <a:cxnLst/>
              <a:rect l="l" t="t" r="r" b="b"/>
              <a:pathLst>
                <a:path w="6869" h="6703" extrusionOk="0">
                  <a:moveTo>
                    <a:pt x="772" y="0"/>
                  </a:moveTo>
                  <a:cubicBezTo>
                    <a:pt x="599" y="0"/>
                    <a:pt x="426" y="71"/>
                    <a:pt x="284" y="213"/>
                  </a:cubicBezTo>
                  <a:cubicBezTo>
                    <a:pt x="1" y="496"/>
                    <a:pt x="1" y="937"/>
                    <a:pt x="284" y="1189"/>
                  </a:cubicBezTo>
                  <a:lnTo>
                    <a:pt x="5608" y="6514"/>
                  </a:lnTo>
                  <a:cubicBezTo>
                    <a:pt x="5734" y="6640"/>
                    <a:pt x="5908" y="6703"/>
                    <a:pt x="6085" y="6703"/>
                  </a:cubicBezTo>
                  <a:cubicBezTo>
                    <a:pt x="6262" y="6703"/>
                    <a:pt x="6443" y="6640"/>
                    <a:pt x="6585" y="6514"/>
                  </a:cubicBezTo>
                  <a:cubicBezTo>
                    <a:pt x="6869" y="6230"/>
                    <a:pt x="6869" y="5821"/>
                    <a:pt x="6585" y="5537"/>
                  </a:cubicBezTo>
                  <a:lnTo>
                    <a:pt x="1261" y="213"/>
                  </a:lnTo>
                  <a:cubicBezTo>
                    <a:pt x="1119" y="71"/>
                    <a:pt x="946" y="0"/>
                    <a:pt x="7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-34406325" y="4115900"/>
              <a:ext cx="98475" cy="95125"/>
            </a:xfrm>
            <a:custGeom>
              <a:avLst/>
              <a:gdLst/>
              <a:ahLst/>
              <a:cxnLst/>
              <a:rect l="l" t="t" r="r" b="b"/>
              <a:pathLst>
                <a:path w="3939" h="3805" extrusionOk="0">
                  <a:moveTo>
                    <a:pt x="757" y="1"/>
                  </a:moveTo>
                  <a:cubicBezTo>
                    <a:pt x="576" y="1"/>
                    <a:pt x="395" y="72"/>
                    <a:pt x="253" y="213"/>
                  </a:cubicBezTo>
                  <a:cubicBezTo>
                    <a:pt x="1" y="497"/>
                    <a:pt x="1" y="938"/>
                    <a:pt x="253" y="1190"/>
                  </a:cubicBezTo>
                  <a:lnTo>
                    <a:pt x="2679" y="3616"/>
                  </a:lnTo>
                  <a:cubicBezTo>
                    <a:pt x="2805" y="3742"/>
                    <a:pt x="2978" y="3805"/>
                    <a:pt x="3155" y="3805"/>
                  </a:cubicBezTo>
                  <a:cubicBezTo>
                    <a:pt x="3332" y="3805"/>
                    <a:pt x="3514" y="3742"/>
                    <a:pt x="3655" y="3616"/>
                  </a:cubicBezTo>
                  <a:cubicBezTo>
                    <a:pt x="3939" y="3332"/>
                    <a:pt x="3939" y="2891"/>
                    <a:pt x="3655" y="2608"/>
                  </a:cubicBezTo>
                  <a:lnTo>
                    <a:pt x="1261" y="213"/>
                  </a:lnTo>
                  <a:cubicBezTo>
                    <a:pt x="1119" y="72"/>
                    <a:pt x="938" y="1"/>
                    <a:pt x="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-34364575" y="3966850"/>
              <a:ext cx="204025" cy="204025"/>
            </a:xfrm>
            <a:custGeom>
              <a:avLst/>
              <a:gdLst/>
              <a:ahLst/>
              <a:cxnLst/>
              <a:rect l="l" t="t" r="r" b="b"/>
              <a:pathLst>
                <a:path w="8161" h="8161" extrusionOk="0">
                  <a:moveTo>
                    <a:pt x="2994" y="1"/>
                  </a:moveTo>
                  <a:lnTo>
                    <a:pt x="2489" y="1576"/>
                  </a:lnTo>
                  <a:cubicBezTo>
                    <a:pt x="1985" y="3088"/>
                    <a:pt x="1166" y="4474"/>
                    <a:pt x="1" y="5703"/>
                  </a:cubicBezTo>
                  <a:lnTo>
                    <a:pt x="2458" y="8160"/>
                  </a:lnTo>
                  <a:cubicBezTo>
                    <a:pt x="3687" y="6995"/>
                    <a:pt x="5104" y="6175"/>
                    <a:pt x="6585" y="5671"/>
                  </a:cubicBezTo>
                  <a:lnTo>
                    <a:pt x="8160" y="5136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-34200750" y="3919600"/>
              <a:ext cx="17350" cy="33875"/>
            </a:xfrm>
            <a:custGeom>
              <a:avLst/>
              <a:gdLst/>
              <a:ahLst/>
              <a:cxnLst/>
              <a:rect l="l" t="t" r="r" b="b"/>
              <a:pathLst>
                <a:path w="694" h="135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08"/>
                  </a:lnTo>
                  <a:cubicBezTo>
                    <a:pt x="1" y="1229"/>
                    <a:pt x="158" y="1355"/>
                    <a:pt x="347" y="1355"/>
                  </a:cubicBezTo>
                  <a:cubicBezTo>
                    <a:pt x="536" y="1355"/>
                    <a:pt x="694" y="1229"/>
                    <a:pt x="694" y="1008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-34147975" y="3989700"/>
              <a:ext cx="34675" cy="17350"/>
            </a:xfrm>
            <a:custGeom>
              <a:avLst/>
              <a:gdLst/>
              <a:ahLst/>
              <a:cxnLst/>
              <a:rect l="l" t="t" r="r" b="b"/>
              <a:pathLst>
                <a:path w="1387" h="694" extrusionOk="0">
                  <a:moveTo>
                    <a:pt x="379" y="0"/>
                  </a:moveTo>
                  <a:cubicBezTo>
                    <a:pt x="158" y="0"/>
                    <a:pt x="0" y="126"/>
                    <a:pt x="0" y="347"/>
                  </a:cubicBezTo>
                  <a:cubicBezTo>
                    <a:pt x="0" y="536"/>
                    <a:pt x="158" y="693"/>
                    <a:pt x="379" y="693"/>
                  </a:cubicBezTo>
                  <a:lnTo>
                    <a:pt x="1040" y="693"/>
                  </a:lnTo>
                  <a:cubicBezTo>
                    <a:pt x="1229" y="693"/>
                    <a:pt x="1387" y="536"/>
                    <a:pt x="1387" y="347"/>
                  </a:cubicBezTo>
                  <a:cubicBezTo>
                    <a:pt x="1387" y="126"/>
                    <a:pt x="1229" y="0"/>
                    <a:pt x="10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-34278725" y="4116500"/>
              <a:ext cx="116600" cy="68600"/>
            </a:xfrm>
            <a:custGeom>
              <a:avLst/>
              <a:gdLst/>
              <a:ahLst/>
              <a:cxnLst/>
              <a:rect l="l" t="t" r="r" b="b"/>
              <a:pathLst>
                <a:path w="4664" h="2744" extrusionOk="0">
                  <a:moveTo>
                    <a:pt x="4411" y="0"/>
                  </a:moveTo>
                  <a:lnTo>
                    <a:pt x="3750" y="221"/>
                  </a:lnTo>
                  <a:cubicBezTo>
                    <a:pt x="3907" y="378"/>
                    <a:pt x="3813" y="631"/>
                    <a:pt x="3624" y="694"/>
                  </a:cubicBezTo>
                  <a:lnTo>
                    <a:pt x="1072" y="2017"/>
                  </a:lnTo>
                  <a:cubicBezTo>
                    <a:pt x="1030" y="2038"/>
                    <a:pt x="984" y="2048"/>
                    <a:pt x="938" y="2048"/>
                  </a:cubicBezTo>
                  <a:cubicBezTo>
                    <a:pt x="844" y="2048"/>
                    <a:pt x="746" y="2006"/>
                    <a:pt x="662" y="1922"/>
                  </a:cubicBezTo>
                  <a:lnTo>
                    <a:pt x="568" y="1796"/>
                  </a:lnTo>
                  <a:cubicBezTo>
                    <a:pt x="347" y="1922"/>
                    <a:pt x="190" y="2080"/>
                    <a:pt x="1" y="2237"/>
                  </a:cubicBezTo>
                  <a:lnTo>
                    <a:pt x="190" y="2426"/>
                  </a:lnTo>
                  <a:cubicBezTo>
                    <a:pt x="395" y="2632"/>
                    <a:pt x="669" y="2744"/>
                    <a:pt x="947" y="2744"/>
                  </a:cubicBezTo>
                  <a:cubicBezTo>
                    <a:pt x="1095" y="2744"/>
                    <a:pt x="1245" y="2712"/>
                    <a:pt x="1387" y="2647"/>
                  </a:cubicBezTo>
                  <a:lnTo>
                    <a:pt x="3939" y="1324"/>
                  </a:lnTo>
                  <a:cubicBezTo>
                    <a:pt x="4411" y="1103"/>
                    <a:pt x="4663" y="505"/>
                    <a:pt x="44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6" name="Google Shape;1306;p3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1307" name="Google Shape;1307;p35"/>
          <p:cNvGrpSpPr/>
          <p:nvPr/>
        </p:nvGrpSpPr>
        <p:grpSpPr>
          <a:xfrm>
            <a:off x="2242688" y="1196500"/>
            <a:ext cx="2132533" cy="3485705"/>
            <a:chOff x="3240300" y="1120300"/>
            <a:chExt cx="2132533" cy="3485705"/>
          </a:xfrm>
        </p:grpSpPr>
        <p:sp>
          <p:nvSpPr>
            <p:cNvPr id="1308" name="Google Shape;1308;p35"/>
            <p:cNvSpPr/>
            <p:nvPr/>
          </p:nvSpPr>
          <p:spPr>
            <a:xfrm>
              <a:off x="3240300" y="1120300"/>
              <a:ext cx="2132533" cy="1939825"/>
            </a:xfrm>
            <a:custGeom>
              <a:avLst/>
              <a:gdLst/>
              <a:ahLst/>
              <a:cxnLst/>
              <a:rect l="l" t="t" r="r" b="b"/>
              <a:pathLst>
                <a:path w="79975" h="72748" extrusionOk="0">
                  <a:moveTo>
                    <a:pt x="39850" y="1"/>
                  </a:moveTo>
                  <a:lnTo>
                    <a:pt x="39767" y="156"/>
                  </a:lnTo>
                  <a:lnTo>
                    <a:pt x="39755" y="156"/>
                  </a:lnTo>
                  <a:lnTo>
                    <a:pt x="26503" y="24337"/>
                  </a:lnTo>
                  <a:lnTo>
                    <a:pt x="24039" y="28957"/>
                  </a:lnTo>
                  <a:lnTo>
                    <a:pt x="13466" y="24420"/>
                  </a:lnTo>
                  <a:lnTo>
                    <a:pt x="10763" y="30564"/>
                  </a:lnTo>
                  <a:lnTo>
                    <a:pt x="4286" y="45256"/>
                  </a:lnTo>
                  <a:lnTo>
                    <a:pt x="1548" y="51483"/>
                  </a:lnTo>
                  <a:lnTo>
                    <a:pt x="0" y="55008"/>
                  </a:lnTo>
                  <a:cubicBezTo>
                    <a:pt x="155" y="55174"/>
                    <a:pt x="2441" y="59758"/>
                    <a:pt x="5584" y="66176"/>
                  </a:cubicBezTo>
                  <a:cubicBezTo>
                    <a:pt x="6537" y="68116"/>
                    <a:pt x="7572" y="70212"/>
                    <a:pt x="8632" y="72414"/>
                  </a:cubicBezTo>
                  <a:cubicBezTo>
                    <a:pt x="8692" y="72522"/>
                    <a:pt x="8751" y="72629"/>
                    <a:pt x="8799" y="72748"/>
                  </a:cubicBezTo>
                  <a:lnTo>
                    <a:pt x="79748" y="72748"/>
                  </a:lnTo>
                  <a:lnTo>
                    <a:pt x="79974" y="72403"/>
                  </a:lnTo>
                  <a:lnTo>
                    <a:pt x="75581" y="51162"/>
                  </a:lnTo>
                  <a:lnTo>
                    <a:pt x="74640" y="46590"/>
                  </a:lnTo>
                  <a:lnTo>
                    <a:pt x="73450" y="45256"/>
                  </a:lnTo>
                  <a:lnTo>
                    <a:pt x="67628" y="38732"/>
                  </a:lnTo>
                  <a:lnTo>
                    <a:pt x="65746" y="30564"/>
                  </a:lnTo>
                  <a:lnTo>
                    <a:pt x="64318" y="24337"/>
                  </a:lnTo>
                  <a:lnTo>
                    <a:pt x="62008" y="14312"/>
                  </a:lnTo>
                  <a:lnTo>
                    <a:pt x="61960" y="14276"/>
                  </a:lnTo>
                  <a:lnTo>
                    <a:pt x="39850" y="1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5"/>
            <p:cNvSpPr/>
            <p:nvPr/>
          </p:nvSpPr>
          <p:spPr>
            <a:xfrm>
              <a:off x="4246400" y="1120300"/>
              <a:ext cx="646120" cy="684197"/>
            </a:xfrm>
            <a:custGeom>
              <a:avLst/>
              <a:gdLst/>
              <a:ahLst/>
              <a:cxnLst/>
              <a:rect l="l" t="t" r="r" b="b"/>
              <a:pathLst>
                <a:path w="24231" h="25659" extrusionOk="0">
                  <a:moveTo>
                    <a:pt x="2108" y="1"/>
                  </a:moveTo>
                  <a:lnTo>
                    <a:pt x="2037" y="156"/>
                  </a:lnTo>
                  <a:lnTo>
                    <a:pt x="2025" y="156"/>
                  </a:lnTo>
                  <a:cubicBezTo>
                    <a:pt x="1287" y="9704"/>
                    <a:pt x="1" y="25659"/>
                    <a:pt x="1" y="25659"/>
                  </a:cubicBezTo>
                  <a:lnTo>
                    <a:pt x="12098" y="15479"/>
                  </a:lnTo>
                  <a:lnTo>
                    <a:pt x="24230" y="14276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5"/>
            <p:cNvSpPr/>
            <p:nvPr/>
          </p:nvSpPr>
          <p:spPr>
            <a:xfrm>
              <a:off x="4749956" y="2153092"/>
              <a:ext cx="480690" cy="330539"/>
            </a:xfrm>
            <a:custGeom>
              <a:avLst/>
              <a:gdLst/>
              <a:ahLst/>
              <a:cxnLst/>
              <a:rect l="l" t="t" r="r" b="b"/>
              <a:pathLst>
                <a:path w="18027" h="12396" extrusionOk="0">
                  <a:moveTo>
                    <a:pt x="11014" y="1"/>
                  </a:moveTo>
                  <a:lnTo>
                    <a:pt x="0" y="12395"/>
                  </a:lnTo>
                  <a:lnTo>
                    <a:pt x="10192" y="9002"/>
                  </a:lnTo>
                  <a:lnTo>
                    <a:pt x="18026" y="7859"/>
                  </a:lnTo>
                  <a:lnTo>
                    <a:pt x="11014" y="1"/>
                  </a:ln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5"/>
            <p:cNvSpPr/>
            <p:nvPr/>
          </p:nvSpPr>
          <p:spPr>
            <a:xfrm>
              <a:off x="3599381" y="1771478"/>
              <a:ext cx="282889" cy="497196"/>
            </a:xfrm>
            <a:custGeom>
              <a:avLst/>
              <a:gdLst/>
              <a:ahLst/>
              <a:cxnLst/>
              <a:rect l="l" t="t" r="r" b="b"/>
              <a:pathLst>
                <a:path w="10609" h="18646" extrusionOk="0">
                  <a:moveTo>
                    <a:pt x="0" y="0"/>
                  </a:moveTo>
                  <a:lnTo>
                    <a:pt x="4536" y="18646"/>
                  </a:lnTo>
                  <a:lnTo>
                    <a:pt x="10609" y="4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5"/>
            <p:cNvSpPr/>
            <p:nvPr/>
          </p:nvSpPr>
          <p:spPr>
            <a:xfrm>
              <a:off x="3474905" y="3060155"/>
              <a:ext cx="1891882" cy="1545850"/>
            </a:xfrm>
            <a:custGeom>
              <a:avLst/>
              <a:gdLst/>
              <a:ahLst/>
              <a:cxnLst/>
              <a:rect l="l" t="t" r="r" b="b"/>
              <a:pathLst>
                <a:path w="70950" h="57973" extrusionOk="0">
                  <a:moveTo>
                    <a:pt x="1" y="1"/>
                  </a:moveTo>
                  <a:cubicBezTo>
                    <a:pt x="7526" y="15384"/>
                    <a:pt x="13050" y="27064"/>
                    <a:pt x="13050" y="27064"/>
                  </a:cubicBezTo>
                  <a:lnTo>
                    <a:pt x="20444" y="15134"/>
                  </a:lnTo>
                  <a:lnTo>
                    <a:pt x="26159" y="31731"/>
                  </a:lnTo>
                  <a:lnTo>
                    <a:pt x="28338" y="37958"/>
                  </a:lnTo>
                  <a:lnTo>
                    <a:pt x="35339" y="57972"/>
                  </a:lnTo>
                  <a:lnTo>
                    <a:pt x="46233" y="37958"/>
                  </a:lnTo>
                  <a:lnTo>
                    <a:pt x="48447" y="33898"/>
                  </a:lnTo>
                  <a:lnTo>
                    <a:pt x="57020" y="31790"/>
                  </a:lnTo>
                  <a:lnTo>
                    <a:pt x="70950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>
              <a:off x="4291811" y="1120300"/>
              <a:ext cx="600709" cy="380696"/>
            </a:xfrm>
            <a:custGeom>
              <a:avLst/>
              <a:gdLst/>
              <a:ahLst/>
              <a:cxnLst/>
              <a:rect l="l" t="t" r="r" b="b"/>
              <a:pathLst>
                <a:path w="22528" h="14277" extrusionOk="0">
                  <a:moveTo>
                    <a:pt x="1" y="5073"/>
                  </a:moveTo>
                  <a:lnTo>
                    <a:pt x="12" y="5085"/>
                  </a:lnTo>
                  <a:lnTo>
                    <a:pt x="13" y="5078"/>
                  </a:lnTo>
                  <a:lnTo>
                    <a:pt x="1" y="5073"/>
                  </a:lnTo>
                  <a:close/>
                  <a:moveTo>
                    <a:pt x="405" y="1"/>
                  </a:moveTo>
                  <a:lnTo>
                    <a:pt x="13" y="5078"/>
                  </a:lnTo>
                  <a:lnTo>
                    <a:pt x="22527" y="14276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5"/>
            <p:cNvSpPr/>
            <p:nvPr/>
          </p:nvSpPr>
          <p:spPr>
            <a:xfrm>
              <a:off x="3599381" y="1771478"/>
              <a:ext cx="282889" cy="120019"/>
            </a:xfrm>
            <a:custGeom>
              <a:avLst/>
              <a:gdLst/>
              <a:ahLst/>
              <a:cxnLst/>
              <a:rect l="l" t="t" r="r" b="b"/>
              <a:pathLst>
                <a:path w="10609" h="4501" extrusionOk="0">
                  <a:moveTo>
                    <a:pt x="0" y="0"/>
                  </a:moveTo>
                  <a:lnTo>
                    <a:pt x="750" y="3144"/>
                  </a:lnTo>
                  <a:lnTo>
                    <a:pt x="10609" y="4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5" name="Google Shape;1315;p35"/>
          <p:cNvGrpSpPr/>
          <p:nvPr/>
        </p:nvGrpSpPr>
        <p:grpSpPr>
          <a:xfrm>
            <a:off x="2743364" y="1960264"/>
            <a:ext cx="5301834" cy="365700"/>
            <a:chOff x="2171452" y="1960264"/>
            <a:chExt cx="5301834" cy="365700"/>
          </a:xfrm>
        </p:grpSpPr>
        <p:sp>
          <p:nvSpPr>
            <p:cNvPr id="1316" name="Google Shape;1316;p35"/>
            <p:cNvSpPr/>
            <p:nvPr/>
          </p:nvSpPr>
          <p:spPr>
            <a:xfrm>
              <a:off x="4282101" y="1988633"/>
              <a:ext cx="229586" cy="310221"/>
            </a:xfrm>
            <a:custGeom>
              <a:avLst/>
              <a:gdLst/>
              <a:ahLst/>
              <a:cxnLst/>
              <a:rect l="l" t="t" r="r" b="b"/>
              <a:pathLst>
                <a:path w="8610" h="11634" extrusionOk="0">
                  <a:moveTo>
                    <a:pt x="2799" y="1"/>
                  </a:moveTo>
                  <a:lnTo>
                    <a:pt x="1" y="2799"/>
                  </a:lnTo>
                  <a:lnTo>
                    <a:pt x="3013" y="5811"/>
                  </a:lnTo>
                  <a:lnTo>
                    <a:pt x="1" y="8835"/>
                  </a:lnTo>
                  <a:lnTo>
                    <a:pt x="2799" y="11633"/>
                  </a:lnTo>
                  <a:lnTo>
                    <a:pt x="8609" y="5811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5"/>
            <p:cNvSpPr/>
            <p:nvPr/>
          </p:nvSpPr>
          <p:spPr>
            <a:xfrm>
              <a:off x="2171452" y="1988313"/>
              <a:ext cx="2073470" cy="309581"/>
            </a:xfrm>
            <a:custGeom>
              <a:avLst/>
              <a:gdLst/>
              <a:ahLst/>
              <a:cxnLst/>
              <a:rect l="l" t="t" r="r" b="b"/>
              <a:pathLst>
                <a:path w="77760" h="11610" extrusionOk="0">
                  <a:moveTo>
                    <a:pt x="4965" y="1"/>
                  </a:moveTo>
                  <a:lnTo>
                    <a:pt x="0" y="11609"/>
                  </a:lnTo>
                  <a:lnTo>
                    <a:pt x="72128" y="11609"/>
                  </a:lnTo>
                  <a:lnTo>
                    <a:pt x="77760" y="5787"/>
                  </a:lnTo>
                  <a:lnTo>
                    <a:pt x="721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743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18" name="Google Shape;1318;p35"/>
            <p:cNvSpPr txBox="1"/>
            <p:nvPr/>
          </p:nvSpPr>
          <p:spPr>
            <a:xfrm>
              <a:off x="4664086" y="1960264"/>
              <a:ext cx="2809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9" name="Google Shape;1319;p35"/>
          <p:cNvGrpSpPr/>
          <p:nvPr/>
        </p:nvGrpSpPr>
        <p:grpSpPr>
          <a:xfrm>
            <a:off x="3167217" y="3932814"/>
            <a:ext cx="4877982" cy="365700"/>
            <a:chOff x="2595304" y="3932814"/>
            <a:chExt cx="4877982" cy="365700"/>
          </a:xfrm>
        </p:grpSpPr>
        <p:sp>
          <p:nvSpPr>
            <p:cNvPr id="1320" name="Google Shape;1320;p35"/>
            <p:cNvSpPr/>
            <p:nvPr/>
          </p:nvSpPr>
          <p:spPr>
            <a:xfrm>
              <a:off x="4282101" y="3961207"/>
              <a:ext cx="229586" cy="309874"/>
            </a:xfrm>
            <a:custGeom>
              <a:avLst/>
              <a:gdLst/>
              <a:ahLst/>
              <a:cxnLst/>
              <a:rect l="l" t="t" r="r" b="b"/>
              <a:pathLst>
                <a:path w="8610" h="11621" extrusionOk="0">
                  <a:moveTo>
                    <a:pt x="2799" y="0"/>
                  </a:moveTo>
                  <a:lnTo>
                    <a:pt x="1" y="2798"/>
                  </a:lnTo>
                  <a:lnTo>
                    <a:pt x="3013" y="5810"/>
                  </a:lnTo>
                  <a:lnTo>
                    <a:pt x="1" y="8823"/>
                  </a:lnTo>
                  <a:lnTo>
                    <a:pt x="2799" y="11621"/>
                  </a:lnTo>
                  <a:lnTo>
                    <a:pt x="8609" y="5810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5"/>
            <p:cNvSpPr/>
            <p:nvPr/>
          </p:nvSpPr>
          <p:spPr>
            <a:xfrm>
              <a:off x="2595304" y="3960887"/>
              <a:ext cx="1649630" cy="309554"/>
            </a:xfrm>
            <a:custGeom>
              <a:avLst/>
              <a:gdLst/>
              <a:ahLst/>
              <a:cxnLst/>
              <a:rect l="l" t="t" r="r" b="b"/>
              <a:pathLst>
                <a:path w="61865" h="11609" extrusionOk="0">
                  <a:moveTo>
                    <a:pt x="0" y="0"/>
                  </a:moveTo>
                  <a:lnTo>
                    <a:pt x="4060" y="11609"/>
                  </a:lnTo>
                  <a:lnTo>
                    <a:pt x="56233" y="11609"/>
                  </a:lnTo>
                  <a:lnTo>
                    <a:pt x="61865" y="5775"/>
                  </a:lnTo>
                  <a:lnTo>
                    <a:pt x="5623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2743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/>
            </a:p>
          </p:txBody>
        </p:sp>
        <p:sp>
          <p:nvSpPr>
            <p:cNvPr id="1322" name="Google Shape;1322;p35"/>
            <p:cNvSpPr txBox="1"/>
            <p:nvPr/>
          </p:nvSpPr>
          <p:spPr>
            <a:xfrm>
              <a:off x="4664086" y="3932814"/>
              <a:ext cx="2809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3" name="Google Shape;1323;p35"/>
          <p:cNvGrpSpPr/>
          <p:nvPr/>
        </p:nvGrpSpPr>
        <p:grpSpPr>
          <a:xfrm>
            <a:off x="2558570" y="3275458"/>
            <a:ext cx="5486628" cy="365700"/>
            <a:chOff x="1986658" y="3275458"/>
            <a:chExt cx="5486628" cy="365700"/>
          </a:xfrm>
        </p:grpSpPr>
        <p:sp>
          <p:nvSpPr>
            <p:cNvPr id="1324" name="Google Shape;1324;p35"/>
            <p:cNvSpPr/>
            <p:nvPr/>
          </p:nvSpPr>
          <p:spPr>
            <a:xfrm>
              <a:off x="4282101" y="3304643"/>
              <a:ext cx="229586" cy="309874"/>
            </a:xfrm>
            <a:custGeom>
              <a:avLst/>
              <a:gdLst/>
              <a:ahLst/>
              <a:cxnLst/>
              <a:rect l="l" t="t" r="r" b="b"/>
              <a:pathLst>
                <a:path w="8610" h="11621" extrusionOk="0">
                  <a:moveTo>
                    <a:pt x="2799" y="0"/>
                  </a:moveTo>
                  <a:lnTo>
                    <a:pt x="1" y="2798"/>
                  </a:lnTo>
                  <a:lnTo>
                    <a:pt x="3013" y="5810"/>
                  </a:lnTo>
                  <a:lnTo>
                    <a:pt x="1" y="8823"/>
                  </a:lnTo>
                  <a:lnTo>
                    <a:pt x="2799" y="11621"/>
                  </a:lnTo>
                  <a:lnTo>
                    <a:pt x="8609" y="5810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1986658" y="3302083"/>
              <a:ext cx="2258259" cy="309581"/>
            </a:xfrm>
            <a:custGeom>
              <a:avLst/>
              <a:gdLst/>
              <a:ahLst/>
              <a:cxnLst/>
              <a:rect l="l" t="t" r="r" b="b"/>
              <a:pathLst>
                <a:path w="84690" h="11610" extrusionOk="0">
                  <a:moveTo>
                    <a:pt x="1" y="1"/>
                  </a:moveTo>
                  <a:lnTo>
                    <a:pt x="5609" y="11609"/>
                  </a:lnTo>
                  <a:lnTo>
                    <a:pt x="79058" y="11609"/>
                  </a:lnTo>
                  <a:lnTo>
                    <a:pt x="84690" y="5775"/>
                  </a:lnTo>
                  <a:lnTo>
                    <a:pt x="7905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2743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/>
            </a:p>
          </p:txBody>
        </p:sp>
        <p:sp>
          <p:nvSpPr>
            <p:cNvPr id="1326" name="Google Shape;1326;p35"/>
            <p:cNvSpPr txBox="1"/>
            <p:nvPr/>
          </p:nvSpPr>
          <p:spPr>
            <a:xfrm>
              <a:off x="4664086" y="3275458"/>
              <a:ext cx="2809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7" name="Google Shape;1327;p35"/>
          <p:cNvGrpSpPr/>
          <p:nvPr/>
        </p:nvGrpSpPr>
        <p:grpSpPr>
          <a:xfrm>
            <a:off x="2242688" y="2617863"/>
            <a:ext cx="5802499" cy="365700"/>
            <a:chOff x="1670775" y="2617863"/>
            <a:chExt cx="5802499" cy="365700"/>
          </a:xfrm>
        </p:grpSpPr>
        <p:sp>
          <p:nvSpPr>
            <p:cNvPr id="1328" name="Google Shape;1328;p35"/>
            <p:cNvSpPr/>
            <p:nvPr/>
          </p:nvSpPr>
          <p:spPr>
            <a:xfrm>
              <a:off x="4282101" y="2645518"/>
              <a:ext cx="229586" cy="309901"/>
            </a:xfrm>
            <a:custGeom>
              <a:avLst/>
              <a:gdLst/>
              <a:ahLst/>
              <a:cxnLst/>
              <a:rect l="l" t="t" r="r" b="b"/>
              <a:pathLst>
                <a:path w="8610" h="11622" extrusionOk="0">
                  <a:moveTo>
                    <a:pt x="2799" y="1"/>
                  </a:moveTo>
                  <a:lnTo>
                    <a:pt x="1" y="2799"/>
                  </a:lnTo>
                  <a:lnTo>
                    <a:pt x="3013" y="5811"/>
                  </a:lnTo>
                  <a:lnTo>
                    <a:pt x="1" y="8823"/>
                  </a:lnTo>
                  <a:lnTo>
                    <a:pt x="2799" y="11621"/>
                  </a:lnTo>
                  <a:lnTo>
                    <a:pt x="8609" y="5811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1670775" y="2647118"/>
              <a:ext cx="2574132" cy="309554"/>
            </a:xfrm>
            <a:custGeom>
              <a:avLst/>
              <a:gdLst/>
              <a:ahLst/>
              <a:cxnLst/>
              <a:rect l="l" t="t" r="r" b="b"/>
              <a:pathLst>
                <a:path w="96536" h="11609" extrusionOk="0">
                  <a:moveTo>
                    <a:pt x="262" y="0"/>
                  </a:moveTo>
                  <a:lnTo>
                    <a:pt x="0" y="608"/>
                  </a:lnTo>
                  <a:lnTo>
                    <a:pt x="5525" y="11609"/>
                  </a:lnTo>
                  <a:lnTo>
                    <a:pt x="90904" y="11609"/>
                  </a:lnTo>
                  <a:lnTo>
                    <a:pt x="96536" y="5787"/>
                  </a:lnTo>
                  <a:lnTo>
                    <a:pt x="90904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2743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/>
            </a:p>
          </p:txBody>
        </p:sp>
        <p:sp>
          <p:nvSpPr>
            <p:cNvPr id="1330" name="Google Shape;1330;p35"/>
            <p:cNvSpPr txBox="1"/>
            <p:nvPr/>
          </p:nvSpPr>
          <p:spPr>
            <a:xfrm>
              <a:off x="4664074" y="2617863"/>
              <a:ext cx="2809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3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1336" name="Google Shape;1336;p36"/>
          <p:cNvGrpSpPr/>
          <p:nvPr/>
        </p:nvGrpSpPr>
        <p:grpSpPr>
          <a:xfrm>
            <a:off x="3577375" y="1214813"/>
            <a:ext cx="2046400" cy="3187625"/>
            <a:chOff x="3577375" y="1138613"/>
            <a:chExt cx="2046400" cy="3187625"/>
          </a:xfrm>
        </p:grpSpPr>
        <p:sp>
          <p:nvSpPr>
            <p:cNvPr id="1337" name="Google Shape;1337;p36"/>
            <p:cNvSpPr/>
            <p:nvPr/>
          </p:nvSpPr>
          <p:spPr>
            <a:xfrm>
              <a:off x="3577375" y="1138613"/>
              <a:ext cx="2046400" cy="3187625"/>
            </a:xfrm>
            <a:custGeom>
              <a:avLst/>
              <a:gdLst/>
              <a:ahLst/>
              <a:cxnLst/>
              <a:rect l="l" t="t" r="r" b="b"/>
              <a:pathLst>
                <a:path w="81856" h="127505" extrusionOk="0">
                  <a:moveTo>
                    <a:pt x="34790" y="0"/>
                  </a:moveTo>
                  <a:lnTo>
                    <a:pt x="29956" y="7394"/>
                  </a:lnTo>
                  <a:lnTo>
                    <a:pt x="24265" y="11835"/>
                  </a:lnTo>
                  <a:lnTo>
                    <a:pt x="24313" y="17812"/>
                  </a:lnTo>
                  <a:lnTo>
                    <a:pt x="18098" y="25587"/>
                  </a:lnTo>
                  <a:lnTo>
                    <a:pt x="16550" y="29849"/>
                  </a:lnTo>
                  <a:lnTo>
                    <a:pt x="12121" y="31969"/>
                  </a:lnTo>
                  <a:lnTo>
                    <a:pt x="9347" y="38779"/>
                  </a:lnTo>
                  <a:lnTo>
                    <a:pt x="5251" y="38791"/>
                  </a:lnTo>
                  <a:lnTo>
                    <a:pt x="1167" y="43720"/>
                  </a:lnTo>
                  <a:lnTo>
                    <a:pt x="0" y="49804"/>
                  </a:lnTo>
                  <a:lnTo>
                    <a:pt x="2501" y="57900"/>
                  </a:lnTo>
                  <a:lnTo>
                    <a:pt x="7727" y="63782"/>
                  </a:lnTo>
                  <a:lnTo>
                    <a:pt x="9918" y="60746"/>
                  </a:lnTo>
                  <a:lnTo>
                    <a:pt x="10418" y="64782"/>
                  </a:lnTo>
                  <a:lnTo>
                    <a:pt x="13526" y="67568"/>
                  </a:lnTo>
                  <a:lnTo>
                    <a:pt x="14276" y="80498"/>
                  </a:lnTo>
                  <a:lnTo>
                    <a:pt x="20300" y="96143"/>
                  </a:lnTo>
                  <a:lnTo>
                    <a:pt x="22717" y="94095"/>
                  </a:lnTo>
                  <a:lnTo>
                    <a:pt x="29885" y="117896"/>
                  </a:lnTo>
                  <a:lnTo>
                    <a:pt x="39398" y="127504"/>
                  </a:lnTo>
                  <a:lnTo>
                    <a:pt x="44946" y="115443"/>
                  </a:lnTo>
                  <a:lnTo>
                    <a:pt x="47959" y="118181"/>
                  </a:lnTo>
                  <a:lnTo>
                    <a:pt x="55436" y="104692"/>
                  </a:lnTo>
                  <a:lnTo>
                    <a:pt x="58698" y="106347"/>
                  </a:lnTo>
                  <a:lnTo>
                    <a:pt x="62151" y="93845"/>
                  </a:lnTo>
                  <a:lnTo>
                    <a:pt x="66771" y="84046"/>
                  </a:lnTo>
                  <a:lnTo>
                    <a:pt x="68592" y="69271"/>
                  </a:lnTo>
                  <a:lnTo>
                    <a:pt x="76855" y="62163"/>
                  </a:lnTo>
                  <a:lnTo>
                    <a:pt x="81856" y="51911"/>
                  </a:lnTo>
                  <a:lnTo>
                    <a:pt x="79105" y="44446"/>
                  </a:lnTo>
                  <a:lnTo>
                    <a:pt x="72283" y="39005"/>
                  </a:lnTo>
                  <a:lnTo>
                    <a:pt x="70652" y="30718"/>
                  </a:lnTo>
                  <a:lnTo>
                    <a:pt x="62865" y="32230"/>
                  </a:lnTo>
                  <a:lnTo>
                    <a:pt x="59567" y="26051"/>
                  </a:lnTo>
                  <a:lnTo>
                    <a:pt x="52435" y="21336"/>
                  </a:lnTo>
                  <a:lnTo>
                    <a:pt x="51316" y="13073"/>
                  </a:lnTo>
                  <a:lnTo>
                    <a:pt x="44744" y="9859"/>
                  </a:lnTo>
                  <a:lnTo>
                    <a:pt x="41946" y="3894"/>
                  </a:lnTo>
                  <a:lnTo>
                    <a:pt x="34790" y="0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6"/>
            <p:cNvSpPr/>
            <p:nvPr/>
          </p:nvSpPr>
          <p:spPr>
            <a:xfrm>
              <a:off x="3577375" y="1138613"/>
              <a:ext cx="1220400" cy="3187625"/>
            </a:xfrm>
            <a:custGeom>
              <a:avLst/>
              <a:gdLst/>
              <a:ahLst/>
              <a:cxnLst/>
              <a:rect l="l" t="t" r="r" b="b"/>
              <a:pathLst>
                <a:path w="48816" h="127505" extrusionOk="0">
                  <a:moveTo>
                    <a:pt x="34790" y="0"/>
                  </a:moveTo>
                  <a:lnTo>
                    <a:pt x="29956" y="7394"/>
                  </a:lnTo>
                  <a:lnTo>
                    <a:pt x="24265" y="11835"/>
                  </a:lnTo>
                  <a:lnTo>
                    <a:pt x="24313" y="17812"/>
                  </a:lnTo>
                  <a:lnTo>
                    <a:pt x="18098" y="25587"/>
                  </a:lnTo>
                  <a:lnTo>
                    <a:pt x="16550" y="29849"/>
                  </a:lnTo>
                  <a:lnTo>
                    <a:pt x="12121" y="31969"/>
                  </a:lnTo>
                  <a:lnTo>
                    <a:pt x="9347" y="38779"/>
                  </a:lnTo>
                  <a:lnTo>
                    <a:pt x="5251" y="38791"/>
                  </a:lnTo>
                  <a:lnTo>
                    <a:pt x="1167" y="43720"/>
                  </a:lnTo>
                  <a:lnTo>
                    <a:pt x="0" y="49804"/>
                  </a:lnTo>
                  <a:lnTo>
                    <a:pt x="2501" y="57900"/>
                  </a:lnTo>
                  <a:lnTo>
                    <a:pt x="7727" y="63782"/>
                  </a:lnTo>
                  <a:lnTo>
                    <a:pt x="9918" y="60746"/>
                  </a:lnTo>
                  <a:lnTo>
                    <a:pt x="10418" y="64782"/>
                  </a:lnTo>
                  <a:lnTo>
                    <a:pt x="13526" y="67568"/>
                  </a:lnTo>
                  <a:lnTo>
                    <a:pt x="14276" y="80498"/>
                  </a:lnTo>
                  <a:lnTo>
                    <a:pt x="20300" y="96143"/>
                  </a:lnTo>
                  <a:lnTo>
                    <a:pt x="22717" y="94095"/>
                  </a:lnTo>
                  <a:lnTo>
                    <a:pt x="29885" y="117896"/>
                  </a:lnTo>
                  <a:lnTo>
                    <a:pt x="39398" y="127504"/>
                  </a:lnTo>
                  <a:lnTo>
                    <a:pt x="32885" y="87154"/>
                  </a:lnTo>
                  <a:lnTo>
                    <a:pt x="48816" y="60889"/>
                  </a:lnTo>
                  <a:lnTo>
                    <a:pt x="25349" y="31909"/>
                  </a:lnTo>
                  <a:lnTo>
                    <a:pt x="34790" y="0"/>
                  </a:ln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4993325" y="1789888"/>
              <a:ext cx="111650" cy="116400"/>
            </a:xfrm>
            <a:custGeom>
              <a:avLst/>
              <a:gdLst/>
              <a:ahLst/>
              <a:cxnLst/>
              <a:rect l="l" t="t" r="r" b="b"/>
              <a:pathLst>
                <a:path w="4466" h="4656" extrusionOk="0">
                  <a:moveTo>
                    <a:pt x="2929" y="0"/>
                  </a:moveTo>
                  <a:lnTo>
                    <a:pt x="0" y="4655"/>
                  </a:lnTo>
                  <a:lnTo>
                    <a:pt x="0" y="4655"/>
                  </a:lnTo>
                  <a:lnTo>
                    <a:pt x="4465" y="2881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4617075" y="1385063"/>
              <a:ext cx="243225" cy="336675"/>
            </a:xfrm>
            <a:custGeom>
              <a:avLst/>
              <a:gdLst/>
              <a:ahLst/>
              <a:cxnLst/>
              <a:rect l="l" t="t" r="r" b="b"/>
              <a:pathLst>
                <a:path w="9729" h="13467" extrusionOk="0">
                  <a:moveTo>
                    <a:pt x="3156" y="1"/>
                  </a:moveTo>
                  <a:lnTo>
                    <a:pt x="1" y="6156"/>
                  </a:lnTo>
                  <a:lnTo>
                    <a:pt x="2501" y="13467"/>
                  </a:lnTo>
                  <a:lnTo>
                    <a:pt x="4406" y="6609"/>
                  </a:lnTo>
                  <a:lnTo>
                    <a:pt x="9728" y="3215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4184000" y="1323463"/>
              <a:ext cx="290225" cy="665275"/>
            </a:xfrm>
            <a:custGeom>
              <a:avLst/>
              <a:gdLst/>
              <a:ahLst/>
              <a:cxnLst/>
              <a:rect l="l" t="t" r="r" b="b"/>
              <a:pathLst>
                <a:path w="11609" h="26611" extrusionOk="0">
                  <a:moveTo>
                    <a:pt x="5691" y="0"/>
                  </a:moveTo>
                  <a:lnTo>
                    <a:pt x="0" y="4441"/>
                  </a:lnTo>
                  <a:lnTo>
                    <a:pt x="48" y="10418"/>
                  </a:lnTo>
                  <a:lnTo>
                    <a:pt x="2858" y="14871"/>
                  </a:lnTo>
                  <a:lnTo>
                    <a:pt x="7715" y="16931"/>
                  </a:lnTo>
                  <a:lnTo>
                    <a:pt x="7918" y="26610"/>
                  </a:lnTo>
                  <a:lnTo>
                    <a:pt x="11609" y="15395"/>
                  </a:lnTo>
                  <a:lnTo>
                    <a:pt x="5882" y="9918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3955400" y="1884838"/>
              <a:ext cx="133675" cy="261050"/>
            </a:xfrm>
            <a:custGeom>
              <a:avLst/>
              <a:gdLst/>
              <a:ahLst/>
              <a:cxnLst/>
              <a:rect l="l" t="t" r="r" b="b"/>
              <a:pathLst>
                <a:path w="5347" h="10442" extrusionOk="0">
                  <a:moveTo>
                    <a:pt x="1429" y="0"/>
                  </a:moveTo>
                  <a:lnTo>
                    <a:pt x="0" y="691"/>
                  </a:lnTo>
                  <a:lnTo>
                    <a:pt x="2584" y="4787"/>
                  </a:lnTo>
                  <a:lnTo>
                    <a:pt x="750" y="10442"/>
                  </a:lnTo>
                  <a:lnTo>
                    <a:pt x="5346" y="4548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3934250" y="2643863"/>
              <a:ext cx="172375" cy="898350"/>
            </a:xfrm>
            <a:custGeom>
              <a:avLst/>
              <a:gdLst/>
              <a:ahLst/>
              <a:cxnLst/>
              <a:rect l="l" t="t" r="r" b="b"/>
              <a:pathLst>
                <a:path w="6895" h="35934" extrusionOk="0">
                  <a:moveTo>
                    <a:pt x="4335" y="0"/>
                  </a:moveTo>
                  <a:lnTo>
                    <a:pt x="4668" y="13085"/>
                  </a:lnTo>
                  <a:lnTo>
                    <a:pt x="1" y="20288"/>
                  </a:lnTo>
                  <a:lnTo>
                    <a:pt x="6025" y="35933"/>
                  </a:lnTo>
                  <a:lnTo>
                    <a:pt x="3025" y="20241"/>
                  </a:lnTo>
                  <a:lnTo>
                    <a:pt x="6895" y="12406"/>
                  </a:lnTo>
                  <a:lnTo>
                    <a:pt x="4335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6"/>
            <p:cNvSpPr/>
            <p:nvPr/>
          </p:nvSpPr>
          <p:spPr>
            <a:xfrm>
              <a:off x="4698950" y="2982288"/>
              <a:ext cx="264325" cy="1110875"/>
            </a:xfrm>
            <a:custGeom>
              <a:avLst/>
              <a:gdLst/>
              <a:ahLst/>
              <a:cxnLst/>
              <a:rect l="l" t="t" r="r" b="b"/>
              <a:pathLst>
                <a:path w="10573" h="44435" extrusionOk="0">
                  <a:moveTo>
                    <a:pt x="5691" y="0"/>
                  </a:moveTo>
                  <a:lnTo>
                    <a:pt x="7025" y="7728"/>
                  </a:lnTo>
                  <a:lnTo>
                    <a:pt x="0" y="22456"/>
                  </a:lnTo>
                  <a:lnTo>
                    <a:pt x="83" y="41696"/>
                  </a:lnTo>
                  <a:lnTo>
                    <a:pt x="3096" y="44434"/>
                  </a:lnTo>
                  <a:lnTo>
                    <a:pt x="10573" y="30945"/>
                  </a:lnTo>
                  <a:lnTo>
                    <a:pt x="3965" y="20955"/>
                  </a:lnTo>
                  <a:lnTo>
                    <a:pt x="9156" y="6989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6"/>
            <p:cNvSpPr/>
            <p:nvPr/>
          </p:nvSpPr>
          <p:spPr>
            <a:xfrm>
              <a:off x="5049575" y="3205238"/>
              <a:ext cx="95575" cy="279525"/>
            </a:xfrm>
            <a:custGeom>
              <a:avLst/>
              <a:gdLst/>
              <a:ahLst/>
              <a:cxnLst/>
              <a:rect l="l" t="t" r="r" b="b"/>
              <a:pathLst>
                <a:path w="3823" h="11181" extrusionOk="0">
                  <a:moveTo>
                    <a:pt x="1179" y="0"/>
                  </a:moveTo>
                  <a:lnTo>
                    <a:pt x="1" y="6596"/>
                  </a:lnTo>
                  <a:lnTo>
                    <a:pt x="3263" y="11180"/>
                  </a:lnTo>
                  <a:lnTo>
                    <a:pt x="3823" y="10001"/>
                  </a:lnTo>
                  <a:lnTo>
                    <a:pt x="2144" y="6168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6"/>
            <p:cNvSpPr/>
            <p:nvPr/>
          </p:nvSpPr>
          <p:spPr>
            <a:xfrm>
              <a:off x="5107625" y="2113738"/>
              <a:ext cx="315825" cy="181875"/>
            </a:xfrm>
            <a:custGeom>
              <a:avLst/>
              <a:gdLst/>
              <a:ahLst/>
              <a:cxnLst/>
              <a:rect l="l" t="t" r="r" b="b"/>
              <a:pathLst>
                <a:path w="12633" h="7275" extrusionOk="0">
                  <a:moveTo>
                    <a:pt x="11073" y="0"/>
                  </a:moveTo>
                  <a:lnTo>
                    <a:pt x="6275" y="4941"/>
                  </a:lnTo>
                  <a:lnTo>
                    <a:pt x="0" y="4298"/>
                  </a:lnTo>
                  <a:lnTo>
                    <a:pt x="6763" y="7275"/>
                  </a:lnTo>
                  <a:lnTo>
                    <a:pt x="11609" y="5025"/>
                  </a:lnTo>
                  <a:lnTo>
                    <a:pt x="12633" y="1238"/>
                  </a:lnTo>
                  <a:lnTo>
                    <a:pt x="11073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4465575" y="1447563"/>
              <a:ext cx="123850" cy="83075"/>
            </a:xfrm>
            <a:custGeom>
              <a:avLst/>
              <a:gdLst/>
              <a:ahLst/>
              <a:cxnLst/>
              <a:rect l="l" t="t" r="r" b="b"/>
              <a:pathLst>
                <a:path w="4954" h="3323" extrusionOk="0">
                  <a:moveTo>
                    <a:pt x="4954" y="1"/>
                  </a:moveTo>
                  <a:lnTo>
                    <a:pt x="1" y="156"/>
                  </a:lnTo>
                  <a:lnTo>
                    <a:pt x="2560" y="3323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4689425" y="1672013"/>
              <a:ext cx="285175" cy="216125"/>
            </a:xfrm>
            <a:custGeom>
              <a:avLst/>
              <a:gdLst/>
              <a:ahLst/>
              <a:cxnLst/>
              <a:rect l="l" t="t" r="r" b="b"/>
              <a:pathLst>
                <a:path w="11407" h="8645" extrusionOk="0">
                  <a:moveTo>
                    <a:pt x="7953" y="0"/>
                  </a:moveTo>
                  <a:lnTo>
                    <a:pt x="5536" y="4441"/>
                  </a:lnTo>
                  <a:lnTo>
                    <a:pt x="0" y="8644"/>
                  </a:lnTo>
                  <a:lnTo>
                    <a:pt x="6775" y="5989"/>
                  </a:lnTo>
                  <a:lnTo>
                    <a:pt x="8561" y="2893"/>
                  </a:lnTo>
                  <a:lnTo>
                    <a:pt x="11406" y="2286"/>
                  </a:lnTo>
                  <a:lnTo>
                    <a:pt x="8323" y="238"/>
                  </a:lnTo>
                  <a:lnTo>
                    <a:pt x="7953" y="0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4967725" y="1938113"/>
              <a:ext cx="216425" cy="218500"/>
            </a:xfrm>
            <a:custGeom>
              <a:avLst/>
              <a:gdLst/>
              <a:ahLst/>
              <a:cxnLst/>
              <a:rect l="l" t="t" r="r" b="b"/>
              <a:pathLst>
                <a:path w="8657" h="8740" extrusionOk="0">
                  <a:moveTo>
                    <a:pt x="8549" y="0"/>
                  </a:moveTo>
                  <a:lnTo>
                    <a:pt x="7251" y="250"/>
                  </a:lnTo>
                  <a:lnTo>
                    <a:pt x="7251" y="3465"/>
                  </a:lnTo>
                  <a:lnTo>
                    <a:pt x="5382" y="6049"/>
                  </a:lnTo>
                  <a:lnTo>
                    <a:pt x="0" y="8740"/>
                  </a:lnTo>
                  <a:lnTo>
                    <a:pt x="5989" y="7489"/>
                  </a:lnTo>
                  <a:lnTo>
                    <a:pt x="8656" y="3882"/>
                  </a:lnTo>
                  <a:lnTo>
                    <a:pt x="8549" y="0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36"/>
          <p:cNvGrpSpPr/>
          <p:nvPr/>
        </p:nvGrpSpPr>
        <p:grpSpPr>
          <a:xfrm>
            <a:off x="5106275" y="1371988"/>
            <a:ext cx="3175054" cy="636373"/>
            <a:chOff x="5258725" y="1452950"/>
            <a:chExt cx="3175054" cy="636373"/>
          </a:xfrm>
        </p:grpSpPr>
        <p:sp>
          <p:nvSpPr>
            <p:cNvPr id="1351" name="Google Shape;1351;p36"/>
            <p:cNvSpPr/>
            <p:nvPr/>
          </p:nvSpPr>
          <p:spPr>
            <a:xfrm>
              <a:off x="5258725" y="1452950"/>
              <a:ext cx="3175054" cy="636356"/>
            </a:xfrm>
            <a:custGeom>
              <a:avLst/>
              <a:gdLst/>
              <a:ahLst/>
              <a:cxnLst/>
              <a:rect l="l" t="t" r="r" b="b"/>
              <a:pathLst>
                <a:path w="172487" h="22004" extrusionOk="0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2" name="Google Shape;1352;p36"/>
            <p:cNvGrpSpPr/>
            <p:nvPr/>
          </p:nvGrpSpPr>
          <p:grpSpPr>
            <a:xfrm>
              <a:off x="6044725" y="1452973"/>
              <a:ext cx="2263042" cy="636350"/>
              <a:chOff x="872538" y="1249213"/>
              <a:chExt cx="3210900" cy="636350"/>
            </a:xfrm>
          </p:grpSpPr>
          <p:sp>
            <p:nvSpPr>
              <p:cNvPr id="1353" name="Google Shape;1353;p36"/>
              <p:cNvSpPr txBox="1"/>
              <p:nvPr/>
            </p:nvSpPr>
            <p:spPr>
              <a:xfrm>
                <a:off x="872538" y="1519863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54" name="Google Shape;1354;p36"/>
              <p:cNvSpPr txBox="1"/>
              <p:nvPr/>
            </p:nvSpPr>
            <p:spPr>
              <a:xfrm>
                <a:off x="872538" y="1249213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55" name="Google Shape;1355;p36"/>
            <p:cNvSpPr/>
            <p:nvPr/>
          </p:nvSpPr>
          <p:spPr>
            <a:xfrm>
              <a:off x="5411125" y="1530525"/>
              <a:ext cx="481200" cy="481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>
                <a:solidFill>
                  <a:schemeClr val="accent5"/>
                </a:solidFill>
              </a:endParaRPr>
            </a:p>
          </p:txBody>
        </p:sp>
      </p:grpSp>
      <p:grpSp>
        <p:nvGrpSpPr>
          <p:cNvPr id="1356" name="Google Shape;1356;p36"/>
          <p:cNvGrpSpPr/>
          <p:nvPr/>
        </p:nvGrpSpPr>
        <p:grpSpPr>
          <a:xfrm>
            <a:off x="862675" y="2117629"/>
            <a:ext cx="3175054" cy="636373"/>
            <a:chOff x="710275" y="1976775"/>
            <a:chExt cx="3175054" cy="636373"/>
          </a:xfrm>
        </p:grpSpPr>
        <p:sp>
          <p:nvSpPr>
            <p:cNvPr id="1357" name="Google Shape;1357;p36"/>
            <p:cNvSpPr/>
            <p:nvPr/>
          </p:nvSpPr>
          <p:spPr>
            <a:xfrm>
              <a:off x="710275" y="1976775"/>
              <a:ext cx="3175054" cy="636356"/>
            </a:xfrm>
            <a:custGeom>
              <a:avLst/>
              <a:gdLst/>
              <a:ahLst/>
              <a:cxnLst/>
              <a:rect l="l" t="t" r="r" b="b"/>
              <a:pathLst>
                <a:path w="172487" h="22004" extrusionOk="0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6"/>
            <p:cNvGrpSpPr/>
            <p:nvPr/>
          </p:nvGrpSpPr>
          <p:grpSpPr>
            <a:xfrm>
              <a:off x="836275" y="1976798"/>
              <a:ext cx="2263042" cy="636350"/>
              <a:chOff x="872538" y="1249213"/>
              <a:chExt cx="3210900" cy="636350"/>
            </a:xfrm>
          </p:grpSpPr>
          <p:sp>
            <p:nvSpPr>
              <p:cNvPr id="1359" name="Google Shape;1359;p36"/>
              <p:cNvSpPr txBox="1"/>
              <p:nvPr/>
            </p:nvSpPr>
            <p:spPr>
              <a:xfrm>
                <a:off x="872538" y="1519863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0" name="Google Shape;1360;p36"/>
              <p:cNvSpPr txBox="1"/>
              <p:nvPr/>
            </p:nvSpPr>
            <p:spPr>
              <a:xfrm>
                <a:off x="872538" y="1249213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61" name="Google Shape;1361;p36"/>
            <p:cNvSpPr/>
            <p:nvPr/>
          </p:nvSpPr>
          <p:spPr>
            <a:xfrm>
              <a:off x="3251725" y="2054350"/>
              <a:ext cx="481200" cy="481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500">
                <a:solidFill>
                  <a:schemeClr val="accent6"/>
                </a:solidFill>
              </a:endParaRPr>
            </a:p>
          </p:txBody>
        </p:sp>
      </p:grpSp>
      <p:grpSp>
        <p:nvGrpSpPr>
          <p:cNvPr id="1362" name="Google Shape;1362;p36"/>
          <p:cNvGrpSpPr/>
          <p:nvPr/>
        </p:nvGrpSpPr>
        <p:grpSpPr>
          <a:xfrm>
            <a:off x="5106275" y="2863271"/>
            <a:ext cx="3175054" cy="636373"/>
            <a:chOff x="5258725" y="2819875"/>
            <a:chExt cx="3175054" cy="636373"/>
          </a:xfrm>
        </p:grpSpPr>
        <p:sp>
          <p:nvSpPr>
            <p:cNvPr id="1363" name="Google Shape;1363;p36"/>
            <p:cNvSpPr/>
            <p:nvPr/>
          </p:nvSpPr>
          <p:spPr>
            <a:xfrm>
              <a:off x="5258725" y="2819875"/>
              <a:ext cx="3175054" cy="636356"/>
            </a:xfrm>
            <a:custGeom>
              <a:avLst/>
              <a:gdLst/>
              <a:ahLst/>
              <a:cxnLst/>
              <a:rect l="l" t="t" r="r" b="b"/>
              <a:pathLst>
                <a:path w="172487" h="22004" extrusionOk="0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4" name="Google Shape;1364;p36"/>
            <p:cNvGrpSpPr/>
            <p:nvPr/>
          </p:nvGrpSpPr>
          <p:grpSpPr>
            <a:xfrm>
              <a:off x="6044725" y="2819898"/>
              <a:ext cx="2263042" cy="636350"/>
              <a:chOff x="872538" y="1249213"/>
              <a:chExt cx="3210900" cy="636350"/>
            </a:xfrm>
          </p:grpSpPr>
          <p:sp>
            <p:nvSpPr>
              <p:cNvPr id="1365" name="Google Shape;1365;p36"/>
              <p:cNvSpPr txBox="1"/>
              <p:nvPr/>
            </p:nvSpPr>
            <p:spPr>
              <a:xfrm>
                <a:off x="872538" y="1519863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where we live on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6" name="Google Shape;1366;p36"/>
              <p:cNvSpPr txBox="1"/>
              <p:nvPr/>
            </p:nvSpPr>
            <p:spPr>
              <a:xfrm>
                <a:off x="872538" y="1249213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67" name="Google Shape;1367;p36"/>
            <p:cNvSpPr/>
            <p:nvPr/>
          </p:nvSpPr>
          <p:spPr>
            <a:xfrm>
              <a:off x="5411125" y="2897450"/>
              <a:ext cx="481200" cy="481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5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68" name="Google Shape;1368;p36"/>
          <p:cNvGrpSpPr/>
          <p:nvPr/>
        </p:nvGrpSpPr>
        <p:grpSpPr>
          <a:xfrm>
            <a:off x="862675" y="3608913"/>
            <a:ext cx="3175054" cy="636373"/>
            <a:chOff x="710275" y="3689875"/>
            <a:chExt cx="3175054" cy="636373"/>
          </a:xfrm>
        </p:grpSpPr>
        <p:sp>
          <p:nvSpPr>
            <p:cNvPr id="1369" name="Google Shape;1369;p36"/>
            <p:cNvSpPr/>
            <p:nvPr/>
          </p:nvSpPr>
          <p:spPr>
            <a:xfrm>
              <a:off x="710275" y="3689875"/>
              <a:ext cx="3175054" cy="636356"/>
            </a:xfrm>
            <a:custGeom>
              <a:avLst/>
              <a:gdLst/>
              <a:ahLst/>
              <a:cxnLst/>
              <a:rect l="l" t="t" r="r" b="b"/>
              <a:pathLst>
                <a:path w="172487" h="22004" extrusionOk="0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0" name="Google Shape;1370;p36"/>
            <p:cNvGrpSpPr/>
            <p:nvPr/>
          </p:nvGrpSpPr>
          <p:grpSpPr>
            <a:xfrm>
              <a:off x="836275" y="3689898"/>
              <a:ext cx="2263042" cy="636350"/>
              <a:chOff x="872538" y="1249213"/>
              <a:chExt cx="3210900" cy="636350"/>
            </a:xfrm>
          </p:grpSpPr>
          <p:sp>
            <p:nvSpPr>
              <p:cNvPr id="1371" name="Google Shape;1371;p36"/>
              <p:cNvSpPr txBox="1"/>
              <p:nvPr/>
            </p:nvSpPr>
            <p:spPr>
              <a:xfrm>
                <a:off x="872538" y="1519863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72" name="Google Shape;1372;p36"/>
              <p:cNvSpPr txBox="1"/>
              <p:nvPr/>
            </p:nvSpPr>
            <p:spPr>
              <a:xfrm>
                <a:off x="872538" y="1249213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73" name="Google Shape;1373;p36"/>
            <p:cNvSpPr/>
            <p:nvPr/>
          </p:nvSpPr>
          <p:spPr>
            <a:xfrm>
              <a:off x="3251725" y="3767450"/>
              <a:ext cx="481200" cy="481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500">
                <a:solidFill>
                  <a:schemeClr val="accent4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7"/>
          <p:cNvGrpSpPr/>
          <p:nvPr/>
        </p:nvGrpSpPr>
        <p:grpSpPr>
          <a:xfrm>
            <a:off x="680257" y="1758246"/>
            <a:ext cx="7753523" cy="504191"/>
            <a:chOff x="680257" y="1758246"/>
            <a:chExt cx="7753523" cy="504191"/>
          </a:xfrm>
        </p:grpSpPr>
        <p:sp>
          <p:nvSpPr>
            <p:cNvPr id="1379" name="Google Shape;1379;p37"/>
            <p:cNvSpPr/>
            <p:nvPr/>
          </p:nvSpPr>
          <p:spPr>
            <a:xfrm>
              <a:off x="680257" y="1758246"/>
              <a:ext cx="2106691" cy="504191"/>
            </a:xfrm>
            <a:custGeom>
              <a:avLst/>
              <a:gdLst/>
              <a:ahLst/>
              <a:cxnLst/>
              <a:rect l="l" t="t" r="r" b="b"/>
              <a:pathLst>
                <a:path w="77939" h="18653" extrusionOk="0">
                  <a:moveTo>
                    <a:pt x="58171" y="0"/>
                  </a:moveTo>
                  <a:cubicBezTo>
                    <a:pt x="53363" y="0"/>
                    <a:pt x="48611" y="2030"/>
                    <a:pt x="46137" y="6103"/>
                  </a:cubicBezTo>
                  <a:cubicBezTo>
                    <a:pt x="43724" y="3572"/>
                    <a:pt x="40203" y="2222"/>
                    <a:pt x="36700" y="2222"/>
                  </a:cubicBezTo>
                  <a:cubicBezTo>
                    <a:pt x="35968" y="2222"/>
                    <a:pt x="35237" y="2281"/>
                    <a:pt x="34517" y="2400"/>
                  </a:cubicBezTo>
                  <a:cubicBezTo>
                    <a:pt x="30349" y="3091"/>
                    <a:pt x="26587" y="5686"/>
                    <a:pt x="24182" y="9163"/>
                  </a:cubicBezTo>
                  <a:cubicBezTo>
                    <a:pt x="23599" y="10008"/>
                    <a:pt x="23015" y="10973"/>
                    <a:pt x="22039" y="11294"/>
                  </a:cubicBezTo>
                  <a:cubicBezTo>
                    <a:pt x="21782" y="11380"/>
                    <a:pt x="21519" y="11414"/>
                    <a:pt x="21253" y="11414"/>
                  </a:cubicBezTo>
                  <a:cubicBezTo>
                    <a:pt x="20630" y="11414"/>
                    <a:pt x="19989" y="11226"/>
                    <a:pt x="19372" y="11068"/>
                  </a:cubicBezTo>
                  <a:cubicBezTo>
                    <a:pt x="18021" y="10725"/>
                    <a:pt x="16635" y="10560"/>
                    <a:pt x="15248" y="10560"/>
                  </a:cubicBezTo>
                  <a:cubicBezTo>
                    <a:pt x="9273" y="10560"/>
                    <a:pt x="3276" y="13618"/>
                    <a:pt x="0" y="18652"/>
                  </a:cubicBezTo>
                  <a:lnTo>
                    <a:pt x="77939" y="18652"/>
                  </a:lnTo>
                  <a:cubicBezTo>
                    <a:pt x="75927" y="11735"/>
                    <a:pt x="71771" y="4734"/>
                    <a:pt x="65294" y="1590"/>
                  </a:cubicBezTo>
                  <a:cubicBezTo>
                    <a:pt x="63103" y="531"/>
                    <a:pt x="60630" y="0"/>
                    <a:pt x="58171" y="0"/>
                  </a:cubicBez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6327089" y="1758246"/>
              <a:ext cx="2106691" cy="504191"/>
            </a:xfrm>
            <a:custGeom>
              <a:avLst/>
              <a:gdLst/>
              <a:ahLst/>
              <a:cxnLst/>
              <a:rect l="l" t="t" r="r" b="b"/>
              <a:pathLst>
                <a:path w="77939" h="18653" extrusionOk="0">
                  <a:moveTo>
                    <a:pt x="19769" y="0"/>
                  </a:moveTo>
                  <a:cubicBezTo>
                    <a:pt x="17310" y="0"/>
                    <a:pt x="14837" y="531"/>
                    <a:pt x="12645" y="1590"/>
                  </a:cubicBezTo>
                  <a:cubicBezTo>
                    <a:pt x="6168" y="4734"/>
                    <a:pt x="2013" y="11735"/>
                    <a:pt x="1" y="18652"/>
                  </a:cubicBezTo>
                  <a:lnTo>
                    <a:pt x="77939" y="18652"/>
                  </a:lnTo>
                  <a:cubicBezTo>
                    <a:pt x="74663" y="13618"/>
                    <a:pt x="68667" y="10560"/>
                    <a:pt x="62692" y="10560"/>
                  </a:cubicBezTo>
                  <a:cubicBezTo>
                    <a:pt x="61304" y="10560"/>
                    <a:pt x="59918" y="10725"/>
                    <a:pt x="58568" y="11068"/>
                  </a:cubicBezTo>
                  <a:cubicBezTo>
                    <a:pt x="57950" y="11226"/>
                    <a:pt x="57310" y="11414"/>
                    <a:pt x="56687" y="11414"/>
                  </a:cubicBezTo>
                  <a:cubicBezTo>
                    <a:pt x="56421" y="11414"/>
                    <a:pt x="56157" y="11380"/>
                    <a:pt x="55901" y="11294"/>
                  </a:cubicBezTo>
                  <a:cubicBezTo>
                    <a:pt x="54924" y="10973"/>
                    <a:pt x="54341" y="10008"/>
                    <a:pt x="53757" y="9163"/>
                  </a:cubicBezTo>
                  <a:cubicBezTo>
                    <a:pt x="51352" y="5686"/>
                    <a:pt x="47590" y="3091"/>
                    <a:pt x="43423" y="2400"/>
                  </a:cubicBezTo>
                  <a:cubicBezTo>
                    <a:pt x="42701" y="2281"/>
                    <a:pt x="41968" y="2222"/>
                    <a:pt x="41236" y="2222"/>
                  </a:cubicBezTo>
                  <a:cubicBezTo>
                    <a:pt x="37728" y="2222"/>
                    <a:pt x="34215" y="3572"/>
                    <a:pt x="31802" y="6103"/>
                  </a:cubicBezTo>
                  <a:cubicBezTo>
                    <a:pt x="29329" y="2030"/>
                    <a:pt x="24577" y="0"/>
                    <a:pt x="19769" y="0"/>
                  </a:cubicBez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1" name="Google Shape;1381;p3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1382" name="Google Shape;1382;p37"/>
          <p:cNvGrpSpPr/>
          <p:nvPr/>
        </p:nvGrpSpPr>
        <p:grpSpPr>
          <a:xfrm>
            <a:off x="3664138" y="1175963"/>
            <a:ext cx="1815725" cy="3309075"/>
            <a:chOff x="3664138" y="1175963"/>
            <a:chExt cx="1815725" cy="3309075"/>
          </a:xfrm>
        </p:grpSpPr>
        <p:sp>
          <p:nvSpPr>
            <p:cNvPr id="1383" name="Google Shape;1383;p37"/>
            <p:cNvSpPr/>
            <p:nvPr/>
          </p:nvSpPr>
          <p:spPr>
            <a:xfrm>
              <a:off x="3664138" y="1357238"/>
              <a:ext cx="1201075" cy="873650"/>
            </a:xfrm>
            <a:custGeom>
              <a:avLst/>
              <a:gdLst/>
              <a:ahLst/>
              <a:cxnLst/>
              <a:rect l="l" t="t" r="r" b="b"/>
              <a:pathLst>
                <a:path w="48043" h="34946" extrusionOk="0">
                  <a:moveTo>
                    <a:pt x="23206" y="1"/>
                  </a:moveTo>
                  <a:lnTo>
                    <a:pt x="17074" y="15086"/>
                  </a:lnTo>
                  <a:lnTo>
                    <a:pt x="10074" y="18539"/>
                  </a:lnTo>
                  <a:lnTo>
                    <a:pt x="1" y="34945"/>
                  </a:lnTo>
                  <a:lnTo>
                    <a:pt x="48043" y="34945"/>
                  </a:lnTo>
                  <a:lnTo>
                    <a:pt x="40720" y="29314"/>
                  </a:lnTo>
                  <a:lnTo>
                    <a:pt x="36339" y="18967"/>
                  </a:lnTo>
                  <a:lnTo>
                    <a:pt x="23206" y="1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4281788" y="1542388"/>
              <a:ext cx="1198075" cy="688500"/>
            </a:xfrm>
            <a:custGeom>
              <a:avLst/>
              <a:gdLst/>
              <a:ahLst/>
              <a:cxnLst/>
              <a:rect l="l" t="t" r="r" b="b"/>
              <a:pathLst>
                <a:path w="47923" h="27540" extrusionOk="0">
                  <a:moveTo>
                    <a:pt x="23158" y="0"/>
                  </a:moveTo>
                  <a:lnTo>
                    <a:pt x="17026" y="11907"/>
                  </a:lnTo>
                  <a:lnTo>
                    <a:pt x="10025" y="14633"/>
                  </a:lnTo>
                  <a:lnTo>
                    <a:pt x="0" y="27539"/>
                  </a:lnTo>
                  <a:lnTo>
                    <a:pt x="47923" y="27539"/>
                  </a:lnTo>
                  <a:lnTo>
                    <a:pt x="40672" y="23146"/>
                  </a:lnTo>
                  <a:lnTo>
                    <a:pt x="36291" y="14978"/>
                  </a:lnTo>
                  <a:lnTo>
                    <a:pt x="23158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960313" y="1175963"/>
              <a:ext cx="1411225" cy="1054925"/>
            </a:xfrm>
            <a:custGeom>
              <a:avLst/>
              <a:gdLst/>
              <a:ahLst/>
              <a:cxnLst/>
              <a:rect l="l" t="t" r="r" b="b"/>
              <a:pathLst>
                <a:path w="56449" h="42197" extrusionOk="0">
                  <a:moveTo>
                    <a:pt x="27254" y="1"/>
                  </a:moveTo>
                  <a:lnTo>
                    <a:pt x="14086" y="13360"/>
                  </a:lnTo>
                  <a:lnTo>
                    <a:pt x="11835" y="22361"/>
                  </a:lnTo>
                  <a:lnTo>
                    <a:pt x="1" y="42196"/>
                  </a:lnTo>
                  <a:lnTo>
                    <a:pt x="56448" y="42196"/>
                  </a:lnTo>
                  <a:lnTo>
                    <a:pt x="47804" y="35362"/>
                  </a:lnTo>
                  <a:lnTo>
                    <a:pt x="42661" y="22873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664738" y="2230863"/>
              <a:ext cx="1814550" cy="2254175"/>
            </a:xfrm>
            <a:custGeom>
              <a:avLst/>
              <a:gdLst/>
              <a:ahLst/>
              <a:cxnLst/>
              <a:rect l="l" t="t" r="r" b="b"/>
              <a:pathLst>
                <a:path w="72582" h="90167" extrusionOk="0">
                  <a:moveTo>
                    <a:pt x="1" y="0"/>
                  </a:moveTo>
                  <a:lnTo>
                    <a:pt x="5275" y="50840"/>
                  </a:lnTo>
                  <a:lnTo>
                    <a:pt x="16967" y="71307"/>
                  </a:lnTo>
                  <a:lnTo>
                    <a:pt x="21563" y="90166"/>
                  </a:lnTo>
                  <a:lnTo>
                    <a:pt x="29564" y="89869"/>
                  </a:lnTo>
                  <a:lnTo>
                    <a:pt x="32314" y="75474"/>
                  </a:lnTo>
                  <a:lnTo>
                    <a:pt x="39172" y="75665"/>
                  </a:lnTo>
                  <a:lnTo>
                    <a:pt x="43506" y="54960"/>
                  </a:lnTo>
                  <a:lnTo>
                    <a:pt x="46935" y="71307"/>
                  </a:lnTo>
                  <a:lnTo>
                    <a:pt x="50436" y="83963"/>
                  </a:lnTo>
                  <a:lnTo>
                    <a:pt x="58437" y="83666"/>
                  </a:lnTo>
                  <a:lnTo>
                    <a:pt x="63413" y="69569"/>
                  </a:lnTo>
                  <a:lnTo>
                    <a:pt x="72581" y="0"/>
                  </a:lnTo>
                  <a:close/>
                </a:path>
              </a:pathLst>
            </a:custGeom>
            <a:solidFill>
              <a:srgbClr val="E3F4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4256188" y="1175963"/>
              <a:ext cx="483125" cy="808175"/>
            </a:xfrm>
            <a:custGeom>
              <a:avLst/>
              <a:gdLst/>
              <a:ahLst/>
              <a:cxnLst/>
              <a:rect l="l" t="t" r="r" b="b"/>
              <a:pathLst>
                <a:path w="19325" h="32327" extrusionOk="0">
                  <a:moveTo>
                    <a:pt x="15419" y="1"/>
                  </a:moveTo>
                  <a:lnTo>
                    <a:pt x="2251" y="13360"/>
                  </a:lnTo>
                  <a:lnTo>
                    <a:pt x="0" y="22361"/>
                  </a:lnTo>
                  <a:lnTo>
                    <a:pt x="9192" y="23837"/>
                  </a:lnTo>
                  <a:lnTo>
                    <a:pt x="9704" y="32326"/>
                  </a:lnTo>
                  <a:lnTo>
                    <a:pt x="18812" y="28219"/>
                  </a:lnTo>
                  <a:lnTo>
                    <a:pt x="17431" y="24230"/>
                  </a:lnTo>
                  <a:lnTo>
                    <a:pt x="19324" y="17813"/>
                  </a:lnTo>
                  <a:lnTo>
                    <a:pt x="13335" y="11776"/>
                  </a:lnTo>
                  <a:lnTo>
                    <a:pt x="15419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915963" y="1357238"/>
              <a:ext cx="334300" cy="670050"/>
            </a:xfrm>
            <a:custGeom>
              <a:avLst/>
              <a:gdLst/>
              <a:ahLst/>
              <a:cxnLst/>
              <a:rect l="l" t="t" r="r" b="b"/>
              <a:pathLst>
                <a:path w="13372" h="26802" extrusionOk="0">
                  <a:moveTo>
                    <a:pt x="13133" y="1"/>
                  </a:moveTo>
                  <a:lnTo>
                    <a:pt x="7001" y="15086"/>
                  </a:lnTo>
                  <a:lnTo>
                    <a:pt x="1" y="18539"/>
                  </a:lnTo>
                  <a:lnTo>
                    <a:pt x="7823" y="19765"/>
                  </a:lnTo>
                  <a:lnTo>
                    <a:pt x="8263" y="26802"/>
                  </a:lnTo>
                  <a:lnTo>
                    <a:pt x="12931" y="20337"/>
                  </a:lnTo>
                  <a:lnTo>
                    <a:pt x="11764" y="17027"/>
                  </a:lnTo>
                  <a:lnTo>
                    <a:pt x="13371" y="11716"/>
                  </a:lnTo>
                  <a:lnTo>
                    <a:pt x="12645" y="6109"/>
                  </a:lnTo>
                  <a:lnTo>
                    <a:pt x="13133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532413" y="1542388"/>
              <a:ext cx="334575" cy="528950"/>
            </a:xfrm>
            <a:custGeom>
              <a:avLst/>
              <a:gdLst/>
              <a:ahLst/>
              <a:cxnLst/>
              <a:rect l="l" t="t" r="r" b="b"/>
              <a:pathLst>
                <a:path w="13383" h="21158" extrusionOk="0">
                  <a:moveTo>
                    <a:pt x="13133" y="0"/>
                  </a:moveTo>
                  <a:lnTo>
                    <a:pt x="7001" y="11907"/>
                  </a:lnTo>
                  <a:lnTo>
                    <a:pt x="0" y="14633"/>
                  </a:lnTo>
                  <a:lnTo>
                    <a:pt x="7835" y="15598"/>
                  </a:lnTo>
                  <a:lnTo>
                    <a:pt x="8275" y="21158"/>
                  </a:lnTo>
                  <a:lnTo>
                    <a:pt x="12942" y="16050"/>
                  </a:lnTo>
                  <a:lnTo>
                    <a:pt x="11776" y="13443"/>
                  </a:lnTo>
                  <a:lnTo>
                    <a:pt x="13383" y="9240"/>
                  </a:lnTo>
                  <a:lnTo>
                    <a:pt x="12645" y="4822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881438" y="2306463"/>
              <a:ext cx="275350" cy="1910075"/>
            </a:xfrm>
            <a:custGeom>
              <a:avLst/>
              <a:gdLst/>
              <a:ahLst/>
              <a:cxnLst/>
              <a:rect l="l" t="t" r="r" b="b"/>
              <a:pathLst>
                <a:path w="11014" h="76403" extrusionOk="0">
                  <a:moveTo>
                    <a:pt x="2703" y="1"/>
                  </a:moveTo>
                  <a:lnTo>
                    <a:pt x="0" y="35719"/>
                  </a:lnTo>
                  <a:lnTo>
                    <a:pt x="5573" y="52340"/>
                  </a:lnTo>
                  <a:lnTo>
                    <a:pt x="11014" y="76403"/>
                  </a:lnTo>
                  <a:lnTo>
                    <a:pt x="10740" y="65092"/>
                  </a:lnTo>
                  <a:lnTo>
                    <a:pt x="9263" y="39148"/>
                  </a:lnTo>
                  <a:lnTo>
                    <a:pt x="5013" y="31540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980988" y="2296938"/>
              <a:ext cx="278925" cy="1912475"/>
            </a:xfrm>
            <a:custGeom>
              <a:avLst/>
              <a:gdLst/>
              <a:ahLst/>
              <a:cxnLst/>
              <a:rect l="l" t="t" r="r" b="b"/>
              <a:pathLst>
                <a:path w="11157" h="76499" extrusionOk="0">
                  <a:moveTo>
                    <a:pt x="5751" y="1"/>
                  </a:moveTo>
                  <a:lnTo>
                    <a:pt x="6084" y="14824"/>
                  </a:lnTo>
                  <a:lnTo>
                    <a:pt x="0" y="28885"/>
                  </a:lnTo>
                  <a:lnTo>
                    <a:pt x="3727" y="36481"/>
                  </a:lnTo>
                  <a:lnTo>
                    <a:pt x="595" y="76498"/>
                  </a:lnTo>
                  <a:lnTo>
                    <a:pt x="8120" y="32302"/>
                  </a:lnTo>
                  <a:lnTo>
                    <a:pt x="11156" y="26218"/>
                  </a:lnTo>
                  <a:lnTo>
                    <a:pt x="5751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4644038" y="2575838"/>
              <a:ext cx="328025" cy="1546650"/>
            </a:xfrm>
            <a:custGeom>
              <a:avLst/>
              <a:gdLst/>
              <a:ahLst/>
              <a:cxnLst/>
              <a:rect l="l" t="t" r="r" b="b"/>
              <a:pathLst>
                <a:path w="13121" h="61866" extrusionOk="0">
                  <a:moveTo>
                    <a:pt x="631" y="1"/>
                  </a:moveTo>
                  <a:lnTo>
                    <a:pt x="0" y="61866"/>
                  </a:lnTo>
                  <a:lnTo>
                    <a:pt x="4334" y="41161"/>
                  </a:lnTo>
                  <a:lnTo>
                    <a:pt x="13121" y="25087"/>
                  </a:lnTo>
                  <a:lnTo>
                    <a:pt x="7727" y="27230"/>
                  </a:lnTo>
                  <a:lnTo>
                    <a:pt x="5370" y="22289"/>
                  </a:lnTo>
                  <a:lnTo>
                    <a:pt x="5930" y="5442"/>
                  </a:lnTo>
                  <a:lnTo>
                    <a:pt x="3560" y="9240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710334" y="2647943"/>
            <a:ext cx="2606463" cy="1643432"/>
            <a:chOff x="710334" y="2647943"/>
            <a:chExt cx="2606463" cy="1643432"/>
          </a:xfrm>
        </p:grpSpPr>
        <p:grpSp>
          <p:nvGrpSpPr>
            <p:cNvPr id="1394" name="Google Shape;1394;p37"/>
            <p:cNvGrpSpPr/>
            <p:nvPr/>
          </p:nvGrpSpPr>
          <p:grpSpPr>
            <a:xfrm rot="10800000">
              <a:off x="710334" y="2647943"/>
              <a:ext cx="2606463" cy="1565790"/>
              <a:chOff x="7009125" y="2569200"/>
              <a:chExt cx="2372100" cy="1425000"/>
            </a:xfrm>
          </p:grpSpPr>
          <p:sp>
            <p:nvSpPr>
              <p:cNvPr id="1395" name="Google Shape;1395;p37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96" name="Google Shape;1396;p37"/>
              <p:cNvCxnSpPr>
                <a:stCxn id="1395" idx="0"/>
              </p:cNvCxnSpPr>
              <p:nvPr/>
            </p:nvCxnSpPr>
            <p:spPr>
              <a:xfrm>
                <a:off x="7257225" y="3994200"/>
                <a:ext cx="2124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37"/>
              <p:cNvCxnSpPr>
                <a:stCxn id="1395" idx="2"/>
              </p:cNvCxnSpPr>
              <p:nvPr/>
            </p:nvCxnSpPr>
            <p:spPr>
              <a:xfrm rot="10800000">
                <a:off x="7009125" y="2569200"/>
                <a:ext cx="0" cy="1176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98" name="Google Shape;1398;p37"/>
            <p:cNvSpPr/>
            <p:nvPr/>
          </p:nvSpPr>
          <p:spPr>
            <a:xfrm>
              <a:off x="1801800" y="2800350"/>
              <a:ext cx="1362600" cy="329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99" name="Google Shape;1399;p37"/>
            <p:cNvSpPr txBox="1"/>
            <p:nvPr/>
          </p:nvSpPr>
          <p:spPr>
            <a:xfrm>
              <a:off x="996900" y="3129750"/>
              <a:ext cx="21675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in the Solar System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0" name="Google Shape;1400;p37"/>
            <p:cNvSpPr txBox="1"/>
            <p:nvPr/>
          </p:nvSpPr>
          <p:spPr>
            <a:xfrm>
              <a:off x="996900" y="3907075"/>
              <a:ext cx="21675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2000">
                <a:solidFill>
                  <a:schemeClr val="accent6"/>
                </a:solidFill>
              </a:endParaRPr>
            </a:p>
          </p:txBody>
        </p:sp>
      </p:grpSp>
      <p:grpSp>
        <p:nvGrpSpPr>
          <p:cNvPr id="1401" name="Google Shape;1401;p37"/>
          <p:cNvGrpSpPr/>
          <p:nvPr/>
        </p:nvGrpSpPr>
        <p:grpSpPr>
          <a:xfrm>
            <a:off x="5827259" y="2647943"/>
            <a:ext cx="2606463" cy="1643432"/>
            <a:chOff x="5827259" y="2647943"/>
            <a:chExt cx="2606463" cy="1643432"/>
          </a:xfrm>
        </p:grpSpPr>
        <p:grpSp>
          <p:nvGrpSpPr>
            <p:cNvPr id="1402" name="Google Shape;1402;p37"/>
            <p:cNvGrpSpPr/>
            <p:nvPr/>
          </p:nvGrpSpPr>
          <p:grpSpPr>
            <a:xfrm rot="10800000" flipH="1">
              <a:off x="5827259" y="2647943"/>
              <a:ext cx="2606463" cy="1565790"/>
              <a:chOff x="7009125" y="2569200"/>
              <a:chExt cx="2372100" cy="1425000"/>
            </a:xfrm>
          </p:grpSpPr>
          <p:sp>
            <p:nvSpPr>
              <p:cNvPr id="1403" name="Google Shape;1403;p37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4" name="Google Shape;1404;p37"/>
              <p:cNvCxnSpPr>
                <a:stCxn id="1403" idx="0"/>
              </p:cNvCxnSpPr>
              <p:nvPr/>
            </p:nvCxnSpPr>
            <p:spPr>
              <a:xfrm>
                <a:off x="7257225" y="3994200"/>
                <a:ext cx="2124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37"/>
              <p:cNvCxnSpPr>
                <a:stCxn id="1403" idx="2"/>
              </p:cNvCxnSpPr>
              <p:nvPr/>
            </p:nvCxnSpPr>
            <p:spPr>
              <a:xfrm rot="10800000">
                <a:off x="7009125" y="2569200"/>
                <a:ext cx="0" cy="1176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06" name="Google Shape;1406;p37"/>
            <p:cNvSpPr/>
            <p:nvPr/>
          </p:nvSpPr>
          <p:spPr>
            <a:xfrm>
              <a:off x="5979650" y="2800350"/>
              <a:ext cx="1362600" cy="329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7" name="Google Shape;1407;p37"/>
            <p:cNvSpPr txBox="1"/>
            <p:nvPr/>
          </p:nvSpPr>
          <p:spPr>
            <a:xfrm>
              <a:off x="5979650" y="3129750"/>
              <a:ext cx="21675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also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8" name="Google Shape;1408;p37"/>
            <p:cNvSpPr txBox="1"/>
            <p:nvPr/>
          </p:nvSpPr>
          <p:spPr>
            <a:xfrm>
              <a:off x="5979625" y="3907075"/>
              <a:ext cx="21675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75%</a:t>
              </a:r>
              <a:endParaRPr sz="2000">
                <a:solidFill>
                  <a:schemeClr val="accent5"/>
                </a:solidFill>
              </a:endParaRPr>
            </a:p>
          </p:txBody>
        </p:sp>
      </p:grpSp>
      <p:grpSp>
        <p:nvGrpSpPr>
          <p:cNvPr id="1409" name="Google Shape;1409;p37"/>
          <p:cNvGrpSpPr/>
          <p:nvPr/>
        </p:nvGrpSpPr>
        <p:grpSpPr>
          <a:xfrm>
            <a:off x="4005475" y="1739100"/>
            <a:ext cx="1133100" cy="2447275"/>
            <a:chOff x="4005475" y="1739100"/>
            <a:chExt cx="1133100" cy="2447275"/>
          </a:xfrm>
        </p:grpSpPr>
        <p:sp>
          <p:nvSpPr>
            <p:cNvPr id="1410" name="Google Shape;1410;p37"/>
            <p:cNvSpPr/>
            <p:nvPr/>
          </p:nvSpPr>
          <p:spPr>
            <a:xfrm>
              <a:off x="4005475" y="1739100"/>
              <a:ext cx="1133100" cy="274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005475" y="2454258"/>
              <a:ext cx="1133100" cy="274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005475" y="3169417"/>
              <a:ext cx="1133100" cy="274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005475" y="3884575"/>
              <a:ext cx="1133100" cy="301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414" name="Google Shape;1414;p37"/>
          <p:cNvSpPr/>
          <p:nvPr/>
        </p:nvSpPr>
        <p:spPr>
          <a:xfrm>
            <a:off x="0" y="2228817"/>
            <a:ext cx="9144032" cy="27510"/>
          </a:xfrm>
          <a:custGeom>
            <a:avLst/>
            <a:gdLst/>
            <a:ahLst/>
            <a:cxnLst/>
            <a:rect l="l" t="t" r="r" b="b"/>
            <a:pathLst>
              <a:path w="285751" h="89464" extrusionOk="0">
                <a:moveTo>
                  <a:pt x="1" y="0"/>
                </a:moveTo>
                <a:lnTo>
                  <a:pt x="1" y="89464"/>
                </a:lnTo>
                <a:lnTo>
                  <a:pt x="285751" y="89464"/>
                </a:lnTo>
                <a:lnTo>
                  <a:pt x="285751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38"/>
          <p:cNvGrpSpPr/>
          <p:nvPr/>
        </p:nvGrpSpPr>
        <p:grpSpPr>
          <a:xfrm>
            <a:off x="7658903" y="2300267"/>
            <a:ext cx="274806" cy="274900"/>
            <a:chOff x="864491" y="1723250"/>
            <a:chExt cx="397866" cy="397887"/>
          </a:xfrm>
        </p:grpSpPr>
        <p:sp>
          <p:nvSpPr>
            <p:cNvPr id="1420" name="Google Shape;1420;p38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3" name="Google Shape;1423;p38"/>
          <p:cNvGrpSpPr/>
          <p:nvPr/>
        </p:nvGrpSpPr>
        <p:grpSpPr>
          <a:xfrm>
            <a:off x="1210275" y="2180863"/>
            <a:ext cx="6270288" cy="491113"/>
            <a:chOff x="1210275" y="2180863"/>
            <a:chExt cx="6270288" cy="491113"/>
          </a:xfrm>
        </p:grpSpPr>
        <p:sp>
          <p:nvSpPr>
            <p:cNvPr id="1424" name="Google Shape;1424;p38"/>
            <p:cNvSpPr/>
            <p:nvPr/>
          </p:nvSpPr>
          <p:spPr>
            <a:xfrm>
              <a:off x="1911088" y="2180863"/>
              <a:ext cx="5569475" cy="490850"/>
            </a:xfrm>
            <a:custGeom>
              <a:avLst/>
              <a:gdLst/>
              <a:ahLst/>
              <a:cxnLst/>
              <a:rect l="l" t="t" r="r" b="b"/>
              <a:pathLst>
                <a:path w="222779" h="19634" extrusionOk="0">
                  <a:moveTo>
                    <a:pt x="1" y="0"/>
                  </a:moveTo>
                  <a:lnTo>
                    <a:pt x="3287" y="9823"/>
                  </a:lnTo>
                  <a:lnTo>
                    <a:pt x="1" y="19634"/>
                  </a:lnTo>
                  <a:lnTo>
                    <a:pt x="219492" y="19634"/>
                  </a:lnTo>
                  <a:lnTo>
                    <a:pt x="222779" y="9823"/>
                  </a:lnTo>
                  <a:lnTo>
                    <a:pt x="219492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8"/>
            <p:cNvSpPr txBox="1"/>
            <p:nvPr/>
          </p:nvSpPr>
          <p:spPr>
            <a:xfrm>
              <a:off x="4284929" y="2243452"/>
              <a:ext cx="2809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1210275" y="2180875"/>
              <a:ext cx="630900" cy="491100"/>
            </a:xfrm>
            <a:prstGeom prst="homePlate">
              <a:avLst>
                <a:gd name="adj" fmla="val 16813"/>
              </a:avLst>
            </a:pr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/>
            </a:p>
          </p:txBody>
        </p:sp>
      </p:grpSp>
      <p:grpSp>
        <p:nvGrpSpPr>
          <p:cNvPr id="1427" name="Google Shape;1427;p38"/>
          <p:cNvGrpSpPr/>
          <p:nvPr/>
        </p:nvGrpSpPr>
        <p:grpSpPr>
          <a:xfrm>
            <a:off x="7658888" y="2877143"/>
            <a:ext cx="274835" cy="274914"/>
            <a:chOff x="4933458" y="1687279"/>
            <a:chExt cx="397907" cy="397907"/>
          </a:xfrm>
        </p:grpSpPr>
        <p:sp>
          <p:nvSpPr>
            <p:cNvPr id="1428" name="Google Shape;1428;p38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0" name="Google Shape;1430;p38"/>
          <p:cNvGrpSpPr/>
          <p:nvPr/>
        </p:nvGrpSpPr>
        <p:grpSpPr>
          <a:xfrm>
            <a:off x="1210275" y="2769050"/>
            <a:ext cx="6270288" cy="491138"/>
            <a:chOff x="1210275" y="2769050"/>
            <a:chExt cx="6270288" cy="491138"/>
          </a:xfrm>
        </p:grpSpPr>
        <p:sp>
          <p:nvSpPr>
            <p:cNvPr id="1431" name="Google Shape;1431;p38"/>
            <p:cNvSpPr/>
            <p:nvPr/>
          </p:nvSpPr>
          <p:spPr>
            <a:xfrm>
              <a:off x="1911088" y="2769313"/>
              <a:ext cx="5569475" cy="490875"/>
            </a:xfrm>
            <a:custGeom>
              <a:avLst/>
              <a:gdLst/>
              <a:ahLst/>
              <a:cxnLst/>
              <a:rect l="l" t="t" r="r" b="b"/>
              <a:pathLst>
                <a:path w="222779" h="19635" extrusionOk="0">
                  <a:moveTo>
                    <a:pt x="1" y="1"/>
                  </a:moveTo>
                  <a:lnTo>
                    <a:pt x="3287" y="9812"/>
                  </a:lnTo>
                  <a:lnTo>
                    <a:pt x="1" y="19634"/>
                  </a:lnTo>
                  <a:lnTo>
                    <a:pt x="219492" y="19634"/>
                  </a:lnTo>
                  <a:lnTo>
                    <a:pt x="222779" y="9812"/>
                  </a:lnTo>
                  <a:lnTo>
                    <a:pt x="219492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8"/>
            <p:cNvSpPr txBox="1"/>
            <p:nvPr/>
          </p:nvSpPr>
          <p:spPr>
            <a:xfrm>
              <a:off x="4284929" y="2831758"/>
              <a:ext cx="2809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1210275" y="2769050"/>
              <a:ext cx="630900" cy="491100"/>
            </a:xfrm>
            <a:prstGeom prst="homePlate">
              <a:avLst>
                <a:gd name="adj" fmla="val 16813"/>
              </a:avLst>
            </a:pr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</p:grpSp>
      <p:grpSp>
        <p:nvGrpSpPr>
          <p:cNvPr id="1434" name="Google Shape;1434;p38"/>
          <p:cNvGrpSpPr/>
          <p:nvPr/>
        </p:nvGrpSpPr>
        <p:grpSpPr>
          <a:xfrm>
            <a:off x="7658888" y="3465661"/>
            <a:ext cx="274835" cy="274900"/>
            <a:chOff x="266768" y="1721375"/>
            <a:chExt cx="397907" cy="397887"/>
          </a:xfrm>
        </p:grpSpPr>
        <p:sp>
          <p:nvSpPr>
            <p:cNvPr id="1435" name="Google Shape;1435;p38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7" name="Google Shape;1437;p38"/>
          <p:cNvGrpSpPr/>
          <p:nvPr/>
        </p:nvGrpSpPr>
        <p:grpSpPr>
          <a:xfrm>
            <a:off x="1210275" y="3357225"/>
            <a:ext cx="6270288" cy="491413"/>
            <a:chOff x="1210275" y="3357225"/>
            <a:chExt cx="6270288" cy="491413"/>
          </a:xfrm>
        </p:grpSpPr>
        <p:sp>
          <p:nvSpPr>
            <p:cNvPr id="1438" name="Google Shape;1438;p38"/>
            <p:cNvSpPr/>
            <p:nvPr/>
          </p:nvSpPr>
          <p:spPr>
            <a:xfrm>
              <a:off x="1911088" y="3357488"/>
              <a:ext cx="5569475" cy="491150"/>
            </a:xfrm>
            <a:custGeom>
              <a:avLst/>
              <a:gdLst/>
              <a:ahLst/>
              <a:cxnLst/>
              <a:rect l="l" t="t" r="r" b="b"/>
              <a:pathLst>
                <a:path w="222779" h="19646" extrusionOk="0">
                  <a:moveTo>
                    <a:pt x="1" y="0"/>
                  </a:moveTo>
                  <a:lnTo>
                    <a:pt x="3287" y="9823"/>
                  </a:lnTo>
                  <a:lnTo>
                    <a:pt x="1" y="19646"/>
                  </a:lnTo>
                  <a:lnTo>
                    <a:pt x="219492" y="19646"/>
                  </a:lnTo>
                  <a:lnTo>
                    <a:pt x="222779" y="9823"/>
                  </a:lnTo>
                  <a:lnTo>
                    <a:pt x="219492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 txBox="1"/>
            <p:nvPr/>
          </p:nvSpPr>
          <p:spPr>
            <a:xfrm>
              <a:off x="4284929" y="3420239"/>
              <a:ext cx="2809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210275" y="3357225"/>
              <a:ext cx="630900" cy="491100"/>
            </a:xfrm>
            <a:prstGeom prst="homePlate">
              <a:avLst>
                <a:gd name="adj" fmla="val 16813"/>
              </a:avLst>
            </a:pr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</p:grpSp>
      <p:grpSp>
        <p:nvGrpSpPr>
          <p:cNvPr id="1441" name="Google Shape;1441;p38"/>
          <p:cNvGrpSpPr/>
          <p:nvPr/>
        </p:nvGrpSpPr>
        <p:grpSpPr>
          <a:xfrm>
            <a:off x="7658888" y="4054162"/>
            <a:ext cx="274835" cy="274914"/>
            <a:chOff x="4417380" y="1687279"/>
            <a:chExt cx="397907" cy="397907"/>
          </a:xfrm>
        </p:grpSpPr>
        <p:sp>
          <p:nvSpPr>
            <p:cNvPr id="1442" name="Google Shape;1442;p38"/>
            <p:cNvSpPr/>
            <p:nvPr/>
          </p:nvSpPr>
          <p:spPr>
            <a:xfrm>
              <a:off x="4417380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9525" y="2794"/>
                  </a:moveTo>
                  <a:cubicBezTo>
                    <a:pt x="11382" y="2845"/>
                    <a:pt x="13514" y="4021"/>
                    <a:pt x="13514" y="6949"/>
                  </a:cubicBezTo>
                  <a:cubicBezTo>
                    <a:pt x="13514" y="7361"/>
                    <a:pt x="13500" y="7674"/>
                    <a:pt x="13486" y="7912"/>
                  </a:cubicBezTo>
                  <a:cubicBezTo>
                    <a:pt x="13689" y="7867"/>
                    <a:pt x="14004" y="7789"/>
                    <a:pt x="14208" y="7789"/>
                  </a:cubicBezTo>
                  <a:cubicBezTo>
                    <a:pt x="14882" y="7789"/>
                    <a:pt x="15370" y="8202"/>
                    <a:pt x="15370" y="8769"/>
                  </a:cubicBezTo>
                  <a:cubicBezTo>
                    <a:pt x="15370" y="9574"/>
                    <a:pt x="14598" y="9882"/>
                    <a:pt x="14137" y="10066"/>
                  </a:cubicBezTo>
                  <a:cubicBezTo>
                    <a:pt x="14020" y="10112"/>
                    <a:pt x="13857" y="10178"/>
                    <a:pt x="13767" y="10231"/>
                  </a:cubicBezTo>
                  <a:cubicBezTo>
                    <a:pt x="13822" y="10949"/>
                    <a:pt x="14437" y="11278"/>
                    <a:pt x="15354" y="11690"/>
                  </a:cubicBezTo>
                  <a:cubicBezTo>
                    <a:pt x="16061" y="12007"/>
                    <a:pt x="16794" y="12336"/>
                    <a:pt x="16794" y="13104"/>
                  </a:cubicBezTo>
                  <a:cubicBezTo>
                    <a:pt x="16794" y="13896"/>
                    <a:pt x="16088" y="14016"/>
                    <a:pt x="15520" y="14112"/>
                  </a:cubicBezTo>
                  <a:cubicBezTo>
                    <a:pt x="15333" y="14146"/>
                    <a:pt x="15111" y="14183"/>
                    <a:pt x="14855" y="14239"/>
                  </a:cubicBezTo>
                  <a:cubicBezTo>
                    <a:pt x="14768" y="14620"/>
                    <a:pt x="14600" y="15156"/>
                    <a:pt x="13939" y="15156"/>
                  </a:cubicBezTo>
                  <a:cubicBezTo>
                    <a:pt x="13709" y="15156"/>
                    <a:pt x="13258" y="15035"/>
                    <a:pt x="12916" y="15035"/>
                  </a:cubicBezTo>
                  <a:cubicBezTo>
                    <a:pt x="12370" y="15035"/>
                    <a:pt x="12048" y="15253"/>
                    <a:pt x="11642" y="15531"/>
                  </a:cubicBezTo>
                  <a:cubicBezTo>
                    <a:pt x="11160" y="15860"/>
                    <a:pt x="10556" y="16272"/>
                    <a:pt x="9534" y="16272"/>
                  </a:cubicBezTo>
                  <a:cubicBezTo>
                    <a:pt x="8510" y="16272"/>
                    <a:pt x="7908" y="15860"/>
                    <a:pt x="7425" y="15531"/>
                  </a:cubicBezTo>
                  <a:cubicBezTo>
                    <a:pt x="7020" y="15255"/>
                    <a:pt x="6698" y="15035"/>
                    <a:pt x="6151" y="15035"/>
                  </a:cubicBezTo>
                  <a:cubicBezTo>
                    <a:pt x="5810" y="15035"/>
                    <a:pt x="5357" y="15156"/>
                    <a:pt x="5129" y="15156"/>
                  </a:cubicBezTo>
                  <a:cubicBezTo>
                    <a:pt x="4467" y="15156"/>
                    <a:pt x="4298" y="14620"/>
                    <a:pt x="4211" y="14239"/>
                  </a:cubicBezTo>
                  <a:cubicBezTo>
                    <a:pt x="3956" y="14183"/>
                    <a:pt x="3735" y="14146"/>
                    <a:pt x="3547" y="14112"/>
                  </a:cubicBezTo>
                  <a:cubicBezTo>
                    <a:pt x="2980" y="14016"/>
                    <a:pt x="2272" y="13896"/>
                    <a:pt x="2272" y="13104"/>
                  </a:cubicBezTo>
                  <a:cubicBezTo>
                    <a:pt x="2272" y="12336"/>
                    <a:pt x="3004" y="12007"/>
                    <a:pt x="3712" y="11690"/>
                  </a:cubicBezTo>
                  <a:cubicBezTo>
                    <a:pt x="4630" y="11280"/>
                    <a:pt x="5246" y="10949"/>
                    <a:pt x="5299" y="10231"/>
                  </a:cubicBezTo>
                  <a:cubicBezTo>
                    <a:pt x="5209" y="10178"/>
                    <a:pt x="5046" y="10112"/>
                    <a:pt x="4929" y="10066"/>
                  </a:cubicBezTo>
                  <a:cubicBezTo>
                    <a:pt x="4469" y="9882"/>
                    <a:pt x="3696" y="9573"/>
                    <a:pt x="3696" y="8769"/>
                  </a:cubicBezTo>
                  <a:cubicBezTo>
                    <a:pt x="3696" y="8202"/>
                    <a:pt x="4186" y="7789"/>
                    <a:pt x="4858" y="7789"/>
                  </a:cubicBezTo>
                  <a:cubicBezTo>
                    <a:pt x="5062" y="7789"/>
                    <a:pt x="5378" y="7867"/>
                    <a:pt x="5580" y="7912"/>
                  </a:cubicBezTo>
                  <a:cubicBezTo>
                    <a:pt x="5568" y="7674"/>
                    <a:pt x="5554" y="7361"/>
                    <a:pt x="5554" y="6949"/>
                  </a:cubicBezTo>
                  <a:cubicBezTo>
                    <a:pt x="5554" y="4011"/>
                    <a:pt x="7692" y="2840"/>
                    <a:pt x="9525" y="2794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5" y="19065"/>
                    <a:pt x="2794" y="19065"/>
                  </a:cubicBezTo>
                  <a:lnTo>
                    <a:pt x="16274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4492363" y="1768878"/>
              <a:ext cx="248270" cy="234704"/>
            </a:xfrm>
            <a:custGeom>
              <a:avLst/>
              <a:gdLst/>
              <a:ahLst/>
              <a:cxnLst/>
              <a:rect l="l" t="t" r="r" b="b"/>
              <a:pathLst>
                <a:path w="11896" h="11246" extrusionOk="0">
                  <a:moveTo>
                    <a:pt x="5930" y="0"/>
                  </a:moveTo>
                  <a:cubicBezTo>
                    <a:pt x="5093" y="21"/>
                    <a:pt x="3077" y="428"/>
                    <a:pt x="3077" y="3039"/>
                  </a:cubicBezTo>
                  <a:cubicBezTo>
                    <a:pt x="3077" y="3478"/>
                    <a:pt x="3094" y="3798"/>
                    <a:pt x="3107" y="4028"/>
                  </a:cubicBezTo>
                  <a:cubicBezTo>
                    <a:pt x="3142" y="4647"/>
                    <a:pt x="3077" y="5187"/>
                    <a:pt x="2410" y="5187"/>
                  </a:cubicBezTo>
                  <a:cubicBezTo>
                    <a:pt x="2173" y="5187"/>
                    <a:pt x="1840" y="5114"/>
                    <a:pt x="1608" y="5061"/>
                  </a:cubicBezTo>
                  <a:lnTo>
                    <a:pt x="1608" y="5061"/>
                  </a:lnTo>
                  <a:cubicBezTo>
                    <a:pt x="2217" y="5314"/>
                    <a:pt x="2827" y="5535"/>
                    <a:pt x="2827" y="6215"/>
                  </a:cubicBezTo>
                  <a:cubicBezTo>
                    <a:pt x="2827" y="7791"/>
                    <a:pt x="1472" y="8398"/>
                    <a:pt x="577" y="8799"/>
                  </a:cubicBezTo>
                  <a:cubicBezTo>
                    <a:pt x="400" y="8879"/>
                    <a:pt x="169" y="8981"/>
                    <a:pt x="0" y="9077"/>
                  </a:cubicBezTo>
                  <a:cubicBezTo>
                    <a:pt x="386" y="9148"/>
                    <a:pt x="526" y="9160"/>
                    <a:pt x="965" y="9263"/>
                  </a:cubicBezTo>
                  <a:cubicBezTo>
                    <a:pt x="1348" y="9355"/>
                    <a:pt x="1603" y="9620"/>
                    <a:pt x="1713" y="10103"/>
                  </a:cubicBezTo>
                  <a:cubicBezTo>
                    <a:pt x="2012" y="10046"/>
                    <a:pt x="2244" y="10007"/>
                    <a:pt x="2558" y="10007"/>
                  </a:cubicBezTo>
                  <a:cubicBezTo>
                    <a:pt x="3450" y="10007"/>
                    <a:pt x="3988" y="10373"/>
                    <a:pt x="4460" y="10697"/>
                  </a:cubicBezTo>
                  <a:cubicBezTo>
                    <a:pt x="4892" y="10991"/>
                    <a:pt x="5261" y="11244"/>
                    <a:pt x="5941" y="11246"/>
                  </a:cubicBezTo>
                  <a:cubicBezTo>
                    <a:pt x="6620" y="11244"/>
                    <a:pt x="6990" y="10991"/>
                    <a:pt x="7420" y="10697"/>
                  </a:cubicBezTo>
                  <a:cubicBezTo>
                    <a:pt x="7894" y="10373"/>
                    <a:pt x="8430" y="10007"/>
                    <a:pt x="9323" y="10007"/>
                  </a:cubicBezTo>
                  <a:cubicBezTo>
                    <a:pt x="9638" y="10007"/>
                    <a:pt x="9870" y="10044"/>
                    <a:pt x="10169" y="10103"/>
                  </a:cubicBezTo>
                  <a:cubicBezTo>
                    <a:pt x="10280" y="9616"/>
                    <a:pt x="10535" y="9355"/>
                    <a:pt x="10917" y="9263"/>
                  </a:cubicBezTo>
                  <a:cubicBezTo>
                    <a:pt x="11308" y="9171"/>
                    <a:pt x="11524" y="9140"/>
                    <a:pt x="11895" y="9075"/>
                  </a:cubicBezTo>
                  <a:cubicBezTo>
                    <a:pt x="11727" y="8988"/>
                    <a:pt x="11487" y="8880"/>
                    <a:pt x="11304" y="8799"/>
                  </a:cubicBezTo>
                  <a:cubicBezTo>
                    <a:pt x="10409" y="8398"/>
                    <a:pt x="9054" y="7791"/>
                    <a:pt x="9054" y="6215"/>
                  </a:cubicBezTo>
                  <a:cubicBezTo>
                    <a:pt x="9054" y="5541"/>
                    <a:pt x="9663" y="5312"/>
                    <a:pt x="10271" y="5061"/>
                  </a:cubicBezTo>
                  <a:lnTo>
                    <a:pt x="10271" y="5061"/>
                  </a:lnTo>
                  <a:cubicBezTo>
                    <a:pt x="9985" y="5105"/>
                    <a:pt x="9811" y="5187"/>
                    <a:pt x="9472" y="5187"/>
                  </a:cubicBezTo>
                  <a:cubicBezTo>
                    <a:pt x="8805" y="5187"/>
                    <a:pt x="8739" y="4647"/>
                    <a:pt x="8773" y="4028"/>
                  </a:cubicBezTo>
                  <a:cubicBezTo>
                    <a:pt x="8787" y="3798"/>
                    <a:pt x="8805" y="3478"/>
                    <a:pt x="8805" y="3039"/>
                  </a:cubicBezTo>
                  <a:cubicBezTo>
                    <a:pt x="8805" y="439"/>
                    <a:pt x="6795" y="25"/>
                    <a:pt x="59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38"/>
          <p:cNvGrpSpPr/>
          <p:nvPr/>
        </p:nvGrpSpPr>
        <p:grpSpPr>
          <a:xfrm>
            <a:off x="1210275" y="3945400"/>
            <a:ext cx="6270288" cy="491713"/>
            <a:chOff x="1210275" y="3945400"/>
            <a:chExt cx="6270288" cy="491713"/>
          </a:xfrm>
        </p:grpSpPr>
        <p:sp>
          <p:nvSpPr>
            <p:cNvPr id="1445" name="Google Shape;1445;p38"/>
            <p:cNvSpPr/>
            <p:nvPr/>
          </p:nvSpPr>
          <p:spPr>
            <a:xfrm>
              <a:off x="1911088" y="3945963"/>
              <a:ext cx="5569475" cy="491150"/>
            </a:xfrm>
            <a:custGeom>
              <a:avLst/>
              <a:gdLst/>
              <a:ahLst/>
              <a:cxnLst/>
              <a:rect l="l" t="t" r="r" b="b"/>
              <a:pathLst>
                <a:path w="222779" h="19646" extrusionOk="0">
                  <a:moveTo>
                    <a:pt x="1" y="0"/>
                  </a:moveTo>
                  <a:lnTo>
                    <a:pt x="3287" y="9823"/>
                  </a:lnTo>
                  <a:lnTo>
                    <a:pt x="1" y="19645"/>
                  </a:lnTo>
                  <a:lnTo>
                    <a:pt x="219492" y="19645"/>
                  </a:lnTo>
                  <a:lnTo>
                    <a:pt x="222779" y="9823"/>
                  </a:lnTo>
                  <a:lnTo>
                    <a:pt x="219492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 txBox="1"/>
            <p:nvPr/>
          </p:nvSpPr>
          <p:spPr>
            <a:xfrm>
              <a:off x="4284929" y="4008700"/>
              <a:ext cx="2600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1210275" y="3945400"/>
              <a:ext cx="630900" cy="491100"/>
            </a:xfrm>
            <a:prstGeom prst="homePlate">
              <a:avLst>
                <a:gd name="adj" fmla="val 16813"/>
              </a:avLst>
            </a:prstGeom>
            <a:solidFill>
              <a:srgbClr val="202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</p:grpSp>
      <p:sp>
        <p:nvSpPr>
          <p:cNvPr id="1448" name="Google Shape;1448;p3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1449" name="Google Shape;1449;p38"/>
          <p:cNvGrpSpPr/>
          <p:nvPr/>
        </p:nvGrpSpPr>
        <p:grpSpPr>
          <a:xfrm>
            <a:off x="2289900" y="1185125"/>
            <a:ext cx="1893125" cy="3133613"/>
            <a:chOff x="2289900" y="1185125"/>
            <a:chExt cx="1893125" cy="3133613"/>
          </a:xfrm>
        </p:grpSpPr>
        <p:grpSp>
          <p:nvGrpSpPr>
            <p:cNvPr id="1450" name="Google Shape;1450;p38"/>
            <p:cNvGrpSpPr/>
            <p:nvPr/>
          </p:nvGrpSpPr>
          <p:grpSpPr>
            <a:xfrm>
              <a:off x="2289900" y="1596963"/>
              <a:ext cx="1893125" cy="2721775"/>
              <a:chOff x="1474125" y="1421088"/>
              <a:chExt cx="1893125" cy="2721775"/>
            </a:xfrm>
          </p:grpSpPr>
          <p:sp>
            <p:nvSpPr>
              <p:cNvPr id="1451" name="Google Shape;1451;p38"/>
              <p:cNvSpPr/>
              <p:nvPr/>
            </p:nvSpPr>
            <p:spPr>
              <a:xfrm>
                <a:off x="1474125" y="1421088"/>
                <a:ext cx="1893125" cy="2721775"/>
              </a:xfrm>
              <a:custGeom>
                <a:avLst/>
                <a:gdLst/>
                <a:ahLst/>
                <a:cxnLst/>
                <a:rect l="l" t="t" r="r" b="b"/>
                <a:pathLst>
                  <a:path w="75725" h="108871" extrusionOk="0">
                    <a:moveTo>
                      <a:pt x="34433" y="0"/>
                    </a:moveTo>
                    <a:lnTo>
                      <a:pt x="28778" y="6632"/>
                    </a:lnTo>
                    <a:lnTo>
                      <a:pt x="23646" y="10121"/>
                    </a:lnTo>
                    <a:lnTo>
                      <a:pt x="20384" y="9775"/>
                    </a:lnTo>
                    <a:lnTo>
                      <a:pt x="18336" y="11871"/>
                    </a:lnTo>
                    <a:lnTo>
                      <a:pt x="16788" y="13180"/>
                    </a:lnTo>
                    <a:lnTo>
                      <a:pt x="13359" y="15359"/>
                    </a:lnTo>
                    <a:lnTo>
                      <a:pt x="9930" y="15538"/>
                    </a:lnTo>
                    <a:lnTo>
                      <a:pt x="4799" y="20419"/>
                    </a:lnTo>
                    <a:lnTo>
                      <a:pt x="1370" y="24956"/>
                    </a:lnTo>
                    <a:lnTo>
                      <a:pt x="1370" y="30540"/>
                    </a:lnTo>
                    <a:lnTo>
                      <a:pt x="1" y="39088"/>
                    </a:lnTo>
                    <a:lnTo>
                      <a:pt x="3084" y="44149"/>
                    </a:lnTo>
                    <a:lnTo>
                      <a:pt x="2394" y="51995"/>
                    </a:lnTo>
                    <a:lnTo>
                      <a:pt x="9930" y="59853"/>
                    </a:lnTo>
                    <a:lnTo>
                      <a:pt x="15419" y="58626"/>
                    </a:lnTo>
                    <a:lnTo>
                      <a:pt x="11645" y="66127"/>
                    </a:lnTo>
                    <a:lnTo>
                      <a:pt x="11133" y="72414"/>
                    </a:lnTo>
                    <a:lnTo>
                      <a:pt x="14395" y="76069"/>
                    </a:lnTo>
                    <a:lnTo>
                      <a:pt x="16788" y="82177"/>
                    </a:lnTo>
                    <a:lnTo>
                      <a:pt x="16622" y="84106"/>
                    </a:lnTo>
                    <a:lnTo>
                      <a:pt x="17134" y="88809"/>
                    </a:lnTo>
                    <a:lnTo>
                      <a:pt x="21075" y="95441"/>
                    </a:lnTo>
                    <a:lnTo>
                      <a:pt x="25528" y="98060"/>
                    </a:lnTo>
                    <a:lnTo>
                      <a:pt x="27575" y="102941"/>
                    </a:lnTo>
                    <a:lnTo>
                      <a:pt x="31516" y="105216"/>
                    </a:lnTo>
                    <a:lnTo>
                      <a:pt x="35291" y="108871"/>
                    </a:lnTo>
                    <a:lnTo>
                      <a:pt x="37517" y="108871"/>
                    </a:lnTo>
                    <a:lnTo>
                      <a:pt x="41291" y="104513"/>
                    </a:lnTo>
                    <a:lnTo>
                      <a:pt x="46423" y="99108"/>
                    </a:lnTo>
                    <a:lnTo>
                      <a:pt x="46935" y="93345"/>
                    </a:lnTo>
                    <a:lnTo>
                      <a:pt x="49507" y="91773"/>
                    </a:lnTo>
                    <a:lnTo>
                      <a:pt x="53448" y="88809"/>
                    </a:lnTo>
                    <a:lnTo>
                      <a:pt x="56365" y="88642"/>
                    </a:lnTo>
                    <a:lnTo>
                      <a:pt x="59103" y="86368"/>
                    </a:lnTo>
                    <a:lnTo>
                      <a:pt x="61842" y="73986"/>
                    </a:lnTo>
                    <a:lnTo>
                      <a:pt x="65104" y="68044"/>
                    </a:lnTo>
                    <a:lnTo>
                      <a:pt x="67152" y="62294"/>
                    </a:lnTo>
                    <a:lnTo>
                      <a:pt x="69212" y="57233"/>
                    </a:lnTo>
                    <a:lnTo>
                      <a:pt x="73831" y="59329"/>
                    </a:lnTo>
                    <a:lnTo>
                      <a:pt x="74522" y="45994"/>
                    </a:lnTo>
                    <a:lnTo>
                      <a:pt x="72807" y="41005"/>
                    </a:lnTo>
                    <a:lnTo>
                      <a:pt x="74522" y="34028"/>
                    </a:lnTo>
                    <a:lnTo>
                      <a:pt x="75724" y="30183"/>
                    </a:lnTo>
                    <a:lnTo>
                      <a:pt x="72462" y="26349"/>
                    </a:lnTo>
                    <a:lnTo>
                      <a:pt x="68700" y="20765"/>
                    </a:lnTo>
                    <a:lnTo>
                      <a:pt x="60818" y="18669"/>
                    </a:lnTo>
                    <a:lnTo>
                      <a:pt x="56019" y="15014"/>
                    </a:lnTo>
                    <a:lnTo>
                      <a:pt x="53448" y="15014"/>
                    </a:lnTo>
                    <a:lnTo>
                      <a:pt x="49685" y="7680"/>
                    </a:lnTo>
                    <a:lnTo>
                      <a:pt x="46078" y="6465"/>
                    </a:lnTo>
                    <a:lnTo>
                      <a:pt x="43339" y="1750"/>
                    </a:lnTo>
                    <a:lnTo>
                      <a:pt x="39910" y="0"/>
                    </a:lnTo>
                    <a:lnTo>
                      <a:pt x="37517" y="2620"/>
                    </a:lnTo>
                    <a:lnTo>
                      <a:pt x="34433" y="0"/>
                    </a:lnTo>
                    <a:close/>
                  </a:path>
                </a:pathLst>
              </a:custGeom>
              <a:solidFill>
                <a:srgbClr val="D8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8"/>
              <p:cNvSpPr/>
              <p:nvPr/>
            </p:nvSpPr>
            <p:spPr>
              <a:xfrm>
                <a:off x="2412050" y="1421088"/>
                <a:ext cx="398275" cy="452750"/>
              </a:xfrm>
              <a:custGeom>
                <a:avLst/>
                <a:gdLst/>
                <a:ahLst/>
                <a:cxnLst/>
                <a:rect l="l" t="t" r="r" b="b"/>
                <a:pathLst>
                  <a:path w="15931" h="18110" extrusionOk="0">
                    <a:moveTo>
                      <a:pt x="2393" y="0"/>
                    </a:moveTo>
                    <a:lnTo>
                      <a:pt x="0" y="2620"/>
                    </a:lnTo>
                    <a:lnTo>
                      <a:pt x="1774" y="10049"/>
                    </a:lnTo>
                    <a:lnTo>
                      <a:pt x="5322" y="12657"/>
                    </a:lnTo>
                    <a:lnTo>
                      <a:pt x="5298" y="15978"/>
                    </a:lnTo>
                    <a:lnTo>
                      <a:pt x="6953" y="18026"/>
                    </a:lnTo>
                    <a:lnTo>
                      <a:pt x="9978" y="18110"/>
                    </a:lnTo>
                    <a:lnTo>
                      <a:pt x="15931" y="15014"/>
                    </a:lnTo>
                    <a:lnTo>
                      <a:pt x="12168" y="7680"/>
                    </a:lnTo>
                    <a:lnTo>
                      <a:pt x="8561" y="6465"/>
                    </a:lnTo>
                    <a:lnTo>
                      <a:pt x="5822" y="1750"/>
                    </a:lnTo>
                    <a:lnTo>
                      <a:pt x="2393" y="0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8"/>
              <p:cNvSpPr/>
              <p:nvPr/>
            </p:nvSpPr>
            <p:spPr>
              <a:xfrm>
                <a:off x="1588725" y="2214938"/>
                <a:ext cx="374775" cy="582225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23289" extrusionOk="0">
                    <a:moveTo>
                      <a:pt x="679" y="0"/>
                    </a:moveTo>
                    <a:lnTo>
                      <a:pt x="0" y="5144"/>
                    </a:lnTo>
                    <a:lnTo>
                      <a:pt x="3084" y="10204"/>
                    </a:lnTo>
                    <a:lnTo>
                      <a:pt x="3084" y="16490"/>
                    </a:lnTo>
                    <a:lnTo>
                      <a:pt x="6597" y="19895"/>
                    </a:lnTo>
                    <a:lnTo>
                      <a:pt x="14990" y="23289"/>
                    </a:lnTo>
                    <a:lnTo>
                      <a:pt x="11847" y="18348"/>
                    </a:lnTo>
                    <a:lnTo>
                      <a:pt x="12073" y="13871"/>
                    </a:lnTo>
                    <a:lnTo>
                      <a:pt x="9168" y="12561"/>
                    </a:lnTo>
                    <a:lnTo>
                      <a:pt x="8478" y="7072"/>
                    </a:lnTo>
                    <a:lnTo>
                      <a:pt x="11049" y="2619"/>
                    </a:lnTo>
                    <a:lnTo>
                      <a:pt x="9502" y="0"/>
                    </a:lnTo>
                    <a:lnTo>
                      <a:pt x="7882" y="2358"/>
                    </a:lnTo>
                    <a:lnTo>
                      <a:pt x="5227" y="4370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8"/>
              <p:cNvSpPr/>
              <p:nvPr/>
            </p:nvSpPr>
            <p:spPr>
              <a:xfrm>
                <a:off x="2888600" y="2513763"/>
                <a:ext cx="158375" cy="562600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22504" extrusionOk="0">
                    <a:moveTo>
                      <a:pt x="6334" y="1"/>
                    </a:moveTo>
                    <a:lnTo>
                      <a:pt x="1881" y="4275"/>
                    </a:lnTo>
                    <a:lnTo>
                      <a:pt x="0" y="10205"/>
                    </a:lnTo>
                    <a:lnTo>
                      <a:pt x="4965" y="22504"/>
                    </a:lnTo>
                    <a:lnTo>
                      <a:pt x="3858" y="15443"/>
                    </a:lnTo>
                    <a:lnTo>
                      <a:pt x="6334" y="11336"/>
                    </a:lnTo>
                    <a:lnTo>
                      <a:pt x="4191" y="5502"/>
                    </a:lnTo>
                    <a:lnTo>
                      <a:pt x="6334" y="1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8"/>
              <p:cNvSpPr/>
              <p:nvPr/>
            </p:nvSpPr>
            <p:spPr>
              <a:xfrm>
                <a:off x="2246250" y="2882263"/>
                <a:ext cx="500075" cy="1260600"/>
              </a:xfrm>
              <a:custGeom>
                <a:avLst/>
                <a:gdLst/>
                <a:ahLst/>
                <a:cxnLst/>
                <a:rect l="l" t="t" r="r" b="b"/>
                <a:pathLst>
                  <a:path w="20003" h="50424" extrusionOk="0">
                    <a:moveTo>
                      <a:pt x="5132" y="1"/>
                    </a:moveTo>
                    <a:lnTo>
                      <a:pt x="0" y="13526"/>
                    </a:lnTo>
                    <a:lnTo>
                      <a:pt x="1703" y="20063"/>
                    </a:lnTo>
                    <a:lnTo>
                      <a:pt x="5132" y="33850"/>
                    </a:lnTo>
                    <a:lnTo>
                      <a:pt x="2906" y="43101"/>
                    </a:lnTo>
                    <a:lnTo>
                      <a:pt x="2822" y="48888"/>
                    </a:lnTo>
                    <a:lnTo>
                      <a:pt x="4406" y="50424"/>
                    </a:lnTo>
                    <a:lnTo>
                      <a:pt x="6632" y="50424"/>
                    </a:lnTo>
                    <a:lnTo>
                      <a:pt x="10406" y="46066"/>
                    </a:lnTo>
                    <a:lnTo>
                      <a:pt x="15538" y="40661"/>
                    </a:lnTo>
                    <a:lnTo>
                      <a:pt x="16050" y="34898"/>
                    </a:lnTo>
                    <a:lnTo>
                      <a:pt x="18622" y="33326"/>
                    </a:lnTo>
                    <a:lnTo>
                      <a:pt x="20003" y="32302"/>
                    </a:lnTo>
                    <a:lnTo>
                      <a:pt x="14562" y="30540"/>
                    </a:lnTo>
                    <a:lnTo>
                      <a:pt x="8049" y="17193"/>
                    </a:lnTo>
                    <a:lnTo>
                      <a:pt x="2989" y="12038"/>
                    </a:lnTo>
                    <a:lnTo>
                      <a:pt x="5132" y="1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8"/>
              <p:cNvSpPr/>
              <p:nvPr/>
            </p:nvSpPr>
            <p:spPr>
              <a:xfrm>
                <a:off x="1879225" y="3032888"/>
                <a:ext cx="165525" cy="486700"/>
              </a:xfrm>
              <a:custGeom>
                <a:avLst/>
                <a:gdLst/>
                <a:ahLst/>
                <a:cxnLst/>
                <a:rect l="l" t="t" r="r" b="b"/>
                <a:pathLst>
                  <a:path w="6621" h="19468" extrusionOk="0">
                    <a:moveTo>
                      <a:pt x="6621" y="0"/>
                    </a:moveTo>
                    <a:lnTo>
                      <a:pt x="4049" y="7239"/>
                    </a:lnTo>
                    <a:lnTo>
                      <a:pt x="1918" y="15264"/>
                    </a:lnTo>
                    <a:lnTo>
                      <a:pt x="1" y="16229"/>
                    </a:lnTo>
                    <a:lnTo>
                      <a:pt x="584" y="17705"/>
                    </a:lnTo>
                    <a:lnTo>
                      <a:pt x="430" y="19467"/>
                    </a:lnTo>
                    <a:cubicBezTo>
                      <a:pt x="1811" y="18396"/>
                      <a:pt x="2942" y="17538"/>
                      <a:pt x="2942" y="17538"/>
                    </a:cubicBezTo>
                    <a:lnTo>
                      <a:pt x="6621" y="0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8"/>
              <p:cNvSpPr/>
              <p:nvPr/>
            </p:nvSpPr>
            <p:spPr>
              <a:xfrm>
                <a:off x="1893825" y="1586863"/>
                <a:ext cx="299750" cy="220900"/>
              </a:xfrm>
              <a:custGeom>
                <a:avLst/>
                <a:gdLst/>
                <a:ahLst/>
                <a:cxnLst/>
                <a:rect l="l" t="t" r="r" b="b"/>
                <a:pathLst>
                  <a:path w="11990" h="8836" extrusionOk="0">
                    <a:moveTo>
                      <a:pt x="11990" y="1"/>
                    </a:moveTo>
                    <a:lnTo>
                      <a:pt x="6858" y="3490"/>
                    </a:lnTo>
                    <a:lnTo>
                      <a:pt x="3596" y="3144"/>
                    </a:lnTo>
                    <a:lnTo>
                      <a:pt x="1548" y="5240"/>
                    </a:lnTo>
                    <a:lnTo>
                      <a:pt x="0" y="6549"/>
                    </a:lnTo>
                    <a:lnTo>
                      <a:pt x="4906" y="8835"/>
                    </a:lnTo>
                    <a:lnTo>
                      <a:pt x="9644" y="6109"/>
                    </a:lnTo>
                    <a:lnTo>
                      <a:pt x="11990" y="1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8" name="Google Shape;1458;p38"/>
            <p:cNvGrpSpPr/>
            <p:nvPr/>
          </p:nvGrpSpPr>
          <p:grpSpPr>
            <a:xfrm>
              <a:off x="3140600" y="1185125"/>
              <a:ext cx="270175" cy="469275"/>
              <a:chOff x="3140600" y="1185125"/>
              <a:chExt cx="270175" cy="469275"/>
            </a:xfrm>
          </p:grpSpPr>
          <p:sp>
            <p:nvSpPr>
              <p:cNvPr id="1459" name="Google Shape;1459;p38"/>
              <p:cNvSpPr/>
              <p:nvPr/>
            </p:nvSpPr>
            <p:spPr>
              <a:xfrm>
                <a:off x="3152425" y="1185125"/>
                <a:ext cx="258350" cy="258350"/>
              </a:xfrm>
              <a:prstGeom prst="flowChartPunchedTap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8"/>
              <p:cNvSpPr/>
              <p:nvPr/>
            </p:nvSpPr>
            <p:spPr>
              <a:xfrm>
                <a:off x="3140600" y="1204100"/>
                <a:ext cx="26100" cy="450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39"/>
          <p:cNvSpPr/>
          <p:nvPr/>
        </p:nvSpPr>
        <p:spPr>
          <a:xfrm>
            <a:off x="12" y="2171973"/>
            <a:ext cx="9144032" cy="1838240"/>
          </a:xfrm>
          <a:custGeom>
            <a:avLst/>
            <a:gdLst/>
            <a:ahLst/>
            <a:cxnLst/>
            <a:rect l="l" t="t" r="r" b="b"/>
            <a:pathLst>
              <a:path w="285751" h="57445" extrusionOk="0">
                <a:moveTo>
                  <a:pt x="1" y="0"/>
                </a:moveTo>
                <a:lnTo>
                  <a:pt x="1" y="17502"/>
                </a:lnTo>
                <a:cubicBezTo>
                  <a:pt x="18170" y="18514"/>
                  <a:pt x="36267" y="23027"/>
                  <a:pt x="55246" y="28885"/>
                </a:cubicBezTo>
                <a:cubicBezTo>
                  <a:pt x="94855" y="41037"/>
                  <a:pt x="131629" y="57444"/>
                  <a:pt x="170406" y="57444"/>
                </a:cubicBezTo>
                <a:cubicBezTo>
                  <a:pt x="180864" y="57444"/>
                  <a:pt x="191467" y="56251"/>
                  <a:pt x="202312" y="53459"/>
                </a:cubicBezTo>
                <a:cubicBezTo>
                  <a:pt x="231649" y="46030"/>
                  <a:pt x="257938" y="30028"/>
                  <a:pt x="285751" y="16883"/>
                </a:cubicBezTo>
                <a:lnTo>
                  <a:pt x="285751" y="0"/>
                </a:lnTo>
                <a:close/>
              </a:path>
            </a:pathLst>
          </a:custGeom>
          <a:solidFill>
            <a:srgbClr val="E3F4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3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1467" name="Google Shape;1467;p39"/>
          <p:cNvGrpSpPr/>
          <p:nvPr/>
        </p:nvGrpSpPr>
        <p:grpSpPr>
          <a:xfrm>
            <a:off x="3501775" y="1104675"/>
            <a:ext cx="2140450" cy="3299250"/>
            <a:chOff x="3501775" y="1104675"/>
            <a:chExt cx="2140450" cy="3299250"/>
          </a:xfrm>
        </p:grpSpPr>
        <p:sp>
          <p:nvSpPr>
            <p:cNvPr id="1468" name="Google Shape;1468;p39"/>
            <p:cNvSpPr/>
            <p:nvPr/>
          </p:nvSpPr>
          <p:spPr>
            <a:xfrm>
              <a:off x="3501775" y="1104675"/>
              <a:ext cx="2140450" cy="1071000"/>
            </a:xfrm>
            <a:custGeom>
              <a:avLst/>
              <a:gdLst/>
              <a:ahLst/>
              <a:cxnLst/>
              <a:rect l="l" t="t" r="r" b="b"/>
              <a:pathLst>
                <a:path w="85618" h="42840" extrusionOk="0">
                  <a:moveTo>
                    <a:pt x="42803" y="1"/>
                  </a:moveTo>
                  <a:lnTo>
                    <a:pt x="19991" y="22813"/>
                  </a:lnTo>
                  <a:lnTo>
                    <a:pt x="17538" y="20027"/>
                  </a:lnTo>
                  <a:lnTo>
                    <a:pt x="179" y="42625"/>
                  </a:lnTo>
                  <a:lnTo>
                    <a:pt x="0" y="42803"/>
                  </a:lnTo>
                  <a:lnTo>
                    <a:pt x="12" y="42839"/>
                  </a:lnTo>
                  <a:lnTo>
                    <a:pt x="85606" y="42839"/>
                  </a:lnTo>
                  <a:lnTo>
                    <a:pt x="85618" y="42803"/>
                  </a:lnTo>
                  <a:lnTo>
                    <a:pt x="85404" y="42589"/>
                  </a:lnTo>
                  <a:lnTo>
                    <a:pt x="59662" y="10264"/>
                  </a:lnTo>
                  <a:lnTo>
                    <a:pt x="56650" y="13836"/>
                  </a:lnTo>
                  <a:lnTo>
                    <a:pt x="42803" y="1"/>
                  </a:ln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9"/>
            <p:cNvSpPr/>
            <p:nvPr/>
          </p:nvSpPr>
          <p:spPr>
            <a:xfrm>
              <a:off x="4317050" y="1104675"/>
              <a:ext cx="1325175" cy="1071000"/>
            </a:xfrm>
            <a:custGeom>
              <a:avLst/>
              <a:gdLst/>
              <a:ahLst/>
              <a:cxnLst/>
              <a:rect l="l" t="t" r="r" b="b"/>
              <a:pathLst>
                <a:path w="53007" h="42840" extrusionOk="0">
                  <a:moveTo>
                    <a:pt x="10192" y="1"/>
                  </a:moveTo>
                  <a:lnTo>
                    <a:pt x="1643" y="25170"/>
                  </a:lnTo>
                  <a:lnTo>
                    <a:pt x="9275" y="21991"/>
                  </a:lnTo>
                  <a:lnTo>
                    <a:pt x="9275" y="21991"/>
                  </a:lnTo>
                  <a:lnTo>
                    <a:pt x="0" y="42839"/>
                  </a:lnTo>
                  <a:lnTo>
                    <a:pt x="52995" y="42839"/>
                  </a:lnTo>
                  <a:lnTo>
                    <a:pt x="53007" y="42803"/>
                  </a:lnTo>
                  <a:lnTo>
                    <a:pt x="52793" y="42589"/>
                  </a:lnTo>
                  <a:lnTo>
                    <a:pt x="27051" y="10264"/>
                  </a:lnTo>
                  <a:lnTo>
                    <a:pt x="24039" y="13836"/>
                  </a:lnTo>
                  <a:lnTo>
                    <a:pt x="10192" y="1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9"/>
            <p:cNvSpPr/>
            <p:nvPr/>
          </p:nvSpPr>
          <p:spPr>
            <a:xfrm>
              <a:off x="4317050" y="1654450"/>
              <a:ext cx="641775" cy="521225"/>
            </a:xfrm>
            <a:custGeom>
              <a:avLst/>
              <a:gdLst/>
              <a:ahLst/>
              <a:cxnLst/>
              <a:rect l="l" t="t" r="r" b="b"/>
              <a:pathLst>
                <a:path w="25671" h="20849" extrusionOk="0">
                  <a:moveTo>
                    <a:pt x="9275" y="0"/>
                  </a:moveTo>
                  <a:lnTo>
                    <a:pt x="0" y="20848"/>
                  </a:lnTo>
                  <a:lnTo>
                    <a:pt x="25670" y="20848"/>
                  </a:lnTo>
                  <a:lnTo>
                    <a:pt x="9275" y="0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9"/>
            <p:cNvSpPr/>
            <p:nvPr/>
          </p:nvSpPr>
          <p:spPr>
            <a:xfrm>
              <a:off x="3502075" y="2175650"/>
              <a:ext cx="2139875" cy="2228275"/>
            </a:xfrm>
            <a:custGeom>
              <a:avLst/>
              <a:gdLst/>
              <a:ahLst/>
              <a:cxnLst/>
              <a:rect l="l" t="t" r="r" b="b"/>
              <a:pathLst>
                <a:path w="85595" h="89131" extrusionOk="0">
                  <a:moveTo>
                    <a:pt x="0" y="0"/>
                  </a:moveTo>
                  <a:lnTo>
                    <a:pt x="703" y="1453"/>
                  </a:lnTo>
                  <a:lnTo>
                    <a:pt x="5132" y="19622"/>
                  </a:lnTo>
                  <a:lnTo>
                    <a:pt x="8227" y="17133"/>
                  </a:lnTo>
                  <a:lnTo>
                    <a:pt x="12692" y="26432"/>
                  </a:lnTo>
                  <a:lnTo>
                    <a:pt x="17181" y="44851"/>
                  </a:lnTo>
                  <a:lnTo>
                    <a:pt x="20324" y="42327"/>
                  </a:lnTo>
                  <a:lnTo>
                    <a:pt x="26706" y="55626"/>
                  </a:lnTo>
                  <a:lnTo>
                    <a:pt x="30778" y="72330"/>
                  </a:lnTo>
                  <a:lnTo>
                    <a:pt x="33623" y="70033"/>
                  </a:lnTo>
                  <a:lnTo>
                    <a:pt x="42791" y="89130"/>
                  </a:lnTo>
                  <a:lnTo>
                    <a:pt x="51971" y="70033"/>
                  </a:lnTo>
                  <a:lnTo>
                    <a:pt x="54805" y="72330"/>
                  </a:lnTo>
                  <a:lnTo>
                    <a:pt x="58888" y="55626"/>
                  </a:lnTo>
                  <a:lnTo>
                    <a:pt x="65270" y="42327"/>
                  </a:lnTo>
                  <a:lnTo>
                    <a:pt x="68401" y="44851"/>
                  </a:lnTo>
                  <a:lnTo>
                    <a:pt x="72902" y="26432"/>
                  </a:lnTo>
                  <a:lnTo>
                    <a:pt x="77367" y="17133"/>
                  </a:lnTo>
                  <a:lnTo>
                    <a:pt x="80463" y="19622"/>
                  </a:lnTo>
                  <a:lnTo>
                    <a:pt x="84892" y="1453"/>
                  </a:lnTo>
                  <a:lnTo>
                    <a:pt x="85594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9"/>
            <p:cNvSpPr/>
            <p:nvPr/>
          </p:nvSpPr>
          <p:spPr>
            <a:xfrm>
              <a:off x="4571850" y="2175650"/>
              <a:ext cx="1070100" cy="2228275"/>
            </a:xfrm>
            <a:custGeom>
              <a:avLst/>
              <a:gdLst/>
              <a:ahLst/>
              <a:cxnLst/>
              <a:rect l="l" t="t" r="r" b="b"/>
              <a:pathLst>
                <a:path w="42804" h="89131" extrusionOk="0">
                  <a:moveTo>
                    <a:pt x="15478" y="0"/>
                  </a:moveTo>
                  <a:lnTo>
                    <a:pt x="0" y="89130"/>
                  </a:lnTo>
                  <a:lnTo>
                    <a:pt x="9180" y="70033"/>
                  </a:lnTo>
                  <a:lnTo>
                    <a:pt x="12014" y="72330"/>
                  </a:lnTo>
                  <a:lnTo>
                    <a:pt x="16097" y="55626"/>
                  </a:lnTo>
                  <a:lnTo>
                    <a:pt x="22479" y="42327"/>
                  </a:lnTo>
                  <a:lnTo>
                    <a:pt x="25610" y="44851"/>
                  </a:lnTo>
                  <a:lnTo>
                    <a:pt x="30111" y="26432"/>
                  </a:lnTo>
                  <a:lnTo>
                    <a:pt x="34576" y="17133"/>
                  </a:lnTo>
                  <a:lnTo>
                    <a:pt x="37672" y="19622"/>
                  </a:lnTo>
                  <a:lnTo>
                    <a:pt x="42101" y="1453"/>
                  </a:lnTo>
                  <a:lnTo>
                    <a:pt x="42803" y="0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39"/>
          <p:cNvGrpSpPr/>
          <p:nvPr/>
        </p:nvGrpSpPr>
        <p:grpSpPr>
          <a:xfrm>
            <a:off x="710284" y="2344616"/>
            <a:ext cx="2949166" cy="636350"/>
            <a:chOff x="710284" y="2344616"/>
            <a:chExt cx="2949166" cy="636350"/>
          </a:xfrm>
        </p:grpSpPr>
        <p:grpSp>
          <p:nvGrpSpPr>
            <p:cNvPr id="1474" name="Google Shape;1474;p39"/>
            <p:cNvGrpSpPr/>
            <p:nvPr/>
          </p:nvGrpSpPr>
          <p:grpSpPr>
            <a:xfrm>
              <a:off x="710284" y="2344616"/>
              <a:ext cx="1796177" cy="636350"/>
              <a:chOff x="5222700" y="3658300"/>
              <a:chExt cx="3210900" cy="636350"/>
            </a:xfrm>
          </p:grpSpPr>
          <p:sp>
            <p:nvSpPr>
              <p:cNvPr id="1475" name="Google Shape;1475;p39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ringed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76" name="Google Shape;1476;p39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77" name="Google Shape;1477;p39"/>
            <p:cNvCxnSpPr/>
            <p:nvPr/>
          </p:nvCxnSpPr>
          <p:spPr>
            <a:xfrm>
              <a:off x="2798750" y="2662800"/>
              <a:ext cx="86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478" name="Google Shape;1478;p39"/>
            <p:cNvSpPr/>
            <p:nvPr/>
          </p:nvSpPr>
          <p:spPr>
            <a:xfrm>
              <a:off x="2582650" y="2481900"/>
              <a:ext cx="365700" cy="36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39"/>
          <p:cNvGrpSpPr/>
          <p:nvPr/>
        </p:nvGrpSpPr>
        <p:grpSpPr>
          <a:xfrm>
            <a:off x="2638635" y="2535230"/>
            <a:ext cx="253735" cy="254411"/>
            <a:chOff x="-48630025" y="3199700"/>
            <a:chExt cx="300100" cy="300900"/>
          </a:xfrm>
        </p:grpSpPr>
        <p:sp>
          <p:nvSpPr>
            <p:cNvPr id="1480" name="Google Shape;1480;p39"/>
            <p:cNvSpPr/>
            <p:nvPr/>
          </p:nvSpPr>
          <p:spPr>
            <a:xfrm>
              <a:off x="-48630025" y="3199700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86"/>
                    <a:pt x="10051" y="2143"/>
                    <a:pt x="10240" y="2143"/>
                  </a:cubicBezTo>
                  <a:lnTo>
                    <a:pt x="10586" y="2143"/>
                  </a:lnTo>
                  <a:lnTo>
                    <a:pt x="10586" y="5294"/>
                  </a:lnTo>
                  <a:cubicBezTo>
                    <a:pt x="9738" y="4603"/>
                    <a:pt x="8014" y="3599"/>
                    <a:pt x="6006" y="3592"/>
                  </a:cubicBezTo>
                  <a:lnTo>
                    <a:pt x="6006" y="3592"/>
                  </a:lnTo>
                  <a:cubicBezTo>
                    <a:pt x="6010" y="3592"/>
                    <a:pt x="6014" y="3592"/>
                    <a:pt x="6018" y="3592"/>
                  </a:cubicBezTo>
                  <a:lnTo>
                    <a:pt x="6018" y="3592"/>
                  </a:lnTo>
                  <a:cubicBezTo>
                    <a:pt x="6013" y="3592"/>
                    <a:pt x="6008" y="3592"/>
                    <a:pt x="6003" y="3592"/>
                  </a:cubicBezTo>
                  <a:lnTo>
                    <a:pt x="6003" y="3592"/>
                  </a:lnTo>
                  <a:cubicBezTo>
                    <a:pt x="5997" y="3592"/>
                    <a:pt x="5992" y="3592"/>
                    <a:pt x="5987" y="3592"/>
                  </a:cubicBezTo>
                  <a:cubicBezTo>
                    <a:pt x="5991" y="3592"/>
                    <a:pt x="5995" y="3592"/>
                    <a:pt x="5999" y="3592"/>
                  </a:cubicBezTo>
                  <a:lnTo>
                    <a:pt x="5999" y="3592"/>
                  </a:lnTo>
                  <a:cubicBezTo>
                    <a:pt x="4022" y="3599"/>
                    <a:pt x="2298" y="4666"/>
                    <a:pt x="1418" y="5294"/>
                  </a:cubicBezTo>
                  <a:lnTo>
                    <a:pt x="1418" y="2143"/>
                  </a:lnTo>
                  <a:lnTo>
                    <a:pt x="1765" y="2143"/>
                  </a:lnTo>
                  <a:cubicBezTo>
                    <a:pt x="1986" y="2143"/>
                    <a:pt x="2112" y="1986"/>
                    <a:pt x="2112" y="1765"/>
                  </a:cubicBezTo>
                  <a:lnTo>
                    <a:pt x="2112" y="1419"/>
                  </a:lnTo>
                  <a:close/>
                  <a:moveTo>
                    <a:pt x="6002" y="3592"/>
                  </a:moveTo>
                  <a:cubicBezTo>
                    <a:pt x="7319" y="3601"/>
                    <a:pt x="8413" y="4700"/>
                    <a:pt x="8413" y="6018"/>
                  </a:cubicBezTo>
                  <a:cubicBezTo>
                    <a:pt x="8413" y="7368"/>
                    <a:pt x="7319" y="8467"/>
                    <a:pt x="6002" y="8476"/>
                  </a:cubicBezTo>
                  <a:lnTo>
                    <a:pt x="6002" y="8476"/>
                  </a:lnTo>
                  <a:cubicBezTo>
                    <a:pt x="4686" y="8467"/>
                    <a:pt x="3592" y="7368"/>
                    <a:pt x="3592" y="6018"/>
                  </a:cubicBezTo>
                  <a:cubicBezTo>
                    <a:pt x="3592" y="4700"/>
                    <a:pt x="4686" y="3601"/>
                    <a:pt x="6002" y="3592"/>
                  </a:cubicBezTo>
                  <a:close/>
                  <a:moveTo>
                    <a:pt x="10586" y="6774"/>
                  </a:moveTo>
                  <a:lnTo>
                    <a:pt x="10586" y="9925"/>
                  </a:lnTo>
                  <a:lnTo>
                    <a:pt x="10240" y="9925"/>
                  </a:lnTo>
                  <a:cubicBezTo>
                    <a:pt x="10051" y="9925"/>
                    <a:pt x="9893" y="10082"/>
                    <a:pt x="9893" y="10271"/>
                  </a:cubicBezTo>
                  <a:lnTo>
                    <a:pt x="9893" y="10618"/>
                  </a:lnTo>
                  <a:lnTo>
                    <a:pt x="2112" y="10618"/>
                  </a:lnTo>
                  <a:lnTo>
                    <a:pt x="2112" y="10271"/>
                  </a:lnTo>
                  <a:cubicBezTo>
                    <a:pt x="2112" y="10082"/>
                    <a:pt x="1986" y="9925"/>
                    <a:pt x="1765" y="9925"/>
                  </a:cubicBezTo>
                  <a:lnTo>
                    <a:pt x="1418" y="9925"/>
                  </a:lnTo>
                  <a:lnTo>
                    <a:pt x="1418" y="6774"/>
                  </a:lnTo>
                  <a:cubicBezTo>
                    <a:pt x="2298" y="7434"/>
                    <a:pt x="4022" y="8469"/>
                    <a:pt x="5999" y="8476"/>
                  </a:cubicBezTo>
                  <a:lnTo>
                    <a:pt x="5999" y="8476"/>
                  </a:lnTo>
                  <a:cubicBezTo>
                    <a:pt x="5995" y="8476"/>
                    <a:pt x="5991" y="8476"/>
                    <a:pt x="5987" y="8476"/>
                  </a:cubicBezTo>
                  <a:cubicBezTo>
                    <a:pt x="5992" y="8476"/>
                    <a:pt x="5997" y="8476"/>
                    <a:pt x="6002" y="8476"/>
                  </a:cubicBezTo>
                  <a:lnTo>
                    <a:pt x="6002" y="8476"/>
                  </a:lnTo>
                  <a:cubicBezTo>
                    <a:pt x="6008" y="8476"/>
                    <a:pt x="6013" y="8476"/>
                    <a:pt x="6018" y="8476"/>
                  </a:cubicBezTo>
                  <a:cubicBezTo>
                    <a:pt x="6014" y="8476"/>
                    <a:pt x="6010" y="8476"/>
                    <a:pt x="6006" y="8476"/>
                  </a:cubicBezTo>
                  <a:lnTo>
                    <a:pt x="6006" y="8476"/>
                  </a:lnTo>
                  <a:cubicBezTo>
                    <a:pt x="8014" y="8469"/>
                    <a:pt x="9738" y="7402"/>
                    <a:pt x="10586" y="6774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86"/>
                    <a:pt x="158" y="2143"/>
                    <a:pt x="347" y="2143"/>
                  </a:cubicBezTo>
                  <a:lnTo>
                    <a:pt x="694" y="2143"/>
                  </a:lnTo>
                  <a:lnTo>
                    <a:pt x="694" y="9925"/>
                  </a:lnTo>
                  <a:lnTo>
                    <a:pt x="347" y="9925"/>
                  </a:lnTo>
                  <a:cubicBezTo>
                    <a:pt x="158" y="9925"/>
                    <a:pt x="1" y="10082"/>
                    <a:pt x="1" y="10271"/>
                  </a:cubicBezTo>
                  <a:lnTo>
                    <a:pt x="1" y="11689"/>
                  </a:lnTo>
                  <a:cubicBezTo>
                    <a:pt x="1" y="11910"/>
                    <a:pt x="158" y="12036"/>
                    <a:pt x="347" y="12036"/>
                  </a:cubicBezTo>
                  <a:lnTo>
                    <a:pt x="1765" y="12036"/>
                  </a:lnTo>
                  <a:cubicBezTo>
                    <a:pt x="1986" y="12036"/>
                    <a:pt x="2112" y="11910"/>
                    <a:pt x="2112" y="11689"/>
                  </a:cubicBezTo>
                  <a:lnTo>
                    <a:pt x="2112" y="11343"/>
                  </a:lnTo>
                  <a:lnTo>
                    <a:pt x="9893" y="11343"/>
                  </a:lnTo>
                  <a:lnTo>
                    <a:pt x="9893" y="11689"/>
                  </a:lnTo>
                  <a:cubicBezTo>
                    <a:pt x="9893" y="11910"/>
                    <a:pt x="10051" y="12036"/>
                    <a:pt x="10240" y="12036"/>
                  </a:cubicBezTo>
                  <a:lnTo>
                    <a:pt x="11658" y="12036"/>
                  </a:lnTo>
                  <a:cubicBezTo>
                    <a:pt x="11847" y="12036"/>
                    <a:pt x="12004" y="11910"/>
                    <a:pt x="12004" y="11689"/>
                  </a:cubicBezTo>
                  <a:lnTo>
                    <a:pt x="12004" y="10271"/>
                  </a:lnTo>
                  <a:cubicBezTo>
                    <a:pt x="12004" y="10082"/>
                    <a:pt x="11847" y="9925"/>
                    <a:pt x="11658" y="9925"/>
                  </a:cubicBezTo>
                  <a:lnTo>
                    <a:pt x="11311" y="9925"/>
                  </a:lnTo>
                  <a:lnTo>
                    <a:pt x="11311" y="2143"/>
                  </a:lnTo>
                  <a:lnTo>
                    <a:pt x="11658" y="2143"/>
                  </a:lnTo>
                  <a:cubicBezTo>
                    <a:pt x="11847" y="2143"/>
                    <a:pt x="12004" y="1986"/>
                    <a:pt x="12004" y="1765"/>
                  </a:cubicBezTo>
                  <a:lnTo>
                    <a:pt x="12004" y="347"/>
                  </a:lnTo>
                  <a:cubicBezTo>
                    <a:pt x="12004" y="158"/>
                    <a:pt x="11847" y="1"/>
                    <a:pt x="11658" y="1"/>
                  </a:cubicBezTo>
                  <a:lnTo>
                    <a:pt x="10240" y="1"/>
                  </a:lnTo>
                  <a:cubicBezTo>
                    <a:pt x="10051" y="1"/>
                    <a:pt x="9893" y="158"/>
                    <a:pt x="9893" y="347"/>
                  </a:cubicBezTo>
                  <a:lnTo>
                    <a:pt x="9893" y="725"/>
                  </a:lnTo>
                  <a:lnTo>
                    <a:pt x="2112" y="725"/>
                  </a:lnTo>
                  <a:lnTo>
                    <a:pt x="2112" y="347"/>
                  </a:lnTo>
                  <a:cubicBezTo>
                    <a:pt x="2112" y="158"/>
                    <a:pt x="1986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-48524475" y="3306025"/>
              <a:ext cx="88225" cy="89050"/>
            </a:xfrm>
            <a:custGeom>
              <a:avLst/>
              <a:gdLst/>
              <a:ahLst/>
              <a:cxnLst/>
              <a:rect l="l" t="t" r="r" b="b"/>
              <a:pathLst>
                <a:path w="3529" h="3562" extrusionOk="0">
                  <a:moveTo>
                    <a:pt x="1765" y="726"/>
                  </a:moveTo>
                  <a:cubicBezTo>
                    <a:pt x="2363" y="726"/>
                    <a:pt x="2836" y="1198"/>
                    <a:pt x="2836" y="1765"/>
                  </a:cubicBezTo>
                  <a:cubicBezTo>
                    <a:pt x="2836" y="2364"/>
                    <a:pt x="2363" y="2836"/>
                    <a:pt x="1765" y="2836"/>
                  </a:cubicBezTo>
                  <a:cubicBezTo>
                    <a:pt x="1166" y="2836"/>
                    <a:pt x="694" y="2364"/>
                    <a:pt x="694" y="1765"/>
                  </a:cubicBez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9"/>
                    <a:pt x="0" y="1765"/>
                  </a:cubicBezTo>
                  <a:cubicBezTo>
                    <a:pt x="0" y="2773"/>
                    <a:pt x="788" y="3561"/>
                    <a:pt x="1765" y="3561"/>
                  </a:cubicBezTo>
                  <a:cubicBezTo>
                    <a:pt x="2741" y="3561"/>
                    <a:pt x="3529" y="2773"/>
                    <a:pt x="3529" y="1765"/>
                  </a:cubicBezTo>
                  <a:cubicBezTo>
                    <a:pt x="3529" y="789"/>
                    <a:pt x="2741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-48489025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39"/>
          <p:cNvGrpSpPr/>
          <p:nvPr/>
        </p:nvGrpSpPr>
        <p:grpSpPr>
          <a:xfrm>
            <a:off x="4961425" y="1058191"/>
            <a:ext cx="3472308" cy="636350"/>
            <a:chOff x="4961425" y="1058191"/>
            <a:chExt cx="3472308" cy="636350"/>
          </a:xfrm>
        </p:grpSpPr>
        <p:grpSp>
          <p:nvGrpSpPr>
            <p:cNvPr id="1484" name="Google Shape;1484;p39"/>
            <p:cNvGrpSpPr/>
            <p:nvPr/>
          </p:nvGrpSpPr>
          <p:grpSpPr>
            <a:xfrm>
              <a:off x="6637555" y="1058191"/>
              <a:ext cx="1796177" cy="636350"/>
              <a:chOff x="5222700" y="3658300"/>
              <a:chExt cx="3210900" cy="636350"/>
            </a:xfrm>
          </p:grpSpPr>
          <p:sp>
            <p:nvSpPr>
              <p:cNvPr id="1485" name="Google Shape;1485;p39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nice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6" name="Google Shape;1486;p39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87" name="Google Shape;1487;p39"/>
            <p:cNvCxnSpPr/>
            <p:nvPr/>
          </p:nvCxnSpPr>
          <p:spPr>
            <a:xfrm rot="10800000">
              <a:off x="4961425" y="1376375"/>
              <a:ext cx="1379400" cy="0"/>
            </a:xfrm>
            <a:prstGeom prst="straightConnector1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488" name="Google Shape;1488;p39"/>
            <p:cNvSpPr/>
            <p:nvPr/>
          </p:nvSpPr>
          <p:spPr>
            <a:xfrm>
              <a:off x="6195650" y="1195475"/>
              <a:ext cx="365700" cy="361800"/>
            </a:xfrm>
            <a:prstGeom prst="rect">
              <a:avLst/>
            </a:pr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9" name="Google Shape;1489;p39"/>
          <p:cNvGrpSpPr/>
          <p:nvPr/>
        </p:nvGrpSpPr>
        <p:grpSpPr>
          <a:xfrm>
            <a:off x="6251973" y="1249915"/>
            <a:ext cx="253058" cy="252910"/>
            <a:chOff x="-49764975" y="3183375"/>
            <a:chExt cx="299300" cy="299125"/>
          </a:xfrm>
        </p:grpSpPr>
        <p:sp>
          <p:nvSpPr>
            <p:cNvPr id="1490" name="Google Shape;1490;p39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39"/>
          <p:cNvGrpSpPr/>
          <p:nvPr/>
        </p:nvGrpSpPr>
        <p:grpSpPr>
          <a:xfrm>
            <a:off x="710284" y="1304628"/>
            <a:ext cx="3256666" cy="636350"/>
            <a:chOff x="710284" y="1304628"/>
            <a:chExt cx="3256666" cy="636350"/>
          </a:xfrm>
        </p:grpSpPr>
        <p:grpSp>
          <p:nvGrpSpPr>
            <p:cNvPr id="1500" name="Google Shape;1500;p39"/>
            <p:cNvGrpSpPr/>
            <p:nvPr/>
          </p:nvGrpSpPr>
          <p:grpSpPr>
            <a:xfrm>
              <a:off x="710284" y="1304628"/>
              <a:ext cx="1796177" cy="636350"/>
              <a:chOff x="5222700" y="3658300"/>
              <a:chExt cx="3210900" cy="636350"/>
            </a:xfrm>
          </p:grpSpPr>
          <p:sp>
            <p:nvSpPr>
              <p:cNvPr id="1501" name="Google Shape;1501;p39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far away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02" name="Google Shape;1502;p39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503" name="Google Shape;1503;p39"/>
            <p:cNvCxnSpPr/>
            <p:nvPr/>
          </p:nvCxnSpPr>
          <p:spPr>
            <a:xfrm>
              <a:off x="2798750" y="1622813"/>
              <a:ext cx="1168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504" name="Google Shape;1504;p39"/>
            <p:cNvSpPr/>
            <p:nvPr/>
          </p:nvSpPr>
          <p:spPr>
            <a:xfrm>
              <a:off x="2582650" y="1441913"/>
              <a:ext cx="365700" cy="361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39"/>
          <p:cNvGrpSpPr/>
          <p:nvPr/>
        </p:nvGrpSpPr>
        <p:grpSpPr>
          <a:xfrm>
            <a:off x="2653956" y="1495128"/>
            <a:ext cx="223106" cy="255404"/>
            <a:chOff x="-44895900" y="3929450"/>
            <a:chExt cx="263875" cy="302075"/>
          </a:xfrm>
        </p:grpSpPr>
        <p:sp>
          <p:nvSpPr>
            <p:cNvPr id="1506" name="Google Shape;1506;p39"/>
            <p:cNvSpPr/>
            <p:nvPr/>
          </p:nvSpPr>
          <p:spPr>
            <a:xfrm>
              <a:off x="-44813975" y="4100750"/>
              <a:ext cx="101625" cy="50425"/>
            </a:xfrm>
            <a:custGeom>
              <a:avLst/>
              <a:gdLst/>
              <a:ahLst/>
              <a:cxnLst/>
              <a:rect l="l" t="t" r="r" b="b"/>
              <a:pathLst>
                <a:path w="4065" h="2017" extrusionOk="0">
                  <a:moveTo>
                    <a:pt x="2017" y="0"/>
                  </a:moveTo>
                  <a:lnTo>
                    <a:pt x="0" y="977"/>
                  </a:lnTo>
                  <a:lnTo>
                    <a:pt x="2017" y="2017"/>
                  </a:lnTo>
                  <a:lnTo>
                    <a:pt x="4064" y="97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-44885650" y="3929450"/>
              <a:ext cx="244175" cy="87825"/>
            </a:xfrm>
            <a:custGeom>
              <a:avLst/>
              <a:gdLst/>
              <a:ahLst/>
              <a:cxnLst/>
              <a:rect l="l" t="t" r="r" b="b"/>
              <a:pathLst>
                <a:path w="9767" h="3513" extrusionOk="0">
                  <a:moveTo>
                    <a:pt x="4832" y="0"/>
                  </a:moveTo>
                  <a:cubicBezTo>
                    <a:pt x="4781" y="0"/>
                    <a:pt x="4726" y="16"/>
                    <a:pt x="4663" y="47"/>
                  </a:cubicBezTo>
                  <a:lnTo>
                    <a:pt x="0" y="2410"/>
                  </a:lnTo>
                  <a:lnTo>
                    <a:pt x="2080" y="3513"/>
                  </a:lnTo>
                  <a:lnTo>
                    <a:pt x="4726" y="2158"/>
                  </a:lnTo>
                  <a:cubicBezTo>
                    <a:pt x="4758" y="2142"/>
                    <a:pt x="4805" y="2134"/>
                    <a:pt x="4852" y="2134"/>
                  </a:cubicBezTo>
                  <a:cubicBezTo>
                    <a:pt x="4899" y="2134"/>
                    <a:pt x="4947" y="2142"/>
                    <a:pt x="4978" y="2158"/>
                  </a:cubicBezTo>
                  <a:lnTo>
                    <a:pt x="7625" y="3513"/>
                  </a:lnTo>
                  <a:lnTo>
                    <a:pt x="9767" y="2442"/>
                  </a:lnTo>
                  <a:lnTo>
                    <a:pt x="4978" y="47"/>
                  </a:lnTo>
                  <a:cubicBezTo>
                    <a:pt x="4931" y="16"/>
                    <a:pt x="4884" y="0"/>
                    <a:pt x="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-44825000" y="4006225"/>
              <a:ext cx="52000" cy="105575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2080" y="1"/>
                  </a:moveTo>
                  <a:lnTo>
                    <a:pt x="0" y="1009"/>
                  </a:lnTo>
                  <a:lnTo>
                    <a:pt x="0" y="4222"/>
                  </a:lnTo>
                  <a:lnTo>
                    <a:pt x="2080" y="315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-44754900" y="4005450"/>
              <a:ext cx="122875" cy="222925"/>
            </a:xfrm>
            <a:custGeom>
              <a:avLst/>
              <a:gdLst/>
              <a:ahLst/>
              <a:cxnLst/>
              <a:rect l="l" t="t" r="r" b="b"/>
              <a:pathLst>
                <a:path w="4915" h="8917" extrusionOk="0">
                  <a:moveTo>
                    <a:pt x="4915" y="0"/>
                  </a:moveTo>
                  <a:lnTo>
                    <a:pt x="2804" y="1040"/>
                  </a:lnTo>
                  <a:lnTo>
                    <a:pt x="2804" y="4789"/>
                  </a:lnTo>
                  <a:cubicBezTo>
                    <a:pt x="2804" y="4915"/>
                    <a:pt x="2710" y="5041"/>
                    <a:pt x="2615" y="5104"/>
                  </a:cubicBezTo>
                  <a:lnTo>
                    <a:pt x="0" y="6396"/>
                  </a:lnTo>
                  <a:lnTo>
                    <a:pt x="0" y="8916"/>
                  </a:lnTo>
                  <a:lnTo>
                    <a:pt x="4726" y="6396"/>
                  </a:lnTo>
                  <a:cubicBezTo>
                    <a:pt x="4852" y="6333"/>
                    <a:pt x="4915" y="6207"/>
                    <a:pt x="4915" y="6081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-44754900" y="4006225"/>
              <a:ext cx="52775" cy="105575"/>
            </a:xfrm>
            <a:custGeom>
              <a:avLst/>
              <a:gdLst/>
              <a:ahLst/>
              <a:cxnLst/>
              <a:rect l="l" t="t" r="r" b="b"/>
              <a:pathLst>
                <a:path w="2111" h="4223" extrusionOk="0">
                  <a:moveTo>
                    <a:pt x="0" y="1"/>
                  </a:moveTo>
                  <a:lnTo>
                    <a:pt x="0" y="3151"/>
                  </a:lnTo>
                  <a:lnTo>
                    <a:pt x="2111" y="4222"/>
                  </a:lnTo>
                  <a:lnTo>
                    <a:pt x="2111" y="10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-44895900" y="4006225"/>
              <a:ext cx="122900" cy="225300"/>
            </a:xfrm>
            <a:custGeom>
              <a:avLst/>
              <a:gdLst/>
              <a:ahLst/>
              <a:cxnLst/>
              <a:rect l="l" t="t" r="r" b="b"/>
              <a:pathLst>
                <a:path w="4916" h="9012" extrusionOk="0">
                  <a:moveTo>
                    <a:pt x="1" y="1"/>
                  </a:moveTo>
                  <a:lnTo>
                    <a:pt x="1" y="6176"/>
                  </a:lnTo>
                  <a:cubicBezTo>
                    <a:pt x="1" y="6302"/>
                    <a:pt x="95" y="6428"/>
                    <a:pt x="190" y="6491"/>
                  </a:cubicBezTo>
                  <a:lnTo>
                    <a:pt x="4916" y="9011"/>
                  </a:lnTo>
                  <a:lnTo>
                    <a:pt x="4916" y="6428"/>
                  </a:lnTo>
                  <a:lnTo>
                    <a:pt x="2332" y="5105"/>
                  </a:lnTo>
                  <a:lnTo>
                    <a:pt x="2301" y="5105"/>
                  </a:lnTo>
                  <a:cubicBezTo>
                    <a:pt x="2206" y="5073"/>
                    <a:pt x="2143" y="4947"/>
                    <a:pt x="2143" y="4853"/>
                  </a:cubicBezTo>
                  <a:lnTo>
                    <a:pt x="2143" y="11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2" name="Google Shape;1512;p39"/>
          <p:cNvGrpSpPr/>
          <p:nvPr/>
        </p:nvGrpSpPr>
        <p:grpSpPr>
          <a:xfrm>
            <a:off x="5183530" y="3127530"/>
            <a:ext cx="3250253" cy="636350"/>
            <a:chOff x="5183530" y="3127530"/>
            <a:chExt cx="3250253" cy="636350"/>
          </a:xfrm>
        </p:grpSpPr>
        <p:grpSp>
          <p:nvGrpSpPr>
            <p:cNvPr id="1513" name="Google Shape;1513;p39"/>
            <p:cNvGrpSpPr/>
            <p:nvPr/>
          </p:nvGrpSpPr>
          <p:grpSpPr>
            <a:xfrm>
              <a:off x="6637605" y="3127530"/>
              <a:ext cx="1796177" cy="636350"/>
              <a:chOff x="5222700" y="3658300"/>
              <a:chExt cx="3210900" cy="636350"/>
            </a:xfrm>
          </p:grpSpPr>
          <p:sp>
            <p:nvSpPr>
              <p:cNvPr id="1514" name="Google Shape;1514;p39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very cold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15" name="Google Shape;1515;p39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516" name="Google Shape;1516;p39"/>
            <p:cNvSpPr/>
            <p:nvPr/>
          </p:nvSpPr>
          <p:spPr>
            <a:xfrm flipH="1">
              <a:off x="5183530" y="3252725"/>
              <a:ext cx="1157345" cy="201429"/>
            </a:xfrm>
            <a:custGeom>
              <a:avLst/>
              <a:gdLst/>
              <a:ahLst/>
              <a:cxnLst/>
              <a:rect l="l" t="t" r="r" b="b"/>
              <a:pathLst>
                <a:path w="58868" h="11175" extrusionOk="0">
                  <a:moveTo>
                    <a:pt x="0" y="11175"/>
                  </a:moveTo>
                  <a:lnTo>
                    <a:pt x="54079" y="11175"/>
                  </a:lnTo>
                  <a:lnTo>
                    <a:pt x="58868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1517" name="Google Shape;1517;p39"/>
            <p:cNvSpPr/>
            <p:nvPr/>
          </p:nvSpPr>
          <p:spPr>
            <a:xfrm>
              <a:off x="6195700" y="3264800"/>
              <a:ext cx="365700" cy="36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8" name="Google Shape;1518;p39"/>
          <p:cNvGrpSpPr/>
          <p:nvPr/>
        </p:nvGrpSpPr>
        <p:grpSpPr>
          <a:xfrm>
            <a:off x="6266994" y="3318176"/>
            <a:ext cx="223106" cy="255066"/>
            <a:chOff x="-47505300" y="3200500"/>
            <a:chExt cx="263875" cy="301675"/>
          </a:xfrm>
        </p:grpSpPr>
        <p:sp>
          <p:nvSpPr>
            <p:cNvPr id="1519" name="Google Shape;1519;p39"/>
            <p:cNvSpPr/>
            <p:nvPr/>
          </p:nvSpPr>
          <p:spPr>
            <a:xfrm>
              <a:off x="-47382425" y="3306025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1387" y="1"/>
                  </a:moveTo>
                  <a:cubicBezTo>
                    <a:pt x="1198" y="726"/>
                    <a:pt x="694" y="1261"/>
                    <a:pt x="1" y="1387"/>
                  </a:cubicBezTo>
                  <a:lnTo>
                    <a:pt x="1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-47382425" y="3306025"/>
              <a:ext cx="15775" cy="15800"/>
            </a:xfrm>
            <a:custGeom>
              <a:avLst/>
              <a:gdLst/>
              <a:ahLst/>
              <a:cxnLst/>
              <a:rect l="l" t="t" r="r" b="b"/>
              <a:pathLst>
                <a:path w="631" h="632" extrusionOk="0">
                  <a:moveTo>
                    <a:pt x="1" y="1"/>
                  </a:moveTo>
                  <a:lnTo>
                    <a:pt x="1" y="631"/>
                  </a:lnTo>
                  <a:cubicBezTo>
                    <a:pt x="316" y="568"/>
                    <a:pt x="536" y="316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-47487975" y="3200500"/>
              <a:ext cx="210325" cy="301675"/>
            </a:xfrm>
            <a:custGeom>
              <a:avLst/>
              <a:gdLst/>
              <a:ahLst/>
              <a:cxnLst/>
              <a:rect l="l" t="t" r="r" b="b"/>
              <a:pathLst>
                <a:path w="8413" h="12067" extrusionOk="0">
                  <a:moveTo>
                    <a:pt x="3845" y="2111"/>
                  </a:moveTo>
                  <a:cubicBezTo>
                    <a:pt x="4727" y="2111"/>
                    <a:pt x="5420" y="2678"/>
                    <a:pt x="5577" y="3529"/>
                  </a:cubicBezTo>
                  <a:lnTo>
                    <a:pt x="6680" y="3529"/>
                  </a:lnTo>
                  <a:cubicBezTo>
                    <a:pt x="6901" y="3529"/>
                    <a:pt x="7058" y="3686"/>
                    <a:pt x="7058" y="3875"/>
                  </a:cubicBezTo>
                  <a:lnTo>
                    <a:pt x="7058" y="6711"/>
                  </a:lnTo>
                  <a:lnTo>
                    <a:pt x="6995" y="6711"/>
                  </a:lnTo>
                  <a:cubicBezTo>
                    <a:pt x="6995" y="6900"/>
                    <a:pt x="6838" y="7057"/>
                    <a:pt x="6648" y="7057"/>
                  </a:cubicBezTo>
                  <a:lnTo>
                    <a:pt x="3845" y="7057"/>
                  </a:lnTo>
                  <a:cubicBezTo>
                    <a:pt x="3656" y="7057"/>
                    <a:pt x="3498" y="6900"/>
                    <a:pt x="3498" y="6711"/>
                  </a:cubicBezTo>
                  <a:lnTo>
                    <a:pt x="3498" y="5608"/>
                  </a:lnTo>
                  <a:cubicBezTo>
                    <a:pt x="2710" y="5451"/>
                    <a:pt x="2080" y="4726"/>
                    <a:pt x="2080" y="3875"/>
                  </a:cubicBezTo>
                  <a:cubicBezTo>
                    <a:pt x="2080" y="2899"/>
                    <a:pt x="2868" y="2111"/>
                    <a:pt x="3845" y="2111"/>
                  </a:cubicBezTo>
                  <a:close/>
                  <a:moveTo>
                    <a:pt x="5262" y="8444"/>
                  </a:moveTo>
                  <a:cubicBezTo>
                    <a:pt x="5483" y="8444"/>
                    <a:pt x="5640" y="8601"/>
                    <a:pt x="5640" y="8790"/>
                  </a:cubicBezTo>
                  <a:cubicBezTo>
                    <a:pt x="5640" y="8979"/>
                    <a:pt x="5483" y="9137"/>
                    <a:pt x="5262" y="9137"/>
                  </a:cubicBezTo>
                  <a:lnTo>
                    <a:pt x="2490" y="9137"/>
                  </a:lnTo>
                  <a:cubicBezTo>
                    <a:pt x="2269" y="9137"/>
                    <a:pt x="2112" y="8979"/>
                    <a:pt x="2112" y="8790"/>
                  </a:cubicBezTo>
                  <a:cubicBezTo>
                    <a:pt x="2112" y="8601"/>
                    <a:pt x="2269" y="8444"/>
                    <a:pt x="2490" y="8444"/>
                  </a:cubicBezTo>
                  <a:close/>
                  <a:moveTo>
                    <a:pt x="6680" y="8444"/>
                  </a:moveTo>
                  <a:cubicBezTo>
                    <a:pt x="6901" y="8444"/>
                    <a:pt x="7058" y="8601"/>
                    <a:pt x="7058" y="8790"/>
                  </a:cubicBezTo>
                  <a:cubicBezTo>
                    <a:pt x="6995" y="8979"/>
                    <a:pt x="6838" y="9137"/>
                    <a:pt x="6680" y="9137"/>
                  </a:cubicBezTo>
                  <a:cubicBezTo>
                    <a:pt x="6491" y="9137"/>
                    <a:pt x="6333" y="8979"/>
                    <a:pt x="6333" y="8790"/>
                  </a:cubicBezTo>
                  <a:cubicBezTo>
                    <a:pt x="6333" y="8601"/>
                    <a:pt x="6491" y="8444"/>
                    <a:pt x="6680" y="8444"/>
                  </a:cubicBezTo>
                  <a:close/>
                  <a:moveTo>
                    <a:pt x="6680" y="9861"/>
                  </a:moveTo>
                  <a:cubicBezTo>
                    <a:pt x="6901" y="9861"/>
                    <a:pt x="7058" y="10019"/>
                    <a:pt x="7058" y="10208"/>
                  </a:cubicBezTo>
                  <a:cubicBezTo>
                    <a:pt x="7058" y="10397"/>
                    <a:pt x="6838" y="10554"/>
                    <a:pt x="6680" y="10554"/>
                  </a:cubicBezTo>
                  <a:lnTo>
                    <a:pt x="2490" y="10554"/>
                  </a:lnTo>
                  <a:cubicBezTo>
                    <a:pt x="2269" y="10554"/>
                    <a:pt x="2112" y="10397"/>
                    <a:pt x="2112" y="10208"/>
                  </a:cubicBezTo>
                  <a:cubicBezTo>
                    <a:pt x="2112" y="10019"/>
                    <a:pt x="2269" y="9861"/>
                    <a:pt x="2490" y="9861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418"/>
                  </a:lnTo>
                  <a:lnTo>
                    <a:pt x="1072" y="1418"/>
                  </a:lnTo>
                  <a:cubicBezTo>
                    <a:pt x="1261" y="1418"/>
                    <a:pt x="1419" y="1576"/>
                    <a:pt x="1419" y="1796"/>
                  </a:cubicBezTo>
                  <a:cubicBezTo>
                    <a:pt x="1419" y="1985"/>
                    <a:pt x="1261" y="2143"/>
                    <a:pt x="1072" y="2143"/>
                  </a:cubicBezTo>
                  <a:lnTo>
                    <a:pt x="1" y="2143"/>
                  </a:lnTo>
                  <a:lnTo>
                    <a:pt x="1" y="3560"/>
                  </a:lnTo>
                  <a:lnTo>
                    <a:pt x="1072" y="3560"/>
                  </a:lnTo>
                  <a:cubicBezTo>
                    <a:pt x="1261" y="3560"/>
                    <a:pt x="1419" y="3718"/>
                    <a:pt x="1419" y="3907"/>
                  </a:cubicBezTo>
                  <a:cubicBezTo>
                    <a:pt x="1419" y="4096"/>
                    <a:pt x="1261" y="4253"/>
                    <a:pt x="1072" y="4253"/>
                  </a:cubicBezTo>
                  <a:lnTo>
                    <a:pt x="1" y="4253"/>
                  </a:lnTo>
                  <a:lnTo>
                    <a:pt x="1" y="5671"/>
                  </a:lnTo>
                  <a:lnTo>
                    <a:pt x="1072" y="5671"/>
                  </a:lnTo>
                  <a:cubicBezTo>
                    <a:pt x="1261" y="5671"/>
                    <a:pt x="1419" y="5829"/>
                    <a:pt x="1419" y="6049"/>
                  </a:cubicBezTo>
                  <a:cubicBezTo>
                    <a:pt x="1419" y="6238"/>
                    <a:pt x="1261" y="6396"/>
                    <a:pt x="1072" y="6396"/>
                  </a:cubicBezTo>
                  <a:lnTo>
                    <a:pt x="1" y="6396"/>
                  </a:lnTo>
                  <a:lnTo>
                    <a:pt x="1" y="7814"/>
                  </a:lnTo>
                  <a:lnTo>
                    <a:pt x="1072" y="7814"/>
                  </a:lnTo>
                  <a:cubicBezTo>
                    <a:pt x="1261" y="7814"/>
                    <a:pt x="1419" y="7971"/>
                    <a:pt x="1419" y="8160"/>
                  </a:cubicBezTo>
                  <a:cubicBezTo>
                    <a:pt x="1419" y="8349"/>
                    <a:pt x="1261" y="8507"/>
                    <a:pt x="1072" y="8507"/>
                  </a:cubicBezTo>
                  <a:lnTo>
                    <a:pt x="1" y="8507"/>
                  </a:lnTo>
                  <a:lnTo>
                    <a:pt x="1" y="9924"/>
                  </a:lnTo>
                  <a:lnTo>
                    <a:pt x="1072" y="9924"/>
                  </a:lnTo>
                  <a:cubicBezTo>
                    <a:pt x="1261" y="9924"/>
                    <a:pt x="1419" y="10082"/>
                    <a:pt x="1419" y="10302"/>
                  </a:cubicBezTo>
                  <a:cubicBezTo>
                    <a:pt x="1419" y="10491"/>
                    <a:pt x="1261" y="10649"/>
                    <a:pt x="1072" y="10649"/>
                  </a:cubicBezTo>
                  <a:lnTo>
                    <a:pt x="1" y="10649"/>
                  </a:lnTo>
                  <a:lnTo>
                    <a:pt x="1" y="11689"/>
                  </a:lnTo>
                  <a:cubicBezTo>
                    <a:pt x="1" y="11909"/>
                    <a:pt x="158" y="12067"/>
                    <a:pt x="347" y="12067"/>
                  </a:cubicBezTo>
                  <a:lnTo>
                    <a:pt x="8066" y="12067"/>
                  </a:lnTo>
                  <a:cubicBezTo>
                    <a:pt x="8255" y="12067"/>
                    <a:pt x="8413" y="11909"/>
                    <a:pt x="8413" y="11689"/>
                  </a:cubicBezTo>
                  <a:lnTo>
                    <a:pt x="8413" y="410"/>
                  </a:lnTo>
                  <a:cubicBezTo>
                    <a:pt x="8413" y="158"/>
                    <a:pt x="8255" y="0"/>
                    <a:pt x="8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-47417875" y="32713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545"/>
                    <a:pt x="253" y="1891"/>
                    <a:pt x="694" y="2049"/>
                  </a:cubicBezTo>
                  <a:lnTo>
                    <a:pt x="694" y="1072"/>
                  </a:lnTo>
                  <a:cubicBezTo>
                    <a:pt x="694" y="883"/>
                    <a:pt x="852" y="725"/>
                    <a:pt x="1041" y="725"/>
                  </a:cubicBezTo>
                  <a:lnTo>
                    <a:pt x="2049" y="725"/>
                  </a:lnTo>
                  <a:cubicBezTo>
                    <a:pt x="1923" y="284"/>
                    <a:pt x="1513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-47505300" y="32359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-47505300" y="34470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-47505300" y="3394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lnTo>
                    <a:pt x="347" y="32"/>
                  </a:lnTo>
                  <a:cubicBezTo>
                    <a:pt x="127" y="32"/>
                    <a:pt x="1" y="190"/>
                    <a:pt x="1" y="379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-47505300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27" y="1"/>
                    <a:pt x="1" y="158"/>
                    <a:pt x="1" y="347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-47505300" y="32895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-47259550" y="3411575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cubicBezTo>
                    <a:pt x="410" y="1891"/>
                    <a:pt x="725" y="1481"/>
                    <a:pt x="725" y="1072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-47259550" y="3306025"/>
              <a:ext cx="18125" cy="35475"/>
            </a:xfrm>
            <a:custGeom>
              <a:avLst/>
              <a:gdLst/>
              <a:ahLst/>
              <a:cxnLst/>
              <a:rect l="l" t="t" r="r" b="b"/>
              <a:pathLst>
                <a:path w="725" h="1419" extrusionOk="0">
                  <a:moveTo>
                    <a:pt x="0" y="1"/>
                  </a:moveTo>
                  <a:lnTo>
                    <a:pt x="0" y="1419"/>
                  </a:lnTo>
                  <a:lnTo>
                    <a:pt x="725" y="1419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-47259550" y="3359600"/>
              <a:ext cx="18125" cy="34675"/>
            </a:xfrm>
            <a:custGeom>
              <a:avLst/>
              <a:gdLst/>
              <a:ahLst/>
              <a:cxnLst/>
              <a:rect l="l" t="t" r="r" b="b"/>
              <a:pathLst>
                <a:path w="725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725" y="138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-47259550" y="3238300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lnTo>
                    <a:pt x="725" y="2048"/>
                  </a:lnTo>
                  <a:lnTo>
                    <a:pt x="725" y="977"/>
                  </a:lnTo>
                  <a:cubicBezTo>
                    <a:pt x="693" y="505"/>
                    <a:pt x="410" y="12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2" name="Google Shape;1532;p39"/>
          <p:cNvGrpSpPr/>
          <p:nvPr/>
        </p:nvGrpSpPr>
        <p:grpSpPr>
          <a:xfrm>
            <a:off x="710284" y="3127530"/>
            <a:ext cx="3245811" cy="636350"/>
            <a:chOff x="710284" y="3127530"/>
            <a:chExt cx="3245811" cy="636350"/>
          </a:xfrm>
        </p:grpSpPr>
        <p:grpSp>
          <p:nvGrpSpPr>
            <p:cNvPr id="1533" name="Google Shape;1533;p39"/>
            <p:cNvGrpSpPr/>
            <p:nvPr/>
          </p:nvGrpSpPr>
          <p:grpSpPr>
            <a:xfrm>
              <a:off x="710284" y="3127530"/>
              <a:ext cx="1796177" cy="636350"/>
              <a:chOff x="5222700" y="3658300"/>
              <a:chExt cx="3210900" cy="636350"/>
            </a:xfrm>
          </p:grpSpPr>
          <p:sp>
            <p:nvSpPr>
              <p:cNvPr id="1534" name="Google Shape;1534;p39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We live on this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35" name="Google Shape;1535;p39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536" name="Google Shape;1536;p39"/>
            <p:cNvSpPr/>
            <p:nvPr/>
          </p:nvSpPr>
          <p:spPr>
            <a:xfrm>
              <a:off x="2798750" y="3252725"/>
              <a:ext cx="1157345" cy="201429"/>
            </a:xfrm>
            <a:custGeom>
              <a:avLst/>
              <a:gdLst/>
              <a:ahLst/>
              <a:cxnLst/>
              <a:rect l="l" t="t" r="r" b="b"/>
              <a:pathLst>
                <a:path w="58868" h="11175" extrusionOk="0">
                  <a:moveTo>
                    <a:pt x="0" y="11175"/>
                  </a:moveTo>
                  <a:lnTo>
                    <a:pt x="54079" y="11175"/>
                  </a:lnTo>
                  <a:lnTo>
                    <a:pt x="58868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1537" name="Google Shape;1537;p39"/>
            <p:cNvSpPr/>
            <p:nvPr/>
          </p:nvSpPr>
          <p:spPr>
            <a:xfrm>
              <a:off x="2582650" y="3264800"/>
              <a:ext cx="365700" cy="36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8" name="Google Shape;1538;p39"/>
          <p:cNvGrpSpPr/>
          <p:nvPr/>
        </p:nvGrpSpPr>
        <p:grpSpPr>
          <a:xfrm>
            <a:off x="2638621" y="3318852"/>
            <a:ext cx="253735" cy="253735"/>
            <a:chOff x="-47154800" y="3569100"/>
            <a:chExt cx="300100" cy="300100"/>
          </a:xfrm>
        </p:grpSpPr>
        <p:sp>
          <p:nvSpPr>
            <p:cNvPr id="1539" name="Google Shape;1539;p39"/>
            <p:cNvSpPr/>
            <p:nvPr/>
          </p:nvSpPr>
          <p:spPr>
            <a:xfrm>
              <a:off x="-46994900" y="3728200"/>
              <a:ext cx="140200" cy="141000"/>
            </a:xfrm>
            <a:custGeom>
              <a:avLst/>
              <a:gdLst/>
              <a:ahLst/>
              <a:cxnLst/>
              <a:rect l="l" t="t" r="r" b="b"/>
              <a:pathLst>
                <a:path w="5608" h="5640" extrusionOk="0">
                  <a:moveTo>
                    <a:pt x="2772" y="1733"/>
                  </a:moveTo>
                  <a:cubicBezTo>
                    <a:pt x="2961" y="1733"/>
                    <a:pt x="3119" y="1891"/>
                    <a:pt x="3119" y="2111"/>
                  </a:cubicBezTo>
                  <a:lnTo>
                    <a:pt x="3119" y="2458"/>
                  </a:lnTo>
                  <a:lnTo>
                    <a:pt x="3466" y="2458"/>
                  </a:lnTo>
                  <a:cubicBezTo>
                    <a:pt x="3655" y="2458"/>
                    <a:pt x="3812" y="2615"/>
                    <a:pt x="3812" y="2804"/>
                  </a:cubicBezTo>
                  <a:cubicBezTo>
                    <a:pt x="3812" y="2994"/>
                    <a:pt x="3655" y="3151"/>
                    <a:pt x="3466" y="3151"/>
                  </a:cubicBezTo>
                  <a:lnTo>
                    <a:pt x="2772" y="3151"/>
                  </a:lnTo>
                  <a:cubicBezTo>
                    <a:pt x="2552" y="3151"/>
                    <a:pt x="2426" y="2994"/>
                    <a:pt x="2426" y="2804"/>
                  </a:cubicBezTo>
                  <a:lnTo>
                    <a:pt x="2426" y="2111"/>
                  </a:lnTo>
                  <a:cubicBezTo>
                    <a:pt x="2426" y="1891"/>
                    <a:pt x="2552" y="1733"/>
                    <a:pt x="2772" y="1733"/>
                  </a:cubicBezTo>
                  <a:close/>
                  <a:moveTo>
                    <a:pt x="2457" y="1"/>
                  </a:moveTo>
                  <a:cubicBezTo>
                    <a:pt x="1197" y="158"/>
                    <a:pt x="221" y="1166"/>
                    <a:pt x="0" y="2458"/>
                  </a:cubicBezTo>
                  <a:lnTo>
                    <a:pt x="693" y="2458"/>
                  </a:lnTo>
                  <a:cubicBezTo>
                    <a:pt x="882" y="2458"/>
                    <a:pt x="1040" y="2615"/>
                    <a:pt x="1040" y="2804"/>
                  </a:cubicBezTo>
                  <a:cubicBezTo>
                    <a:pt x="1040" y="2994"/>
                    <a:pt x="882" y="3151"/>
                    <a:pt x="693" y="3151"/>
                  </a:cubicBezTo>
                  <a:lnTo>
                    <a:pt x="0" y="3151"/>
                  </a:lnTo>
                  <a:cubicBezTo>
                    <a:pt x="158" y="4411"/>
                    <a:pt x="1166" y="5451"/>
                    <a:pt x="2457" y="5608"/>
                  </a:cubicBezTo>
                  <a:lnTo>
                    <a:pt x="2457" y="4947"/>
                  </a:lnTo>
                  <a:cubicBezTo>
                    <a:pt x="2457" y="4726"/>
                    <a:pt x="2615" y="4569"/>
                    <a:pt x="2804" y="4569"/>
                  </a:cubicBezTo>
                  <a:cubicBezTo>
                    <a:pt x="2993" y="4569"/>
                    <a:pt x="3151" y="4726"/>
                    <a:pt x="3151" y="4947"/>
                  </a:cubicBezTo>
                  <a:lnTo>
                    <a:pt x="3151" y="5640"/>
                  </a:lnTo>
                  <a:cubicBezTo>
                    <a:pt x="4411" y="5482"/>
                    <a:pt x="5450" y="4474"/>
                    <a:pt x="5608" y="3214"/>
                  </a:cubicBezTo>
                  <a:lnTo>
                    <a:pt x="4883" y="3214"/>
                  </a:lnTo>
                  <a:cubicBezTo>
                    <a:pt x="4694" y="3151"/>
                    <a:pt x="4537" y="2994"/>
                    <a:pt x="4537" y="2804"/>
                  </a:cubicBezTo>
                  <a:cubicBezTo>
                    <a:pt x="4537" y="2615"/>
                    <a:pt x="4694" y="2458"/>
                    <a:pt x="4883" y="2458"/>
                  </a:cubicBezTo>
                  <a:lnTo>
                    <a:pt x="5608" y="2458"/>
                  </a:lnTo>
                  <a:cubicBezTo>
                    <a:pt x="5450" y="1198"/>
                    <a:pt x="4411" y="221"/>
                    <a:pt x="3151" y="1"/>
                  </a:cubicBezTo>
                  <a:lnTo>
                    <a:pt x="3151" y="694"/>
                  </a:lnTo>
                  <a:cubicBezTo>
                    <a:pt x="3151" y="883"/>
                    <a:pt x="2993" y="1040"/>
                    <a:pt x="2804" y="1040"/>
                  </a:cubicBezTo>
                  <a:cubicBezTo>
                    <a:pt x="2615" y="1040"/>
                    <a:pt x="2457" y="883"/>
                    <a:pt x="2457" y="694"/>
                  </a:cubicBezTo>
                  <a:lnTo>
                    <a:pt x="2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-46978375" y="3574625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0"/>
                  </a:lnTo>
                  <a:lnTo>
                    <a:pt x="1891" y="18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-47075250" y="366520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316" y="536"/>
                    <a:pt x="505" y="284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-47110700" y="36313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481"/>
                    <a:pt x="253" y="1859"/>
                    <a:pt x="694" y="2048"/>
                  </a:cubicBezTo>
                  <a:lnTo>
                    <a:pt x="694" y="1040"/>
                  </a:lnTo>
                  <a:cubicBezTo>
                    <a:pt x="694" y="851"/>
                    <a:pt x="851" y="694"/>
                    <a:pt x="1040" y="694"/>
                  </a:cubicBezTo>
                  <a:lnTo>
                    <a:pt x="2049" y="694"/>
                  </a:lnTo>
                  <a:cubicBezTo>
                    <a:pt x="1891" y="316"/>
                    <a:pt x="1482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-47075250" y="3665200"/>
              <a:ext cx="53575" cy="54350"/>
            </a:xfrm>
            <a:custGeom>
              <a:avLst/>
              <a:gdLst/>
              <a:ahLst/>
              <a:cxnLst/>
              <a:rect l="l" t="t" r="r" b="b"/>
              <a:pathLst>
                <a:path w="2143" h="2174" extrusionOk="0">
                  <a:moveTo>
                    <a:pt x="1355" y="0"/>
                  </a:moveTo>
                  <a:cubicBezTo>
                    <a:pt x="1229" y="693"/>
                    <a:pt x="694" y="1229"/>
                    <a:pt x="1" y="1386"/>
                  </a:cubicBezTo>
                  <a:lnTo>
                    <a:pt x="1" y="2174"/>
                  </a:lnTo>
                  <a:lnTo>
                    <a:pt x="2143" y="2174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-47154800" y="3569100"/>
              <a:ext cx="229225" cy="300100"/>
            </a:xfrm>
            <a:custGeom>
              <a:avLst/>
              <a:gdLst/>
              <a:ahLst/>
              <a:cxnLst/>
              <a:rect l="l" t="t" r="r" b="b"/>
              <a:pathLst>
                <a:path w="9169" h="12004" extrusionOk="0">
                  <a:moveTo>
                    <a:pt x="2804" y="1765"/>
                  </a:moveTo>
                  <a:cubicBezTo>
                    <a:pt x="3687" y="1765"/>
                    <a:pt x="4380" y="2363"/>
                    <a:pt x="4537" y="3183"/>
                  </a:cubicBezTo>
                  <a:lnTo>
                    <a:pt x="5703" y="3183"/>
                  </a:lnTo>
                  <a:cubicBezTo>
                    <a:pt x="5892" y="3183"/>
                    <a:pt x="6049" y="3340"/>
                    <a:pt x="6049" y="3529"/>
                  </a:cubicBezTo>
                  <a:lnTo>
                    <a:pt x="6049" y="6428"/>
                  </a:lnTo>
                  <a:cubicBezTo>
                    <a:pt x="6049" y="6617"/>
                    <a:pt x="5892" y="6774"/>
                    <a:pt x="5703" y="6774"/>
                  </a:cubicBezTo>
                  <a:lnTo>
                    <a:pt x="2804" y="6774"/>
                  </a:lnTo>
                  <a:cubicBezTo>
                    <a:pt x="2615" y="6774"/>
                    <a:pt x="2458" y="6617"/>
                    <a:pt x="2458" y="6428"/>
                  </a:cubicBezTo>
                  <a:lnTo>
                    <a:pt x="2458" y="5262"/>
                  </a:lnTo>
                  <a:cubicBezTo>
                    <a:pt x="1670" y="5104"/>
                    <a:pt x="1040" y="4411"/>
                    <a:pt x="1040" y="3529"/>
                  </a:cubicBezTo>
                  <a:cubicBezTo>
                    <a:pt x="1040" y="2552"/>
                    <a:pt x="1828" y="1765"/>
                    <a:pt x="2804" y="1765"/>
                  </a:cubicBezTo>
                  <a:close/>
                  <a:moveTo>
                    <a:pt x="4191" y="8160"/>
                  </a:moveTo>
                  <a:cubicBezTo>
                    <a:pt x="4380" y="8160"/>
                    <a:pt x="4537" y="8318"/>
                    <a:pt x="4537" y="8507"/>
                  </a:cubicBezTo>
                  <a:cubicBezTo>
                    <a:pt x="4537" y="8696"/>
                    <a:pt x="4380" y="8853"/>
                    <a:pt x="4191" y="8853"/>
                  </a:cubicBezTo>
                  <a:lnTo>
                    <a:pt x="1387" y="8853"/>
                  </a:lnTo>
                  <a:cubicBezTo>
                    <a:pt x="1198" y="8853"/>
                    <a:pt x="1040" y="8696"/>
                    <a:pt x="1040" y="8507"/>
                  </a:cubicBezTo>
                  <a:cubicBezTo>
                    <a:pt x="1040" y="8318"/>
                    <a:pt x="1198" y="8160"/>
                    <a:pt x="1387" y="8160"/>
                  </a:cubicBezTo>
                  <a:close/>
                  <a:moveTo>
                    <a:pt x="4191" y="9515"/>
                  </a:moveTo>
                  <a:cubicBezTo>
                    <a:pt x="4380" y="9515"/>
                    <a:pt x="4537" y="9673"/>
                    <a:pt x="4537" y="9893"/>
                  </a:cubicBezTo>
                  <a:cubicBezTo>
                    <a:pt x="4537" y="10082"/>
                    <a:pt x="4380" y="10240"/>
                    <a:pt x="4191" y="10240"/>
                  </a:cubicBezTo>
                  <a:lnTo>
                    <a:pt x="1387" y="10240"/>
                  </a:lnTo>
                  <a:cubicBezTo>
                    <a:pt x="1198" y="10240"/>
                    <a:pt x="1040" y="10082"/>
                    <a:pt x="1040" y="9893"/>
                  </a:cubicBezTo>
                  <a:cubicBezTo>
                    <a:pt x="1040" y="9673"/>
                    <a:pt x="1198" y="9515"/>
                    <a:pt x="1387" y="9515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1657"/>
                  </a:lnTo>
                  <a:cubicBezTo>
                    <a:pt x="1" y="11846"/>
                    <a:pt x="158" y="12004"/>
                    <a:pt x="347" y="12004"/>
                  </a:cubicBezTo>
                  <a:lnTo>
                    <a:pt x="7089" y="12004"/>
                  </a:lnTo>
                  <a:cubicBezTo>
                    <a:pt x="6239" y="11342"/>
                    <a:pt x="5671" y="10366"/>
                    <a:pt x="5671" y="9168"/>
                  </a:cubicBezTo>
                  <a:cubicBezTo>
                    <a:pt x="5671" y="7247"/>
                    <a:pt x="7247" y="5671"/>
                    <a:pt x="9168" y="5671"/>
                  </a:cubicBezTo>
                  <a:lnTo>
                    <a:pt x="9168" y="2805"/>
                  </a:lnTo>
                  <a:lnTo>
                    <a:pt x="6711" y="2805"/>
                  </a:lnTo>
                  <a:cubicBezTo>
                    <a:pt x="6522" y="2805"/>
                    <a:pt x="6365" y="2647"/>
                    <a:pt x="6365" y="2426"/>
                  </a:cubicBezTo>
                  <a:lnTo>
                    <a:pt x="63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5" name="Google Shape;1545;p39"/>
          <p:cNvGrpSpPr/>
          <p:nvPr/>
        </p:nvGrpSpPr>
        <p:grpSpPr>
          <a:xfrm>
            <a:off x="4869125" y="3910445"/>
            <a:ext cx="3564608" cy="636350"/>
            <a:chOff x="4869125" y="3910445"/>
            <a:chExt cx="3564608" cy="636350"/>
          </a:xfrm>
        </p:grpSpPr>
        <p:grpSp>
          <p:nvGrpSpPr>
            <p:cNvPr id="1546" name="Google Shape;1546;p39"/>
            <p:cNvGrpSpPr/>
            <p:nvPr/>
          </p:nvGrpSpPr>
          <p:grpSpPr>
            <a:xfrm>
              <a:off x="6637555" y="3910445"/>
              <a:ext cx="1796177" cy="636350"/>
              <a:chOff x="5222700" y="3658300"/>
              <a:chExt cx="3210900" cy="636350"/>
            </a:xfrm>
          </p:grpSpPr>
          <p:sp>
            <p:nvSpPr>
              <p:cNvPr id="1547" name="Google Shape;1547;p39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48" name="Google Shape;1548;p39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549" name="Google Shape;1549;p39"/>
            <p:cNvSpPr/>
            <p:nvPr/>
          </p:nvSpPr>
          <p:spPr>
            <a:xfrm flipH="1">
              <a:off x="4869125" y="3966125"/>
              <a:ext cx="1471700" cy="255405"/>
            </a:xfrm>
            <a:custGeom>
              <a:avLst/>
              <a:gdLst/>
              <a:ahLst/>
              <a:cxnLst/>
              <a:rect l="l" t="t" r="r" b="b"/>
              <a:pathLst>
                <a:path w="58868" h="11175" extrusionOk="0">
                  <a:moveTo>
                    <a:pt x="0" y="11175"/>
                  </a:moveTo>
                  <a:lnTo>
                    <a:pt x="54079" y="11175"/>
                  </a:lnTo>
                  <a:lnTo>
                    <a:pt x="58868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1550" name="Google Shape;1550;p39"/>
            <p:cNvSpPr/>
            <p:nvPr/>
          </p:nvSpPr>
          <p:spPr>
            <a:xfrm>
              <a:off x="6195650" y="4047720"/>
              <a:ext cx="365700" cy="36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39"/>
          <p:cNvGrpSpPr/>
          <p:nvPr/>
        </p:nvGrpSpPr>
        <p:grpSpPr>
          <a:xfrm>
            <a:off x="6266954" y="4102104"/>
            <a:ext cx="223106" cy="253058"/>
            <a:chOff x="-45286550" y="3569900"/>
            <a:chExt cx="263875" cy="299300"/>
          </a:xfrm>
        </p:grpSpPr>
        <p:sp>
          <p:nvSpPr>
            <p:cNvPr id="1552" name="Google Shape;1552;p39"/>
            <p:cNvSpPr/>
            <p:nvPr/>
          </p:nvSpPr>
          <p:spPr>
            <a:xfrm>
              <a:off x="-45234575" y="372820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1" y="1"/>
                  </a:moveTo>
                  <a:lnTo>
                    <a:pt x="1" y="725"/>
                  </a:lnTo>
                  <a:lnTo>
                    <a:pt x="347" y="725"/>
                  </a:lnTo>
                  <a:cubicBezTo>
                    <a:pt x="568" y="725"/>
                    <a:pt x="725" y="568"/>
                    <a:pt x="725" y="379"/>
                  </a:cubicBezTo>
                  <a:cubicBezTo>
                    <a:pt x="725" y="127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9"/>
            <p:cNvSpPr/>
            <p:nvPr/>
          </p:nvSpPr>
          <p:spPr>
            <a:xfrm>
              <a:off x="-45286550" y="3692750"/>
              <a:ext cx="263875" cy="122900"/>
            </a:xfrm>
            <a:custGeom>
              <a:avLst/>
              <a:gdLst/>
              <a:ahLst/>
              <a:cxnLst/>
              <a:rect l="l" t="t" r="r" b="b"/>
              <a:pathLst>
                <a:path w="10555" h="4916" extrusionOk="0">
                  <a:moveTo>
                    <a:pt x="2458" y="725"/>
                  </a:moveTo>
                  <a:cubicBezTo>
                    <a:pt x="3025" y="725"/>
                    <a:pt x="3497" y="1198"/>
                    <a:pt x="3497" y="1765"/>
                  </a:cubicBezTo>
                  <a:cubicBezTo>
                    <a:pt x="3497" y="2364"/>
                    <a:pt x="3025" y="2805"/>
                    <a:pt x="2426" y="2805"/>
                  </a:cubicBezTo>
                  <a:lnTo>
                    <a:pt x="2080" y="2805"/>
                  </a:lnTo>
                  <a:lnTo>
                    <a:pt x="2080" y="3876"/>
                  </a:lnTo>
                  <a:cubicBezTo>
                    <a:pt x="2080" y="4065"/>
                    <a:pt x="1922" y="4222"/>
                    <a:pt x="1733" y="4222"/>
                  </a:cubicBezTo>
                  <a:cubicBezTo>
                    <a:pt x="1544" y="4222"/>
                    <a:pt x="1387" y="4065"/>
                    <a:pt x="1387" y="3876"/>
                  </a:cubicBezTo>
                  <a:lnTo>
                    <a:pt x="1387" y="1072"/>
                  </a:lnTo>
                  <a:cubicBezTo>
                    <a:pt x="1387" y="883"/>
                    <a:pt x="1544" y="725"/>
                    <a:pt x="1733" y="725"/>
                  </a:cubicBezTo>
                  <a:close/>
                  <a:moveTo>
                    <a:pt x="5262" y="694"/>
                  </a:moveTo>
                  <a:cubicBezTo>
                    <a:pt x="5860" y="694"/>
                    <a:pt x="6333" y="1167"/>
                    <a:pt x="6333" y="1734"/>
                  </a:cubicBezTo>
                  <a:cubicBezTo>
                    <a:pt x="6333" y="1954"/>
                    <a:pt x="6175" y="2112"/>
                    <a:pt x="5986" y="2112"/>
                  </a:cubicBezTo>
                  <a:cubicBezTo>
                    <a:pt x="5797" y="2112"/>
                    <a:pt x="5640" y="1954"/>
                    <a:pt x="5640" y="1734"/>
                  </a:cubicBezTo>
                  <a:cubicBezTo>
                    <a:pt x="5640" y="1545"/>
                    <a:pt x="5482" y="1387"/>
                    <a:pt x="5262" y="1387"/>
                  </a:cubicBezTo>
                  <a:cubicBezTo>
                    <a:pt x="5073" y="1387"/>
                    <a:pt x="4915" y="1545"/>
                    <a:pt x="4915" y="1734"/>
                  </a:cubicBezTo>
                  <a:cubicBezTo>
                    <a:pt x="4915" y="1954"/>
                    <a:pt x="5073" y="2112"/>
                    <a:pt x="5262" y="2112"/>
                  </a:cubicBezTo>
                  <a:cubicBezTo>
                    <a:pt x="5860" y="2112"/>
                    <a:pt x="6333" y="2553"/>
                    <a:pt x="6333" y="3151"/>
                  </a:cubicBezTo>
                  <a:cubicBezTo>
                    <a:pt x="6333" y="3750"/>
                    <a:pt x="5860" y="4222"/>
                    <a:pt x="5262" y="4222"/>
                  </a:cubicBezTo>
                  <a:cubicBezTo>
                    <a:pt x="4695" y="4222"/>
                    <a:pt x="4222" y="3750"/>
                    <a:pt x="4222" y="3151"/>
                  </a:cubicBezTo>
                  <a:cubicBezTo>
                    <a:pt x="4222" y="2962"/>
                    <a:pt x="4379" y="2805"/>
                    <a:pt x="4569" y="2805"/>
                  </a:cubicBezTo>
                  <a:cubicBezTo>
                    <a:pt x="4758" y="2805"/>
                    <a:pt x="4915" y="2962"/>
                    <a:pt x="4915" y="3151"/>
                  </a:cubicBezTo>
                  <a:cubicBezTo>
                    <a:pt x="4915" y="3340"/>
                    <a:pt x="5073" y="3498"/>
                    <a:pt x="5262" y="3498"/>
                  </a:cubicBezTo>
                  <a:cubicBezTo>
                    <a:pt x="5482" y="3498"/>
                    <a:pt x="5640" y="3340"/>
                    <a:pt x="5640" y="3151"/>
                  </a:cubicBezTo>
                  <a:cubicBezTo>
                    <a:pt x="5640" y="2962"/>
                    <a:pt x="5482" y="2805"/>
                    <a:pt x="5262" y="2805"/>
                  </a:cubicBezTo>
                  <a:cubicBezTo>
                    <a:pt x="4695" y="2805"/>
                    <a:pt x="4222" y="2332"/>
                    <a:pt x="4222" y="1734"/>
                  </a:cubicBezTo>
                  <a:cubicBezTo>
                    <a:pt x="4222" y="1167"/>
                    <a:pt x="4695" y="694"/>
                    <a:pt x="5262" y="694"/>
                  </a:cubicBezTo>
                  <a:close/>
                  <a:moveTo>
                    <a:pt x="8066" y="725"/>
                  </a:moveTo>
                  <a:cubicBezTo>
                    <a:pt x="8664" y="725"/>
                    <a:pt x="9137" y="1198"/>
                    <a:pt x="9137" y="1765"/>
                  </a:cubicBezTo>
                  <a:lnTo>
                    <a:pt x="9137" y="3151"/>
                  </a:lnTo>
                  <a:cubicBezTo>
                    <a:pt x="9137" y="3750"/>
                    <a:pt x="8664" y="4222"/>
                    <a:pt x="8066" y="4222"/>
                  </a:cubicBezTo>
                  <a:lnTo>
                    <a:pt x="7372" y="4222"/>
                  </a:lnTo>
                  <a:cubicBezTo>
                    <a:pt x="7152" y="4222"/>
                    <a:pt x="6994" y="4065"/>
                    <a:pt x="6994" y="3876"/>
                  </a:cubicBezTo>
                  <a:lnTo>
                    <a:pt x="6994" y="1072"/>
                  </a:lnTo>
                  <a:cubicBezTo>
                    <a:pt x="6994" y="883"/>
                    <a:pt x="7152" y="725"/>
                    <a:pt x="7372" y="725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0208" y="4916"/>
                  </a:lnTo>
                  <a:cubicBezTo>
                    <a:pt x="10397" y="4916"/>
                    <a:pt x="10554" y="4758"/>
                    <a:pt x="10554" y="4569"/>
                  </a:cubicBezTo>
                  <a:lnTo>
                    <a:pt x="10554" y="347"/>
                  </a:lnTo>
                  <a:cubicBezTo>
                    <a:pt x="10554" y="158"/>
                    <a:pt x="10397" y="1"/>
                    <a:pt x="102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9"/>
            <p:cNvSpPr/>
            <p:nvPr/>
          </p:nvSpPr>
          <p:spPr>
            <a:xfrm>
              <a:off x="-45093575" y="3728200"/>
              <a:ext cx="17325" cy="53575"/>
            </a:xfrm>
            <a:custGeom>
              <a:avLst/>
              <a:gdLst/>
              <a:ahLst/>
              <a:cxnLst/>
              <a:rect l="l" t="t" r="r" b="b"/>
              <a:pathLst>
                <a:path w="693" h="2143" extrusionOk="0">
                  <a:moveTo>
                    <a:pt x="0" y="1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536" y="2143"/>
                    <a:pt x="693" y="1985"/>
                    <a:pt x="693" y="1796"/>
                  </a:cubicBezTo>
                  <a:lnTo>
                    <a:pt x="693" y="347"/>
                  </a:lnTo>
                  <a:cubicBezTo>
                    <a:pt x="693" y="127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9"/>
            <p:cNvSpPr/>
            <p:nvPr/>
          </p:nvSpPr>
          <p:spPr>
            <a:xfrm>
              <a:off x="-45268450" y="3569900"/>
              <a:ext cx="228450" cy="106350"/>
            </a:xfrm>
            <a:custGeom>
              <a:avLst/>
              <a:gdLst/>
              <a:ahLst/>
              <a:cxnLst/>
              <a:rect l="l" t="t" r="r" b="b"/>
              <a:pathLst>
                <a:path w="9138" h="425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253"/>
                  </a:lnTo>
                  <a:lnTo>
                    <a:pt x="9137" y="4253"/>
                  </a:lnTo>
                  <a:lnTo>
                    <a:pt x="9137" y="2804"/>
                  </a:lnTo>
                  <a:lnTo>
                    <a:pt x="6680" y="2804"/>
                  </a:lnTo>
                  <a:cubicBezTo>
                    <a:pt x="6491" y="2804"/>
                    <a:pt x="6333" y="2647"/>
                    <a:pt x="6333" y="2457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9"/>
            <p:cNvSpPr/>
            <p:nvPr/>
          </p:nvSpPr>
          <p:spPr>
            <a:xfrm>
              <a:off x="-45093575" y="3574625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0" y="0"/>
                  </a:moveTo>
                  <a:lnTo>
                    <a:pt x="0" y="1890"/>
                  </a:lnTo>
                  <a:lnTo>
                    <a:pt x="1890" y="1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9"/>
            <p:cNvSpPr/>
            <p:nvPr/>
          </p:nvSpPr>
          <p:spPr>
            <a:xfrm>
              <a:off x="-45269225" y="3833750"/>
              <a:ext cx="228425" cy="35450"/>
            </a:xfrm>
            <a:custGeom>
              <a:avLst/>
              <a:gdLst/>
              <a:ahLst/>
              <a:cxnLst/>
              <a:rect l="l" t="t" r="r" b="b"/>
              <a:pathLst>
                <a:path w="9137" h="1418" extrusionOk="0">
                  <a:moveTo>
                    <a:pt x="0" y="0"/>
                  </a:moveTo>
                  <a:lnTo>
                    <a:pt x="0" y="1071"/>
                  </a:lnTo>
                  <a:cubicBezTo>
                    <a:pt x="0" y="1260"/>
                    <a:pt x="158" y="1418"/>
                    <a:pt x="378" y="1418"/>
                  </a:cubicBezTo>
                  <a:lnTo>
                    <a:pt x="8790" y="1418"/>
                  </a:lnTo>
                  <a:cubicBezTo>
                    <a:pt x="8979" y="1418"/>
                    <a:pt x="9137" y="1260"/>
                    <a:pt x="9137" y="1071"/>
                  </a:cubicBezTo>
                  <a:lnTo>
                    <a:pt x="91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8" name="Google Shape;1558;p39"/>
          <p:cNvGrpSpPr/>
          <p:nvPr/>
        </p:nvGrpSpPr>
        <p:grpSpPr>
          <a:xfrm>
            <a:off x="710284" y="3910445"/>
            <a:ext cx="3560166" cy="636350"/>
            <a:chOff x="710284" y="3910445"/>
            <a:chExt cx="3560166" cy="636350"/>
          </a:xfrm>
        </p:grpSpPr>
        <p:grpSp>
          <p:nvGrpSpPr>
            <p:cNvPr id="1559" name="Google Shape;1559;p39"/>
            <p:cNvGrpSpPr/>
            <p:nvPr/>
          </p:nvGrpSpPr>
          <p:grpSpPr>
            <a:xfrm>
              <a:off x="710284" y="3910445"/>
              <a:ext cx="1796177" cy="636350"/>
              <a:chOff x="5222700" y="3658300"/>
              <a:chExt cx="3210900" cy="636350"/>
            </a:xfrm>
          </p:grpSpPr>
          <p:sp>
            <p:nvSpPr>
              <p:cNvPr id="1560" name="Google Shape;1560;p39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Moon is a satellite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61" name="Google Shape;1561;p39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Moon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562" name="Google Shape;1562;p39"/>
            <p:cNvSpPr/>
            <p:nvPr/>
          </p:nvSpPr>
          <p:spPr>
            <a:xfrm>
              <a:off x="2798750" y="3966125"/>
              <a:ext cx="1471700" cy="255405"/>
            </a:xfrm>
            <a:custGeom>
              <a:avLst/>
              <a:gdLst/>
              <a:ahLst/>
              <a:cxnLst/>
              <a:rect l="l" t="t" r="r" b="b"/>
              <a:pathLst>
                <a:path w="58868" h="11175" extrusionOk="0">
                  <a:moveTo>
                    <a:pt x="0" y="11175"/>
                  </a:moveTo>
                  <a:lnTo>
                    <a:pt x="54079" y="11175"/>
                  </a:lnTo>
                  <a:lnTo>
                    <a:pt x="58868" y="0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1563" name="Google Shape;1563;p39"/>
            <p:cNvSpPr/>
            <p:nvPr/>
          </p:nvSpPr>
          <p:spPr>
            <a:xfrm>
              <a:off x="2582650" y="4047720"/>
              <a:ext cx="365700" cy="36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4" name="Google Shape;1564;p39"/>
          <p:cNvGrpSpPr/>
          <p:nvPr/>
        </p:nvGrpSpPr>
        <p:grpSpPr>
          <a:xfrm>
            <a:off x="2661932" y="4101755"/>
            <a:ext cx="207126" cy="253735"/>
            <a:chOff x="-45277900" y="3938500"/>
            <a:chExt cx="244975" cy="300100"/>
          </a:xfrm>
        </p:grpSpPr>
        <p:sp>
          <p:nvSpPr>
            <p:cNvPr id="1565" name="Google Shape;1565;p39"/>
            <p:cNvSpPr/>
            <p:nvPr/>
          </p:nvSpPr>
          <p:spPr>
            <a:xfrm>
              <a:off x="-45210950" y="4107825"/>
              <a:ext cx="23650" cy="24450"/>
            </a:xfrm>
            <a:custGeom>
              <a:avLst/>
              <a:gdLst/>
              <a:ahLst/>
              <a:cxnLst/>
              <a:rect l="l" t="t" r="r" b="b"/>
              <a:pathLst>
                <a:path w="946" h="978" extrusionOk="0">
                  <a:moveTo>
                    <a:pt x="473" y="1"/>
                  </a:moveTo>
                  <a:lnTo>
                    <a:pt x="1" y="978"/>
                  </a:lnTo>
                  <a:lnTo>
                    <a:pt x="946" y="978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9"/>
            <p:cNvSpPr/>
            <p:nvPr/>
          </p:nvSpPr>
          <p:spPr>
            <a:xfrm>
              <a:off x="-45084925" y="3943225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9"/>
            <p:cNvSpPr/>
            <p:nvPr/>
          </p:nvSpPr>
          <p:spPr>
            <a:xfrm>
              <a:off x="-45260575" y="3938500"/>
              <a:ext cx="227650" cy="300100"/>
            </a:xfrm>
            <a:custGeom>
              <a:avLst/>
              <a:gdLst/>
              <a:ahLst/>
              <a:cxnLst/>
              <a:rect l="l" t="t" r="r" b="b"/>
              <a:pathLst>
                <a:path w="9106" h="1200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222"/>
                  </a:lnTo>
                  <a:lnTo>
                    <a:pt x="7342" y="4222"/>
                  </a:lnTo>
                  <a:cubicBezTo>
                    <a:pt x="7562" y="4222"/>
                    <a:pt x="7720" y="4380"/>
                    <a:pt x="7720" y="4600"/>
                  </a:cubicBezTo>
                  <a:lnTo>
                    <a:pt x="7720" y="10208"/>
                  </a:lnTo>
                  <a:cubicBezTo>
                    <a:pt x="7720" y="10428"/>
                    <a:pt x="7562" y="10586"/>
                    <a:pt x="7342" y="10586"/>
                  </a:cubicBezTo>
                  <a:lnTo>
                    <a:pt x="1" y="10586"/>
                  </a:lnTo>
                  <a:lnTo>
                    <a:pt x="1" y="11626"/>
                  </a:lnTo>
                  <a:cubicBezTo>
                    <a:pt x="1" y="11846"/>
                    <a:pt x="158" y="12004"/>
                    <a:pt x="348" y="12004"/>
                  </a:cubicBezTo>
                  <a:lnTo>
                    <a:pt x="8759" y="12004"/>
                  </a:lnTo>
                  <a:cubicBezTo>
                    <a:pt x="8980" y="12004"/>
                    <a:pt x="9106" y="11846"/>
                    <a:pt x="9106" y="11626"/>
                  </a:cubicBezTo>
                  <a:lnTo>
                    <a:pt x="9106" y="2804"/>
                  </a:lnTo>
                  <a:lnTo>
                    <a:pt x="6680" y="2804"/>
                  </a:lnTo>
                  <a:lnTo>
                    <a:pt x="6680" y="2773"/>
                  </a:lnTo>
                  <a:cubicBezTo>
                    <a:pt x="6491" y="2773"/>
                    <a:pt x="6333" y="2615"/>
                    <a:pt x="6333" y="2426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9"/>
            <p:cNvSpPr/>
            <p:nvPr/>
          </p:nvSpPr>
          <p:spPr>
            <a:xfrm>
              <a:off x="-45277900" y="4061375"/>
              <a:ext cx="193000" cy="122875"/>
            </a:xfrm>
            <a:custGeom>
              <a:avLst/>
              <a:gdLst/>
              <a:ahLst/>
              <a:cxnLst/>
              <a:rect l="l" t="t" r="r" b="b"/>
              <a:pathLst>
                <a:path w="7720" h="4915" extrusionOk="0">
                  <a:moveTo>
                    <a:pt x="5987" y="693"/>
                  </a:moveTo>
                  <a:cubicBezTo>
                    <a:pt x="6207" y="693"/>
                    <a:pt x="6333" y="851"/>
                    <a:pt x="6333" y="1071"/>
                  </a:cubicBezTo>
                  <a:cubicBezTo>
                    <a:pt x="6302" y="1260"/>
                    <a:pt x="6144" y="1418"/>
                    <a:pt x="5987" y="1418"/>
                  </a:cubicBezTo>
                  <a:cubicBezTo>
                    <a:pt x="5798" y="1418"/>
                    <a:pt x="5640" y="1260"/>
                    <a:pt x="5640" y="1071"/>
                  </a:cubicBezTo>
                  <a:cubicBezTo>
                    <a:pt x="5640" y="851"/>
                    <a:pt x="5798" y="693"/>
                    <a:pt x="5987" y="693"/>
                  </a:cubicBezTo>
                  <a:close/>
                  <a:moveTo>
                    <a:pt x="3246" y="701"/>
                  </a:moveTo>
                  <a:cubicBezTo>
                    <a:pt x="3372" y="701"/>
                    <a:pt x="3498" y="772"/>
                    <a:pt x="3561" y="914"/>
                  </a:cubicBezTo>
                  <a:lnTo>
                    <a:pt x="4979" y="3686"/>
                  </a:lnTo>
                  <a:cubicBezTo>
                    <a:pt x="4979" y="3907"/>
                    <a:pt x="4884" y="4096"/>
                    <a:pt x="4727" y="4159"/>
                  </a:cubicBezTo>
                  <a:cubicBezTo>
                    <a:pt x="4695" y="4222"/>
                    <a:pt x="4601" y="4222"/>
                    <a:pt x="4569" y="4222"/>
                  </a:cubicBezTo>
                  <a:cubicBezTo>
                    <a:pt x="4443" y="4222"/>
                    <a:pt x="4349" y="4127"/>
                    <a:pt x="4254" y="4001"/>
                  </a:cubicBezTo>
                  <a:lnTo>
                    <a:pt x="4033" y="3497"/>
                  </a:lnTo>
                  <a:lnTo>
                    <a:pt x="2364" y="3497"/>
                  </a:lnTo>
                  <a:lnTo>
                    <a:pt x="2143" y="4001"/>
                  </a:lnTo>
                  <a:cubicBezTo>
                    <a:pt x="2075" y="4115"/>
                    <a:pt x="1940" y="4196"/>
                    <a:pt x="1811" y="4196"/>
                  </a:cubicBezTo>
                  <a:cubicBezTo>
                    <a:pt x="1762" y="4196"/>
                    <a:pt x="1714" y="4185"/>
                    <a:pt x="1671" y="4159"/>
                  </a:cubicBezTo>
                  <a:cubicBezTo>
                    <a:pt x="1513" y="4096"/>
                    <a:pt x="1419" y="3844"/>
                    <a:pt x="1513" y="3686"/>
                  </a:cubicBezTo>
                  <a:lnTo>
                    <a:pt x="2931" y="914"/>
                  </a:lnTo>
                  <a:cubicBezTo>
                    <a:pt x="2994" y="772"/>
                    <a:pt x="3120" y="701"/>
                    <a:pt x="3246" y="701"/>
                  </a:cubicBezTo>
                  <a:close/>
                  <a:moveTo>
                    <a:pt x="5955" y="2079"/>
                  </a:moveTo>
                  <a:cubicBezTo>
                    <a:pt x="6144" y="2079"/>
                    <a:pt x="6302" y="2237"/>
                    <a:pt x="6302" y="2426"/>
                  </a:cubicBezTo>
                  <a:lnTo>
                    <a:pt x="6302" y="3844"/>
                  </a:lnTo>
                  <a:cubicBezTo>
                    <a:pt x="6302" y="4064"/>
                    <a:pt x="6144" y="4222"/>
                    <a:pt x="5955" y="4222"/>
                  </a:cubicBezTo>
                  <a:cubicBezTo>
                    <a:pt x="5766" y="4222"/>
                    <a:pt x="5609" y="4064"/>
                    <a:pt x="5609" y="3844"/>
                  </a:cubicBezTo>
                  <a:lnTo>
                    <a:pt x="5609" y="2426"/>
                  </a:lnTo>
                  <a:cubicBezTo>
                    <a:pt x="5609" y="2237"/>
                    <a:pt x="5766" y="2079"/>
                    <a:pt x="5955" y="2079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568"/>
                  </a:lnTo>
                  <a:cubicBezTo>
                    <a:pt x="1" y="4757"/>
                    <a:pt x="158" y="4915"/>
                    <a:pt x="347" y="4915"/>
                  </a:cubicBezTo>
                  <a:lnTo>
                    <a:pt x="7720" y="4915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9" name="Google Shape;1569;p39"/>
          <p:cNvGrpSpPr/>
          <p:nvPr/>
        </p:nvGrpSpPr>
        <p:grpSpPr>
          <a:xfrm>
            <a:off x="5478025" y="2344591"/>
            <a:ext cx="2955708" cy="636350"/>
            <a:chOff x="5478025" y="2344591"/>
            <a:chExt cx="2955708" cy="636350"/>
          </a:xfrm>
        </p:grpSpPr>
        <p:grpSp>
          <p:nvGrpSpPr>
            <p:cNvPr id="1570" name="Google Shape;1570;p39"/>
            <p:cNvGrpSpPr/>
            <p:nvPr/>
          </p:nvGrpSpPr>
          <p:grpSpPr>
            <a:xfrm>
              <a:off x="6637555" y="2344591"/>
              <a:ext cx="1796177" cy="636350"/>
              <a:chOff x="5222700" y="3658300"/>
              <a:chExt cx="3210900" cy="636350"/>
            </a:xfrm>
          </p:grpSpPr>
          <p:sp>
            <p:nvSpPr>
              <p:cNvPr id="1571" name="Google Shape;1571;p39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small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72" name="Google Shape;1572;p39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573" name="Google Shape;1573;p39"/>
            <p:cNvCxnSpPr/>
            <p:nvPr/>
          </p:nvCxnSpPr>
          <p:spPr>
            <a:xfrm rot="10800000">
              <a:off x="5478025" y="2662775"/>
              <a:ext cx="862800" cy="0"/>
            </a:xfrm>
            <a:prstGeom prst="straightConnector1">
              <a:avLst/>
            </a:prstGeom>
            <a:noFill/>
            <a:ln w="9525" cap="flat" cmpd="sng">
              <a:solidFill>
                <a:srgbClr val="2FC948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574" name="Google Shape;1574;p39"/>
            <p:cNvSpPr/>
            <p:nvPr/>
          </p:nvSpPr>
          <p:spPr>
            <a:xfrm>
              <a:off x="6195650" y="2481875"/>
              <a:ext cx="365700" cy="361800"/>
            </a:xfrm>
            <a:prstGeom prst="rect">
              <a:avLst/>
            </a:pr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1575;p39"/>
          <p:cNvGrpSpPr/>
          <p:nvPr/>
        </p:nvGrpSpPr>
        <p:grpSpPr>
          <a:xfrm>
            <a:off x="6247132" y="2531778"/>
            <a:ext cx="262726" cy="262045"/>
            <a:chOff x="-48629225" y="3938500"/>
            <a:chExt cx="299300" cy="298525"/>
          </a:xfrm>
        </p:grpSpPr>
        <p:sp>
          <p:nvSpPr>
            <p:cNvPr id="1576" name="Google Shape;1576;p39"/>
            <p:cNvSpPr/>
            <p:nvPr/>
          </p:nvSpPr>
          <p:spPr>
            <a:xfrm>
              <a:off x="-48629225" y="3938500"/>
              <a:ext cx="299300" cy="298525"/>
            </a:xfrm>
            <a:custGeom>
              <a:avLst/>
              <a:gdLst/>
              <a:ahLst/>
              <a:cxnLst/>
              <a:rect l="l" t="t" r="r" b="b"/>
              <a:pathLst>
                <a:path w="11972" h="11941" extrusionOk="0">
                  <a:moveTo>
                    <a:pt x="5955" y="2111"/>
                  </a:moveTo>
                  <a:cubicBezTo>
                    <a:pt x="8097" y="2111"/>
                    <a:pt x="9830" y="3844"/>
                    <a:pt x="9830" y="5986"/>
                  </a:cubicBezTo>
                  <a:cubicBezTo>
                    <a:pt x="9798" y="8129"/>
                    <a:pt x="8066" y="9830"/>
                    <a:pt x="5955" y="9830"/>
                  </a:cubicBezTo>
                  <a:cubicBezTo>
                    <a:pt x="3875" y="9830"/>
                    <a:pt x="2080" y="8129"/>
                    <a:pt x="2080" y="5986"/>
                  </a:cubicBezTo>
                  <a:cubicBezTo>
                    <a:pt x="2080" y="3844"/>
                    <a:pt x="3812" y="2111"/>
                    <a:pt x="5955" y="2111"/>
                  </a:cubicBezTo>
                  <a:close/>
                  <a:moveTo>
                    <a:pt x="5293" y="0"/>
                  </a:moveTo>
                  <a:cubicBezTo>
                    <a:pt x="5167" y="0"/>
                    <a:pt x="5041" y="63"/>
                    <a:pt x="4978" y="189"/>
                  </a:cubicBezTo>
                  <a:lnTo>
                    <a:pt x="4631" y="882"/>
                  </a:lnTo>
                  <a:cubicBezTo>
                    <a:pt x="4190" y="1009"/>
                    <a:pt x="3749" y="1166"/>
                    <a:pt x="3371" y="1418"/>
                  </a:cubicBezTo>
                  <a:lnTo>
                    <a:pt x="2615" y="1166"/>
                  </a:lnTo>
                  <a:cubicBezTo>
                    <a:pt x="2584" y="1158"/>
                    <a:pt x="2550" y="1154"/>
                    <a:pt x="2517" y="1154"/>
                  </a:cubicBezTo>
                  <a:cubicBezTo>
                    <a:pt x="2416" y="1154"/>
                    <a:pt x="2316" y="1190"/>
                    <a:pt x="2269" y="1261"/>
                  </a:cubicBezTo>
                  <a:lnTo>
                    <a:pt x="1260" y="2237"/>
                  </a:lnTo>
                  <a:cubicBezTo>
                    <a:pt x="1197" y="2300"/>
                    <a:pt x="1166" y="2458"/>
                    <a:pt x="1197" y="2584"/>
                  </a:cubicBezTo>
                  <a:lnTo>
                    <a:pt x="1418" y="3340"/>
                  </a:lnTo>
                  <a:cubicBezTo>
                    <a:pt x="1197" y="3718"/>
                    <a:pt x="1040" y="4159"/>
                    <a:pt x="914" y="4600"/>
                  </a:cubicBezTo>
                  <a:lnTo>
                    <a:pt x="221" y="4947"/>
                  </a:lnTo>
                  <a:cubicBezTo>
                    <a:pt x="95" y="5010"/>
                    <a:pt x="0" y="5136"/>
                    <a:pt x="0" y="5262"/>
                  </a:cubicBezTo>
                  <a:lnTo>
                    <a:pt x="0" y="6679"/>
                  </a:lnTo>
                  <a:cubicBezTo>
                    <a:pt x="0" y="6805"/>
                    <a:pt x="95" y="6931"/>
                    <a:pt x="221" y="6994"/>
                  </a:cubicBezTo>
                  <a:lnTo>
                    <a:pt x="914" y="7341"/>
                  </a:lnTo>
                  <a:cubicBezTo>
                    <a:pt x="1040" y="7782"/>
                    <a:pt x="1229" y="8223"/>
                    <a:pt x="1418" y="8601"/>
                  </a:cubicBezTo>
                  <a:lnTo>
                    <a:pt x="1197" y="9357"/>
                  </a:lnTo>
                  <a:cubicBezTo>
                    <a:pt x="1166" y="9483"/>
                    <a:pt x="1197" y="9641"/>
                    <a:pt x="1260" y="9704"/>
                  </a:cubicBezTo>
                  <a:lnTo>
                    <a:pt x="2269" y="10680"/>
                  </a:lnTo>
                  <a:cubicBezTo>
                    <a:pt x="2316" y="10751"/>
                    <a:pt x="2416" y="10787"/>
                    <a:pt x="2517" y="10787"/>
                  </a:cubicBezTo>
                  <a:cubicBezTo>
                    <a:pt x="2550" y="10787"/>
                    <a:pt x="2584" y="10783"/>
                    <a:pt x="2615" y="10775"/>
                  </a:cubicBezTo>
                  <a:lnTo>
                    <a:pt x="3371" y="10523"/>
                  </a:lnTo>
                  <a:cubicBezTo>
                    <a:pt x="3749" y="10775"/>
                    <a:pt x="4190" y="10933"/>
                    <a:pt x="4631" y="11059"/>
                  </a:cubicBezTo>
                  <a:lnTo>
                    <a:pt x="4978" y="11752"/>
                  </a:lnTo>
                  <a:cubicBezTo>
                    <a:pt x="5041" y="11878"/>
                    <a:pt x="5167" y="11941"/>
                    <a:pt x="5293" y="11941"/>
                  </a:cubicBezTo>
                  <a:lnTo>
                    <a:pt x="6711" y="11941"/>
                  </a:lnTo>
                  <a:cubicBezTo>
                    <a:pt x="6837" y="11941"/>
                    <a:pt x="6931" y="11878"/>
                    <a:pt x="7026" y="11752"/>
                  </a:cubicBezTo>
                  <a:lnTo>
                    <a:pt x="7372" y="11059"/>
                  </a:lnTo>
                  <a:cubicBezTo>
                    <a:pt x="7813" y="10933"/>
                    <a:pt x="8255" y="10775"/>
                    <a:pt x="8633" y="10523"/>
                  </a:cubicBezTo>
                  <a:lnTo>
                    <a:pt x="9389" y="10775"/>
                  </a:lnTo>
                  <a:cubicBezTo>
                    <a:pt x="9420" y="10783"/>
                    <a:pt x="9452" y="10787"/>
                    <a:pt x="9483" y="10787"/>
                  </a:cubicBezTo>
                  <a:cubicBezTo>
                    <a:pt x="9576" y="10787"/>
                    <a:pt x="9664" y="10751"/>
                    <a:pt x="9735" y="10680"/>
                  </a:cubicBezTo>
                  <a:lnTo>
                    <a:pt x="10712" y="9704"/>
                  </a:lnTo>
                  <a:cubicBezTo>
                    <a:pt x="10806" y="9641"/>
                    <a:pt x="10838" y="9483"/>
                    <a:pt x="10806" y="9357"/>
                  </a:cubicBezTo>
                  <a:lnTo>
                    <a:pt x="10554" y="8601"/>
                  </a:lnTo>
                  <a:cubicBezTo>
                    <a:pt x="10806" y="8223"/>
                    <a:pt x="10964" y="7782"/>
                    <a:pt x="11058" y="7341"/>
                  </a:cubicBezTo>
                  <a:lnTo>
                    <a:pt x="11783" y="6994"/>
                  </a:lnTo>
                  <a:cubicBezTo>
                    <a:pt x="11909" y="6931"/>
                    <a:pt x="11972" y="6805"/>
                    <a:pt x="11972" y="6679"/>
                  </a:cubicBezTo>
                  <a:lnTo>
                    <a:pt x="11972" y="5262"/>
                  </a:lnTo>
                  <a:cubicBezTo>
                    <a:pt x="11972" y="5136"/>
                    <a:pt x="11909" y="5041"/>
                    <a:pt x="11783" y="4947"/>
                  </a:cubicBezTo>
                  <a:lnTo>
                    <a:pt x="11058" y="4600"/>
                  </a:lnTo>
                  <a:cubicBezTo>
                    <a:pt x="10964" y="4159"/>
                    <a:pt x="10743" y="3718"/>
                    <a:pt x="10554" y="3340"/>
                  </a:cubicBezTo>
                  <a:lnTo>
                    <a:pt x="10806" y="2584"/>
                  </a:lnTo>
                  <a:cubicBezTo>
                    <a:pt x="10838" y="2458"/>
                    <a:pt x="10806" y="2300"/>
                    <a:pt x="10712" y="2237"/>
                  </a:cubicBezTo>
                  <a:lnTo>
                    <a:pt x="9735" y="1261"/>
                  </a:lnTo>
                  <a:cubicBezTo>
                    <a:pt x="9664" y="1190"/>
                    <a:pt x="9558" y="1154"/>
                    <a:pt x="9469" y="1154"/>
                  </a:cubicBezTo>
                  <a:cubicBezTo>
                    <a:pt x="9440" y="1154"/>
                    <a:pt x="9412" y="1158"/>
                    <a:pt x="9389" y="1166"/>
                  </a:cubicBezTo>
                  <a:lnTo>
                    <a:pt x="8633" y="1418"/>
                  </a:lnTo>
                  <a:cubicBezTo>
                    <a:pt x="8255" y="1166"/>
                    <a:pt x="7813" y="1009"/>
                    <a:pt x="7372" y="882"/>
                  </a:cubicBezTo>
                  <a:lnTo>
                    <a:pt x="7026" y="189"/>
                  </a:lnTo>
                  <a:cubicBezTo>
                    <a:pt x="6931" y="63"/>
                    <a:pt x="6837" y="0"/>
                    <a:pt x="67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9"/>
            <p:cNvSpPr/>
            <p:nvPr/>
          </p:nvSpPr>
          <p:spPr>
            <a:xfrm>
              <a:off x="-48496900" y="4119650"/>
              <a:ext cx="35450" cy="47275"/>
            </a:xfrm>
            <a:custGeom>
              <a:avLst/>
              <a:gdLst/>
              <a:ahLst/>
              <a:cxnLst/>
              <a:rect l="l" t="t" r="r" b="b"/>
              <a:pathLst>
                <a:path w="1418" h="1891" extrusionOk="0">
                  <a:moveTo>
                    <a:pt x="0" y="0"/>
                  </a:moveTo>
                  <a:lnTo>
                    <a:pt x="0" y="1796"/>
                  </a:lnTo>
                  <a:cubicBezTo>
                    <a:pt x="221" y="1828"/>
                    <a:pt x="473" y="1891"/>
                    <a:pt x="693" y="1891"/>
                  </a:cubicBezTo>
                  <a:cubicBezTo>
                    <a:pt x="945" y="1891"/>
                    <a:pt x="1166" y="1828"/>
                    <a:pt x="1418" y="1796"/>
                  </a:cubicBezTo>
                  <a:lnTo>
                    <a:pt x="1418" y="0"/>
                  </a:lnTo>
                  <a:cubicBezTo>
                    <a:pt x="1166" y="63"/>
                    <a:pt x="945" y="95"/>
                    <a:pt x="693" y="95"/>
                  </a:cubicBezTo>
                  <a:cubicBezTo>
                    <a:pt x="473" y="95"/>
                    <a:pt x="189" y="6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9"/>
            <p:cNvSpPr/>
            <p:nvPr/>
          </p:nvSpPr>
          <p:spPr>
            <a:xfrm>
              <a:off x="-48495325" y="4073175"/>
              <a:ext cx="29950" cy="31325"/>
            </a:xfrm>
            <a:custGeom>
              <a:avLst/>
              <a:gdLst/>
              <a:ahLst/>
              <a:cxnLst/>
              <a:rect l="l" t="t" r="r" b="b"/>
              <a:pathLst>
                <a:path w="1198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205" y="1214"/>
                    <a:pt x="410" y="1253"/>
                    <a:pt x="610" y="1253"/>
                  </a:cubicBezTo>
                  <a:cubicBezTo>
                    <a:pt x="811" y="1253"/>
                    <a:pt x="1008" y="1214"/>
                    <a:pt x="1197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9"/>
            <p:cNvSpPr/>
            <p:nvPr/>
          </p:nvSpPr>
          <p:spPr>
            <a:xfrm>
              <a:off x="-48559125" y="4009375"/>
              <a:ext cx="159900" cy="149675"/>
            </a:xfrm>
            <a:custGeom>
              <a:avLst/>
              <a:gdLst/>
              <a:ahLst/>
              <a:cxnLst/>
              <a:rect l="l" t="t" r="r" b="b"/>
              <a:pathLst>
                <a:path w="6396" h="5987" extrusionOk="0">
                  <a:moveTo>
                    <a:pt x="3151" y="1"/>
                  </a:moveTo>
                  <a:cubicBezTo>
                    <a:pt x="1418" y="1"/>
                    <a:pt x="0" y="1418"/>
                    <a:pt x="0" y="3151"/>
                  </a:cubicBezTo>
                  <a:cubicBezTo>
                    <a:pt x="0" y="4348"/>
                    <a:pt x="725" y="5420"/>
                    <a:pt x="1764" y="5987"/>
                  </a:cubicBezTo>
                  <a:lnTo>
                    <a:pt x="1764" y="3844"/>
                  </a:lnTo>
                  <a:cubicBezTo>
                    <a:pt x="1764" y="3687"/>
                    <a:pt x="2804" y="1734"/>
                    <a:pt x="2867" y="1608"/>
                  </a:cubicBezTo>
                  <a:cubicBezTo>
                    <a:pt x="2930" y="1482"/>
                    <a:pt x="3064" y="1418"/>
                    <a:pt x="3194" y="1418"/>
                  </a:cubicBezTo>
                  <a:cubicBezTo>
                    <a:pt x="3324" y="1418"/>
                    <a:pt x="3450" y="1482"/>
                    <a:pt x="3497" y="1608"/>
                  </a:cubicBezTo>
                  <a:cubicBezTo>
                    <a:pt x="3592" y="1734"/>
                    <a:pt x="4600" y="3718"/>
                    <a:pt x="4600" y="3844"/>
                  </a:cubicBezTo>
                  <a:lnTo>
                    <a:pt x="4600" y="5987"/>
                  </a:lnTo>
                  <a:cubicBezTo>
                    <a:pt x="5640" y="5451"/>
                    <a:pt x="6396" y="4411"/>
                    <a:pt x="6396" y="3151"/>
                  </a:cubicBezTo>
                  <a:cubicBezTo>
                    <a:pt x="6333" y="1418"/>
                    <a:pt x="4915" y="1"/>
                    <a:pt x="3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40"/>
          <p:cNvSpPr/>
          <p:nvPr/>
        </p:nvSpPr>
        <p:spPr>
          <a:xfrm>
            <a:off x="-276" y="1653150"/>
            <a:ext cx="9144032" cy="517029"/>
          </a:xfrm>
          <a:custGeom>
            <a:avLst/>
            <a:gdLst/>
            <a:ahLst/>
            <a:cxnLst/>
            <a:rect l="l" t="t" r="r" b="b"/>
            <a:pathLst>
              <a:path w="285751" h="19717" extrusionOk="0">
                <a:moveTo>
                  <a:pt x="71641" y="0"/>
                </a:moveTo>
                <a:lnTo>
                  <a:pt x="53305" y="7418"/>
                </a:lnTo>
                <a:lnTo>
                  <a:pt x="40804" y="4703"/>
                </a:lnTo>
                <a:lnTo>
                  <a:pt x="27421" y="8453"/>
                </a:lnTo>
                <a:lnTo>
                  <a:pt x="19682" y="5715"/>
                </a:lnTo>
                <a:lnTo>
                  <a:pt x="9026" y="10609"/>
                </a:lnTo>
                <a:lnTo>
                  <a:pt x="1" y="8453"/>
                </a:lnTo>
                <a:lnTo>
                  <a:pt x="1" y="19717"/>
                </a:lnTo>
                <a:lnTo>
                  <a:pt x="285751" y="19717"/>
                </a:lnTo>
                <a:lnTo>
                  <a:pt x="285751" y="10156"/>
                </a:lnTo>
                <a:lnTo>
                  <a:pt x="270487" y="5917"/>
                </a:lnTo>
                <a:lnTo>
                  <a:pt x="262129" y="8453"/>
                </a:lnTo>
                <a:lnTo>
                  <a:pt x="250997" y="3000"/>
                </a:lnTo>
                <a:lnTo>
                  <a:pt x="233875" y="6572"/>
                </a:lnTo>
                <a:lnTo>
                  <a:pt x="214516" y="0"/>
                </a:lnTo>
                <a:lnTo>
                  <a:pt x="196180" y="7418"/>
                </a:lnTo>
                <a:lnTo>
                  <a:pt x="183667" y="4703"/>
                </a:lnTo>
                <a:lnTo>
                  <a:pt x="170284" y="8453"/>
                </a:lnTo>
                <a:lnTo>
                  <a:pt x="162545" y="5715"/>
                </a:lnTo>
                <a:lnTo>
                  <a:pt x="151877" y="10609"/>
                </a:lnTo>
                <a:lnTo>
                  <a:pt x="129541" y="6453"/>
                </a:lnTo>
                <a:lnTo>
                  <a:pt x="127588" y="5917"/>
                </a:lnTo>
                <a:lnTo>
                  <a:pt x="119254" y="8453"/>
                </a:lnTo>
                <a:lnTo>
                  <a:pt x="108122" y="3000"/>
                </a:lnTo>
                <a:lnTo>
                  <a:pt x="91000" y="6572"/>
                </a:lnTo>
                <a:lnTo>
                  <a:pt x="716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4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1586" name="Google Shape;1586;p40"/>
          <p:cNvGrpSpPr/>
          <p:nvPr/>
        </p:nvGrpSpPr>
        <p:grpSpPr>
          <a:xfrm>
            <a:off x="3436738" y="1032863"/>
            <a:ext cx="2270525" cy="3573975"/>
            <a:chOff x="3436738" y="967313"/>
            <a:chExt cx="2270525" cy="3573975"/>
          </a:xfrm>
        </p:grpSpPr>
        <p:sp>
          <p:nvSpPr>
            <p:cNvPr id="1587" name="Google Shape;1587;p40"/>
            <p:cNvSpPr/>
            <p:nvPr/>
          </p:nvSpPr>
          <p:spPr>
            <a:xfrm>
              <a:off x="3436738" y="967313"/>
              <a:ext cx="2270525" cy="3573975"/>
            </a:xfrm>
            <a:custGeom>
              <a:avLst/>
              <a:gdLst/>
              <a:ahLst/>
              <a:cxnLst/>
              <a:rect l="l" t="t" r="r" b="b"/>
              <a:pathLst>
                <a:path w="90821" h="142959" extrusionOk="0">
                  <a:moveTo>
                    <a:pt x="44315" y="1"/>
                  </a:moveTo>
                  <a:lnTo>
                    <a:pt x="33516" y="10799"/>
                  </a:lnTo>
                  <a:lnTo>
                    <a:pt x="28194" y="22860"/>
                  </a:lnTo>
                  <a:lnTo>
                    <a:pt x="22241" y="17848"/>
                  </a:lnTo>
                  <a:lnTo>
                    <a:pt x="8930" y="38041"/>
                  </a:lnTo>
                  <a:lnTo>
                    <a:pt x="7525" y="44935"/>
                  </a:lnTo>
                  <a:lnTo>
                    <a:pt x="8311" y="52614"/>
                  </a:lnTo>
                  <a:lnTo>
                    <a:pt x="0" y="65139"/>
                  </a:lnTo>
                  <a:lnTo>
                    <a:pt x="21455" y="102406"/>
                  </a:lnTo>
                  <a:lnTo>
                    <a:pt x="24277" y="120253"/>
                  </a:lnTo>
                  <a:lnTo>
                    <a:pt x="45732" y="142959"/>
                  </a:lnTo>
                  <a:lnTo>
                    <a:pt x="57162" y="116027"/>
                  </a:lnTo>
                  <a:lnTo>
                    <a:pt x="75010" y="105847"/>
                  </a:lnTo>
                  <a:lnTo>
                    <a:pt x="74069" y="79856"/>
                  </a:lnTo>
                  <a:lnTo>
                    <a:pt x="82999" y="76724"/>
                  </a:lnTo>
                  <a:lnTo>
                    <a:pt x="83034" y="76665"/>
                  </a:lnTo>
                  <a:lnTo>
                    <a:pt x="90821" y="64508"/>
                  </a:lnTo>
                  <a:lnTo>
                    <a:pt x="79546" y="30219"/>
                  </a:lnTo>
                  <a:lnTo>
                    <a:pt x="77046" y="39613"/>
                  </a:lnTo>
                  <a:lnTo>
                    <a:pt x="71092" y="19884"/>
                  </a:lnTo>
                  <a:lnTo>
                    <a:pt x="67651" y="30064"/>
                  </a:lnTo>
                  <a:lnTo>
                    <a:pt x="64365" y="20039"/>
                  </a:lnTo>
                  <a:lnTo>
                    <a:pt x="56841" y="13300"/>
                  </a:lnTo>
                  <a:lnTo>
                    <a:pt x="53400" y="5632"/>
                  </a:lnTo>
                  <a:lnTo>
                    <a:pt x="44315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4544613" y="967313"/>
              <a:ext cx="834050" cy="1060875"/>
            </a:xfrm>
            <a:custGeom>
              <a:avLst/>
              <a:gdLst/>
              <a:ahLst/>
              <a:cxnLst/>
              <a:rect l="l" t="t" r="r" b="b"/>
              <a:pathLst>
                <a:path w="33362" h="42435" extrusionOk="0">
                  <a:moveTo>
                    <a:pt x="0" y="1"/>
                  </a:moveTo>
                  <a:lnTo>
                    <a:pt x="5799" y="14038"/>
                  </a:lnTo>
                  <a:lnTo>
                    <a:pt x="369" y="29909"/>
                  </a:lnTo>
                  <a:lnTo>
                    <a:pt x="10811" y="22384"/>
                  </a:lnTo>
                  <a:lnTo>
                    <a:pt x="18741" y="31576"/>
                  </a:lnTo>
                  <a:lnTo>
                    <a:pt x="8728" y="42018"/>
                  </a:lnTo>
                  <a:lnTo>
                    <a:pt x="33362" y="42434"/>
                  </a:lnTo>
                  <a:lnTo>
                    <a:pt x="32731" y="39613"/>
                  </a:lnTo>
                  <a:lnTo>
                    <a:pt x="26777" y="19884"/>
                  </a:lnTo>
                  <a:lnTo>
                    <a:pt x="23336" y="30064"/>
                  </a:lnTo>
                  <a:lnTo>
                    <a:pt x="20050" y="20039"/>
                  </a:lnTo>
                  <a:lnTo>
                    <a:pt x="12526" y="13300"/>
                  </a:lnTo>
                  <a:lnTo>
                    <a:pt x="9085" y="5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4532988" y="3867963"/>
              <a:ext cx="332800" cy="673325"/>
            </a:xfrm>
            <a:custGeom>
              <a:avLst/>
              <a:gdLst/>
              <a:ahLst/>
              <a:cxnLst/>
              <a:rect l="l" t="t" r="r" b="b"/>
              <a:pathLst>
                <a:path w="13312" h="26933" extrusionOk="0">
                  <a:moveTo>
                    <a:pt x="13312" y="1"/>
                  </a:moveTo>
                  <a:lnTo>
                    <a:pt x="1" y="727"/>
                  </a:lnTo>
                  <a:lnTo>
                    <a:pt x="1882" y="26933"/>
                  </a:lnTo>
                  <a:lnTo>
                    <a:pt x="13312" y="1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4765163" y="2963688"/>
              <a:ext cx="546825" cy="649800"/>
            </a:xfrm>
            <a:custGeom>
              <a:avLst/>
              <a:gdLst/>
              <a:ahLst/>
              <a:cxnLst/>
              <a:rect l="l" t="t" r="r" b="b"/>
              <a:pathLst>
                <a:path w="21873" h="25992" extrusionOk="0">
                  <a:moveTo>
                    <a:pt x="20932" y="1"/>
                  </a:moveTo>
                  <a:lnTo>
                    <a:pt x="1" y="12062"/>
                  </a:lnTo>
                  <a:lnTo>
                    <a:pt x="21873" y="25992"/>
                  </a:lnTo>
                  <a:lnTo>
                    <a:pt x="20932" y="1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5288438" y="1722763"/>
              <a:ext cx="418825" cy="1240950"/>
            </a:xfrm>
            <a:custGeom>
              <a:avLst/>
              <a:gdLst/>
              <a:ahLst/>
              <a:cxnLst/>
              <a:rect l="l" t="t" r="r" b="b"/>
              <a:pathLst>
                <a:path w="16753" h="49638" extrusionOk="0">
                  <a:moveTo>
                    <a:pt x="5478" y="1"/>
                  </a:moveTo>
                  <a:lnTo>
                    <a:pt x="11538" y="31207"/>
                  </a:lnTo>
                  <a:lnTo>
                    <a:pt x="3609" y="41863"/>
                  </a:lnTo>
                  <a:lnTo>
                    <a:pt x="1" y="49638"/>
                  </a:lnTo>
                  <a:lnTo>
                    <a:pt x="8931" y="46506"/>
                  </a:lnTo>
                  <a:lnTo>
                    <a:pt x="16753" y="34290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2" name="Google Shape;1592;p40"/>
          <p:cNvGrpSpPr/>
          <p:nvPr/>
        </p:nvGrpSpPr>
        <p:grpSpPr>
          <a:xfrm>
            <a:off x="4422941" y="2681115"/>
            <a:ext cx="298169" cy="339253"/>
            <a:chOff x="1529350" y="258825"/>
            <a:chExt cx="423475" cy="481825"/>
          </a:xfrm>
        </p:grpSpPr>
        <p:sp>
          <p:nvSpPr>
            <p:cNvPr id="1593" name="Google Shape;1593;p40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95" name="Google Shape;1595;p40"/>
          <p:cNvGrpSpPr/>
          <p:nvPr/>
        </p:nvGrpSpPr>
        <p:grpSpPr>
          <a:xfrm>
            <a:off x="4969988" y="2351677"/>
            <a:ext cx="2803800" cy="998100"/>
            <a:chOff x="4969988" y="2351677"/>
            <a:chExt cx="2803800" cy="998100"/>
          </a:xfrm>
        </p:grpSpPr>
        <p:sp>
          <p:nvSpPr>
            <p:cNvPr id="1596" name="Google Shape;1596;p40"/>
            <p:cNvSpPr/>
            <p:nvPr/>
          </p:nvSpPr>
          <p:spPr>
            <a:xfrm>
              <a:off x="6047888" y="2351677"/>
              <a:ext cx="1725900" cy="998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97" name="Google Shape;1597;p40"/>
            <p:cNvCxnSpPr>
              <a:endCxn id="1596" idx="1"/>
            </p:cNvCxnSpPr>
            <p:nvPr/>
          </p:nvCxnSpPr>
          <p:spPr>
            <a:xfrm>
              <a:off x="4969988" y="2850727"/>
              <a:ext cx="107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oval" w="med" len="med"/>
              <a:tailEnd type="none" w="med" len="med"/>
            </a:ln>
          </p:spPr>
        </p:cxnSp>
        <p:grpSp>
          <p:nvGrpSpPr>
            <p:cNvPr id="1598" name="Google Shape;1598;p40"/>
            <p:cNvGrpSpPr/>
            <p:nvPr/>
          </p:nvGrpSpPr>
          <p:grpSpPr>
            <a:xfrm>
              <a:off x="6064614" y="2532566"/>
              <a:ext cx="1692465" cy="636350"/>
              <a:chOff x="5190993" y="3619125"/>
              <a:chExt cx="3210900" cy="636350"/>
            </a:xfrm>
          </p:grpSpPr>
          <p:sp>
            <p:nvSpPr>
              <p:cNvPr id="1599" name="Google Shape;1599;p40"/>
              <p:cNvSpPr txBox="1"/>
              <p:nvPr/>
            </p:nvSpPr>
            <p:spPr>
              <a:xfrm>
                <a:off x="5190993" y="3889775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small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00" name="Google Shape;1600;p40"/>
              <p:cNvSpPr txBox="1"/>
              <p:nvPr/>
            </p:nvSpPr>
            <p:spPr>
              <a:xfrm>
                <a:off x="5190993" y="3619125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01" name="Google Shape;1601;p40"/>
          <p:cNvGrpSpPr/>
          <p:nvPr/>
        </p:nvGrpSpPr>
        <p:grpSpPr>
          <a:xfrm>
            <a:off x="4389046" y="3566822"/>
            <a:ext cx="351874" cy="297623"/>
            <a:chOff x="2678350" y="1464650"/>
            <a:chExt cx="499750" cy="422700"/>
          </a:xfrm>
        </p:grpSpPr>
        <p:sp>
          <p:nvSpPr>
            <p:cNvPr id="1602" name="Google Shape;1602;p40"/>
            <p:cNvSpPr/>
            <p:nvPr/>
          </p:nvSpPr>
          <p:spPr>
            <a:xfrm>
              <a:off x="3081050" y="1542700"/>
              <a:ext cx="97050" cy="267350"/>
            </a:xfrm>
            <a:custGeom>
              <a:avLst/>
              <a:gdLst/>
              <a:ahLst/>
              <a:cxnLst/>
              <a:rect l="l" t="t" r="r" b="b"/>
              <a:pathLst>
                <a:path w="3882" h="10694" extrusionOk="0">
                  <a:moveTo>
                    <a:pt x="618" y="0"/>
                  </a:moveTo>
                  <a:cubicBezTo>
                    <a:pt x="474" y="0"/>
                    <a:pt x="329" y="55"/>
                    <a:pt x="220" y="165"/>
                  </a:cubicBezTo>
                  <a:cubicBezTo>
                    <a:pt x="3" y="384"/>
                    <a:pt x="0" y="737"/>
                    <a:pt x="214" y="957"/>
                  </a:cubicBezTo>
                  <a:cubicBezTo>
                    <a:pt x="2650" y="3375"/>
                    <a:pt x="2650" y="7316"/>
                    <a:pt x="214" y="9737"/>
                  </a:cubicBezTo>
                  <a:cubicBezTo>
                    <a:pt x="0" y="9957"/>
                    <a:pt x="3" y="10310"/>
                    <a:pt x="220" y="10526"/>
                  </a:cubicBezTo>
                  <a:cubicBezTo>
                    <a:pt x="330" y="10638"/>
                    <a:pt x="475" y="10693"/>
                    <a:pt x="620" y="10693"/>
                  </a:cubicBezTo>
                  <a:cubicBezTo>
                    <a:pt x="761" y="10693"/>
                    <a:pt x="902" y="10641"/>
                    <a:pt x="1012" y="10535"/>
                  </a:cubicBezTo>
                  <a:cubicBezTo>
                    <a:pt x="3882" y="7672"/>
                    <a:pt x="3882" y="3022"/>
                    <a:pt x="1012" y="159"/>
                  </a:cubicBezTo>
                  <a:cubicBezTo>
                    <a:pt x="902" y="53"/>
                    <a:pt x="760" y="0"/>
                    <a:pt x="6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3041000" y="1582600"/>
              <a:ext cx="75075" cy="187725"/>
            </a:xfrm>
            <a:custGeom>
              <a:avLst/>
              <a:gdLst/>
              <a:ahLst/>
              <a:cxnLst/>
              <a:rect l="l" t="t" r="r" b="b"/>
              <a:pathLst>
                <a:path w="3003" h="7509" extrusionOk="0">
                  <a:moveTo>
                    <a:pt x="626" y="0"/>
                  </a:moveTo>
                  <a:cubicBezTo>
                    <a:pt x="482" y="0"/>
                    <a:pt x="337" y="55"/>
                    <a:pt x="226" y="165"/>
                  </a:cubicBezTo>
                  <a:cubicBezTo>
                    <a:pt x="9" y="381"/>
                    <a:pt x="6" y="734"/>
                    <a:pt x="220" y="957"/>
                  </a:cubicBezTo>
                  <a:cubicBezTo>
                    <a:pt x="1774" y="2495"/>
                    <a:pt x="1774" y="5007"/>
                    <a:pt x="220" y="6545"/>
                  </a:cubicBezTo>
                  <a:cubicBezTo>
                    <a:pt x="0" y="6765"/>
                    <a:pt x="0" y="7124"/>
                    <a:pt x="220" y="7343"/>
                  </a:cubicBezTo>
                  <a:cubicBezTo>
                    <a:pt x="330" y="7453"/>
                    <a:pt x="474" y="7508"/>
                    <a:pt x="619" y="7508"/>
                  </a:cubicBezTo>
                  <a:cubicBezTo>
                    <a:pt x="763" y="7508"/>
                    <a:pt x="908" y="7453"/>
                    <a:pt x="1018" y="7343"/>
                  </a:cubicBezTo>
                  <a:cubicBezTo>
                    <a:pt x="3002" y="5359"/>
                    <a:pt x="3002" y="2143"/>
                    <a:pt x="1018" y="159"/>
                  </a:cubicBezTo>
                  <a:cubicBezTo>
                    <a:pt x="909" y="53"/>
                    <a:pt x="768" y="0"/>
                    <a:pt x="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2678350" y="1464650"/>
              <a:ext cx="339700" cy="422700"/>
            </a:xfrm>
            <a:custGeom>
              <a:avLst/>
              <a:gdLst/>
              <a:ahLst/>
              <a:cxnLst/>
              <a:rect l="l" t="t" r="r" b="b"/>
              <a:pathLst>
                <a:path w="13588" h="16908" extrusionOk="0">
                  <a:moveTo>
                    <a:pt x="5683" y="5632"/>
                  </a:moveTo>
                  <a:lnTo>
                    <a:pt x="5683" y="11278"/>
                  </a:lnTo>
                  <a:lnTo>
                    <a:pt x="3952" y="11278"/>
                  </a:lnTo>
                  <a:cubicBezTo>
                    <a:pt x="3638" y="11278"/>
                    <a:pt x="3389" y="11026"/>
                    <a:pt x="3389" y="10712"/>
                  </a:cubicBezTo>
                  <a:lnTo>
                    <a:pt x="3389" y="6195"/>
                  </a:lnTo>
                  <a:cubicBezTo>
                    <a:pt x="3389" y="5882"/>
                    <a:pt x="3638" y="5632"/>
                    <a:pt x="3952" y="5632"/>
                  </a:cubicBezTo>
                  <a:close/>
                  <a:moveTo>
                    <a:pt x="11895" y="1115"/>
                  </a:moveTo>
                  <a:cubicBezTo>
                    <a:pt x="12206" y="1115"/>
                    <a:pt x="12458" y="1365"/>
                    <a:pt x="12458" y="1679"/>
                  </a:cubicBezTo>
                  <a:lnTo>
                    <a:pt x="12458" y="15229"/>
                  </a:lnTo>
                  <a:cubicBezTo>
                    <a:pt x="12458" y="15542"/>
                    <a:pt x="12206" y="15792"/>
                    <a:pt x="11895" y="15792"/>
                  </a:cubicBezTo>
                  <a:cubicBezTo>
                    <a:pt x="11582" y="15792"/>
                    <a:pt x="11329" y="15542"/>
                    <a:pt x="11329" y="15229"/>
                  </a:cubicBezTo>
                  <a:lnTo>
                    <a:pt x="11329" y="1679"/>
                  </a:lnTo>
                  <a:cubicBezTo>
                    <a:pt x="11329" y="1365"/>
                    <a:pt x="11582" y="1115"/>
                    <a:pt x="11895" y="1115"/>
                  </a:cubicBezTo>
                  <a:close/>
                  <a:moveTo>
                    <a:pt x="11892" y="0"/>
                  </a:moveTo>
                  <a:cubicBezTo>
                    <a:pt x="11090" y="0"/>
                    <a:pt x="10386" y="570"/>
                    <a:pt x="10230" y="1374"/>
                  </a:cubicBezTo>
                  <a:lnTo>
                    <a:pt x="6060" y="4503"/>
                  </a:lnTo>
                  <a:lnTo>
                    <a:pt x="3952" y="4503"/>
                  </a:lnTo>
                  <a:cubicBezTo>
                    <a:pt x="3235" y="4503"/>
                    <a:pt x="2600" y="4955"/>
                    <a:pt x="2362" y="5632"/>
                  </a:cubicBezTo>
                  <a:lnTo>
                    <a:pt x="1693" y="5632"/>
                  </a:lnTo>
                  <a:cubicBezTo>
                    <a:pt x="757" y="5632"/>
                    <a:pt x="1" y="6388"/>
                    <a:pt x="1" y="7325"/>
                  </a:cubicBezTo>
                  <a:lnTo>
                    <a:pt x="1" y="9583"/>
                  </a:lnTo>
                  <a:cubicBezTo>
                    <a:pt x="1" y="10520"/>
                    <a:pt x="757" y="11275"/>
                    <a:pt x="1693" y="11278"/>
                  </a:cubicBezTo>
                  <a:lnTo>
                    <a:pt x="2362" y="11278"/>
                  </a:lnTo>
                  <a:cubicBezTo>
                    <a:pt x="2600" y="11953"/>
                    <a:pt x="3235" y="12405"/>
                    <a:pt x="3952" y="12408"/>
                  </a:cubicBezTo>
                  <a:lnTo>
                    <a:pt x="6060" y="12408"/>
                  </a:lnTo>
                  <a:lnTo>
                    <a:pt x="10230" y="15533"/>
                  </a:lnTo>
                  <a:cubicBezTo>
                    <a:pt x="10386" y="16336"/>
                    <a:pt x="11087" y="16908"/>
                    <a:pt x="11888" y="16908"/>
                  </a:cubicBezTo>
                  <a:cubicBezTo>
                    <a:pt x="11940" y="16908"/>
                    <a:pt x="11993" y="16905"/>
                    <a:pt x="12046" y="16900"/>
                  </a:cubicBezTo>
                  <a:cubicBezTo>
                    <a:pt x="12913" y="16822"/>
                    <a:pt x="13582" y="16099"/>
                    <a:pt x="13588" y="15229"/>
                  </a:cubicBezTo>
                  <a:lnTo>
                    <a:pt x="13588" y="1679"/>
                  </a:lnTo>
                  <a:cubicBezTo>
                    <a:pt x="13579" y="808"/>
                    <a:pt x="12913" y="86"/>
                    <a:pt x="12046" y="7"/>
                  </a:cubicBezTo>
                  <a:cubicBezTo>
                    <a:pt x="11994" y="3"/>
                    <a:pt x="11943" y="0"/>
                    <a:pt x="118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05" name="Google Shape;1605;p40"/>
          <p:cNvGrpSpPr/>
          <p:nvPr/>
        </p:nvGrpSpPr>
        <p:grpSpPr>
          <a:xfrm>
            <a:off x="1263563" y="3216565"/>
            <a:ext cx="2877300" cy="998100"/>
            <a:chOff x="1263563" y="3216565"/>
            <a:chExt cx="2877300" cy="998100"/>
          </a:xfrm>
        </p:grpSpPr>
        <p:sp>
          <p:nvSpPr>
            <p:cNvPr id="1606" name="Google Shape;1606;p40"/>
            <p:cNvSpPr/>
            <p:nvPr/>
          </p:nvSpPr>
          <p:spPr>
            <a:xfrm>
              <a:off x="1263563" y="3216565"/>
              <a:ext cx="1725900" cy="998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07" name="Google Shape;1607;p40"/>
            <p:cNvCxnSpPr>
              <a:stCxn id="1606" idx="3"/>
            </p:cNvCxnSpPr>
            <p:nvPr/>
          </p:nvCxnSpPr>
          <p:spPr>
            <a:xfrm>
              <a:off x="2989463" y="3715615"/>
              <a:ext cx="1151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  <p:grpSp>
          <p:nvGrpSpPr>
            <p:cNvPr id="1608" name="Google Shape;1608;p40"/>
            <p:cNvGrpSpPr/>
            <p:nvPr/>
          </p:nvGrpSpPr>
          <p:grpSpPr>
            <a:xfrm>
              <a:off x="1280289" y="3397441"/>
              <a:ext cx="1692465" cy="636350"/>
              <a:chOff x="5190993" y="3619125"/>
              <a:chExt cx="3210900" cy="636350"/>
            </a:xfrm>
          </p:grpSpPr>
          <p:sp>
            <p:nvSpPr>
              <p:cNvPr id="1609" name="Google Shape;1609;p40"/>
              <p:cNvSpPr txBox="1"/>
              <p:nvPr/>
            </p:nvSpPr>
            <p:spPr>
              <a:xfrm>
                <a:off x="5190993" y="3889775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10" name="Google Shape;1610;p40"/>
              <p:cNvSpPr txBox="1"/>
              <p:nvPr/>
            </p:nvSpPr>
            <p:spPr>
              <a:xfrm>
                <a:off x="5190993" y="3619125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11" name="Google Shape;1611;p40"/>
          <p:cNvGrpSpPr/>
          <p:nvPr/>
        </p:nvGrpSpPr>
        <p:grpSpPr>
          <a:xfrm>
            <a:off x="4395343" y="1816227"/>
            <a:ext cx="339253" cy="339253"/>
            <a:chOff x="5660400" y="238125"/>
            <a:chExt cx="481825" cy="481825"/>
          </a:xfrm>
        </p:grpSpPr>
        <p:sp>
          <p:nvSpPr>
            <p:cNvPr id="1612" name="Google Shape;1612;p40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14" name="Google Shape;1614;p40"/>
          <p:cNvGrpSpPr/>
          <p:nvPr/>
        </p:nvGrpSpPr>
        <p:grpSpPr>
          <a:xfrm>
            <a:off x="1263563" y="1486790"/>
            <a:ext cx="2577900" cy="998100"/>
            <a:chOff x="1263563" y="1486790"/>
            <a:chExt cx="2577900" cy="998100"/>
          </a:xfrm>
        </p:grpSpPr>
        <p:sp>
          <p:nvSpPr>
            <p:cNvPr id="1615" name="Google Shape;1615;p40"/>
            <p:cNvSpPr/>
            <p:nvPr/>
          </p:nvSpPr>
          <p:spPr>
            <a:xfrm>
              <a:off x="1263563" y="1486790"/>
              <a:ext cx="1725900" cy="998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16" name="Google Shape;1616;p40"/>
            <p:cNvCxnSpPr>
              <a:stCxn id="1615" idx="3"/>
            </p:cNvCxnSpPr>
            <p:nvPr/>
          </p:nvCxnSpPr>
          <p:spPr>
            <a:xfrm>
              <a:off x="2989463" y="1985840"/>
              <a:ext cx="852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dash"/>
              <a:round/>
              <a:headEnd type="none" w="med" len="med"/>
              <a:tailEnd type="oval" w="med" len="med"/>
            </a:ln>
          </p:spPr>
        </p:cxnSp>
        <p:grpSp>
          <p:nvGrpSpPr>
            <p:cNvPr id="1617" name="Google Shape;1617;p40"/>
            <p:cNvGrpSpPr/>
            <p:nvPr/>
          </p:nvGrpSpPr>
          <p:grpSpPr>
            <a:xfrm>
              <a:off x="1280289" y="1653141"/>
              <a:ext cx="1692465" cy="636350"/>
              <a:chOff x="5190993" y="3619125"/>
              <a:chExt cx="3210900" cy="636350"/>
            </a:xfrm>
          </p:grpSpPr>
          <p:sp>
            <p:nvSpPr>
              <p:cNvPr id="1618" name="Google Shape;1618;p40"/>
              <p:cNvSpPr txBox="1"/>
              <p:nvPr/>
            </p:nvSpPr>
            <p:spPr>
              <a:xfrm>
                <a:off x="5190993" y="3889775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very hot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19" name="Google Shape;1619;p40"/>
              <p:cNvSpPr txBox="1"/>
              <p:nvPr/>
            </p:nvSpPr>
            <p:spPr>
              <a:xfrm>
                <a:off x="5190993" y="3619125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868FA-2FED-4786-9C26-30F7E2F1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676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4" name="Google Shape;1624;p41"/>
          <p:cNvGrpSpPr/>
          <p:nvPr/>
        </p:nvGrpSpPr>
        <p:grpSpPr>
          <a:xfrm>
            <a:off x="1668300" y="1447250"/>
            <a:ext cx="5994600" cy="600000"/>
            <a:chOff x="1668300" y="1447250"/>
            <a:chExt cx="5994600" cy="600000"/>
          </a:xfrm>
        </p:grpSpPr>
        <p:sp>
          <p:nvSpPr>
            <p:cNvPr id="1625" name="Google Shape;1625;p41"/>
            <p:cNvSpPr/>
            <p:nvPr/>
          </p:nvSpPr>
          <p:spPr>
            <a:xfrm rot="-5400000">
              <a:off x="4365600" y="-1250050"/>
              <a:ext cx="600000" cy="5994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6" name="Google Shape;1626;p41"/>
            <p:cNvGrpSpPr/>
            <p:nvPr/>
          </p:nvGrpSpPr>
          <p:grpSpPr>
            <a:xfrm>
              <a:off x="4588494" y="1464392"/>
              <a:ext cx="2908433" cy="565715"/>
              <a:chOff x="872538" y="1249213"/>
              <a:chExt cx="3210900" cy="636350"/>
            </a:xfrm>
          </p:grpSpPr>
          <p:sp>
            <p:nvSpPr>
              <p:cNvPr id="1627" name="Google Shape;1627;p41"/>
              <p:cNvSpPr txBox="1"/>
              <p:nvPr/>
            </p:nvSpPr>
            <p:spPr>
              <a:xfrm>
                <a:off x="872538" y="1519863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28" name="Google Shape;1628;p41"/>
              <p:cNvSpPr txBox="1"/>
              <p:nvPr/>
            </p:nvSpPr>
            <p:spPr>
              <a:xfrm>
                <a:off x="872538" y="1249213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629" name="Google Shape;1629;p41"/>
            <p:cNvSpPr txBox="1"/>
            <p:nvPr/>
          </p:nvSpPr>
          <p:spPr>
            <a:xfrm>
              <a:off x="1774675" y="1535150"/>
              <a:ext cx="4989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/>
            </a:p>
          </p:txBody>
        </p:sp>
      </p:grpSp>
      <p:grpSp>
        <p:nvGrpSpPr>
          <p:cNvPr id="1630" name="Google Shape;1630;p41"/>
          <p:cNvGrpSpPr/>
          <p:nvPr/>
        </p:nvGrpSpPr>
        <p:grpSpPr>
          <a:xfrm>
            <a:off x="1668300" y="2177758"/>
            <a:ext cx="5994600" cy="600000"/>
            <a:chOff x="1668300" y="2177758"/>
            <a:chExt cx="5994600" cy="600000"/>
          </a:xfrm>
        </p:grpSpPr>
        <p:sp>
          <p:nvSpPr>
            <p:cNvPr id="1631" name="Google Shape;1631;p41"/>
            <p:cNvSpPr/>
            <p:nvPr/>
          </p:nvSpPr>
          <p:spPr>
            <a:xfrm rot="-5400000">
              <a:off x="4365600" y="-519542"/>
              <a:ext cx="600000" cy="5994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2" name="Google Shape;1632;p41"/>
            <p:cNvGrpSpPr/>
            <p:nvPr/>
          </p:nvGrpSpPr>
          <p:grpSpPr>
            <a:xfrm>
              <a:off x="4588494" y="2194901"/>
              <a:ext cx="2908433" cy="565715"/>
              <a:chOff x="872538" y="1249213"/>
              <a:chExt cx="3210900" cy="636350"/>
            </a:xfrm>
          </p:grpSpPr>
          <p:sp>
            <p:nvSpPr>
              <p:cNvPr id="1633" name="Google Shape;1633;p41"/>
              <p:cNvSpPr txBox="1"/>
              <p:nvPr/>
            </p:nvSpPr>
            <p:spPr>
              <a:xfrm>
                <a:off x="872538" y="1519863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4" name="Google Shape;1634;p41"/>
              <p:cNvSpPr txBox="1"/>
              <p:nvPr/>
            </p:nvSpPr>
            <p:spPr>
              <a:xfrm>
                <a:off x="872538" y="1249213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635" name="Google Shape;1635;p41"/>
            <p:cNvSpPr txBox="1"/>
            <p:nvPr/>
          </p:nvSpPr>
          <p:spPr>
            <a:xfrm>
              <a:off x="1774675" y="2265663"/>
              <a:ext cx="4989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endParaRPr/>
            </a:p>
          </p:txBody>
        </p:sp>
      </p:grpSp>
      <p:grpSp>
        <p:nvGrpSpPr>
          <p:cNvPr id="1636" name="Google Shape;1636;p41"/>
          <p:cNvGrpSpPr/>
          <p:nvPr/>
        </p:nvGrpSpPr>
        <p:grpSpPr>
          <a:xfrm>
            <a:off x="1668300" y="2908267"/>
            <a:ext cx="5994600" cy="600000"/>
            <a:chOff x="1668300" y="2908267"/>
            <a:chExt cx="5994600" cy="600000"/>
          </a:xfrm>
        </p:grpSpPr>
        <p:sp>
          <p:nvSpPr>
            <p:cNvPr id="1637" name="Google Shape;1637;p41"/>
            <p:cNvSpPr/>
            <p:nvPr/>
          </p:nvSpPr>
          <p:spPr>
            <a:xfrm rot="-5400000">
              <a:off x="4365600" y="210967"/>
              <a:ext cx="600000" cy="5994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8" name="Google Shape;1638;p41"/>
            <p:cNvGrpSpPr/>
            <p:nvPr/>
          </p:nvGrpSpPr>
          <p:grpSpPr>
            <a:xfrm>
              <a:off x="4588494" y="2925409"/>
              <a:ext cx="2908433" cy="565715"/>
              <a:chOff x="872538" y="1249213"/>
              <a:chExt cx="3210900" cy="636350"/>
            </a:xfrm>
          </p:grpSpPr>
          <p:sp>
            <p:nvSpPr>
              <p:cNvPr id="1639" name="Google Shape;1639;p41"/>
              <p:cNvSpPr txBox="1"/>
              <p:nvPr/>
            </p:nvSpPr>
            <p:spPr>
              <a:xfrm>
                <a:off x="872538" y="1519863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0" name="Google Shape;1640;p41"/>
              <p:cNvSpPr txBox="1"/>
              <p:nvPr/>
            </p:nvSpPr>
            <p:spPr>
              <a:xfrm>
                <a:off x="872538" y="1249213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641" name="Google Shape;1641;p41"/>
            <p:cNvSpPr txBox="1"/>
            <p:nvPr/>
          </p:nvSpPr>
          <p:spPr>
            <a:xfrm>
              <a:off x="1774675" y="2996150"/>
              <a:ext cx="4989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endParaRPr/>
            </a:p>
          </p:txBody>
        </p:sp>
      </p:grpSp>
      <p:grpSp>
        <p:nvGrpSpPr>
          <p:cNvPr id="1642" name="Google Shape;1642;p41"/>
          <p:cNvGrpSpPr/>
          <p:nvPr/>
        </p:nvGrpSpPr>
        <p:grpSpPr>
          <a:xfrm>
            <a:off x="1668300" y="3638775"/>
            <a:ext cx="5994600" cy="600000"/>
            <a:chOff x="1668300" y="3638775"/>
            <a:chExt cx="5994600" cy="600000"/>
          </a:xfrm>
        </p:grpSpPr>
        <p:sp>
          <p:nvSpPr>
            <p:cNvPr id="1643" name="Google Shape;1643;p41"/>
            <p:cNvSpPr/>
            <p:nvPr/>
          </p:nvSpPr>
          <p:spPr>
            <a:xfrm rot="-5400000">
              <a:off x="4365600" y="941475"/>
              <a:ext cx="600000" cy="5994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4" name="Google Shape;1644;p41"/>
            <p:cNvGrpSpPr/>
            <p:nvPr/>
          </p:nvGrpSpPr>
          <p:grpSpPr>
            <a:xfrm>
              <a:off x="4588494" y="3655917"/>
              <a:ext cx="2908433" cy="565715"/>
              <a:chOff x="872538" y="1249213"/>
              <a:chExt cx="3210900" cy="636350"/>
            </a:xfrm>
          </p:grpSpPr>
          <p:sp>
            <p:nvSpPr>
              <p:cNvPr id="1645" name="Google Shape;1645;p41"/>
              <p:cNvSpPr txBox="1"/>
              <p:nvPr/>
            </p:nvSpPr>
            <p:spPr>
              <a:xfrm>
                <a:off x="872538" y="1519863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a gas giant and has several rings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6" name="Google Shape;1646;p41"/>
              <p:cNvSpPr txBox="1"/>
              <p:nvPr/>
            </p:nvSpPr>
            <p:spPr>
              <a:xfrm>
                <a:off x="872538" y="1249213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647" name="Google Shape;1647;p41"/>
            <p:cNvSpPr txBox="1"/>
            <p:nvPr/>
          </p:nvSpPr>
          <p:spPr>
            <a:xfrm>
              <a:off x="1774675" y="3726675"/>
              <a:ext cx="4989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</a:t>
              </a:r>
              <a:endParaRPr/>
            </a:p>
          </p:txBody>
        </p:sp>
      </p:grpSp>
      <p:sp>
        <p:nvSpPr>
          <p:cNvPr id="1648" name="Google Shape;1648;p4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1649" name="Google Shape;1649;p41"/>
          <p:cNvGrpSpPr/>
          <p:nvPr/>
        </p:nvGrpSpPr>
        <p:grpSpPr>
          <a:xfrm>
            <a:off x="2617675" y="1253338"/>
            <a:ext cx="1840150" cy="3154325"/>
            <a:chOff x="2617675" y="1253338"/>
            <a:chExt cx="1840150" cy="3154325"/>
          </a:xfrm>
        </p:grpSpPr>
        <p:sp>
          <p:nvSpPr>
            <p:cNvPr id="1650" name="Google Shape;1650;p41"/>
            <p:cNvSpPr/>
            <p:nvPr/>
          </p:nvSpPr>
          <p:spPr>
            <a:xfrm>
              <a:off x="2617675" y="1253338"/>
              <a:ext cx="1840150" cy="3154225"/>
            </a:xfrm>
            <a:custGeom>
              <a:avLst/>
              <a:gdLst/>
              <a:ahLst/>
              <a:cxnLst/>
              <a:rect l="l" t="t" r="r" b="b"/>
              <a:pathLst>
                <a:path w="73606" h="126169" extrusionOk="0">
                  <a:moveTo>
                    <a:pt x="46856" y="1"/>
                  </a:moveTo>
                  <a:cubicBezTo>
                    <a:pt x="46758" y="1"/>
                    <a:pt x="46660" y="7"/>
                    <a:pt x="46566" y="14"/>
                  </a:cubicBezTo>
                  <a:cubicBezTo>
                    <a:pt x="45780" y="62"/>
                    <a:pt x="44995" y="133"/>
                    <a:pt x="44209" y="240"/>
                  </a:cubicBezTo>
                  <a:cubicBezTo>
                    <a:pt x="43256" y="348"/>
                    <a:pt x="42304" y="502"/>
                    <a:pt x="41351" y="681"/>
                  </a:cubicBezTo>
                  <a:cubicBezTo>
                    <a:pt x="40839" y="776"/>
                    <a:pt x="40304" y="895"/>
                    <a:pt x="39911" y="1217"/>
                  </a:cubicBezTo>
                  <a:cubicBezTo>
                    <a:pt x="39315" y="1693"/>
                    <a:pt x="39137" y="2491"/>
                    <a:pt x="38708" y="3122"/>
                  </a:cubicBezTo>
                  <a:cubicBezTo>
                    <a:pt x="37672" y="4646"/>
                    <a:pt x="35529" y="4800"/>
                    <a:pt x="33791" y="5455"/>
                  </a:cubicBezTo>
                  <a:cubicBezTo>
                    <a:pt x="31826" y="6217"/>
                    <a:pt x="30195" y="7813"/>
                    <a:pt x="29421" y="9753"/>
                  </a:cubicBezTo>
                  <a:cubicBezTo>
                    <a:pt x="28814" y="11301"/>
                    <a:pt x="28659" y="13123"/>
                    <a:pt x="27421" y="14254"/>
                  </a:cubicBezTo>
                  <a:cubicBezTo>
                    <a:pt x="26957" y="14671"/>
                    <a:pt x="26385" y="14956"/>
                    <a:pt x="25980" y="15421"/>
                  </a:cubicBezTo>
                  <a:cubicBezTo>
                    <a:pt x="25147" y="16409"/>
                    <a:pt x="25302" y="17850"/>
                    <a:pt x="25004" y="19100"/>
                  </a:cubicBezTo>
                  <a:cubicBezTo>
                    <a:pt x="24516" y="21112"/>
                    <a:pt x="22801" y="22576"/>
                    <a:pt x="21254" y="23981"/>
                  </a:cubicBezTo>
                  <a:cubicBezTo>
                    <a:pt x="20027" y="25101"/>
                    <a:pt x="17896" y="27625"/>
                    <a:pt x="16086" y="29875"/>
                  </a:cubicBezTo>
                  <a:cubicBezTo>
                    <a:pt x="15550" y="30530"/>
                    <a:pt x="15050" y="31173"/>
                    <a:pt x="14610" y="31744"/>
                  </a:cubicBezTo>
                  <a:cubicBezTo>
                    <a:pt x="14300" y="32125"/>
                    <a:pt x="14026" y="32482"/>
                    <a:pt x="13788" y="32792"/>
                  </a:cubicBezTo>
                  <a:cubicBezTo>
                    <a:pt x="13229" y="33530"/>
                    <a:pt x="12872" y="34006"/>
                    <a:pt x="12848" y="34078"/>
                  </a:cubicBezTo>
                  <a:cubicBezTo>
                    <a:pt x="12752" y="34340"/>
                    <a:pt x="12550" y="34542"/>
                    <a:pt x="12348" y="34733"/>
                  </a:cubicBezTo>
                  <a:cubicBezTo>
                    <a:pt x="12217" y="34864"/>
                    <a:pt x="12074" y="34995"/>
                    <a:pt x="11943" y="35126"/>
                  </a:cubicBezTo>
                  <a:cubicBezTo>
                    <a:pt x="9669" y="37352"/>
                    <a:pt x="7383" y="39567"/>
                    <a:pt x="5109" y="41793"/>
                  </a:cubicBezTo>
                  <a:cubicBezTo>
                    <a:pt x="4859" y="42031"/>
                    <a:pt x="4609" y="42269"/>
                    <a:pt x="4370" y="42519"/>
                  </a:cubicBezTo>
                  <a:cubicBezTo>
                    <a:pt x="3966" y="42948"/>
                    <a:pt x="3573" y="43400"/>
                    <a:pt x="3275" y="43912"/>
                  </a:cubicBezTo>
                  <a:cubicBezTo>
                    <a:pt x="2180" y="45817"/>
                    <a:pt x="2394" y="48175"/>
                    <a:pt x="2870" y="50306"/>
                  </a:cubicBezTo>
                  <a:cubicBezTo>
                    <a:pt x="3168" y="51663"/>
                    <a:pt x="3537" y="53164"/>
                    <a:pt x="2811" y="54354"/>
                  </a:cubicBezTo>
                  <a:cubicBezTo>
                    <a:pt x="2192" y="55378"/>
                    <a:pt x="882" y="55902"/>
                    <a:pt x="394" y="56985"/>
                  </a:cubicBezTo>
                  <a:cubicBezTo>
                    <a:pt x="1" y="57843"/>
                    <a:pt x="215" y="58890"/>
                    <a:pt x="763" y="59652"/>
                  </a:cubicBezTo>
                  <a:cubicBezTo>
                    <a:pt x="1215" y="60283"/>
                    <a:pt x="1823" y="61034"/>
                    <a:pt x="2620" y="61522"/>
                  </a:cubicBezTo>
                  <a:cubicBezTo>
                    <a:pt x="3418" y="62010"/>
                    <a:pt x="3728" y="64725"/>
                    <a:pt x="4882" y="66189"/>
                  </a:cubicBezTo>
                  <a:cubicBezTo>
                    <a:pt x="5680" y="67201"/>
                    <a:pt x="7192" y="67439"/>
                    <a:pt x="8002" y="68439"/>
                  </a:cubicBezTo>
                  <a:cubicBezTo>
                    <a:pt x="9478" y="70261"/>
                    <a:pt x="7716" y="72880"/>
                    <a:pt x="7692" y="75214"/>
                  </a:cubicBezTo>
                  <a:cubicBezTo>
                    <a:pt x="7657" y="77702"/>
                    <a:pt x="9669" y="79762"/>
                    <a:pt x="11824" y="81036"/>
                  </a:cubicBezTo>
                  <a:cubicBezTo>
                    <a:pt x="13979" y="82322"/>
                    <a:pt x="16420" y="83143"/>
                    <a:pt x="18325" y="84775"/>
                  </a:cubicBezTo>
                  <a:cubicBezTo>
                    <a:pt x="18932" y="85298"/>
                    <a:pt x="19479" y="85918"/>
                    <a:pt x="19789" y="86656"/>
                  </a:cubicBezTo>
                  <a:cubicBezTo>
                    <a:pt x="20753" y="88989"/>
                    <a:pt x="19027" y="91502"/>
                    <a:pt x="18682" y="94014"/>
                  </a:cubicBezTo>
                  <a:cubicBezTo>
                    <a:pt x="18289" y="96931"/>
                    <a:pt x="19849" y="99788"/>
                    <a:pt x="21742" y="102062"/>
                  </a:cubicBezTo>
                  <a:cubicBezTo>
                    <a:pt x="23647" y="104337"/>
                    <a:pt x="25945" y="106313"/>
                    <a:pt x="27492" y="108837"/>
                  </a:cubicBezTo>
                  <a:cubicBezTo>
                    <a:pt x="27659" y="109111"/>
                    <a:pt x="27814" y="109385"/>
                    <a:pt x="27969" y="109671"/>
                  </a:cubicBezTo>
                  <a:cubicBezTo>
                    <a:pt x="30207" y="113933"/>
                    <a:pt x="30290" y="119029"/>
                    <a:pt x="31029" y="123815"/>
                  </a:cubicBezTo>
                  <a:cubicBezTo>
                    <a:pt x="31100" y="124291"/>
                    <a:pt x="31195" y="124791"/>
                    <a:pt x="31493" y="125161"/>
                  </a:cubicBezTo>
                  <a:cubicBezTo>
                    <a:pt x="31743" y="125446"/>
                    <a:pt x="32088" y="125625"/>
                    <a:pt x="32445" y="125756"/>
                  </a:cubicBezTo>
                  <a:cubicBezTo>
                    <a:pt x="32505" y="125780"/>
                    <a:pt x="32564" y="125803"/>
                    <a:pt x="32624" y="125815"/>
                  </a:cubicBezTo>
                  <a:cubicBezTo>
                    <a:pt x="33306" y="126057"/>
                    <a:pt x="34014" y="126168"/>
                    <a:pt x="34726" y="126168"/>
                  </a:cubicBezTo>
                  <a:cubicBezTo>
                    <a:pt x="36886" y="126168"/>
                    <a:pt x="39082" y="125147"/>
                    <a:pt x="40685" y="123660"/>
                  </a:cubicBezTo>
                  <a:cubicBezTo>
                    <a:pt x="42863" y="121636"/>
                    <a:pt x="44173" y="118886"/>
                    <a:pt x="45376" y="116171"/>
                  </a:cubicBezTo>
                  <a:cubicBezTo>
                    <a:pt x="47626" y="111075"/>
                    <a:pt x="49709" y="105777"/>
                    <a:pt x="53365" y="101550"/>
                  </a:cubicBezTo>
                  <a:cubicBezTo>
                    <a:pt x="55448" y="99134"/>
                    <a:pt x="57996" y="97133"/>
                    <a:pt x="60056" y="94692"/>
                  </a:cubicBezTo>
                  <a:cubicBezTo>
                    <a:pt x="62116" y="92252"/>
                    <a:pt x="63711" y="89168"/>
                    <a:pt x="63342" y="86001"/>
                  </a:cubicBezTo>
                  <a:cubicBezTo>
                    <a:pt x="63056" y="83501"/>
                    <a:pt x="61592" y="81298"/>
                    <a:pt x="60866" y="78893"/>
                  </a:cubicBezTo>
                  <a:cubicBezTo>
                    <a:pt x="60127" y="76488"/>
                    <a:pt x="60425" y="73357"/>
                    <a:pt x="62675" y="72166"/>
                  </a:cubicBezTo>
                  <a:cubicBezTo>
                    <a:pt x="63354" y="71809"/>
                    <a:pt x="64176" y="71642"/>
                    <a:pt x="64664" y="71059"/>
                  </a:cubicBezTo>
                  <a:cubicBezTo>
                    <a:pt x="65140" y="70487"/>
                    <a:pt x="65152" y="69666"/>
                    <a:pt x="65152" y="68927"/>
                  </a:cubicBezTo>
                  <a:cubicBezTo>
                    <a:pt x="65116" y="66630"/>
                    <a:pt x="64961" y="64451"/>
                    <a:pt x="65319" y="62177"/>
                  </a:cubicBezTo>
                  <a:cubicBezTo>
                    <a:pt x="65783" y="59164"/>
                    <a:pt x="68105" y="56819"/>
                    <a:pt x="70022" y="54438"/>
                  </a:cubicBezTo>
                  <a:cubicBezTo>
                    <a:pt x="71938" y="52044"/>
                    <a:pt x="73605" y="48901"/>
                    <a:pt x="72522" y="46056"/>
                  </a:cubicBezTo>
                  <a:cubicBezTo>
                    <a:pt x="71867" y="44329"/>
                    <a:pt x="70331" y="43103"/>
                    <a:pt x="69057" y="41757"/>
                  </a:cubicBezTo>
                  <a:cubicBezTo>
                    <a:pt x="67783" y="40400"/>
                    <a:pt x="66676" y="38578"/>
                    <a:pt x="67164" y="36804"/>
                  </a:cubicBezTo>
                  <a:cubicBezTo>
                    <a:pt x="67295" y="36328"/>
                    <a:pt x="67545" y="35876"/>
                    <a:pt x="67628" y="35388"/>
                  </a:cubicBezTo>
                  <a:cubicBezTo>
                    <a:pt x="67640" y="35292"/>
                    <a:pt x="67652" y="35209"/>
                    <a:pt x="67652" y="35126"/>
                  </a:cubicBezTo>
                  <a:cubicBezTo>
                    <a:pt x="67736" y="33852"/>
                    <a:pt x="66747" y="32804"/>
                    <a:pt x="65890" y="31744"/>
                  </a:cubicBezTo>
                  <a:cubicBezTo>
                    <a:pt x="65747" y="31566"/>
                    <a:pt x="65604" y="31375"/>
                    <a:pt x="65473" y="31197"/>
                  </a:cubicBezTo>
                  <a:cubicBezTo>
                    <a:pt x="64271" y="29530"/>
                    <a:pt x="61723" y="29065"/>
                    <a:pt x="60854" y="27208"/>
                  </a:cubicBezTo>
                  <a:cubicBezTo>
                    <a:pt x="60318" y="26041"/>
                    <a:pt x="60627" y="24636"/>
                    <a:pt x="60187" y="23422"/>
                  </a:cubicBezTo>
                  <a:cubicBezTo>
                    <a:pt x="59318" y="21041"/>
                    <a:pt x="56127" y="20469"/>
                    <a:pt x="54448" y="18564"/>
                  </a:cubicBezTo>
                  <a:cubicBezTo>
                    <a:pt x="53091" y="17016"/>
                    <a:pt x="52900" y="14802"/>
                    <a:pt x="52924" y="12754"/>
                  </a:cubicBezTo>
                  <a:cubicBezTo>
                    <a:pt x="52948" y="10718"/>
                    <a:pt x="53115" y="8587"/>
                    <a:pt x="52305" y="6705"/>
                  </a:cubicBezTo>
                  <a:cubicBezTo>
                    <a:pt x="52110" y="6821"/>
                    <a:pt x="51890" y="6873"/>
                    <a:pt x="51667" y="6873"/>
                  </a:cubicBezTo>
                  <a:cubicBezTo>
                    <a:pt x="51222" y="6873"/>
                    <a:pt x="50760" y="6669"/>
                    <a:pt x="50436" y="6360"/>
                  </a:cubicBezTo>
                  <a:cubicBezTo>
                    <a:pt x="49936" y="5896"/>
                    <a:pt x="49674" y="5253"/>
                    <a:pt x="49424" y="4622"/>
                  </a:cubicBezTo>
                  <a:cubicBezTo>
                    <a:pt x="48936" y="3372"/>
                    <a:pt x="48435" y="2122"/>
                    <a:pt x="47935" y="871"/>
                  </a:cubicBezTo>
                  <a:cubicBezTo>
                    <a:pt x="47840" y="598"/>
                    <a:pt x="47721" y="324"/>
                    <a:pt x="47483" y="157"/>
                  </a:cubicBezTo>
                  <a:cubicBezTo>
                    <a:pt x="47301" y="33"/>
                    <a:pt x="47078" y="1"/>
                    <a:pt x="46856" y="1"/>
                  </a:cubicBez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3433250" y="1253338"/>
              <a:ext cx="1024575" cy="3154225"/>
            </a:xfrm>
            <a:custGeom>
              <a:avLst/>
              <a:gdLst/>
              <a:ahLst/>
              <a:cxnLst/>
              <a:rect l="l" t="t" r="r" b="b"/>
              <a:pathLst>
                <a:path w="40983" h="126169" extrusionOk="0">
                  <a:moveTo>
                    <a:pt x="14233" y="1"/>
                  </a:moveTo>
                  <a:cubicBezTo>
                    <a:pt x="14135" y="1"/>
                    <a:pt x="14037" y="7"/>
                    <a:pt x="13943" y="14"/>
                  </a:cubicBezTo>
                  <a:cubicBezTo>
                    <a:pt x="13157" y="62"/>
                    <a:pt x="12372" y="133"/>
                    <a:pt x="11598" y="240"/>
                  </a:cubicBezTo>
                  <a:cubicBezTo>
                    <a:pt x="12133" y="2479"/>
                    <a:pt x="12086" y="4705"/>
                    <a:pt x="10740" y="6503"/>
                  </a:cubicBezTo>
                  <a:cubicBezTo>
                    <a:pt x="9788" y="7777"/>
                    <a:pt x="8228" y="9372"/>
                    <a:pt x="9252" y="10575"/>
                  </a:cubicBezTo>
                  <a:cubicBezTo>
                    <a:pt x="9681" y="11087"/>
                    <a:pt x="10395" y="11194"/>
                    <a:pt x="11038" y="11361"/>
                  </a:cubicBezTo>
                  <a:cubicBezTo>
                    <a:pt x="15586" y="12563"/>
                    <a:pt x="17658" y="17695"/>
                    <a:pt x="19063" y="22172"/>
                  </a:cubicBezTo>
                  <a:cubicBezTo>
                    <a:pt x="19218" y="22660"/>
                    <a:pt x="19372" y="23172"/>
                    <a:pt x="19289" y="23672"/>
                  </a:cubicBezTo>
                  <a:cubicBezTo>
                    <a:pt x="19092" y="24774"/>
                    <a:pt x="17956" y="25212"/>
                    <a:pt x="16767" y="25212"/>
                  </a:cubicBezTo>
                  <a:cubicBezTo>
                    <a:pt x="16235" y="25212"/>
                    <a:pt x="15692" y="25124"/>
                    <a:pt x="15217" y="24970"/>
                  </a:cubicBezTo>
                  <a:cubicBezTo>
                    <a:pt x="14222" y="24648"/>
                    <a:pt x="13114" y="24223"/>
                    <a:pt x="12108" y="24223"/>
                  </a:cubicBezTo>
                  <a:cubicBezTo>
                    <a:pt x="11549" y="24223"/>
                    <a:pt x="11021" y="24355"/>
                    <a:pt x="10562" y="24708"/>
                  </a:cubicBezTo>
                  <a:cubicBezTo>
                    <a:pt x="9228" y="25732"/>
                    <a:pt x="9621" y="27958"/>
                    <a:pt x="10788" y="29173"/>
                  </a:cubicBezTo>
                  <a:cubicBezTo>
                    <a:pt x="11967" y="30387"/>
                    <a:pt x="13634" y="30947"/>
                    <a:pt x="15086" y="31792"/>
                  </a:cubicBezTo>
                  <a:cubicBezTo>
                    <a:pt x="16551" y="32637"/>
                    <a:pt x="17920" y="34078"/>
                    <a:pt x="17765" y="35757"/>
                  </a:cubicBezTo>
                  <a:cubicBezTo>
                    <a:pt x="17598" y="37459"/>
                    <a:pt x="15967" y="38567"/>
                    <a:pt x="14622" y="39638"/>
                  </a:cubicBezTo>
                  <a:cubicBezTo>
                    <a:pt x="11645" y="42031"/>
                    <a:pt x="9466" y="45377"/>
                    <a:pt x="8478" y="49068"/>
                  </a:cubicBezTo>
                  <a:cubicBezTo>
                    <a:pt x="8383" y="49425"/>
                    <a:pt x="8312" y="49830"/>
                    <a:pt x="8478" y="50151"/>
                  </a:cubicBezTo>
                  <a:cubicBezTo>
                    <a:pt x="8644" y="50462"/>
                    <a:pt x="8945" y="50583"/>
                    <a:pt x="9286" y="50583"/>
                  </a:cubicBezTo>
                  <a:cubicBezTo>
                    <a:pt x="9731" y="50583"/>
                    <a:pt x="10244" y="50378"/>
                    <a:pt x="10621" y="50116"/>
                  </a:cubicBezTo>
                  <a:cubicBezTo>
                    <a:pt x="11824" y="49282"/>
                    <a:pt x="12907" y="48151"/>
                    <a:pt x="14336" y="47818"/>
                  </a:cubicBezTo>
                  <a:cubicBezTo>
                    <a:pt x="14520" y="47775"/>
                    <a:pt x="14710" y="47755"/>
                    <a:pt x="14902" y="47755"/>
                  </a:cubicBezTo>
                  <a:cubicBezTo>
                    <a:pt x="16216" y="47755"/>
                    <a:pt x="17602" y="48704"/>
                    <a:pt x="17384" y="49961"/>
                  </a:cubicBezTo>
                  <a:cubicBezTo>
                    <a:pt x="17206" y="50961"/>
                    <a:pt x="16158" y="51556"/>
                    <a:pt x="15693" y="52449"/>
                  </a:cubicBezTo>
                  <a:cubicBezTo>
                    <a:pt x="14681" y="54390"/>
                    <a:pt x="16622" y="56485"/>
                    <a:pt x="18206" y="57997"/>
                  </a:cubicBezTo>
                  <a:cubicBezTo>
                    <a:pt x="20742" y="60414"/>
                    <a:pt x="22897" y="64248"/>
                    <a:pt x="21111" y="67261"/>
                  </a:cubicBezTo>
                  <a:cubicBezTo>
                    <a:pt x="20194" y="68808"/>
                    <a:pt x="18384" y="69808"/>
                    <a:pt x="17872" y="71535"/>
                  </a:cubicBezTo>
                  <a:cubicBezTo>
                    <a:pt x="17575" y="72547"/>
                    <a:pt x="17801" y="73642"/>
                    <a:pt x="18134" y="74654"/>
                  </a:cubicBezTo>
                  <a:cubicBezTo>
                    <a:pt x="19384" y="78464"/>
                    <a:pt x="22182" y="81905"/>
                    <a:pt x="22063" y="85918"/>
                  </a:cubicBezTo>
                  <a:cubicBezTo>
                    <a:pt x="21920" y="90609"/>
                    <a:pt x="17920" y="94097"/>
                    <a:pt x="14884" y="97669"/>
                  </a:cubicBezTo>
                  <a:cubicBezTo>
                    <a:pt x="11633" y="101479"/>
                    <a:pt x="9216" y="105991"/>
                    <a:pt x="7847" y="110802"/>
                  </a:cubicBezTo>
                  <a:cubicBezTo>
                    <a:pt x="7371" y="112480"/>
                    <a:pt x="7002" y="114231"/>
                    <a:pt x="5990" y="115636"/>
                  </a:cubicBezTo>
                  <a:cubicBezTo>
                    <a:pt x="5264" y="116659"/>
                    <a:pt x="4252" y="117421"/>
                    <a:pt x="3406" y="118338"/>
                  </a:cubicBezTo>
                  <a:cubicBezTo>
                    <a:pt x="1513" y="120398"/>
                    <a:pt x="549" y="123041"/>
                    <a:pt x="1" y="125815"/>
                  </a:cubicBezTo>
                  <a:cubicBezTo>
                    <a:pt x="683" y="126057"/>
                    <a:pt x="1391" y="126168"/>
                    <a:pt x="2103" y="126168"/>
                  </a:cubicBezTo>
                  <a:cubicBezTo>
                    <a:pt x="4263" y="126168"/>
                    <a:pt x="6459" y="125147"/>
                    <a:pt x="8062" y="123660"/>
                  </a:cubicBezTo>
                  <a:cubicBezTo>
                    <a:pt x="10240" y="121636"/>
                    <a:pt x="11550" y="118886"/>
                    <a:pt x="12753" y="116171"/>
                  </a:cubicBezTo>
                  <a:cubicBezTo>
                    <a:pt x="15003" y="111075"/>
                    <a:pt x="17086" y="105777"/>
                    <a:pt x="20742" y="101550"/>
                  </a:cubicBezTo>
                  <a:cubicBezTo>
                    <a:pt x="22825" y="99134"/>
                    <a:pt x="25373" y="97133"/>
                    <a:pt x="27433" y="94692"/>
                  </a:cubicBezTo>
                  <a:cubicBezTo>
                    <a:pt x="29493" y="92252"/>
                    <a:pt x="31088" y="89168"/>
                    <a:pt x="30719" y="86001"/>
                  </a:cubicBezTo>
                  <a:cubicBezTo>
                    <a:pt x="30433" y="83501"/>
                    <a:pt x="28969" y="81298"/>
                    <a:pt x="28243" y="78893"/>
                  </a:cubicBezTo>
                  <a:cubicBezTo>
                    <a:pt x="27504" y="76488"/>
                    <a:pt x="27802" y="73357"/>
                    <a:pt x="30052" y="72166"/>
                  </a:cubicBezTo>
                  <a:cubicBezTo>
                    <a:pt x="30731" y="71809"/>
                    <a:pt x="31553" y="71642"/>
                    <a:pt x="32041" y="71059"/>
                  </a:cubicBezTo>
                  <a:cubicBezTo>
                    <a:pt x="32517" y="70487"/>
                    <a:pt x="32529" y="69666"/>
                    <a:pt x="32529" y="68927"/>
                  </a:cubicBezTo>
                  <a:cubicBezTo>
                    <a:pt x="32493" y="66630"/>
                    <a:pt x="32338" y="64451"/>
                    <a:pt x="32696" y="62177"/>
                  </a:cubicBezTo>
                  <a:cubicBezTo>
                    <a:pt x="33160" y="59164"/>
                    <a:pt x="35482" y="56819"/>
                    <a:pt x="37399" y="54438"/>
                  </a:cubicBezTo>
                  <a:cubicBezTo>
                    <a:pt x="39315" y="52044"/>
                    <a:pt x="40982" y="48913"/>
                    <a:pt x="39899" y="46056"/>
                  </a:cubicBezTo>
                  <a:cubicBezTo>
                    <a:pt x="39244" y="44329"/>
                    <a:pt x="37708" y="43103"/>
                    <a:pt x="36434" y="41757"/>
                  </a:cubicBezTo>
                  <a:cubicBezTo>
                    <a:pt x="35160" y="40400"/>
                    <a:pt x="34053" y="38578"/>
                    <a:pt x="34541" y="36804"/>
                  </a:cubicBezTo>
                  <a:cubicBezTo>
                    <a:pt x="34672" y="36328"/>
                    <a:pt x="34922" y="35876"/>
                    <a:pt x="35005" y="35388"/>
                  </a:cubicBezTo>
                  <a:cubicBezTo>
                    <a:pt x="35291" y="33768"/>
                    <a:pt x="33815" y="32530"/>
                    <a:pt x="32850" y="31197"/>
                  </a:cubicBezTo>
                  <a:cubicBezTo>
                    <a:pt x="31660" y="29530"/>
                    <a:pt x="29100" y="29065"/>
                    <a:pt x="28231" y="27208"/>
                  </a:cubicBezTo>
                  <a:cubicBezTo>
                    <a:pt x="27695" y="26041"/>
                    <a:pt x="28004" y="24636"/>
                    <a:pt x="27564" y="23422"/>
                  </a:cubicBezTo>
                  <a:cubicBezTo>
                    <a:pt x="26695" y="21041"/>
                    <a:pt x="23516" y="20469"/>
                    <a:pt x="21837" y="18564"/>
                  </a:cubicBezTo>
                  <a:cubicBezTo>
                    <a:pt x="20480" y="17016"/>
                    <a:pt x="20277" y="14802"/>
                    <a:pt x="20301" y="12754"/>
                  </a:cubicBezTo>
                  <a:cubicBezTo>
                    <a:pt x="20325" y="10718"/>
                    <a:pt x="20504" y="8587"/>
                    <a:pt x="19682" y="6705"/>
                  </a:cubicBezTo>
                  <a:cubicBezTo>
                    <a:pt x="19487" y="6821"/>
                    <a:pt x="19267" y="6873"/>
                    <a:pt x="19044" y="6873"/>
                  </a:cubicBezTo>
                  <a:cubicBezTo>
                    <a:pt x="18599" y="6873"/>
                    <a:pt x="18137" y="6669"/>
                    <a:pt x="17813" y="6360"/>
                  </a:cubicBezTo>
                  <a:cubicBezTo>
                    <a:pt x="17313" y="5896"/>
                    <a:pt x="17051" y="5253"/>
                    <a:pt x="16801" y="4622"/>
                  </a:cubicBezTo>
                  <a:cubicBezTo>
                    <a:pt x="16313" y="3372"/>
                    <a:pt x="15812" y="2122"/>
                    <a:pt x="15324" y="871"/>
                  </a:cubicBezTo>
                  <a:cubicBezTo>
                    <a:pt x="15217" y="598"/>
                    <a:pt x="15098" y="324"/>
                    <a:pt x="14860" y="157"/>
                  </a:cubicBezTo>
                  <a:cubicBezTo>
                    <a:pt x="14678" y="33"/>
                    <a:pt x="14455" y="1"/>
                    <a:pt x="14233" y="1"/>
                  </a:cubicBez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2617675" y="2046938"/>
              <a:ext cx="1840150" cy="2360625"/>
            </a:xfrm>
            <a:custGeom>
              <a:avLst/>
              <a:gdLst/>
              <a:ahLst/>
              <a:cxnLst/>
              <a:rect l="l" t="t" r="r" b="b"/>
              <a:pathLst>
                <a:path w="73606" h="94425" extrusionOk="0">
                  <a:moveTo>
                    <a:pt x="14610" y="0"/>
                  </a:moveTo>
                  <a:cubicBezTo>
                    <a:pt x="14300" y="381"/>
                    <a:pt x="14026" y="738"/>
                    <a:pt x="13788" y="1048"/>
                  </a:cubicBezTo>
                  <a:cubicBezTo>
                    <a:pt x="13229" y="1786"/>
                    <a:pt x="12872" y="2262"/>
                    <a:pt x="12848" y="2334"/>
                  </a:cubicBezTo>
                  <a:cubicBezTo>
                    <a:pt x="12752" y="2596"/>
                    <a:pt x="12550" y="2798"/>
                    <a:pt x="12348" y="2989"/>
                  </a:cubicBezTo>
                  <a:cubicBezTo>
                    <a:pt x="12217" y="3120"/>
                    <a:pt x="12074" y="3251"/>
                    <a:pt x="11943" y="3382"/>
                  </a:cubicBezTo>
                  <a:cubicBezTo>
                    <a:pt x="9669" y="5608"/>
                    <a:pt x="7383" y="7823"/>
                    <a:pt x="5109" y="10049"/>
                  </a:cubicBezTo>
                  <a:cubicBezTo>
                    <a:pt x="4859" y="10287"/>
                    <a:pt x="4609" y="10525"/>
                    <a:pt x="4370" y="10775"/>
                  </a:cubicBezTo>
                  <a:cubicBezTo>
                    <a:pt x="3966" y="11204"/>
                    <a:pt x="3573" y="11656"/>
                    <a:pt x="3275" y="12168"/>
                  </a:cubicBezTo>
                  <a:cubicBezTo>
                    <a:pt x="2180" y="14073"/>
                    <a:pt x="2394" y="16431"/>
                    <a:pt x="2870" y="18562"/>
                  </a:cubicBezTo>
                  <a:cubicBezTo>
                    <a:pt x="3168" y="19919"/>
                    <a:pt x="3537" y="21420"/>
                    <a:pt x="2811" y="22610"/>
                  </a:cubicBezTo>
                  <a:cubicBezTo>
                    <a:pt x="2192" y="23634"/>
                    <a:pt x="882" y="24158"/>
                    <a:pt x="394" y="25241"/>
                  </a:cubicBezTo>
                  <a:cubicBezTo>
                    <a:pt x="1" y="26099"/>
                    <a:pt x="215" y="27146"/>
                    <a:pt x="763" y="27908"/>
                  </a:cubicBezTo>
                  <a:cubicBezTo>
                    <a:pt x="1215" y="28539"/>
                    <a:pt x="1823" y="29290"/>
                    <a:pt x="2620" y="29778"/>
                  </a:cubicBezTo>
                  <a:cubicBezTo>
                    <a:pt x="3418" y="30266"/>
                    <a:pt x="3728" y="32981"/>
                    <a:pt x="4882" y="34445"/>
                  </a:cubicBezTo>
                  <a:cubicBezTo>
                    <a:pt x="5680" y="35457"/>
                    <a:pt x="7192" y="35695"/>
                    <a:pt x="8002" y="36695"/>
                  </a:cubicBezTo>
                  <a:cubicBezTo>
                    <a:pt x="9478" y="38517"/>
                    <a:pt x="7716" y="41136"/>
                    <a:pt x="7692" y="43470"/>
                  </a:cubicBezTo>
                  <a:cubicBezTo>
                    <a:pt x="7657" y="45958"/>
                    <a:pt x="9669" y="48018"/>
                    <a:pt x="11824" y="49292"/>
                  </a:cubicBezTo>
                  <a:cubicBezTo>
                    <a:pt x="13979" y="50578"/>
                    <a:pt x="16420" y="51399"/>
                    <a:pt x="18325" y="53031"/>
                  </a:cubicBezTo>
                  <a:cubicBezTo>
                    <a:pt x="18932" y="53554"/>
                    <a:pt x="19479" y="54174"/>
                    <a:pt x="19789" y="54912"/>
                  </a:cubicBezTo>
                  <a:cubicBezTo>
                    <a:pt x="20753" y="57245"/>
                    <a:pt x="19027" y="59758"/>
                    <a:pt x="18682" y="62270"/>
                  </a:cubicBezTo>
                  <a:cubicBezTo>
                    <a:pt x="18289" y="65187"/>
                    <a:pt x="19849" y="68044"/>
                    <a:pt x="21742" y="70318"/>
                  </a:cubicBezTo>
                  <a:cubicBezTo>
                    <a:pt x="23647" y="72593"/>
                    <a:pt x="25945" y="74569"/>
                    <a:pt x="27492" y="77093"/>
                  </a:cubicBezTo>
                  <a:cubicBezTo>
                    <a:pt x="27659" y="77367"/>
                    <a:pt x="27814" y="77641"/>
                    <a:pt x="27969" y="77927"/>
                  </a:cubicBezTo>
                  <a:cubicBezTo>
                    <a:pt x="30207" y="82189"/>
                    <a:pt x="30290" y="87285"/>
                    <a:pt x="31029" y="92071"/>
                  </a:cubicBezTo>
                  <a:cubicBezTo>
                    <a:pt x="31100" y="92547"/>
                    <a:pt x="31195" y="93047"/>
                    <a:pt x="31493" y="93417"/>
                  </a:cubicBezTo>
                  <a:cubicBezTo>
                    <a:pt x="31743" y="93702"/>
                    <a:pt x="32088" y="93881"/>
                    <a:pt x="32445" y="94012"/>
                  </a:cubicBezTo>
                  <a:cubicBezTo>
                    <a:pt x="32505" y="94036"/>
                    <a:pt x="32564" y="94059"/>
                    <a:pt x="32624" y="94071"/>
                  </a:cubicBezTo>
                  <a:cubicBezTo>
                    <a:pt x="33306" y="94313"/>
                    <a:pt x="34014" y="94424"/>
                    <a:pt x="34726" y="94424"/>
                  </a:cubicBezTo>
                  <a:cubicBezTo>
                    <a:pt x="36886" y="94424"/>
                    <a:pt x="39082" y="93403"/>
                    <a:pt x="40685" y="91916"/>
                  </a:cubicBezTo>
                  <a:cubicBezTo>
                    <a:pt x="42863" y="89892"/>
                    <a:pt x="44173" y="87142"/>
                    <a:pt x="45376" y="84427"/>
                  </a:cubicBezTo>
                  <a:cubicBezTo>
                    <a:pt x="47626" y="79331"/>
                    <a:pt x="49709" y="74033"/>
                    <a:pt x="53365" y="69806"/>
                  </a:cubicBezTo>
                  <a:cubicBezTo>
                    <a:pt x="55448" y="67390"/>
                    <a:pt x="57996" y="65389"/>
                    <a:pt x="60056" y="62948"/>
                  </a:cubicBezTo>
                  <a:cubicBezTo>
                    <a:pt x="62116" y="60508"/>
                    <a:pt x="63711" y="57424"/>
                    <a:pt x="63342" y="54257"/>
                  </a:cubicBezTo>
                  <a:cubicBezTo>
                    <a:pt x="63056" y="51757"/>
                    <a:pt x="61592" y="49554"/>
                    <a:pt x="60866" y="47149"/>
                  </a:cubicBezTo>
                  <a:cubicBezTo>
                    <a:pt x="60127" y="44744"/>
                    <a:pt x="60425" y="41613"/>
                    <a:pt x="62675" y="40422"/>
                  </a:cubicBezTo>
                  <a:cubicBezTo>
                    <a:pt x="63354" y="40065"/>
                    <a:pt x="64176" y="39898"/>
                    <a:pt x="64664" y="39315"/>
                  </a:cubicBezTo>
                  <a:cubicBezTo>
                    <a:pt x="65140" y="38743"/>
                    <a:pt x="65152" y="37922"/>
                    <a:pt x="65152" y="37183"/>
                  </a:cubicBezTo>
                  <a:cubicBezTo>
                    <a:pt x="65116" y="34886"/>
                    <a:pt x="64961" y="32707"/>
                    <a:pt x="65319" y="30433"/>
                  </a:cubicBezTo>
                  <a:cubicBezTo>
                    <a:pt x="65783" y="27420"/>
                    <a:pt x="68105" y="25075"/>
                    <a:pt x="70022" y="22694"/>
                  </a:cubicBezTo>
                  <a:cubicBezTo>
                    <a:pt x="71938" y="20300"/>
                    <a:pt x="73605" y="17157"/>
                    <a:pt x="72522" y="14312"/>
                  </a:cubicBezTo>
                  <a:cubicBezTo>
                    <a:pt x="71867" y="12585"/>
                    <a:pt x="70331" y="11359"/>
                    <a:pt x="69057" y="10013"/>
                  </a:cubicBezTo>
                  <a:cubicBezTo>
                    <a:pt x="67783" y="8656"/>
                    <a:pt x="66676" y="6834"/>
                    <a:pt x="67164" y="5060"/>
                  </a:cubicBezTo>
                  <a:cubicBezTo>
                    <a:pt x="67295" y="4572"/>
                    <a:pt x="67545" y="4132"/>
                    <a:pt x="67628" y="3644"/>
                  </a:cubicBezTo>
                  <a:cubicBezTo>
                    <a:pt x="67640" y="3548"/>
                    <a:pt x="67652" y="3465"/>
                    <a:pt x="67664" y="3382"/>
                  </a:cubicBezTo>
                  <a:cubicBezTo>
                    <a:pt x="67736" y="2108"/>
                    <a:pt x="66747" y="1060"/>
                    <a:pt x="65890" y="0"/>
                  </a:cubicBez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3433250" y="2047238"/>
              <a:ext cx="1024575" cy="2360425"/>
            </a:xfrm>
            <a:custGeom>
              <a:avLst/>
              <a:gdLst/>
              <a:ahLst/>
              <a:cxnLst/>
              <a:rect l="l" t="t" r="r" b="b"/>
              <a:pathLst>
                <a:path w="40983" h="94417" extrusionOk="0">
                  <a:moveTo>
                    <a:pt x="15003" y="0"/>
                  </a:moveTo>
                  <a:cubicBezTo>
                    <a:pt x="15027" y="0"/>
                    <a:pt x="15062" y="24"/>
                    <a:pt x="15086" y="36"/>
                  </a:cubicBezTo>
                  <a:cubicBezTo>
                    <a:pt x="16551" y="881"/>
                    <a:pt x="17920" y="2322"/>
                    <a:pt x="17765" y="4001"/>
                  </a:cubicBezTo>
                  <a:cubicBezTo>
                    <a:pt x="17598" y="5703"/>
                    <a:pt x="15967" y="6811"/>
                    <a:pt x="14622" y="7894"/>
                  </a:cubicBezTo>
                  <a:cubicBezTo>
                    <a:pt x="11645" y="10275"/>
                    <a:pt x="9466" y="13621"/>
                    <a:pt x="8478" y="17312"/>
                  </a:cubicBezTo>
                  <a:cubicBezTo>
                    <a:pt x="8383" y="17669"/>
                    <a:pt x="8300" y="18074"/>
                    <a:pt x="8478" y="18395"/>
                  </a:cubicBezTo>
                  <a:cubicBezTo>
                    <a:pt x="8644" y="18706"/>
                    <a:pt x="8945" y="18827"/>
                    <a:pt x="9286" y="18827"/>
                  </a:cubicBezTo>
                  <a:cubicBezTo>
                    <a:pt x="9731" y="18827"/>
                    <a:pt x="10244" y="18622"/>
                    <a:pt x="10621" y="18360"/>
                  </a:cubicBezTo>
                  <a:cubicBezTo>
                    <a:pt x="11824" y="17526"/>
                    <a:pt x="12907" y="16395"/>
                    <a:pt x="14336" y="16062"/>
                  </a:cubicBezTo>
                  <a:cubicBezTo>
                    <a:pt x="14520" y="16019"/>
                    <a:pt x="14710" y="15999"/>
                    <a:pt x="14902" y="15999"/>
                  </a:cubicBezTo>
                  <a:cubicBezTo>
                    <a:pt x="16216" y="15999"/>
                    <a:pt x="17602" y="16948"/>
                    <a:pt x="17384" y="18205"/>
                  </a:cubicBezTo>
                  <a:cubicBezTo>
                    <a:pt x="17206" y="19205"/>
                    <a:pt x="16158" y="19800"/>
                    <a:pt x="15693" y="20693"/>
                  </a:cubicBezTo>
                  <a:cubicBezTo>
                    <a:pt x="14681" y="22634"/>
                    <a:pt x="16622" y="24729"/>
                    <a:pt x="18206" y="26241"/>
                  </a:cubicBezTo>
                  <a:cubicBezTo>
                    <a:pt x="20742" y="28658"/>
                    <a:pt x="22897" y="32492"/>
                    <a:pt x="21111" y="35505"/>
                  </a:cubicBezTo>
                  <a:cubicBezTo>
                    <a:pt x="20194" y="37052"/>
                    <a:pt x="18384" y="38052"/>
                    <a:pt x="17872" y="39779"/>
                  </a:cubicBezTo>
                  <a:cubicBezTo>
                    <a:pt x="17575" y="40791"/>
                    <a:pt x="17801" y="41886"/>
                    <a:pt x="18134" y="42898"/>
                  </a:cubicBezTo>
                  <a:cubicBezTo>
                    <a:pt x="19384" y="46708"/>
                    <a:pt x="22182" y="50149"/>
                    <a:pt x="22063" y="54162"/>
                  </a:cubicBezTo>
                  <a:cubicBezTo>
                    <a:pt x="21920" y="58853"/>
                    <a:pt x="17920" y="62341"/>
                    <a:pt x="14884" y="65913"/>
                  </a:cubicBezTo>
                  <a:cubicBezTo>
                    <a:pt x="11633" y="69723"/>
                    <a:pt x="9216" y="74235"/>
                    <a:pt x="7847" y="79046"/>
                  </a:cubicBezTo>
                  <a:cubicBezTo>
                    <a:pt x="7371" y="80724"/>
                    <a:pt x="7002" y="82475"/>
                    <a:pt x="5990" y="83880"/>
                  </a:cubicBezTo>
                  <a:cubicBezTo>
                    <a:pt x="5264" y="84903"/>
                    <a:pt x="4252" y="85665"/>
                    <a:pt x="3406" y="86582"/>
                  </a:cubicBezTo>
                  <a:cubicBezTo>
                    <a:pt x="1513" y="88642"/>
                    <a:pt x="549" y="91285"/>
                    <a:pt x="1" y="94059"/>
                  </a:cubicBezTo>
                  <a:cubicBezTo>
                    <a:pt x="680" y="94309"/>
                    <a:pt x="1394" y="94417"/>
                    <a:pt x="2120" y="94417"/>
                  </a:cubicBezTo>
                  <a:cubicBezTo>
                    <a:pt x="4275" y="94405"/>
                    <a:pt x="6454" y="93393"/>
                    <a:pt x="8062" y="91904"/>
                  </a:cubicBezTo>
                  <a:cubicBezTo>
                    <a:pt x="10240" y="89880"/>
                    <a:pt x="11550" y="87130"/>
                    <a:pt x="12753" y="84415"/>
                  </a:cubicBezTo>
                  <a:cubicBezTo>
                    <a:pt x="15003" y="79319"/>
                    <a:pt x="17086" y="74021"/>
                    <a:pt x="20742" y="69794"/>
                  </a:cubicBezTo>
                  <a:cubicBezTo>
                    <a:pt x="22825" y="67378"/>
                    <a:pt x="25373" y="65377"/>
                    <a:pt x="27433" y="62936"/>
                  </a:cubicBezTo>
                  <a:cubicBezTo>
                    <a:pt x="29493" y="60496"/>
                    <a:pt x="31088" y="57412"/>
                    <a:pt x="30719" y="54245"/>
                  </a:cubicBezTo>
                  <a:cubicBezTo>
                    <a:pt x="30433" y="51745"/>
                    <a:pt x="28969" y="49542"/>
                    <a:pt x="28243" y="47137"/>
                  </a:cubicBezTo>
                  <a:cubicBezTo>
                    <a:pt x="27504" y="44732"/>
                    <a:pt x="27802" y="41601"/>
                    <a:pt x="30052" y="40410"/>
                  </a:cubicBezTo>
                  <a:cubicBezTo>
                    <a:pt x="30731" y="40053"/>
                    <a:pt x="31553" y="39886"/>
                    <a:pt x="32041" y="39303"/>
                  </a:cubicBezTo>
                  <a:cubicBezTo>
                    <a:pt x="32517" y="38731"/>
                    <a:pt x="32529" y="37910"/>
                    <a:pt x="32529" y="37171"/>
                  </a:cubicBezTo>
                  <a:cubicBezTo>
                    <a:pt x="32493" y="34874"/>
                    <a:pt x="32338" y="32695"/>
                    <a:pt x="32696" y="30421"/>
                  </a:cubicBezTo>
                  <a:cubicBezTo>
                    <a:pt x="33160" y="27408"/>
                    <a:pt x="35482" y="25075"/>
                    <a:pt x="37399" y="22682"/>
                  </a:cubicBezTo>
                  <a:cubicBezTo>
                    <a:pt x="39315" y="20288"/>
                    <a:pt x="40982" y="17145"/>
                    <a:pt x="39899" y="14300"/>
                  </a:cubicBezTo>
                  <a:cubicBezTo>
                    <a:pt x="39244" y="12573"/>
                    <a:pt x="37708" y="11347"/>
                    <a:pt x="36434" y="10001"/>
                  </a:cubicBezTo>
                  <a:cubicBezTo>
                    <a:pt x="35160" y="8644"/>
                    <a:pt x="34053" y="6822"/>
                    <a:pt x="34541" y="5048"/>
                  </a:cubicBezTo>
                  <a:cubicBezTo>
                    <a:pt x="34672" y="4572"/>
                    <a:pt x="34922" y="4120"/>
                    <a:pt x="35005" y="3632"/>
                  </a:cubicBezTo>
                  <a:cubicBezTo>
                    <a:pt x="35005" y="3620"/>
                    <a:pt x="35005" y="3608"/>
                    <a:pt x="35005" y="3596"/>
                  </a:cubicBezTo>
                  <a:cubicBezTo>
                    <a:pt x="35017" y="3560"/>
                    <a:pt x="35017" y="3524"/>
                    <a:pt x="35029" y="3501"/>
                  </a:cubicBezTo>
                  <a:cubicBezTo>
                    <a:pt x="35029" y="3453"/>
                    <a:pt x="35029" y="3417"/>
                    <a:pt x="35029" y="3382"/>
                  </a:cubicBezTo>
                  <a:cubicBezTo>
                    <a:pt x="35029" y="3382"/>
                    <a:pt x="35029" y="3370"/>
                    <a:pt x="35041" y="3370"/>
                  </a:cubicBezTo>
                  <a:cubicBezTo>
                    <a:pt x="35041" y="3286"/>
                    <a:pt x="35041" y="3215"/>
                    <a:pt x="35041" y="3143"/>
                  </a:cubicBezTo>
                  <a:cubicBezTo>
                    <a:pt x="35041" y="3132"/>
                    <a:pt x="35041" y="3132"/>
                    <a:pt x="35041" y="3120"/>
                  </a:cubicBezTo>
                  <a:cubicBezTo>
                    <a:pt x="35029" y="2977"/>
                    <a:pt x="35005" y="2834"/>
                    <a:pt x="34982" y="2691"/>
                  </a:cubicBezTo>
                  <a:cubicBezTo>
                    <a:pt x="34982" y="2679"/>
                    <a:pt x="34970" y="2667"/>
                    <a:pt x="34970" y="2655"/>
                  </a:cubicBezTo>
                  <a:cubicBezTo>
                    <a:pt x="34958" y="2596"/>
                    <a:pt x="34934" y="2524"/>
                    <a:pt x="34922" y="2465"/>
                  </a:cubicBezTo>
                  <a:cubicBezTo>
                    <a:pt x="34910" y="2453"/>
                    <a:pt x="34910" y="2441"/>
                    <a:pt x="34910" y="2441"/>
                  </a:cubicBezTo>
                  <a:cubicBezTo>
                    <a:pt x="34886" y="2370"/>
                    <a:pt x="34862" y="2310"/>
                    <a:pt x="34839" y="2250"/>
                  </a:cubicBezTo>
                  <a:cubicBezTo>
                    <a:pt x="34839" y="2239"/>
                    <a:pt x="34839" y="2239"/>
                    <a:pt x="34827" y="2227"/>
                  </a:cubicBezTo>
                  <a:cubicBezTo>
                    <a:pt x="34803" y="2167"/>
                    <a:pt x="34779" y="2096"/>
                    <a:pt x="34743" y="2036"/>
                  </a:cubicBezTo>
                  <a:cubicBezTo>
                    <a:pt x="34743" y="2024"/>
                    <a:pt x="34732" y="2012"/>
                    <a:pt x="34732" y="2000"/>
                  </a:cubicBezTo>
                  <a:cubicBezTo>
                    <a:pt x="34696" y="1929"/>
                    <a:pt x="34660" y="1869"/>
                    <a:pt x="34624" y="1810"/>
                  </a:cubicBezTo>
                  <a:cubicBezTo>
                    <a:pt x="34624" y="1810"/>
                    <a:pt x="34624" y="1798"/>
                    <a:pt x="34624" y="1798"/>
                  </a:cubicBezTo>
                  <a:cubicBezTo>
                    <a:pt x="34589" y="1738"/>
                    <a:pt x="34553" y="1679"/>
                    <a:pt x="34517" y="1619"/>
                  </a:cubicBezTo>
                  <a:cubicBezTo>
                    <a:pt x="34505" y="1608"/>
                    <a:pt x="34505" y="1596"/>
                    <a:pt x="34493" y="1584"/>
                  </a:cubicBezTo>
                  <a:cubicBezTo>
                    <a:pt x="34458" y="1524"/>
                    <a:pt x="34422" y="1465"/>
                    <a:pt x="34374" y="1405"/>
                  </a:cubicBezTo>
                  <a:cubicBezTo>
                    <a:pt x="34374" y="1393"/>
                    <a:pt x="34362" y="1381"/>
                    <a:pt x="34351" y="1369"/>
                  </a:cubicBezTo>
                  <a:cubicBezTo>
                    <a:pt x="34315" y="1310"/>
                    <a:pt x="34279" y="1250"/>
                    <a:pt x="34231" y="1203"/>
                  </a:cubicBezTo>
                  <a:cubicBezTo>
                    <a:pt x="34231" y="1191"/>
                    <a:pt x="34231" y="1191"/>
                    <a:pt x="34220" y="1179"/>
                  </a:cubicBezTo>
                  <a:cubicBezTo>
                    <a:pt x="34172" y="1119"/>
                    <a:pt x="34136" y="1060"/>
                    <a:pt x="34089" y="1000"/>
                  </a:cubicBezTo>
                  <a:cubicBezTo>
                    <a:pt x="34077" y="988"/>
                    <a:pt x="34065" y="976"/>
                    <a:pt x="34065" y="965"/>
                  </a:cubicBezTo>
                  <a:cubicBezTo>
                    <a:pt x="34017" y="905"/>
                    <a:pt x="33970" y="846"/>
                    <a:pt x="33922" y="786"/>
                  </a:cubicBezTo>
                  <a:lnTo>
                    <a:pt x="33910" y="786"/>
                  </a:lnTo>
                  <a:cubicBezTo>
                    <a:pt x="33708" y="512"/>
                    <a:pt x="33481" y="298"/>
                    <a:pt x="33267" y="0"/>
                  </a:cubicBez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2617675" y="2316313"/>
              <a:ext cx="719175" cy="1678800"/>
            </a:xfrm>
            <a:custGeom>
              <a:avLst/>
              <a:gdLst/>
              <a:ahLst/>
              <a:cxnLst/>
              <a:rect l="l" t="t" r="r" b="b"/>
              <a:pathLst>
                <a:path w="28767" h="67152" extrusionOk="0">
                  <a:moveTo>
                    <a:pt x="4370" y="0"/>
                  </a:moveTo>
                  <a:cubicBezTo>
                    <a:pt x="3966" y="429"/>
                    <a:pt x="3573" y="881"/>
                    <a:pt x="3275" y="1393"/>
                  </a:cubicBezTo>
                  <a:cubicBezTo>
                    <a:pt x="2180" y="3298"/>
                    <a:pt x="2394" y="5656"/>
                    <a:pt x="2870" y="7787"/>
                  </a:cubicBezTo>
                  <a:cubicBezTo>
                    <a:pt x="3168" y="9144"/>
                    <a:pt x="3537" y="10645"/>
                    <a:pt x="2811" y="11835"/>
                  </a:cubicBezTo>
                  <a:cubicBezTo>
                    <a:pt x="2192" y="12859"/>
                    <a:pt x="882" y="13383"/>
                    <a:pt x="394" y="14466"/>
                  </a:cubicBezTo>
                  <a:cubicBezTo>
                    <a:pt x="1" y="15324"/>
                    <a:pt x="215" y="16371"/>
                    <a:pt x="763" y="17133"/>
                  </a:cubicBezTo>
                  <a:cubicBezTo>
                    <a:pt x="1215" y="17764"/>
                    <a:pt x="1823" y="18515"/>
                    <a:pt x="2620" y="19003"/>
                  </a:cubicBezTo>
                  <a:cubicBezTo>
                    <a:pt x="3418" y="19491"/>
                    <a:pt x="3728" y="22206"/>
                    <a:pt x="4882" y="23670"/>
                  </a:cubicBezTo>
                  <a:cubicBezTo>
                    <a:pt x="5680" y="24682"/>
                    <a:pt x="7192" y="24920"/>
                    <a:pt x="8002" y="25920"/>
                  </a:cubicBezTo>
                  <a:cubicBezTo>
                    <a:pt x="9478" y="27742"/>
                    <a:pt x="7716" y="30361"/>
                    <a:pt x="7692" y="32695"/>
                  </a:cubicBezTo>
                  <a:cubicBezTo>
                    <a:pt x="7657" y="35183"/>
                    <a:pt x="9669" y="37243"/>
                    <a:pt x="11824" y="38517"/>
                  </a:cubicBezTo>
                  <a:cubicBezTo>
                    <a:pt x="13979" y="39803"/>
                    <a:pt x="16431" y="40624"/>
                    <a:pt x="18325" y="42256"/>
                  </a:cubicBezTo>
                  <a:cubicBezTo>
                    <a:pt x="18932" y="42779"/>
                    <a:pt x="19479" y="43399"/>
                    <a:pt x="19789" y="44137"/>
                  </a:cubicBezTo>
                  <a:cubicBezTo>
                    <a:pt x="20753" y="46470"/>
                    <a:pt x="19027" y="48983"/>
                    <a:pt x="18682" y="51495"/>
                  </a:cubicBezTo>
                  <a:cubicBezTo>
                    <a:pt x="18289" y="54412"/>
                    <a:pt x="19849" y="57269"/>
                    <a:pt x="21742" y="59543"/>
                  </a:cubicBezTo>
                  <a:cubicBezTo>
                    <a:pt x="23647" y="61818"/>
                    <a:pt x="25945" y="63794"/>
                    <a:pt x="27492" y="66318"/>
                  </a:cubicBezTo>
                  <a:cubicBezTo>
                    <a:pt x="27659" y="66592"/>
                    <a:pt x="27814" y="66866"/>
                    <a:pt x="27969" y="67152"/>
                  </a:cubicBezTo>
                  <a:cubicBezTo>
                    <a:pt x="28766" y="65568"/>
                    <a:pt x="28338" y="63568"/>
                    <a:pt x="26909" y="62199"/>
                  </a:cubicBezTo>
                  <a:cubicBezTo>
                    <a:pt x="23563" y="59020"/>
                    <a:pt x="21885" y="54174"/>
                    <a:pt x="22539" y="49602"/>
                  </a:cubicBezTo>
                  <a:cubicBezTo>
                    <a:pt x="22873" y="47197"/>
                    <a:pt x="23813" y="44708"/>
                    <a:pt x="23016" y="42410"/>
                  </a:cubicBezTo>
                  <a:cubicBezTo>
                    <a:pt x="22289" y="40339"/>
                    <a:pt x="20313" y="38969"/>
                    <a:pt x="18336" y="38005"/>
                  </a:cubicBezTo>
                  <a:cubicBezTo>
                    <a:pt x="16360" y="37041"/>
                    <a:pt x="14217" y="36291"/>
                    <a:pt x="12586" y="34814"/>
                  </a:cubicBezTo>
                  <a:cubicBezTo>
                    <a:pt x="12050" y="34326"/>
                    <a:pt x="11562" y="33743"/>
                    <a:pt x="11359" y="33040"/>
                  </a:cubicBezTo>
                  <a:cubicBezTo>
                    <a:pt x="10967" y="31695"/>
                    <a:pt x="11705" y="30290"/>
                    <a:pt x="12550" y="29183"/>
                  </a:cubicBezTo>
                  <a:cubicBezTo>
                    <a:pt x="15884" y="24801"/>
                    <a:pt x="25718" y="19586"/>
                    <a:pt x="24742" y="18098"/>
                  </a:cubicBezTo>
                  <a:cubicBezTo>
                    <a:pt x="24381" y="17543"/>
                    <a:pt x="23908" y="17342"/>
                    <a:pt x="23392" y="17342"/>
                  </a:cubicBezTo>
                  <a:cubicBezTo>
                    <a:pt x="22511" y="17342"/>
                    <a:pt x="21506" y="17928"/>
                    <a:pt x="20718" y="18348"/>
                  </a:cubicBezTo>
                  <a:cubicBezTo>
                    <a:pt x="17491" y="20098"/>
                    <a:pt x="15015" y="23610"/>
                    <a:pt x="11348" y="23860"/>
                  </a:cubicBezTo>
                  <a:cubicBezTo>
                    <a:pt x="11264" y="23866"/>
                    <a:pt x="11179" y="23869"/>
                    <a:pt x="11094" y="23869"/>
                  </a:cubicBezTo>
                  <a:cubicBezTo>
                    <a:pt x="10485" y="23869"/>
                    <a:pt x="9850" y="23708"/>
                    <a:pt x="9526" y="23218"/>
                  </a:cubicBezTo>
                  <a:cubicBezTo>
                    <a:pt x="8585" y="21836"/>
                    <a:pt x="11038" y="19920"/>
                    <a:pt x="10157" y="18515"/>
                  </a:cubicBezTo>
                  <a:cubicBezTo>
                    <a:pt x="9681" y="17741"/>
                    <a:pt x="8585" y="17764"/>
                    <a:pt x="7728" y="17479"/>
                  </a:cubicBezTo>
                  <a:cubicBezTo>
                    <a:pt x="6430" y="17050"/>
                    <a:pt x="5549" y="15776"/>
                    <a:pt x="5311" y="14443"/>
                  </a:cubicBezTo>
                  <a:cubicBezTo>
                    <a:pt x="5061" y="13109"/>
                    <a:pt x="5371" y="11728"/>
                    <a:pt x="5871" y="10466"/>
                  </a:cubicBezTo>
                  <a:cubicBezTo>
                    <a:pt x="6418" y="9085"/>
                    <a:pt x="7192" y="7751"/>
                    <a:pt x="7359" y="6275"/>
                  </a:cubicBezTo>
                  <a:cubicBezTo>
                    <a:pt x="7609" y="4132"/>
                    <a:pt x="6502" y="2013"/>
                    <a:pt x="4942" y="512"/>
                  </a:cubicBezTo>
                  <a:cubicBezTo>
                    <a:pt x="4763" y="334"/>
                    <a:pt x="4573" y="155"/>
                    <a:pt x="4370" y="0"/>
                  </a:cubicBez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5" name="Google Shape;1655;p41"/>
          <p:cNvGrpSpPr/>
          <p:nvPr/>
        </p:nvGrpSpPr>
        <p:grpSpPr>
          <a:xfrm>
            <a:off x="3504700" y="1640638"/>
            <a:ext cx="164925" cy="2366175"/>
            <a:chOff x="3504700" y="1640638"/>
            <a:chExt cx="164925" cy="2366175"/>
          </a:xfrm>
        </p:grpSpPr>
        <p:sp>
          <p:nvSpPr>
            <p:cNvPr id="1656" name="Google Shape;1656;p41"/>
            <p:cNvSpPr/>
            <p:nvPr/>
          </p:nvSpPr>
          <p:spPr>
            <a:xfrm>
              <a:off x="3504700" y="1640638"/>
              <a:ext cx="164925" cy="164925"/>
            </a:xfrm>
            <a:custGeom>
              <a:avLst/>
              <a:gdLst/>
              <a:ahLst/>
              <a:cxnLst/>
              <a:rect l="l" t="t" r="r" b="b"/>
              <a:pathLst>
                <a:path w="6597" h="6597" fill="none" extrusionOk="0">
                  <a:moveTo>
                    <a:pt x="3298" y="6596"/>
                  </a:moveTo>
                  <a:cubicBezTo>
                    <a:pt x="1477" y="6596"/>
                    <a:pt x="0" y="5120"/>
                    <a:pt x="0" y="3298"/>
                  </a:cubicBezTo>
                  <a:cubicBezTo>
                    <a:pt x="0" y="1477"/>
                    <a:pt x="1477" y="0"/>
                    <a:pt x="3298" y="0"/>
                  </a:cubicBezTo>
                  <a:cubicBezTo>
                    <a:pt x="5120" y="0"/>
                    <a:pt x="6596" y="1477"/>
                    <a:pt x="6596" y="3298"/>
                  </a:cubicBezTo>
                  <a:cubicBezTo>
                    <a:pt x="6596" y="5120"/>
                    <a:pt x="5120" y="6596"/>
                    <a:pt x="3298" y="6596"/>
                  </a:cubicBezTo>
                  <a:close/>
                </a:path>
              </a:pathLst>
            </a:custGeom>
            <a:noFill/>
            <a:ln w="2530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3504700" y="2446321"/>
              <a:ext cx="164925" cy="164925"/>
            </a:xfrm>
            <a:custGeom>
              <a:avLst/>
              <a:gdLst/>
              <a:ahLst/>
              <a:cxnLst/>
              <a:rect l="l" t="t" r="r" b="b"/>
              <a:pathLst>
                <a:path w="6597" h="6597" fill="none" extrusionOk="0">
                  <a:moveTo>
                    <a:pt x="3298" y="6596"/>
                  </a:moveTo>
                  <a:cubicBezTo>
                    <a:pt x="1477" y="6596"/>
                    <a:pt x="0" y="5120"/>
                    <a:pt x="0" y="3298"/>
                  </a:cubicBezTo>
                  <a:cubicBezTo>
                    <a:pt x="0" y="1477"/>
                    <a:pt x="1477" y="0"/>
                    <a:pt x="3298" y="0"/>
                  </a:cubicBezTo>
                  <a:cubicBezTo>
                    <a:pt x="5120" y="0"/>
                    <a:pt x="6596" y="1477"/>
                    <a:pt x="6596" y="3298"/>
                  </a:cubicBezTo>
                  <a:cubicBezTo>
                    <a:pt x="6596" y="5120"/>
                    <a:pt x="5120" y="6596"/>
                    <a:pt x="3298" y="6596"/>
                  </a:cubicBezTo>
                  <a:close/>
                </a:path>
              </a:pathLst>
            </a:custGeom>
            <a:noFill/>
            <a:ln w="25300" cap="flat" cmpd="sng">
              <a:solidFill>
                <a:srgbClr val="69E78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3504700" y="3143954"/>
              <a:ext cx="164925" cy="164925"/>
            </a:xfrm>
            <a:custGeom>
              <a:avLst/>
              <a:gdLst/>
              <a:ahLst/>
              <a:cxnLst/>
              <a:rect l="l" t="t" r="r" b="b"/>
              <a:pathLst>
                <a:path w="6597" h="6597" fill="none" extrusionOk="0">
                  <a:moveTo>
                    <a:pt x="3298" y="6596"/>
                  </a:moveTo>
                  <a:cubicBezTo>
                    <a:pt x="1477" y="6596"/>
                    <a:pt x="0" y="5120"/>
                    <a:pt x="0" y="3298"/>
                  </a:cubicBezTo>
                  <a:cubicBezTo>
                    <a:pt x="0" y="1477"/>
                    <a:pt x="1477" y="0"/>
                    <a:pt x="3298" y="0"/>
                  </a:cubicBezTo>
                  <a:cubicBezTo>
                    <a:pt x="5120" y="0"/>
                    <a:pt x="6596" y="1477"/>
                    <a:pt x="6596" y="3298"/>
                  </a:cubicBezTo>
                  <a:cubicBezTo>
                    <a:pt x="6596" y="5120"/>
                    <a:pt x="5120" y="6596"/>
                    <a:pt x="3298" y="6596"/>
                  </a:cubicBezTo>
                  <a:close/>
                </a:path>
              </a:pathLst>
            </a:custGeom>
            <a:noFill/>
            <a:ln w="25300" cap="flat" cmpd="sng">
              <a:solidFill>
                <a:srgbClr val="FCBD2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3504700" y="3841588"/>
              <a:ext cx="164925" cy="165225"/>
            </a:xfrm>
            <a:custGeom>
              <a:avLst/>
              <a:gdLst/>
              <a:ahLst/>
              <a:cxnLst/>
              <a:rect l="l" t="t" r="r" b="b"/>
              <a:pathLst>
                <a:path w="6597" h="6609" fill="none" extrusionOk="0">
                  <a:moveTo>
                    <a:pt x="3298" y="6608"/>
                  </a:moveTo>
                  <a:cubicBezTo>
                    <a:pt x="1477" y="6608"/>
                    <a:pt x="0" y="5120"/>
                    <a:pt x="0" y="3298"/>
                  </a:cubicBezTo>
                  <a:cubicBezTo>
                    <a:pt x="0" y="1477"/>
                    <a:pt x="1477" y="0"/>
                    <a:pt x="3298" y="0"/>
                  </a:cubicBezTo>
                  <a:cubicBezTo>
                    <a:pt x="5120" y="0"/>
                    <a:pt x="6596" y="1477"/>
                    <a:pt x="6596" y="3298"/>
                  </a:cubicBezTo>
                  <a:cubicBezTo>
                    <a:pt x="6596" y="5120"/>
                    <a:pt x="5120" y="6608"/>
                    <a:pt x="3298" y="6608"/>
                  </a:cubicBezTo>
                  <a:close/>
                </a:path>
              </a:pathLst>
            </a:custGeom>
            <a:noFill/>
            <a:ln w="253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4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1665" name="Google Shape;1665;p42"/>
          <p:cNvGrpSpPr/>
          <p:nvPr/>
        </p:nvGrpSpPr>
        <p:grpSpPr>
          <a:xfrm>
            <a:off x="3779763" y="982400"/>
            <a:ext cx="1594275" cy="3543800"/>
            <a:chOff x="3779763" y="982400"/>
            <a:chExt cx="1594275" cy="3543800"/>
          </a:xfrm>
        </p:grpSpPr>
        <p:sp>
          <p:nvSpPr>
            <p:cNvPr id="1666" name="Google Shape;1666;p42"/>
            <p:cNvSpPr/>
            <p:nvPr/>
          </p:nvSpPr>
          <p:spPr>
            <a:xfrm>
              <a:off x="3781263" y="982400"/>
              <a:ext cx="1591875" cy="1119800"/>
            </a:xfrm>
            <a:custGeom>
              <a:avLst/>
              <a:gdLst/>
              <a:ahLst/>
              <a:cxnLst/>
              <a:rect l="l" t="t" r="r" b="b"/>
              <a:pathLst>
                <a:path w="63675" h="44792" extrusionOk="0">
                  <a:moveTo>
                    <a:pt x="29995" y="0"/>
                  </a:moveTo>
                  <a:cubicBezTo>
                    <a:pt x="29240" y="0"/>
                    <a:pt x="28511" y="704"/>
                    <a:pt x="28004" y="2096"/>
                  </a:cubicBezTo>
                  <a:lnTo>
                    <a:pt x="25480" y="9049"/>
                  </a:lnTo>
                  <a:cubicBezTo>
                    <a:pt x="24503" y="11728"/>
                    <a:pt x="22515" y="13919"/>
                    <a:pt x="21051" y="13919"/>
                  </a:cubicBezTo>
                  <a:cubicBezTo>
                    <a:pt x="19598" y="13919"/>
                    <a:pt x="17645" y="16133"/>
                    <a:pt x="16717" y="18836"/>
                  </a:cubicBezTo>
                  <a:lnTo>
                    <a:pt x="16443" y="19646"/>
                  </a:lnTo>
                  <a:cubicBezTo>
                    <a:pt x="15502" y="22360"/>
                    <a:pt x="12919" y="24575"/>
                    <a:pt x="10692" y="24575"/>
                  </a:cubicBezTo>
                  <a:cubicBezTo>
                    <a:pt x="8466" y="24575"/>
                    <a:pt x="5906" y="26801"/>
                    <a:pt x="5013" y="29516"/>
                  </a:cubicBezTo>
                  <a:lnTo>
                    <a:pt x="131" y="44339"/>
                  </a:lnTo>
                  <a:cubicBezTo>
                    <a:pt x="84" y="44494"/>
                    <a:pt x="36" y="44637"/>
                    <a:pt x="0" y="44792"/>
                  </a:cubicBezTo>
                  <a:lnTo>
                    <a:pt x="63675" y="44792"/>
                  </a:lnTo>
                  <a:cubicBezTo>
                    <a:pt x="63651" y="44684"/>
                    <a:pt x="63615" y="44577"/>
                    <a:pt x="63568" y="44470"/>
                  </a:cubicBezTo>
                  <a:lnTo>
                    <a:pt x="61853" y="40053"/>
                  </a:lnTo>
                  <a:cubicBezTo>
                    <a:pt x="60817" y="37410"/>
                    <a:pt x="58293" y="35231"/>
                    <a:pt x="56245" y="35231"/>
                  </a:cubicBezTo>
                  <a:cubicBezTo>
                    <a:pt x="54198" y="35231"/>
                    <a:pt x="51590" y="33123"/>
                    <a:pt x="50459" y="30528"/>
                  </a:cubicBezTo>
                  <a:lnTo>
                    <a:pt x="47530" y="23837"/>
                  </a:lnTo>
                  <a:cubicBezTo>
                    <a:pt x="46387" y="21241"/>
                    <a:pt x="44315" y="19122"/>
                    <a:pt x="42910" y="19122"/>
                  </a:cubicBezTo>
                  <a:cubicBezTo>
                    <a:pt x="41517" y="19122"/>
                    <a:pt x="39362" y="17062"/>
                    <a:pt x="38148" y="14526"/>
                  </a:cubicBezTo>
                  <a:lnTo>
                    <a:pt x="32004" y="1822"/>
                  </a:lnTo>
                  <a:cubicBezTo>
                    <a:pt x="31415" y="603"/>
                    <a:pt x="30694" y="0"/>
                    <a:pt x="29995" y="0"/>
                  </a:cubicBez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2"/>
            <p:cNvSpPr/>
            <p:nvPr/>
          </p:nvSpPr>
          <p:spPr>
            <a:xfrm>
              <a:off x="3781263" y="982400"/>
              <a:ext cx="830175" cy="1119800"/>
            </a:xfrm>
            <a:custGeom>
              <a:avLst/>
              <a:gdLst/>
              <a:ahLst/>
              <a:cxnLst/>
              <a:rect l="l" t="t" r="r" b="b"/>
              <a:pathLst>
                <a:path w="33207" h="44792" extrusionOk="0">
                  <a:moveTo>
                    <a:pt x="29995" y="0"/>
                  </a:moveTo>
                  <a:cubicBezTo>
                    <a:pt x="29240" y="0"/>
                    <a:pt x="28511" y="704"/>
                    <a:pt x="28004" y="2096"/>
                  </a:cubicBezTo>
                  <a:lnTo>
                    <a:pt x="25480" y="9049"/>
                  </a:lnTo>
                  <a:cubicBezTo>
                    <a:pt x="24503" y="11728"/>
                    <a:pt x="22515" y="13919"/>
                    <a:pt x="21051" y="13919"/>
                  </a:cubicBezTo>
                  <a:cubicBezTo>
                    <a:pt x="19598" y="13919"/>
                    <a:pt x="17645" y="16133"/>
                    <a:pt x="16717" y="18836"/>
                  </a:cubicBezTo>
                  <a:lnTo>
                    <a:pt x="16443" y="19646"/>
                  </a:lnTo>
                  <a:cubicBezTo>
                    <a:pt x="15502" y="22360"/>
                    <a:pt x="12919" y="24563"/>
                    <a:pt x="10692" y="24563"/>
                  </a:cubicBezTo>
                  <a:cubicBezTo>
                    <a:pt x="8466" y="24563"/>
                    <a:pt x="5906" y="26789"/>
                    <a:pt x="5013" y="29516"/>
                  </a:cubicBezTo>
                  <a:lnTo>
                    <a:pt x="131" y="44339"/>
                  </a:lnTo>
                  <a:cubicBezTo>
                    <a:pt x="84" y="44494"/>
                    <a:pt x="36" y="44637"/>
                    <a:pt x="0" y="44792"/>
                  </a:cubicBezTo>
                  <a:lnTo>
                    <a:pt x="6001" y="44792"/>
                  </a:lnTo>
                  <a:cubicBezTo>
                    <a:pt x="6037" y="44637"/>
                    <a:pt x="6084" y="44494"/>
                    <a:pt x="6132" y="44339"/>
                  </a:cubicBezTo>
                  <a:lnTo>
                    <a:pt x="11014" y="29516"/>
                  </a:lnTo>
                  <a:cubicBezTo>
                    <a:pt x="11907" y="26789"/>
                    <a:pt x="14466" y="24563"/>
                    <a:pt x="16693" y="24563"/>
                  </a:cubicBezTo>
                  <a:cubicBezTo>
                    <a:pt x="18919" y="24563"/>
                    <a:pt x="21503" y="22360"/>
                    <a:pt x="22444" y="19646"/>
                  </a:cubicBezTo>
                  <a:lnTo>
                    <a:pt x="22717" y="18836"/>
                  </a:lnTo>
                  <a:cubicBezTo>
                    <a:pt x="23646" y="16133"/>
                    <a:pt x="25599" y="13919"/>
                    <a:pt x="27051" y="13919"/>
                  </a:cubicBezTo>
                  <a:cubicBezTo>
                    <a:pt x="28516" y="13919"/>
                    <a:pt x="30504" y="11728"/>
                    <a:pt x="31480" y="9049"/>
                  </a:cubicBezTo>
                  <a:lnTo>
                    <a:pt x="33207" y="4299"/>
                  </a:lnTo>
                  <a:lnTo>
                    <a:pt x="32004" y="1822"/>
                  </a:lnTo>
                  <a:cubicBezTo>
                    <a:pt x="31415" y="603"/>
                    <a:pt x="30694" y="0"/>
                    <a:pt x="29995" y="0"/>
                  </a:cubicBez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3779763" y="2100700"/>
              <a:ext cx="1594275" cy="2425500"/>
            </a:xfrm>
            <a:custGeom>
              <a:avLst/>
              <a:gdLst/>
              <a:ahLst/>
              <a:cxnLst/>
              <a:rect l="l" t="t" r="r" b="b"/>
              <a:pathLst>
                <a:path w="63771" h="97020" extrusionOk="0">
                  <a:moveTo>
                    <a:pt x="1" y="0"/>
                  </a:moveTo>
                  <a:lnTo>
                    <a:pt x="5299" y="38338"/>
                  </a:lnTo>
                  <a:cubicBezTo>
                    <a:pt x="5716" y="41327"/>
                    <a:pt x="7478" y="43767"/>
                    <a:pt x="9216" y="43767"/>
                  </a:cubicBezTo>
                  <a:cubicBezTo>
                    <a:pt x="10966" y="43767"/>
                    <a:pt x="12931" y="46149"/>
                    <a:pt x="13598" y="49054"/>
                  </a:cubicBezTo>
                  <a:lnTo>
                    <a:pt x="16753" y="62758"/>
                  </a:lnTo>
                  <a:cubicBezTo>
                    <a:pt x="17432" y="65663"/>
                    <a:pt x="19277" y="68032"/>
                    <a:pt x="20861" y="68032"/>
                  </a:cubicBezTo>
                  <a:cubicBezTo>
                    <a:pt x="22456" y="68032"/>
                    <a:pt x="24230" y="70437"/>
                    <a:pt x="24802" y="73378"/>
                  </a:cubicBezTo>
                  <a:lnTo>
                    <a:pt x="29028" y="94833"/>
                  </a:lnTo>
                  <a:cubicBezTo>
                    <a:pt x="29318" y="96290"/>
                    <a:pt x="29685" y="97019"/>
                    <a:pt x="30042" y="97019"/>
                  </a:cubicBezTo>
                  <a:cubicBezTo>
                    <a:pt x="30403" y="97019"/>
                    <a:pt x="30753" y="96275"/>
                    <a:pt x="31005" y="94785"/>
                  </a:cubicBezTo>
                  <a:lnTo>
                    <a:pt x="36803" y="61067"/>
                  </a:lnTo>
                  <a:cubicBezTo>
                    <a:pt x="37303" y="58114"/>
                    <a:pt x="39613" y="55685"/>
                    <a:pt x="41911" y="55685"/>
                  </a:cubicBezTo>
                  <a:cubicBezTo>
                    <a:pt x="44221" y="55685"/>
                    <a:pt x="46459" y="53245"/>
                    <a:pt x="46900" y="50268"/>
                  </a:cubicBezTo>
                  <a:lnTo>
                    <a:pt x="50340" y="26849"/>
                  </a:lnTo>
                  <a:cubicBezTo>
                    <a:pt x="50781" y="23872"/>
                    <a:pt x="53019" y="21431"/>
                    <a:pt x="55329" y="21431"/>
                  </a:cubicBezTo>
                  <a:lnTo>
                    <a:pt x="55889" y="21431"/>
                  </a:lnTo>
                  <a:cubicBezTo>
                    <a:pt x="58199" y="21431"/>
                    <a:pt x="60496" y="19002"/>
                    <a:pt x="61008" y="16050"/>
                  </a:cubicBezTo>
                  <a:lnTo>
                    <a:pt x="63771" y="0"/>
                  </a:lnTo>
                  <a:close/>
                </a:path>
              </a:pathLst>
            </a:custGeom>
            <a:solidFill>
              <a:srgbClr val="E3F4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3779763" y="2100700"/>
              <a:ext cx="824250" cy="2425500"/>
            </a:xfrm>
            <a:custGeom>
              <a:avLst/>
              <a:gdLst/>
              <a:ahLst/>
              <a:cxnLst/>
              <a:rect l="l" t="t" r="r" b="b"/>
              <a:pathLst>
                <a:path w="32970" h="97020" extrusionOk="0">
                  <a:moveTo>
                    <a:pt x="1" y="0"/>
                  </a:moveTo>
                  <a:lnTo>
                    <a:pt x="5299" y="38338"/>
                  </a:lnTo>
                  <a:cubicBezTo>
                    <a:pt x="5716" y="41327"/>
                    <a:pt x="7478" y="43767"/>
                    <a:pt x="9216" y="43767"/>
                  </a:cubicBezTo>
                  <a:cubicBezTo>
                    <a:pt x="10966" y="43767"/>
                    <a:pt x="12931" y="46149"/>
                    <a:pt x="13598" y="49054"/>
                  </a:cubicBezTo>
                  <a:lnTo>
                    <a:pt x="16753" y="62758"/>
                  </a:lnTo>
                  <a:cubicBezTo>
                    <a:pt x="17432" y="65663"/>
                    <a:pt x="19277" y="68032"/>
                    <a:pt x="20861" y="68032"/>
                  </a:cubicBezTo>
                  <a:cubicBezTo>
                    <a:pt x="22456" y="68032"/>
                    <a:pt x="24230" y="70437"/>
                    <a:pt x="24802" y="73378"/>
                  </a:cubicBezTo>
                  <a:lnTo>
                    <a:pt x="29028" y="94833"/>
                  </a:lnTo>
                  <a:cubicBezTo>
                    <a:pt x="29318" y="96290"/>
                    <a:pt x="29685" y="97019"/>
                    <a:pt x="30042" y="97019"/>
                  </a:cubicBezTo>
                  <a:cubicBezTo>
                    <a:pt x="30403" y="97019"/>
                    <a:pt x="30753" y="96275"/>
                    <a:pt x="31005" y="94785"/>
                  </a:cubicBezTo>
                  <a:lnTo>
                    <a:pt x="32969" y="83344"/>
                  </a:lnTo>
                  <a:lnTo>
                    <a:pt x="31017" y="73378"/>
                  </a:lnTo>
                  <a:cubicBezTo>
                    <a:pt x="30433" y="70437"/>
                    <a:pt x="28659" y="68032"/>
                    <a:pt x="27076" y="68032"/>
                  </a:cubicBezTo>
                  <a:cubicBezTo>
                    <a:pt x="25480" y="68032"/>
                    <a:pt x="23635" y="65663"/>
                    <a:pt x="22968" y="62758"/>
                  </a:cubicBezTo>
                  <a:lnTo>
                    <a:pt x="19813" y="49054"/>
                  </a:lnTo>
                  <a:cubicBezTo>
                    <a:pt x="19146" y="46149"/>
                    <a:pt x="17170" y="43767"/>
                    <a:pt x="15431" y="43767"/>
                  </a:cubicBezTo>
                  <a:cubicBezTo>
                    <a:pt x="13681" y="43767"/>
                    <a:pt x="11919" y="41327"/>
                    <a:pt x="11514" y="38338"/>
                  </a:cubicBezTo>
                  <a:lnTo>
                    <a:pt x="6204" y="0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0" name="Google Shape;1670;p42"/>
          <p:cNvGrpSpPr/>
          <p:nvPr/>
        </p:nvGrpSpPr>
        <p:grpSpPr>
          <a:xfrm>
            <a:off x="4532076" y="1565549"/>
            <a:ext cx="3303532" cy="668226"/>
            <a:chOff x="4532076" y="1565549"/>
            <a:chExt cx="3303532" cy="668226"/>
          </a:xfrm>
        </p:grpSpPr>
        <p:sp>
          <p:nvSpPr>
            <p:cNvPr id="1671" name="Google Shape;1671;p42"/>
            <p:cNvSpPr/>
            <p:nvPr/>
          </p:nvSpPr>
          <p:spPr>
            <a:xfrm>
              <a:off x="4848326" y="1565549"/>
              <a:ext cx="2899556" cy="37312"/>
            </a:xfrm>
            <a:custGeom>
              <a:avLst/>
              <a:gdLst/>
              <a:ahLst/>
              <a:cxnLst/>
              <a:rect l="l" t="t" r="r" b="b"/>
              <a:pathLst>
                <a:path w="74058" h="953" extrusionOk="0">
                  <a:moveTo>
                    <a:pt x="0" y="0"/>
                  </a:moveTo>
                  <a:lnTo>
                    <a:pt x="0" y="953"/>
                  </a:lnTo>
                  <a:lnTo>
                    <a:pt x="74057" y="953"/>
                  </a:lnTo>
                  <a:lnTo>
                    <a:pt x="74057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6414191" y="1565550"/>
              <a:ext cx="1421417" cy="302516"/>
            </a:xfrm>
            <a:custGeom>
              <a:avLst/>
              <a:gdLst/>
              <a:ahLst/>
              <a:cxnLst/>
              <a:rect l="l" t="t" r="r" b="b"/>
              <a:pathLst>
                <a:path w="29636" h="6394" extrusionOk="0">
                  <a:moveTo>
                    <a:pt x="1" y="0"/>
                  </a:moveTo>
                  <a:lnTo>
                    <a:pt x="1" y="6394"/>
                  </a:lnTo>
                  <a:lnTo>
                    <a:pt x="29635" y="6394"/>
                  </a:lnTo>
                  <a:lnTo>
                    <a:pt x="29635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73" name="Google Shape;1673;p42"/>
            <p:cNvSpPr/>
            <p:nvPr/>
          </p:nvSpPr>
          <p:spPr>
            <a:xfrm>
              <a:off x="4532076" y="1565550"/>
              <a:ext cx="429595" cy="429595"/>
            </a:xfrm>
            <a:custGeom>
              <a:avLst/>
              <a:gdLst/>
              <a:ahLst/>
              <a:cxnLst/>
              <a:rect l="l" t="t" r="r" b="b"/>
              <a:pathLst>
                <a:path w="9788" h="9788" extrusionOk="0">
                  <a:moveTo>
                    <a:pt x="1" y="0"/>
                  </a:moveTo>
                  <a:lnTo>
                    <a:pt x="1" y="9787"/>
                  </a:lnTo>
                  <a:lnTo>
                    <a:pt x="9788" y="9787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200"/>
            </a:p>
          </p:txBody>
        </p:sp>
        <p:sp>
          <p:nvSpPr>
            <p:cNvPr id="1674" name="Google Shape;1674;p42"/>
            <p:cNvSpPr txBox="1"/>
            <p:nvPr/>
          </p:nvSpPr>
          <p:spPr>
            <a:xfrm>
              <a:off x="5526450" y="1868076"/>
              <a:ext cx="2309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5" name="Google Shape;1675;p42"/>
          <p:cNvGrpSpPr/>
          <p:nvPr/>
        </p:nvGrpSpPr>
        <p:grpSpPr>
          <a:xfrm>
            <a:off x="4532076" y="2996489"/>
            <a:ext cx="3303532" cy="668212"/>
            <a:chOff x="4532076" y="2996489"/>
            <a:chExt cx="3303532" cy="668212"/>
          </a:xfrm>
        </p:grpSpPr>
        <p:sp>
          <p:nvSpPr>
            <p:cNvPr id="1676" name="Google Shape;1676;p42"/>
            <p:cNvSpPr/>
            <p:nvPr/>
          </p:nvSpPr>
          <p:spPr>
            <a:xfrm>
              <a:off x="4848326" y="2996491"/>
              <a:ext cx="2899556" cy="37821"/>
            </a:xfrm>
            <a:custGeom>
              <a:avLst/>
              <a:gdLst/>
              <a:ahLst/>
              <a:cxnLst/>
              <a:rect l="l" t="t" r="r" b="b"/>
              <a:pathLst>
                <a:path w="74058" h="966" extrusionOk="0">
                  <a:moveTo>
                    <a:pt x="0" y="1"/>
                  </a:moveTo>
                  <a:lnTo>
                    <a:pt x="0" y="965"/>
                  </a:lnTo>
                  <a:lnTo>
                    <a:pt x="74057" y="965"/>
                  </a:lnTo>
                  <a:lnTo>
                    <a:pt x="7405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6414191" y="2996489"/>
              <a:ext cx="1421417" cy="302499"/>
            </a:xfrm>
            <a:custGeom>
              <a:avLst/>
              <a:gdLst/>
              <a:ahLst/>
              <a:cxnLst/>
              <a:rect l="l" t="t" r="r" b="b"/>
              <a:pathLst>
                <a:path w="29636" h="6395" extrusionOk="0">
                  <a:moveTo>
                    <a:pt x="1" y="1"/>
                  </a:moveTo>
                  <a:lnTo>
                    <a:pt x="1" y="6395"/>
                  </a:lnTo>
                  <a:lnTo>
                    <a:pt x="29635" y="6395"/>
                  </a:lnTo>
                  <a:lnTo>
                    <a:pt x="2963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4532076" y="2996501"/>
              <a:ext cx="429595" cy="429595"/>
            </a:xfrm>
            <a:custGeom>
              <a:avLst/>
              <a:gdLst/>
              <a:ahLst/>
              <a:cxnLst/>
              <a:rect l="l" t="t" r="r" b="b"/>
              <a:pathLst>
                <a:path w="9788" h="9788" extrusionOk="0">
                  <a:moveTo>
                    <a:pt x="1" y="1"/>
                  </a:moveTo>
                  <a:lnTo>
                    <a:pt x="1" y="9788"/>
                  </a:lnTo>
                  <a:lnTo>
                    <a:pt x="9788" y="9788"/>
                  </a:lnTo>
                  <a:lnTo>
                    <a:pt x="97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  <p:sp>
          <p:nvSpPr>
            <p:cNvPr id="1679" name="Google Shape;1679;p42"/>
            <p:cNvSpPr txBox="1"/>
            <p:nvPr/>
          </p:nvSpPr>
          <p:spPr>
            <a:xfrm>
              <a:off x="5526450" y="3299000"/>
              <a:ext cx="2309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0" name="Google Shape;1680;p42"/>
          <p:cNvGrpSpPr/>
          <p:nvPr/>
        </p:nvGrpSpPr>
        <p:grpSpPr>
          <a:xfrm>
            <a:off x="1342075" y="2281249"/>
            <a:ext cx="3269820" cy="668201"/>
            <a:chOff x="1342075" y="2281249"/>
            <a:chExt cx="3269820" cy="668201"/>
          </a:xfrm>
        </p:grpSpPr>
        <p:sp>
          <p:nvSpPr>
            <p:cNvPr id="1681" name="Google Shape;1681;p42"/>
            <p:cNvSpPr/>
            <p:nvPr/>
          </p:nvSpPr>
          <p:spPr>
            <a:xfrm>
              <a:off x="1396180" y="2281255"/>
              <a:ext cx="2899556" cy="37351"/>
            </a:xfrm>
            <a:custGeom>
              <a:avLst/>
              <a:gdLst/>
              <a:ahLst/>
              <a:cxnLst/>
              <a:rect l="l" t="t" r="r" b="b"/>
              <a:pathLst>
                <a:path w="74058" h="954" extrusionOk="0">
                  <a:moveTo>
                    <a:pt x="0" y="1"/>
                  </a:moveTo>
                  <a:lnTo>
                    <a:pt x="0" y="953"/>
                  </a:lnTo>
                  <a:lnTo>
                    <a:pt x="74057" y="953"/>
                  </a:lnTo>
                  <a:lnTo>
                    <a:pt x="74057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1342075" y="2281250"/>
              <a:ext cx="1421434" cy="302499"/>
            </a:xfrm>
            <a:custGeom>
              <a:avLst/>
              <a:gdLst/>
              <a:ahLst/>
              <a:cxnLst/>
              <a:rect l="l" t="t" r="r" b="b"/>
              <a:pathLst>
                <a:path w="29624" h="6395" extrusionOk="0">
                  <a:moveTo>
                    <a:pt x="0" y="1"/>
                  </a:moveTo>
                  <a:lnTo>
                    <a:pt x="0" y="6394"/>
                  </a:lnTo>
                  <a:lnTo>
                    <a:pt x="29623" y="6394"/>
                  </a:lnTo>
                  <a:lnTo>
                    <a:pt x="29623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4182300" y="2281249"/>
              <a:ext cx="429595" cy="429595"/>
            </a:xfrm>
            <a:custGeom>
              <a:avLst/>
              <a:gdLst/>
              <a:ahLst/>
              <a:cxnLst/>
              <a:rect l="l" t="t" r="r" b="b"/>
              <a:pathLst>
                <a:path w="9788" h="9788" extrusionOk="0">
                  <a:moveTo>
                    <a:pt x="1" y="1"/>
                  </a:moveTo>
                  <a:lnTo>
                    <a:pt x="1" y="9788"/>
                  </a:lnTo>
                  <a:lnTo>
                    <a:pt x="9788" y="9788"/>
                  </a:lnTo>
                  <a:lnTo>
                    <a:pt x="97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  <p:sp>
          <p:nvSpPr>
            <p:cNvPr id="1684" name="Google Shape;1684;p42"/>
            <p:cNvSpPr txBox="1"/>
            <p:nvPr/>
          </p:nvSpPr>
          <p:spPr>
            <a:xfrm>
              <a:off x="1342075" y="2583751"/>
              <a:ext cx="2309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5" name="Google Shape;1685;p42"/>
          <p:cNvGrpSpPr/>
          <p:nvPr/>
        </p:nvGrpSpPr>
        <p:grpSpPr>
          <a:xfrm>
            <a:off x="1342075" y="3712224"/>
            <a:ext cx="3269820" cy="668226"/>
            <a:chOff x="1342075" y="3712224"/>
            <a:chExt cx="3269820" cy="668226"/>
          </a:xfrm>
        </p:grpSpPr>
        <p:sp>
          <p:nvSpPr>
            <p:cNvPr id="1686" name="Google Shape;1686;p42"/>
            <p:cNvSpPr/>
            <p:nvPr/>
          </p:nvSpPr>
          <p:spPr>
            <a:xfrm>
              <a:off x="1396180" y="3712236"/>
              <a:ext cx="2899556" cy="37312"/>
            </a:xfrm>
            <a:custGeom>
              <a:avLst/>
              <a:gdLst/>
              <a:ahLst/>
              <a:cxnLst/>
              <a:rect l="l" t="t" r="r" b="b"/>
              <a:pathLst>
                <a:path w="74058" h="953" extrusionOk="0">
                  <a:moveTo>
                    <a:pt x="0" y="0"/>
                  </a:moveTo>
                  <a:lnTo>
                    <a:pt x="0" y="953"/>
                  </a:lnTo>
                  <a:lnTo>
                    <a:pt x="74057" y="953"/>
                  </a:lnTo>
                  <a:lnTo>
                    <a:pt x="740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1342075" y="3712231"/>
              <a:ext cx="1421434" cy="302516"/>
            </a:xfrm>
            <a:custGeom>
              <a:avLst/>
              <a:gdLst/>
              <a:ahLst/>
              <a:cxnLst/>
              <a:rect l="l" t="t" r="r" b="b"/>
              <a:pathLst>
                <a:path w="29624" h="6394" extrusionOk="0">
                  <a:moveTo>
                    <a:pt x="0" y="0"/>
                  </a:moveTo>
                  <a:lnTo>
                    <a:pt x="0" y="6394"/>
                  </a:lnTo>
                  <a:lnTo>
                    <a:pt x="29623" y="6394"/>
                  </a:lnTo>
                  <a:lnTo>
                    <a:pt x="296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4182300" y="3712224"/>
              <a:ext cx="429595" cy="429595"/>
            </a:xfrm>
            <a:custGeom>
              <a:avLst/>
              <a:gdLst/>
              <a:ahLst/>
              <a:cxnLst/>
              <a:rect l="l" t="t" r="r" b="b"/>
              <a:pathLst>
                <a:path w="9788" h="9788" extrusionOk="0">
                  <a:moveTo>
                    <a:pt x="1" y="0"/>
                  </a:moveTo>
                  <a:lnTo>
                    <a:pt x="1" y="9787"/>
                  </a:lnTo>
                  <a:lnTo>
                    <a:pt x="9788" y="9787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  <p:sp>
          <p:nvSpPr>
            <p:cNvPr id="1689" name="Google Shape;1689;p42"/>
            <p:cNvSpPr txBox="1"/>
            <p:nvPr/>
          </p:nvSpPr>
          <p:spPr>
            <a:xfrm>
              <a:off x="1342075" y="4014751"/>
              <a:ext cx="2309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1695" name="Google Shape;1695;p43"/>
          <p:cNvGrpSpPr/>
          <p:nvPr/>
        </p:nvGrpSpPr>
        <p:grpSpPr>
          <a:xfrm>
            <a:off x="1973600" y="3638313"/>
            <a:ext cx="5696275" cy="617675"/>
            <a:chOff x="1973600" y="3638313"/>
            <a:chExt cx="5696275" cy="617675"/>
          </a:xfrm>
        </p:grpSpPr>
        <p:sp>
          <p:nvSpPr>
            <p:cNvPr id="1696" name="Google Shape;1696;p43"/>
            <p:cNvSpPr/>
            <p:nvPr/>
          </p:nvSpPr>
          <p:spPr>
            <a:xfrm>
              <a:off x="1973600" y="3761238"/>
              <a:ext cx="673325" cy="381625"/>
            </a:xfrm>
            <a:custGeom>
              <a:avLst/>
              <a:gdLst/>
              <a:ahLst/>
              <a:cxnLst/>
              <a:rect l="l" t="t" r="r" b="b"/>
              <a:pathLst>
                <a:path w="26933" h="15265" extrusionOk="0">
                  <a:moveTo>
                    <a:pt x="0" y="1"/>
                  </a:moveTo>
                  <a:lnTo>
                    <a:pt x="1096" y="1835"/>
                  </a:lnTo>
                  <a:lnTo>
                    <a:pt x="5549" y="4454"/>
                  </a:lnTo>
                  <a:lnTo>
                    <a:pt x="7596" y="9335"/>
                  </a:lnTo>
                  <a:lnTo>
                    <a:pt x="11537" y="11610"/>
                  </a:lnTo>
                  <a:lnTo>
                    <a:pt x="15312" y="15265"/>
                  </a:lnTo>
                  <a:lnTo>
                    <a:pt x="17538" y="15265"/>
                  </a:lnTo>
                  <a:lnTo>
                    <a:pt x="21312" y="10907"/>
                  </a:lnTo>
                  <a:lnTo>
                    <a:pt x="26444" y="5502"/>
                  </a:lnTo>
                  <a:lnTo>
                    <a:pt x="26932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97" name="Google Shape;1697;p43"/>
            <p:cNvCxnSpPr/>
            <p:nvPr/>
          </p:nvCxnSpPr>
          <p:spPr>
            <a:xfrm rot="10800000">
              <a:off x="2370150" y="3952050"/>
              <a:ext cx="1422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698" name="Google Shape;1698;p43"/>
            <p:cNvSpPr/>
            <p:nvPr/>
          </p:nvSpPr>
          <p:spPr>
            <a:xfrm>
              <a:off x="4023575" y="3691900"/>
              <a:ext cx="3646203" cy="510500"/>
            </a:xfrm>
            <a:custGeom>
              <a:avLst/>
              <a:gdLst/>
              <a:ahLst/>
              <a:cxnLst/>
              <a:rect l="l" t="t" r="r" b="b"/>
              <a:pathLst>
                <a:path w="133292" h="20420" extrusionOk="0">
                  <a:moveTo>
                    <a:pt x="1" y="1"/>
                  </a:moveTo>
                  <a:lnTo>
                    <a:pt x="1" y="20420"/>
                  </a:lnTo>
                  <a:lnTo>
                    <a:pt x="133291" y="20420"/>
                  </a:lnTo>
                  <a:lnTo>
                    <a:pt x="13329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4114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Moon is a satellite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99" name="Google Shape;1699;p43"/>
            <p:cNvSpPr/>
            <p:nvPr/>
          </p:nvSpPr>
          <p:spPr>
            <a:xfrm>
              <a:off x="6202700" y="3691888"/>
              <a:ext cx="1467175" cy="510500"/>
            </a:xfrm>
            <a:custGeom>
              <a:avLst/>
              <a:gdLst/>
              <a:ahLst/>
              <a:cxnLst/>
              <a:rect l="l" t="t" r="r" b="b"/>
              <a:pathLst>
                <a:path w="58687" h="20420" extrusionOk="0">
                  <a:moveTo>
                    <a:pt x="5930" y="1"/>
                  </a:moveTo>
                  <a:lnTo>
                    <a:pt x="0" y="20420"/>
                  </a:lnTo>
                  <a:lnTo>
                    <a:pt x="58686" y="20420"/>
                  </a:lnTo>
                  <a:lnTo>
                    <a:pt x="58686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00" name="Google Shape;1700;p43"/>
            <p:cNvSpPr/>
            <p:nvPr/>
          </p:nvSpPr>
          <p:spPr>
            <a:xfrm>
              <a:off x="3738700" y="3653213"/>
              <a:ext cx="588200" cy="588175"/>
            </a:xfrm>
            <a:custGeom>
              <a:avLst/>
              <a:gdLst/>
              <a:ahLst/>
              <a:cxnLst/>
              <a:rect l="l" t="t" r="r" b="b"/>
              <a:pathLst>
                <a:path w="23528" h="23527" extrusionOk="0">
                  <a:moveTo>
                    <a:pt x="11764" y="0"/>
                  </a:moveTo>
                  <a:cubicBezTo>
                    <a:pt x="11609" y="0"/>
                    <a:pt x="11466" y="48"/>
                    <a:pt x="11347" y="167"/>
                  </a:cubicBezTo>
                  <a:lnTo>
                    <a:pt x="167" y="11347"/>
                  </a:lnTo>
                  <a:cubicBezTo>
                    <a:pt x="60" y="11454"/>
                    <a:pt x="0" y="11597"/>
                    <a:pt x="0" y="11763"/>
                  </a:cubicBezTo>
                  <a:cubicBezTo>
                    <a:pt x="0" y="11918"/>
                    <a:pt x="60" y="12061"/>
                    <a:pt x="167" y="12180"/>
                  </a:cubicBezTo>
                  <a:lnTo>
                    <a:pt x="11347" y="23348"/>
                  </a:lnTo>
                  <a:cubicBezTo>
                    <a:pt x="11466" y="23467"/>
                    <a:pt x="11609" y="23527"/>
                    <a:pt x="11764" y="23527"/>
                  </a:cubicBezTo>
                  <a:cubicBezTo>
                    <a:pt x="11918" y="23527"/>
                    <a:pt x="12061" y="23467"/>
                    <a:pt x="12180" y="23348"/>
                  </a:cubicBezTo>
                  <a:lnTo>
                    <a:pt x="23349" y="12180"/>
                  </a:lnTo>
                  <a:cubicBezTo>
                    <a:pt x="23468" y="12061"/>
                    <a:pt x="23527" y="11918"/>
                    <a:pt x="23527" y="11763"/>
                  </a:cubicBezTo>
                  <a:cubicBezTo>
                    <a:pt x="23527" y="11597"/>
                    <a:pt x="23468" y="11454"/>
                    <a:pt x="23349" y="11347"/>
                  </a:cubicBezTo>
                  <a:lnTo>
                    <a:pt x="12180" y="167"/>
                  </a:lnTo>
                  <a:cubicBezTo>
                    <a:pt x="12061" y="48"/>
                    <a:pt x="11918" y="0"/>
                    <a:pt x="1176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3"/>
            <p:cNvSpPr/>
            <p:nvPr/>
          </p:nvSpPr>
          <p:spPr>
            <a:xfrm>
              <a:off x="3721125" y="3638313"/>
              <a:ext cx="623325" cy="617675"/>
            </a:xfrm>
            <a:custGeom>
              <a:avLst/>
              <a:gdLst/>
              <a:ahLst/>
              <a:cxnLst/>
              <a:rect l="l" t="t" r="r" b="b"/>
              <a:pathLst>
                <a:path w="24933" h="24707" extrusionOk="0">
                  <a:moveTo>
                    <a:pt x="12467" y="1179"/>
                  </a:moveTo>
                  <a:lnTo>
                    <a:pt x="23635" y="12359"/>
                  </a:lnTo>
                  <a:lnTo>
                    <a:pt x="12467" y="23527"/>
                  </a:lnTo>
                  <a:lnTo>
                    <a:pt x="1287" y="12359"/>
                  </a:lnTo>
                  <a:lnTo>
                    <a:pt x="12467" y="1179"/>
                  </a:lnTo>
                  <a:close/>
                  <a:moveTo>
                    <a:pt x="12467" y="1"/>
                  </a:moveTo>
                  <a:cubicBezTo>
                    <a:pt x="12157" y="1"/>
                    <a:pt x="11848" y="120"/>
                    <a:pt x="11633" y="346"/>
                  </a:cubicBezTo>
                  <a:lnTo>
                    <a:pt x="453" y="11526"/>
                  </a:lnTo>
                  <a:cubicBezTo>
                    <a:pt x="1" y="11978"/>
                    <a:pt x="1" y="12728"/>
                    <a:pt x="453" y="13193"/>
                  </a:cubicBezTo>
                  <a:lnTo>
                    <a:pt x="11633" y="24361"/>
                  </a:lnTo>
                  <a:cubicBezTo>
                    <a:pt x="11848" y="24587"/>
                    <a:pt x="12157" y="24706"/>
                    <a:pt x="12467" y="24706"/>
                  </a:cubicBezTo>
                  <a:cubicBezTo>
                    <a:pt x="12776" y="24706"/>
                    <a:pt x="13074" y="24587"/>
                    <a:pt x="13300" y="24361"/>
                  </a:cubicBezTo>
                  <a:lnTo>
                    <a:pt x="24468" y="13193"/>
                  </a:lnTo>
                  <a:cubicBezTo>
                    <a:pt x="24933" y="12728"/>
                    <a:pt x="24933" y="11978"/>
                    <a:pt x="24468" y="11526"/>
                  </a:cubicBezTo>
                  <a:lnTo>
                    <a:pt x="13300" y="346"/>
                  </a:lnTo>
                  <a:cubicBezTo>
                    <a:pt x="13074" y="120"/>
                    <a:pt x="12776" y="1"/>
                    <a:pt x="1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2" name="Google Shape;1702;p43"/>
          <p:cNvSpPr/>
          <p:nvPr/>
        </p:nvSpPr>
        <p:spPr>
          <a:xfrm>
            <a:off x="3955975" y="3836563"/>
            <a:ext cx="153625" cy="245575"/>
          </a:xfrm>
          <a:custGeom>
            <a:avLst/>
            <a:gdLst/>
            <a:ahLst/>
            <a:cxnLst/>
            <a:rect l="l" t="t" r="r" b="b"/>
            <a:pathLst>
              <a:path w="6145" h="9823" extrusionOk="0">
                <a:moveTo>
                  <a:pt x="3073" y="1191"/>
                </a:moveTo>
                <a:cubicBezTo>
                  <a:pt x="4109" y="1191"/>
                  <a:pt x="4954" y="2036"/>
                  <a:pt x="4954" y="3072"/>
                </a:cubicBezTo>
                <a:cubicBezTo>
                  <a:pt x="4954" y="4108"/>
                  <a:pt x="4109" y="4953"/>
                  <a:pt x="3073" y="4953"/>
                </a:cubicBezTo>
                <a:cubicBezTo>
                  <a:pt x="2037" y="4953"/>
                  <a:pt x="1192" y="4108"/>
                  <a:pt x="1192" y="3072"/>
                </a:cubicBezTo>
                <a:cubicBezTo>
                  <a:pt x="1192" y="2036"/>
                  <a:pt x="2037" y="1191"/>
                  <a:pt x="3073" y="1191"/>
                </a:cubicBezTo>
                <a:close/>
                <a:moveTo>
                  <a:pt x="3073" y="0"/>
                </a:moveTo>
                <a:cubicBezTo>
                  <a:pt x="1370" y="0"/>
                  <a:pt x="1" y="1381"/>
                  <a:pt x="1" y="3072"/>
                </a:cubicBezTo>
                <a:cubicBezTo>
                  <a:pt x="1" y="6144"/>
                  <a:pt x="3073" y="9823"/>
                  <a:pt x="3073" y="9823"/>
                </a:cubicBezTo>
                <a:cubicBezTo>
                  <a:pt x="3073" y="9823"/>
                  <a:pt x="6145" y="6144"/>
                  <a:pt x="6145" y="3072"/>
                </a:cubicBezTo>
                <a:cubicBezTo>
                  <a:pt x="6145" y="1381"/>
                  <a:pt x="4763" y="0"/>
                  <a:pt x="30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3" name="Google Shape;1703;p43"/>
          <p:cNvGrpSpPr/>
          <p:nvPr/>
        </p:nvGrpSpPr>
        <p:grpSpPr>
          <a:xfrm>
            <a:off x="1508350" y="1405013"/>
            <a:ext cx="6161525" cy="690875"/>
            <a:chOff x="1508350" y="1405013"/>
            <a:chExt cx="6161525" cy="690875"/>
          </a:xfrm>
        </p:grpSpPr>
        <p:sp>
          <p:nvSpPr>
            <p:cNvPr id="1704" name="Google Shape;1704;p43"/>
            <p:cNvSpPr/>
            <p:nvPr/>
          </p:nvSpPr>
          <p:spPr>
            <a:xfrm>
              <a:off x="1508350" y="1421088"/>
              <a:ext cx="1791025" cy="674800"/>
            </a:xfrm>
            <a:custGeom>
              <a:avLst/>
              <a:gdLst/>
              <a:ahLst/>
              <a:cxnLst/>
              <a:rect l="l" t="t" r="r" b="b"/>
              <a:pathLst>
                <a:path w="71641" h="26992" extrusionOk="0">
                  <a:moveTo>
                    <a:pt x="33064" y="0"/>
                  </a:moveTo>
                  <a:lnTo>
                    <a:pt x="27409" y="6632"/>
                  </a:lnTo>
                  <a:lnTo>
                    <a:pt x="22277" y="10121"/>
                  </a:lnTo>
                  <a:lnTo>
                    <a:pt x="19015" y="9775"/>
                  </a:lnTo>
                  <a:lnTo>
                    <a:pt x="16967" y="11871"/>
                  </a:lnTo>
                  <a:lnTo>
                    <a:pt x="15419" y="13180"/>
                  </a:lnTo>
                  <a:lnTo>
                    <a:pt x="11990" y="15359"/>
                  </a:lnTo>
                  <a:lnTo>
                    <a:pt x="8561" y="15538"/>
                  </a:lnTo>
                  <a:lnTo>
                    <a:pt x="3430" y="20419"/>
                  </a:lnTo>
                  <a:lnTo>
                    <a:pt x="1" y="24956"/>
                  </a:lnTo>
                  <a:lnTo>
                    <a:pt x="1" y="26992"/>
                  </a:lnTo>
                  <a:lnTo>
                    <a:pt x="71641" y="26992"/>
                  </a:lnTo>
                  <a:lnTo>
                    <a:pt x="71093" y="26349"/>
                  </a:lnTo>
                  <a:lnTo>
                    <a:pt x="67331" y="20765"/>
                  </a:lnTo>
                  <a:lnTo>
                    <a:pt x="59449" y="18669"/>
                  </a:lnTo>
                  <a:lnTo>
                    <a:pt x="54650" y="15014"/>
                  </a:lnTo>
                  <a:lnTo>
                    <a:pt x="52079" y="15014"/>
                  </a:lnTo>
                  <a:lnTo>
                    <a:pt x="48316" y="7680"/>
                  </a:lnTo>
                  <a:lnTo>
                    <a:pt x="44709" y="6465"/>
                  </a:lnTo>
                  <a:lnTo>
                    <a:pt x="41970" y="1750"/>
                  </a:lnTo>
                  <a:lnTo>
                    <a:pt x="38541" y="0"/>
                  </a:lnTo>
                  <a:lnTo>
                    <a:pt x="36148" y="2620"/>
                  </a:lnTo>
                  <a:lnTo>
                    <a:pt x="330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5" name="Google Shape;1705;p43"/>
            <p:cNvCxnSpPr/>
            <p:nvPr/>
          </p:nvCxnSpPr>
          <p:spPr>
            <a:xfrm rot="10800000">
              <a:off x="2370150" y="1711350"/>
              <a:ext cx="1422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706" name="Google Shape;1706;p43"/>
            <p:cNvSpPr/>
            <p:nvPr/>
          </p:nvSpPr>
          <p:spPr>
            <a:xfrm>
              <a:off x="4023575" y="1458600"/>
              <a:ext cx="3646203" cy="510500"/>
            </a:xfrm>
            <a:custGeom>
              <a:avLst/>
              <a:gdLst/>
              <a:ahLst/>
              <a:cxnLst/>
              <a:rect l="l" t="t" r="r" b="b"/>
              <a:pathLst>
                <a:path w="133292" h="20420" extrusionOk="0">
                  <a:moveTo>
                    <a:pt x="1" y="0"/>
                  </a:moveTo>
                  <a:lnTo>
                    <a:pt x="1" y="20420"/>
                  </a:lnTo>
                  <a:lnTo>
                    <a:pt x="133291" y="20420"/>
                  </a:lnTo>
                  <a:lnTo>
                    <a:pt x="13329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4114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small</a:t>
              </a:r>
              <a:endParaRPr/>
            </a:p>
          </p:txBody>
        </p:sp>
        <p:sp>
          <p:nvSpPr>
            <p:cNvPr id="1707" name="Google Shape;1707;p43"/>
            <p:cNvSpPr/>
            <p:nvPr/>
          </p:nvSpPr>
          <p:spPr>
            <a:xfrm>
              <a:off x="6202700" y="1458588"/>
              <a:ext cx="1467175" cy="510500"/>
            </a:xfrm>
            <a:custGeom>
              <a:avLst/>
              <a:gdLst/>
              <a:ahLst/>
              <a:cxnLst/>
              <a:rect l="l" t="t" r="r" b="b"/>
              <a:pathLst>
                <a:path w="58687" h="20420" extrusionOk="0">
                  <a:moveTo>
                    <a:pt x="5930" y="0"/>
                  </a:moveTo>
                  <a:lnTo>
                    <a:pt x="0" y="20420"/>
                  </a:lnTo>
                  <a:lnTo>
                    <a:pt x="58686" y="20420"/>
                  </a:lnTo>
                  <a:lnTo>
                    <a:pt x="58686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08" name="Google Shape;1708;p43"/>
            <p:cNvSpPr/>
            <p:nvPr/>
          </p:nvSpPr>
          <p:spPr>
            <a:xfrm>
              <a:off x="3737200" y="1419588"/>
              <a:ext cx="591175" cy="588200"/>
            </a:xfrm>
            <a:custGeom>
              <a:avLst/>
              <a:gdLst/>
              <a:ahLst/>
              <a:cxnLst/>
              <a:rect l="l" t="t" r="r" b="b"/>
              <a:pathLst>
                <a:path w="23647" h="23528" extrusionOk="0">
                  <a:moveTo>
                    <a:pt x="11824" y="1"/>
                  </a:moveTo>
                  <a:cubicBezTo>
                    <a:pt x="11669" y="1"/>
                    <a:pt x="11526" y="60"/>
                    <a:pt x="11407" y="179"/>
                  </a:cubicBezTo>
                  <a:lnTo>
                    <a:pt x="227" y="11347"/>
                  </a:lnTo>
                  <a:cubicBezTo>
                    <a:pt x="1" y="11574"/>
                    <a:pt x="1" y="11955"/>
                    <a:pt x="227" y="12181"/>
                  </a:cubicBezTo>
                  <a:lnTo>
                    <a:pt x="11407" y="23361"/>
                  </a:lnTo>
                  <a:cubicBezTo>
                    <a:pt x="11526" y="23468"/>
                    <a:pt x="11669" y="23527"/>
                    <a:pt x="11824" y="23527"/>
                  </a:cubicBezTo>
                  <a:cubicBezTo>
                    <a:pt x="11978" y="23527"/>
                    <a:pt x="12121" y="23468"/>
                    <a:pt x="12240" y="23361"/>
                  </a:cubicBezTo>
                  <a:lnTo>
                    <a:pt x="23409" y="12181"/>
                  </a:lnTo>
                  <a:cubicBezTo>
                    <a:pt x="23647" y="11955"/>
                    <a:pt x="23647" y="11574"/>
                    <a:pt x="23409" y="11347"/>
                  </a:cubicBezTo>
                  <a:lnTo>
                    <a:pt x="12240" y="179"/>
                  </a:lnTo>
                  <a:cubicBezTo>
                    <a:pt x="12121" y="60"/>
                    <a:pt x="11978" y="1"/>
                    <a:pt x="1182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3"/>
            <p:cNvSpPr/>
            <p:nvPr/>
          </p:nvSpPr>
          <p:spPr>
            <a:xfrm>
              <a:off x="3721125" y="1405013"/>
              <a:ext cx="620350" cy="617650"/>
            </a:xfrm>
            <a:custGeom>
              <a:avLst/>
              <a:gdLst/>
              <a:ahLst/>
              <a:cxnLst/>
              <a:rect l="l" t="t" r="r" b="b"/>
              <a:pathLst>
                <a:path w="24814" h="24706" extrusionOk="0">
                  <a:moveTo>
                    <a:pt x="12467" y="1179"/>
                  </a:moveTo>
                  <a:lnTo>
                    <a:pt x="23635" y="12347"/>
                  </a:lnTo>
                  <a:lnTo>
                    <a:pt x="12467" y="23527"/>
                  </a:lnTo>
                  <a:lnTo>
                    <a:pt x="1287" y="12347"/>
                  </a:lnTo>
                  <a:lnTo>
                    <a:pt x="12467" y="1179"/>
                  </a:lnTo>
                  <a:close/>
                  <a:moveTo>
                    <a:pt x="12467" y="0"/>
                  </a:moveTo>
                  <a:cubicBezTo>
                    <a:pt x="12157" y="0"/>
                    <a:pt x="11848" y="119"/>
                    <a:pt x="11633" y="346"/>
                  </a:cubicBezTo>
                  <a:lnTo>
                    <a:pt x="453" y="11514"/>
                  </a:lnTo>
                  <a:cubicBezTo>
                    <a:pt x="1" y="11978"/>
                    <a:pt x="1" y="12716"/>
                    <a:pt x="453" y="13180"/>
                  </a:cubicBezTo>
                  <a:lnTo>
                    <a:pt x="11633" y="24360"/>
                  </a:lnTo>
                  <a:cubicBezTo>
                    <a:pt x="11859" y="24587"/>
                    <a:pt x="12169" y="24706"/>
                    <a:pt x="12467" y="24706"/>
                  </a:cubicBezTo>
                  <a:cubicBezTo>
                    <a:pt x="12764" y="24706"/>
                    <a:pt x="13074" y="24587"/>
                    <a:pt x="13300" y="24360"/>
                  </a:cubicBezTo>
                  <a:lnTo>
                    <a:pt x="24468" y="13180"/>
                  </a:lnTo>
                  <a:cubicBezTo>
                    <a:pt x="24694" y="12954"/>
                    <a:pt x="24814" y="12657"/>
                    <a:pt x="24814" y="12347"/>
                  </a:cubicBezTo>
                  <a:cubicBezTo>
                    <a:pt x="24814" y="12037"/>
                    <a:pt x="24694" y="11740"/>
                    <a:pt x="24468" y="11514"/>
                  </a:cubicBezTo>
                  <a:lnTo>
                    <a:pt x="13300" y="346"/>
                  </a:lnTo>
                  <a:cubicBezTo>
                    <a:pt x="13074" y="119"/>
                    <a:pt x="12776" y="0"/>
                    <a:pt x="12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0" name="Google Shape;1710;p43"/>
          <p:cNvSpPr/>
          <p:nvPr/>
        </p:nvSpPr>
        <p:spPr>
          <a:xfrm>
            <a:off x="3910450" y="1594013"/>
            <a:ext cx="245575" cy="240525"/>
          </a:xfrm>
          <a:custGeom>
            <a:avLst/>
            <a:gdLst/>
            <a:ahLst/>
            <a:cxnLst/>
            <a:rect l="l" t="t" r="r" b="b"/>
            <a:pathLst>
              <a:path w="9823" h="9621" extrusionOk="0">
                <a:moveTo>
                  <a:pt x="4906" y="3263"/>
                </a:moveTo>
                <a:cubicBezTo>
                  <a:pt x="5775" y="3263"/>
                  <a:pt x="6489" y="3954"/>
                  <a:pt x="6489" y="4811"/>
                </a:cubicBezTo>
                <a:cubicBezTo>
                  <a:pt x="6489" y="5656"/>
                  <a:pt x="5775" y="6347"/>
                  <a:pt x="4906" y="6347"/>
                </a:cubicBezTo>
                <a:cubicBezTo>
                  <a:pt x="4048" y="6347"/>
                  <a:pt x="3334" y="5656"/>
                  <a:pt x="3334" y="4811"/>
                </a:cubicBezTo>
                <a:cubicBezTo>
                  <a:pt x="3334" y="3954"/>
                  <a:pt x="4048" y="3263"/>
                  <a:pt x="4906" y="3263"/>
                </a:cubicBezTo>
                <a:close/>
                <a:moveTo>
                  <a:pt x="4346" y="1"/>
                </a:moveTo>
                <a:cubicBezTo>
                  <a:pt x="4275" y="1"/>
                  <a:pt x="3786" y="1322"/>
                  <a:pt x="3786" y="1322"/>
                </a:cubicBezTo>
                <a:lnTo>
                  <a:pt x="3179" y="1560"/>
                </a:lnTo>
                <a:cubicBezTo>
                  <a:pt x="3179" y="1560"/>
                  <a:pt x="1963" y="1046"/>
                  <a:pt x="1811" y="1046"/>
                </a:cubicBezTo>
                <a:cubicBezTo>
                  <a:pt x="1805" y="1046"/>
                  <a:pt x="1801" y="1047"/>
                  <a:pt x="1798" y="1048"/>
                </a:cubicBezTo>
                <a:lnTo>
                  <a:pt x="1036" y="1799"/>
                </a:lnTo>
                <a:cubicBezTo>
                  <a:pt x="988" y="1846"/>
                  <a:pt x="1596" y="3120"/>
                  <a:pt x="1596" y="3120"/>
                </a:cubicBezTo>
                <a:lnTo>
                  <a:pt x="1346" y="3715"/>
                </a:lnTo>
                <a:cubicBezTo>
                  <a:pt x="1346" y="3715"/>
                  <a:pt x="0" y="4227"/>
                  <a:pt x="0" y="4299"/>
                </a:cubicBezTo>
                <a:lnTo>
                  <a:pt x="0" y="5359"/>
                </a:lnTo>
                <a:cubicBezTo>
                  <a:pt x="0" y="5430"/>
                  <a:pt x="1346" y="5906"/>
                  <a:pt x="1346" y="5906"/>
                </a:cubicBezTo>
                <a:lnTo>
                  <a:pt x="1596" y="6502"/>
                </a:lnTo>
                <a:cubicBezTo>
                  <a:pt x="1596" y="6502"/>
                  <a:pt x="1024" y="7799"/>
                  <a:pt x="1072" y="7847"/>
                </a:cubicBezTo>
                <a:lnTo>
                  <a:pt x="1834" y="8597"/>
                </a:lnTo>
                <a:cubicBezTo>
                  <a:pt x="1836" y="8599"/>
                  <a:pt x="1839" y="8600"/>
                  <a:pt x="1845" y="8600"/>
                </a:cubicBezTo>
                <a:cubicBezTo>
                  <a:pt x="1980" y="8600"/>
                  <a:pt x="3191" y="8049"/>
                  <a:pt x="3191" y="8049"/>
                </a:cubicBezTo>
                <a:lnTo>
                  <a:pt x="3786" y="8299"/>
                </a:lnTo>
                <a:cubicBezTo>
                  <a:pt x="3786" y="8299"/>
                  <a:pt x="4322" y="9621"/>
                  <a:pt x="4394" y="9621"/>
                </a:cubicBezTo>
                <a:lnTo>
                  <a:pt x="5477" y="9621"/>
                </a:lnTo>
                <a:cubicBezTo>
                  <a:pt x="5549" y="9621"/>
                  <a:pt x="6037" y="8287"/>
                  <a:pt x="6037" y="8287"/>
                </a:cubicBezTo>
                <a:lnTo>
                  <a:pt x="6644" y="8049"/>
                </a:lnTo>
                <a:cubicBezTo>
                  <a:pt x="6644" y="8049"/>
                  <a:pt x="7860" y="8564"/>
                  <a:pt x="8001" y="8564"/>
                </a:cubicBezTo>
                <a:cubicBezTo>
                  <a:pt x="8007" y="8564"/>
                  <a:pt x="8011" y="8563"/>
                  <a:pt x="8013" y="8561"/>
                </a:cubicBezTo>
                <a:lnTo>
                  <a:pt x="8787" y="7823"/>
                </a:lnTo>
                <a:cubicBezTo>
                  <a:pt x="8835" y="7764"/>
                  <a:pt x="8227" y="6490"/>
                  <a:pt x="8227" y="6490"/>
                </a:cubicBezTo>
                <a:lnTo>
                  <a:pt x="8477" y="5906"/>
                </a:lnTo>
                <a:cubicBezTo>
                  <a:pt x="8477" y="5906"/>
                  <a:pt x="9823" y="5382"/>
                  <a:pt x="9823" y="5311"/>
                </a:cubicBezTo>
                <a:lnTo>
                  <a:pt x="9823" y="4251"/>
                </a:lnTo>
                <a:cubicBezTo>
                  <a:pt x="9823" y="4180"/>
                  <a:pt x="8477" y="3704"/>
                  <a:pt x="8477" y="3704"/>
                </a:cubicBezTo>
                <a:lnTo>
                  <a:pt x="8227" y="3108"/>
                </a:lnTo>
                <a:cubicBezTo>
                  <a:pt x="8227" y="3108"/>
                  <a:pt x="8799" y="1810"/>
                  <a:pt x="8751" y="1763"/>
                </a:cubicBezTo>
                <a:lnTo>
                  <a:pt x="7989" y="1013"/>
                </a:lnTo>
                <a:cubicBezTo>
                  <a:pt x="7987" y="1011"/>
                  <a:pt x="7983" y="1010"/>
                  <a:pt x="7977" y="1010"/>
                </a:cubicBezTo>
                <a:cubicBezTo>
                  <a:pt x="7832" y="1010"/>
                  <a:pt x="6632" y="1560"/>
                  <a:pt x="6632" y="1560"/>
                </a:cubicBezTo>
                <a:lnTo>
                  <a:pt x="6025" y="1322"/>
                </a:lnTo>
                <a:cubicBezTo>
                  <a:pt x="6025" y="1322"/>
                  <a:pt x="5501" y="1"/>
                  <a:pt x="54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1" name="Google Shape;1711;p43"/>
          <p:cNvGrpSpPr/>
          <p:nvPr/>
        </p:nvGrpSpPr>
        <p:grpSpPr>
          <a:xfrm>
            <a:off x="1474125" y="2095863"/>
            <a:ext cx="6195750" cy="701300"/>
            <a:chOff x="1474125" y="2095863"/>
            <a:chExt cx="6195750" cy="701300"/>
          </a:xfrm>
        </p:grpSpPr>
        <p:sp>
          <p:nvSpPr>
            <p:cNvPr id="1712" name="Google Shape;1712;p43"/>
            <p:cNvSpPr/>
            <p:nvPr/>
          </p:nvSpPr>
          <p:spPr>
            <a:xfrm>
              <a:off x="1474125" y="2095863"/>
              <a:ext cx="1893125" cy="701300"/>
            </a:xfrm>
            <a:custGeom>
              <a:avLst/>
              <a:gdLst/>
              <a:ahLst/>
              <a:cxnLst/>
              <a:rect l="l" t="t" r="r" b="b"/>
              <a:pathLst>
                <a:path w="75725" h="28052" extrusionOk="0">
                  <a:moveTo>
                    <a:pt x="1370" y="1"/>
                  </a:moveTo>
                  <a:lnTo>
                    <a:pt x="1370" y="3549"/>
                  </a:lnTo>
                  <a:lnTo>
                    <a:pt x="1" y="12097"/>
                  </a:lnTo>
                  <a:lnTo>
                    <a:pt x="3084" y="17158"/>
                  </a:lnTo>
                  <a:lnTo>
                    <a:pt x="2394" y="25004"/>
                  </a:lnTo>
                  <a:lnTo>
                    <a:pt x="5323" y="28052"/>
                  </a:lnTo>
                  <a:lnTo>
                    <a:pt x="74057" y="28052"/>
                  </a:lnTo>
                  <a:lnTo>
                    <a:pt x="74522" y="19003"/>
                  </a:lnTo>
                  <a:lnTo>
                    <a:pt x="72807" y="14014"/>
                  </a:lnTo>
                  <a:lnTo>
                    <a:pt x="74522" y="7037"/>
                  </a:lnTo>
                  <a:lnTo>
                    <a:pt x="75724" y="3192"/>
                  </a:lnTo>
                  <a:lnTo>
                    <a:pt x="7301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13" name="Google Shape;1713;p43"/>
            <p:cNvCxnSpPr/>
            <p:nvPr/>
          </p:nvCxnSpPr>
          <p:spPr>
            <a:xfrm rot="10800000">
              <a:off x="2370150" y="2458288"/>
              <a:ext cx="1422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714" name="Google Shape;1714;p43"/>
            <p:cNvSpPr/>
            <p:nvPr/>
          </p:nvSpPr>
          <p:spPr>
            <a:xfrm>
              <a:off x="4023575" y="2203025"/>
              <a:ext cx="3646203" cy="510525"/>
            </a:xfrm>
            <a:custGeom>
              <a:avLst/>
              <a:gdLst/>
              <a:ahLst/>
              <a:cxnLst/>
              <a:rect l="l" t="t" r="r" b="b"/>
              <a:pathLst>
                <a:path w="133292" h="20421" extrusionOk="0">
                  <a:moveTo>
                    <a:pt x="1" y="1"/>
                  </a:moveTo>
                  <a:lnTo>
                    <a:pt x="1" y="20420"/>
                  </a:lnTo>
                  <a:lnTo>
                    <a:pt x="133291" y="20420"/>
                  </a:lnTo>
                  <a:lnTo>
                    <a:pt x="13329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4114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15" name="Google Shape;1715;p43"/>
            <p:cNvSpPr/>
            <p:nvPr/>
          </p:nvSpPr>
          <p:spPr>
            <a:xfrm>
              <a:off x="6202700" y="2203013"/>
              <a:ext cx="1467175" cy="510525"/>
            </a:xfrm>
            <a:custGeom>
              <a:avLst/>
              <a:gdLst/>
              <a:ahLst/>
              <a:cxnLst/>
              <a:rect l="l" t="t" r="r" b="b"/>
              <a:pathLst>
                <a:path w="58687" h="20421" extrusionOk="0">
                  <a:moveTo>
                    <a:pt x="5930" y="1"/>
                  </a:moveTo>
                  <a:lnTo>
                    <a:pt x="0" y="20420"/>
                  </a:lnTo>
                  <a:lnTo>
                    <a:pt x="58686" y="20420"/>
                  </a:lnTo>
                  <a:lnTo>
                    <a:pt x="58686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16" name="Google Shape;1716;p43"/>
            <p:cNvSpPr/>
            <p:nvPr/>
          </p:nvSpPr>
          <p:spPr>
            <a:xfrm>
              <a:off x="3737200" y="2164038"/>
              <a:ext cx="591175" cy="588175"/>
            </a:xfrm>
            <a:custGeom>
              <a:avLst/>
              <a:gdLst/>
              <a:ahLst/>
              <a:cxnLst/>
              <a:rect l="l" t="t" r="r" b="b"/>
              <a:pathLst>
                <a:path w="23647" h="23527" extrusionOk="0">
                  <a:moveTo>
                    <a:pt x="11824" y="0"/>
                  </a:moveTo>
                  <a:cubicBezTo>
                    <a:pt x="11669" y="0"/>
                    <a:pt x="11526" y="60"/>
                    <a:pt x="11407" y="179"/>
                  </a:cubicBezTo>
                  <a:lnTo>
                    <a:pt x="227" y="11347"/>
                  </a:lnTo>
                  <a:cubicBezTo>
                    <a:pt x="1" y="11585"/>
                    <a:pt x="1" y="11954"/>
                    <a:pt x="227" y="12180"/>
                  </a:cubicBezTo>
                  <a:lnTo>
                    <a:pt x="11407" y="23360"/>
                  </a:lnTo>
                  <a:cubicBezTo>
                    <a:pt x="11526" y="23467"/>
                    <a:pt x="11669" y="23527"/>
                    <a:pt x="11824" y="23527"/>
                  </a:cubicBezTo>
                  <a:cubicBezTo>
                    <a:pt x="11978" y="23527"/>
                    <a:pt x="12121" y="23467"/>
                    <a:pt x="12240" y="23360"/>
                  </a:cubicBezTo>
                  <a:lnTo>
                    <a:pt x="23409" y="12180"/>
                  </a:lnTo>
                  <a:cubicBezTo>
                    <a:pt x="23647" y="11954"/>
                    <a:pt x="23647" y="11585"/>
                    <a:pt x="23409" y="11347"/>
                  </a:cubicBezTo>
                  <a:lnTo>
                    <a:pt x="12240" y="179"/>
                  </a:lnTo>
                  <a:cubicBezTo>
                    <a:pt x="12121" y="60"/>
                    <a:pt x="11978" y="0"/>
                    <a:pt x="1182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3"/>
            <p:cNvSpPr/>
            <p:nvPr/>
          </p:nvSpPr>
          <p:spPr>
            <a:xfrm>
              <a:off x="3721125" y="2149438"/>
              <a:ext cx="623325" cy="617675"/>
            </a:xfrm>
            <a:custGeom>
              <a:avLst/>
              <a:gdLst/>
              <a:ahLst/>
              <a:cxnLst/>
              <a:rect l="l" t="t" r="r" b="b"/>
              <a:pathLst>
                <a:path w="24933" h="24707" extrusionOk="0">
                  <a:moveTo>
                    <a:pt x="12467" y="1179"/>
                  </a:moveTo>
                  <a:lnTo>
                    <a:pt x="23635" y="12348"/>
                  </a:lnTo>
                  <a:lnTo>
                    <a:pt x="12467" y="23527"/>
                  </a:lnTo>
                  <a:lnTo>
                    <a:pt x="1287" y="12348"/>
                  </a:lnTo>
                  <a:lnTo>
                    <a:pt x="12467" y="1179"/>
                  </a:lnTo>
                  <a:close/>
                  <a:moveTo>
                    <a:pt x="12467" y="1"/>
                  </a:moveTo>
                  <a:cubicBezTo>
                    <a:pt x="12157" y="1"/>
                    <a:pt x="11848" y="120"/>
                    <a:pt x="11633" y="346"/>
                  </a:cubicBezTo>
                  <a:lnTo>
                    <a:pt x="453" y="11514"/>
                  </a:lnTo>
                  <a:cubicBezTo>
                    <a:pt x="1" y="11978"/>
                    <a:pt x="1" y="12729"/>
                    <a:pt x="453" y="13181"/>
                  </a:cubicBezTo>
                  <a:lnTo>
                    <a:pt x="11633" y="24361"/>
                  </a:lnTo>
                  <a:cubicBezTo>
                    <a:pt x="11848" y="24575"/>
                    <a:pt x="12157" y="24706"/>
                    <a:pt x="12467" y="24706"/>
                  </a:cubicBezTo>
                  <a:cubicBezTo>
                    <a:pt x="12776" y="24706"/>
                    <a:pt x="13074" y="24575"/>
                    <a:pt x="13300" y="24361"/>
                  </a:cubicBezTo>
                  <a:lnTo>
                    <a:pt x="24468" y="13181"/>
                  </a:lnTo>
                  <a:cubicBezTo>
                    <a:pt x="24933" y="12729"/>
                    <a:pt x="24933" y="11978"/>
                    <a:pt x="24468" y="11514"/>
                  </a:cubicBezTo>
                  <a:lnTo>
                    <a:pt x="13300" y="346"/>
                  </a:lnTo>
                  <a:cubicBezTo>
                    <a:pt x="13074" y="120"/>
                    <a:pt x="12776" y="1"/>
                    <a:pt x="1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43"/>
          <p:cNvGrpSpPr/>
          <p:nvPr/>
        </p:nvGrpSpPr>
        <p:grpSpPr>
          <a:xfrm>
            <a:off x="3913725" y="2338463"/>
            <a:ext cx="245575" cy="239625"/>
            <a:chOff x="3913725" y="2338463"/>
            <a:chExt cx="245575" cy="239625"/>
          </a:xfrm>
        </p:grpSpPr>
        <p:sp>
          <p:nvSpPr>
            <p:cNvPr id="1719" name="Google Shape;1719;p43"/>
            <p:cNvSpPr/>
            <p:nvPr/>
          </p:nvSpPr>
          <p:spPr>
            <a:xfrm>
              <a:off x="3913725" y="2357213"/>
              <a:ext cx="220575" cy="220875"/>
            </a:xfrm>
            <a:custGeom>
              <a:avLst/>
              <a:gdLst/>
              <a:ahLst/>
              <a:cxnLst/>
              <a:rect l="l" t="t" r="r" b="b"/>
              <a:pathLst>
                <a:path w="8823" h="8835" extrusionOk="0">
                  <a:moveTo>
                    <a:pt x="4406" y="0"/>
                  </a:moveTo>
                  <a:cubicBezTo>
                    <a:pt x="1977" y="0"/>
                    <a:pt x="0" y="1977"/>
                    <a:pt x="0" y="4418"/>
                  </a:cubicBezTo>
                  <a:cubicBezTo>
                    <a:pt x="0" y="6858"/>
                    <a:pt x="1977" y="8835"/>
                    <a:pt x="4406" y="8835"/>
                  </a:cubicBezTo>
                  <a:cubicBezTo>
                    <a:pt x="6846" y="8835"/>
                    <a:pt x="8823" y="6858"/>
                    <a:pt x="8823" y="4418"/>
                  </a:cubicBezTo>
                  <a:lnTo>
                    <a:pt x="4406" y="4418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3"/>
            <p:cNvSpPr/>
            <p:nvPr/>
          </p:nvSpPr>
          <p:spPr>
            <a:xfrm>
              <a:off x="4048850" y="2338463"/>
              <a:ext cx="110450" cy="110450"/>
            </a:xfrm>
            <a:custGeom>
              <a:avLst/>
              <a:gdLst/>
              <a:ahLst/>
              <a:cxnLst/>
              <a:rect l="l" t="t" r="r" b="b"/>
              <a:pathLst>
                <a:path w="4418" h="4418" extrusionOk="0">
                  <a:moveTo>
                    <a:pt x="1" y="0"/>
                  </a:moveTo>
                  <a:lnTo>
                    <a:pt x="1" y="4417"/>
                  </a:lnTo>
                  <a:lnTo>
                    <a:pt x="4418" y="4417"/>
                  </a:lnTo>
                  <a:cubicBezTo>
                    <a:pt x="4418" y="1977"/>
                    <a:pt x="244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1" name="Google Shape;1721;p43"/>
          <p:cNvGrpSpPr/>
          <p:nvPr/>
        </p:nvGrpSpPr>
        <p:grpSpPr>
          <a:xfrm>
            <a:off x="1607175" y="2797138"/>
            <a:ext cx="6062700" cy="964125"/>
            <a:chOff x="1607175" y="2797138"/>
            <a:chExt cx="6062700" cy="964125"/>
          </a:xfrm>
        </p:grpSpPr>
        <p:sp>
          <p:nvSpPr>
            <p:cNvPr id="1722" name="Google Shape;1722;p43"/>
            <p:cNvSpPr/>
            <p:nvPr/>
          </p:nvSpPr>
          <p:spPr>
            <a:xfrm>
              <a:off x="1607175" y="2797138"/>
              <a:ext cx="1718400" cy="964125"/>
            </a:xfrm>
            <a:custGeom>
              <a:avLst/>
              <a:gdLst/>
              <a:ahLst/>
              <a:cxnLst/>
              <a:rect l="l" t="t" r="r" b="b"/>
              <a:pathLst>
                <a:path w="68736" h="38565" extrusionOk="0">
                  <a:moveTo>
                    <a:pt x="1" y="1"/>
                  </a:moveTo>
                  <a:lnTo>
                    <a:pt x="4608" y="4811"/>
                  </a:lnTo>
                  <a:lnTo>
                    <a:pt x="10097" y="3584"/>
                  </a:lnTo>
                  <a:lnTo>
                    <a:pt x="6323" y="11085"/>
                  </a:lnTo>
                  <a:lnTo>
                    <a:pt x="5811" y="17372"/>
                  </a:lnTo>
                  <a:lnTo>
                    <a:pt x="9073" y="21027"/>
                  </a:lnTo>
                  <a:lnTo>
                    <a:pt x="11466" y="27135"/>
                  </a:lnTo>
                  <a:lnTo>
                    <a:pt x="11300" y="29064"/>
                  </a:lnTo>
                  <a:lnTo>
                    <a:pt x="11812" y="33767"/>
                  </a:lnTo>
                  <a:lnTo>
                    <a:pt x="14657" y="38565"/>
                  </a:lnTo>
                  <a:lnTo>
                    <a:pt x="41589" y="38565"/>
                  </a:lnTo>
                  <a:lnTo>
                    <a:pt x="41613" y="38303"/>
                  </a:lnTo>
                  <a:lnTo>
                    <a:pt x="44185" y="36731"/>
                  </a:lnTo>
                  <a:lnTo>
                    <a:pt x="48126" y="33767"/>
                  </a:lnTo>
                  <a:lnTo>
                    <a:pt x="51043" y="33600"/>
                  </a:lnTo>
                  <a:lnTo>
                    <a:pt x="53781" y="31326"/>
                  </a:lnTo>
                  <a:lnTo>
                    <a:pt x="56520" y="18944"/>
                  </a:lnTo>
                  <a:lnTo>
                    <a:pt x="59782" y="13002"/>
                  </a:lnTo>
                  <a:lnTo>
                    <a:pt x="61830" y="7252"/>
                  </a:lnTo>
                  <a:lnTo>
                    <a:pt x="63890" y="2191"/>
                  </a:lnTo>
                  <a:lnTo>
                    <a:pt x="68509" y="4287"/>
                  </a:lnTo>
                  <a:lnTo>
                    <a:pt x="6873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23" name="Google Shape;1723;p43"/>
            <p:cNvCxnSpPr/>
            <p:nvPr/>
          </p:nvCxnSpPr>
          <p:spPr>
            <a:xfrm rot="10800000">
              <a:off x="2370150" y="3202713"/>
              <a:ext cx="1422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724" name="Google Shape;1724;p43"/>
            <p:cNvSpPr/>
            <p:nvPr/>
          </p:nvSpPr>
          <p:spPr>
            <a:xfrm>
              <a:off x="4023575" y="2947475"/>
              <a:ext cx="3646203" cy="510500"/>
            </a:xfrm>
            <a:custGeom>
              <a:avLst/>
              <a:gdLst/>
              <a:ahLst/>
              <a:cxnLst/>
              <a:rect l="l" t="t" r="r" b="b"/>
              <a:pathLst>
                <a:path w="133292" h="20420" extrusionOk="0">
                  <a:moveTo>
                    <a:pt x="1" y="0"/>
                  </a:moveTo>
                  <a:lnTo>
                    <a:pt x="1" y="20420"/>
                  </a:lnTo>
                  <a:lnTo>
                    <a:pt x="133291" y="20420"/>
                  </a:lnTo>
                  <a:lnTo>
                    <a:pt x="13329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4114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25" name="Google Shape;1725;p43"/>
            <p:cNvSpPr/>
            <p:nvPr/>
          </p:nvSpPr>
          <p:spPr>
            <a:xfrm>
              <a:off x="6202700" y="2947463"/>
              <a:ext cx="1467175" cy="510500"/>
            </a:xfrm>
            <a:custGeom>
              <a:avLst/>
              <a:gdLst/>
              <a:ahLst/>
              <a:cxnLst/>
              <a:rect l="l" t="t" r="r" b="b"/>
              <a:pathLst>
                <a:path w="58687" h="20420" extrusionOk="0">
                  <a:moveTo>
                    <a:pt x="5930" y="0"/>
                  </a:moveTo>
                  <a:lnTo>
                    <a:pt x="0" y="20420"/>
                  </a:lnTo>
                  <a:lnTo>
                    <a:pt x="58686" y="20420"/>
                  </a:lnTo>
                  <a:lnTo>
                    <a:pt x="58686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26" name="Google Shape;1726;p43"/>
            <p:cNvSpPr/>
            <p:nvPr/>
          </p:nvSpPr>
          <p:spPr>
            <a:xfrm>
              <a:off x="3738700" y="2908463"/>
              <a:ext cx="588200" cy="588200"/>
            </a:xfrm>
            <a:custGeom>
              <a:avLst/>
              <a:gdLst/>
              <a:ahLst/>
              <a:cxnLst/>
              <a:rect l="l" t="t" r="r" b="b"/>
              <a:pathLst>
                <a:path w="23528" h="23528" extrusionOk="0">
                  <a:moveTo>
                    <a:pt x="11764" y="1"/>
                  </a:moveTo>
                  <a:cubicBezTo>
                    <a:pt x="11609" y="1"/>
                    <a:pt x="11466" y="60"/>
                    <a:pt x="11347" y="179"/>
                  </a:cubicBezTo>
                  <a:lnTo>
                    <a:pt x="167" y="11347"/>
                  </a:lnTo>
                  <a:cubicBezTo>
                    <a:pt x="60" y="11466"/>
                    <a:pt x="0" y="11609"/>
                    <a:pt x="0" y="11764"/>
                  </a:cubicBezTo>
                  <a:cubicBezTo>
                    <a:pt x="0" y="11919"/>
                    <a:pt x="60" y="12074"/>
                    <a:pt x="167" y="12181"/>
                  </a:cubicBezTo>
                  <a:lnTo>
                    <a:pt x="11347" y="23361"/>
                  </a:lnTo>
                  <a:cubicBezTo>
                    <a:pt x="11466" y="23480"/>
                    <a:pt x="11609" y="23527"/>
                    <a:pt x="11764" y="23527"/>
                  </a:cubicBezTo>
                  <a:cubicBezTo>
                    <a:pt x="11918" y="23527"/>
                    <a:pt x="12061" y="23480"/>
                    <a:pt x="12180" y="23361"/>
                  </a:cubicBezTo>
                  <a:lnTo>
                    <a:pt x="23349" y="12181"/>
                  </a:lnTo>
                  <a:cubicBezTo>
                    <a:pt x="23468" y="12074"/>
                    <a:pt x="23527" y="11919"/>
                    <a:pt x="23527" y="11764"/>
                  </a:cubicBezTo>
                  <a:cubicBezTo>
                    <a:pt x="23527" y="11609"/>
                    <a:pt x="23468" y="11466"/>
                    <a:pt x="23349" y="11347"/>
                  </a:cubicBezTo>
                  <a:lnTo>
                    <a:pt x="12180" y="179"/>
                  </a:lnTo>
                  <a:cubicBezTo>
                    <a:pt x="12061" y="60"/>
                    <a:pt x="11918" y="1"/>
                    <a:pt x="1176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3"/>
            <p:cNvSpPr/>
            <p:nvPr/>
          </p:nvSpPr>
          <p:spPr>
            <a:xfrm>
              <a:off x="3721125" y="2893888"/>
              <a:ext cx="623325" cy="617650"/>
            </a:xfrm>
            <a:custGeom>
              <a:avLst/>
              <a:gdLst/>
              <a:ahLst/>
              <a:cxnLst/>
              <a:rect l="l" t="t" r="r" b="b"/>
              <a:pathLst>
                <a:path w="24933" h="24706" extrusionOk="0">
                  <a:moveTo>
                    <a:pt x="12467" y="1179"/>
                  </a:moveTo>
                  <a:lnTo>
                    <a:pt x="23635" y="12347"/>
                  </a:lnTo>
                  <a:lnTo>
                    <a:pt x="12467" y="23527"/>
                  </a:lnTo>
                  <a:lnTo>
                    <a:pt x="1287" y="12347"/>
                  </a:lnTo>
                  <a:lnTo>
                    <a:pt x="12467" y="1179"/>
                  </a:lnTo>
                  <a:close/>
                  <a:moveTo>
                    <a:pt x="12467" y="0"/>
                  </a:moveTo>
                  <a:cubicBezTo>
                    <a:pt x="12157" y="0"/>
                    <a:pt x="11848" y="119"/>
                    <a:pt x="11633" y="346"/>
                  </a:cubicBezTo>
                  <a:lnTo>
                    <a:pt x="453" y="11514"/>
                  </a:lnTo>
                  <a:cubicBezTo>
                    <a:pt x="1" y="11978"/>
                    <a:pt x="1" y="12728"/>
                    <a:pt x="453" y="13180"/>
                  </a:cubicBezTo>
                  <a:lnTo>
                    <a:pt x="11633" y="24360"/>
                  </a:lnTo>
                  <a:cubicBezTo>
                    <a:pt x="11848" y="24575"/>
                    <a:pt x="12157" y="24706"/>
                    <a:pt x="12467" y="24706"/>
                  </a:cubicBezTo>
                  <a:cubicBezTo>
                    <a:pt x="12776" y="24706"/>
                    <a:pt x="13074" y="24575"/>
                    <a:pt x="13300" y="24360"/>
                  </a:cubicBezTo>
                  <a:lnTo>
                    <a:pt x="24468" y="13180"/>
                  </a:lnTo>
                  <a:cubicBezTo>
                    <a:pt x="24933" y="12728"/>
                    <a:pt x="24933" y="11978"/>
                    <a:pt x="24468" y="11514"/>
                  </a:cubicBezTo>
                  <a:lnTo>
                    <a:pt x="13300" y="346"/>
                  </a:lnTo>
                  <a:cubicBezTo>
                    <a:pt x="13074" y="119"/>
                    <a:pt x="12776" y="0"/>
                    <a:pt x="12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8" name="Google Shape;1728;p43"/>
          <p:cNvSpPr/>
          <p:nvPr/>
        </p:nvSpPr>
        <p:spPr>
          <a:xfrm>
            <a:off x="3909850" y="3087363"/>
            <a:ext cx="246175" cy="245275"/>
          </a:xfrm>
          <a:custGeom>
            <a:avLst/>
            <a:gdLst/>
            <a:ahLst/>
            <a:cxnLst/>
            <a:rect l="l" t="t" r="r" b="b"/>
            <a:pathLst>
              <a:path w="9847" h="9811" extrusionOk="0">
                <a:moveTo>
                  <a:pt x="2001" y="0"/>
                </a:moveTo>
                <a:cubicBezTo>
                  <a:pt x="1882" y="0"/>
                  <a:pt x="1763" y="48"/>
                  <a:pt x="1667" y="143"/>
                </a:cubicBezTo>
                <a:lnTo>
                  <a:pt x="286" y="1524"/>
                </a:lnTo>
                <a:cubicBezTo>
                  <a:pt x="215" y="1584"/>
                  <a:pt x="155" y="1667"/>
                  <a:pt x="108" y="1774"/>
                </a:cubicBezTo>
                <a:cubicBezTo>
                  <a:pt x="60" y="1870"/>
                  <a:pt x="24" y="1965"/>
                  <a:pt x="12" y="2060"/>
                </a:cubicBezTo>
                <a:cubicBezTo>
                  <a:pt x="12" y="2084"/>
                  <a:pt x="12" y="2143"/>
                  <a:pt x="0" y="2274"/>
                </a:cubicBezTo>
                <a:cubicBezTo>
                  <a:pt x="0" y="2393"/>
                  <a:pt x="12" y="2572"/>
                  <a:pt x="48" y="2786"/>
                </a:cubicBezTo>
                <a:cubicBezTo>
                  <a:pt x="84" y="3001"/>
                  <a:pt x="143" y="3263"/>
                  <a:pt x="250" y="3572"/>
                </a:cubicBezTo>
                <a:cubicBezTo>
                  <a:pt x="346" y="3870"/>
                  <a:pt x="489" y="4203"/>
                  <a:pt x="679" y="4572"/>
                </a:cubicBezTo>
                <a:cubicBezTo>
                  <a:pt x="881" y="4941"/>
                  <a:pt x="1132" y="5346"/>
                  <a:pt x="1453" y="5787"/>
                </a:cubicBezTo>
                <a:cubicBezTo>
                  <a:pt x="1774" y="6227"/>
                  <a:pt x="2167" y="6680"/>
                  <a:pt x="2656" y="7156"/>
                </a:cubicBezTo>
                <a:cubicBezTo>
                  <a:pt x="3263" y="7775"/>
                  <a:pt x="3846" y="8263"/>
                  <a:pt x="4382" y="8620"/>
                </a:cubicBezTo>
                <a:cubicBezTo>
                  <a:pt x="4930" y="8966"/>
                  <a:pt x="5406" y="9240"/>
                  <a:pt x="5834" y="9418"/>
                </a:cubicBezTo>
                <a:cubicBezTo>
                  <a:pt x="6263" y="9585"/>
                  <a:pt x="6620" y="9704"/>
                  <a:pt x="6918" y="9740"/>
                </a:cubicBezTo>
                <a:cubicBezTo>
                  <a:pt x="7216" y="9787"/>
                  <a:pt x="7430" y="9811"/>
                  <a:pt x="7561" y="9811"/>
                </a:cubicBezTo>
                <a:lnTo>
                  <a:pt x="7692" y="9811"/>
                </a:lnTo>
                <a:cubicBezTo>
                  <a:pt x="7728" y="9799"/>
                  <a:pt x="7751" y="9799"/>
                  <a:pt x="7751" y="9799"/>
                </a:cubicBezTo>
                <a:cubicBezTo>
                  <a:pt x="7847" y="9787"/>
                  <a:pt x="7954" y="9751"/>
                  <a:pt x="8049" y="9704"/>
                </a:cubicBezTo>
                <a:cubicBezTo>
                  <a:pt x="8156" y="9656"/>
                  <a:pt x="8228" y="9597"/>
                  <a:pt x="8299" y="9537"/>
                </a:cubicBezTo>
                <a:lnTo>
                  <a:pt x="9680" y="8156"/>
                </a:lnTo>
                <a:cubicBezTo>
                  <a:pt x="9799" y="8037"/>
                  <a:pt x="9847" y="7906"/>
                  <a:pt x="9823" y="7739"/>
                </a:cubicBezTo>
                <a:cubicBezTo>
                  <a:pt x="9799" y="7608"/>
                  <a:pt x="9704" y="7489"/>
                  <a:pt x="9561" y="7394"/>
                </a:cubicBezTo>
                <a:lnTo>
                  <a:pt x="7561" y="6215"/>
                </a:lnTo>
                <a:lnTo>
                  <a:pt x="7549" y="6215"/>
                </a:lnTo>
                <a:cubicBezTo>
                  <a:pt x="7478" y="6168"/>
                  <a:pt x="7382" y="6156"/>
                  <a:pt x="7263" y="6156"/>
                </a:cubicBezTo>
                <a:cubicBezTo>
                  <a:pt x="7097" y="6156"/>
                  <a:pt x="6954" y="6203"/>
                  <a:pt x="6823" y="6322"/>
                </a:cubicBezTo>
                <a:lnTo>
                  <a:pt x="6239" y="6918"/>
                </a:lnTo>
                <a:cubicBezTo>
                  <a:pt x="6215" y="6930"/>
                  <a:pt x="6204" y="6942"/>
                  <a:pt x="6168" y="6954"/>
                </a:cubicBezTo>
                <a:cubicBezTo>
                  <a:pt x="6132" y="6965"/>
                  <a:pt x="6108" y="6977"/>
                  <a:pt x="6096" y="6977"/>
                </a:cubicBezTo>
                <a:lnTo>
                  <a:pt x="5965" y="6942"/>
                </a:lnTo>
                <a:cubicBezTo>
                  <a:pt x="5882" y="6930"/>
                  <a:pt x="5763" y="6882"/>
                  <a:pt x="5596" y="6799"/>
                </a:cubicBezTo>
                <a:cubicBezTo>
                  <a:pt x="5430" y="6715"/>
                  <a:pt x="5227" y="6584"/>
                  <a:pt x="4989" y="6406"/>
                </a:cubicBezTo>
                <a:cubicBezTo>
                  <a:pt x="4739" y="6227"/>
                  <a:pt x="4465" y="5977"/>
                  <a:pt x="4156" y="5668"/>
                </a:cubicBezTo>
                <a:cubicBezTo>
                  <a:pt x="3834" y="5346"/>
                  <a:pt x="3584" y="5072"/>
                  <a:pt x="3418" y="4834"/>
                </a:cubicBezTo>
                <a:cubicBezTo>
                  <a:pt x="3239" y="4596"/>
                  <a:pt x="3120" y="4394"/>
                  <a:pt x="3037" y="4227"/>
                </a:cubicBezTo>
                <a:cubicBezTo>
                  <a:pt x="2929" y="4036"/>
                  <a:pt x="2870" y="3870"/>
                  <a:pt x="2846" y="3727"/>
                </a:cubicBezTo>
                <a:cubicBezTo>
                  <a:pt x="2846" y="3703"/>
                  <a:pt x="2846" y="3679"/>
                  <a:pt x="2858" y="3655"/>
                </a:cubicBezTo>
                <a:cubicBezTo>
                  <a:pt x="2870" y="3620"/>
                  <a:pt x="2882" y="3596"/>
                  <a:pt x="2894" y="3584"/>
                </a:cubicBezTo>
                <a:lnTo>
                  <a:pt x="3406" y="3072"/>
                </a:lnTo>
                <a:cubicBezTo>
                  <a:pt x="3501" y="2989"/>
                  <a:pt x="3560" y="2870"/>
                  <a:pt x="3584" y="2739"/>
                </a:cubicBezTo>
                <a:cubicBezTo>
                  <a:pt x="3608" y="2608"/>
                  <a:pt x="3596" y="2489"/>
                  <a:pt x="3537" y="2382"/>
                </a:cubicBezTo>
                <a:lnTo>
                  <a:pt x="2417" y="262"/>
                </a:lnTo>
                <a:cubicBezTo>
                  <a:pt x="2370" y="191"/>
                  <a:pt x="2310" y="131"/>
                  <a:pt x="2239" y="72"/>
                </a:cubicBezTo>
                <a:cubicBezTo>
                  <a:pt x="2167" y="24"/>
                  <a:pt x="2096" y="0"/>
                  <a:pt x="20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1734" name="Google Shape;1734;p44"/>
          <p:cNvGrpSpPr/>
          <p:nvPr/>
        </p:nvGrpSpPr>
        <p:grpSpPr>
          <a:xfrm>
            <a:off x="1274125" y="1233700"/>
            <a:ext cx="2025000" cy="3193575"/>
            <a:chOff x="1274125" y="1233700"/>
            <a:chExt cx="2025000" cy="3193575"/>
          </a:xfrm>
        </p:grpSpPr>
        <p:sp>
          <p:nvSpPr>
            <p:cNvPr id="1735" name="Google Shape;1735;p44"/>
            <p:cNvSpPr/>
            <p:nvPr/>
          </p:nvSpPr>
          <p:spPr>
            <a:xfrm>
              <a:off x="1274125" y="2224900"/>
              <a:ext cx="2025000" cy="2202375"/>
            </a:xfrm>
            <a:custGeom>
              <a:avLst/>
              <a:gdLst/>
              <a:ahLst/>
              <a:cxnLst/>
              <a:rect l="l" t="t" r="r" b="b"/>
              <a:pathLst>
                <a:path w="81000" h="88095" extrusionOk="0">
                  <a:moveTo>
                    <a:pt x="1" y="1"/>
                  </a:moveTo>
                  <a:lnTo>
                    <a:pt x="6168" y="12931"/>
                  </a:lnTo>
                  <a:lnTo>
                    <a:pt x="6168" y="24123"/>
                  </a:lnTo>
                  <a:lnTo>
                    <a:pt x="10074" y="32957"/>
                  </a:lnTo>
                  <a:lnTo>
                    <a:pt x="14288" y="52769"/>
                  </a:lnTo>
                  <a:lnTo>
                    <a:pt x="18182" y="52769"/>
                  </a:lnTo>
                  <a:lnTo>
                    <a:pt x="26302" y="68712"/>
                  </a:lnTo>
                  <a:lnTo>
                    <a:pt x="29385" y="68712"/>
                  </a:lnTo>
                  <a:lnTo>
                    <a:pt x="38958" y="88095"/>
                  </a:lnTo>
                  <a:lnTo>
                    <a:pt x="55841" y="55567"/>
                  </a:lnTo>
                  <a:lnTo>
                    <a:pt x="60544" y="55567"/>
                  </a:lnTo>
                  <a:lnTo>
                    <a:pt x="68497" y="36827"/>
                  </a:lnTo>
                  <a:lnTo>
                    <a:pt x="77427" y="29731"/>
                  </a:lnTo>
                  <a:lnTo>
                    <a:pt x="80999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4"/>
            <p:cNvSpPr/>
            <p:nvPr/>
          </p:nvSpPr>
          <p:spPr>
            <a:xfrm>
              <a:off x="1274125" y="1233700"/>
              <a:ext cx="2025000" cy="991225"/>
            </a:xfrm>
            <a:custGeom>
              <a:avLst/>
              <a:gdLst/>
              <a:ahLst/>
              <a:cxnLst/>
              <a:rect l="l" t="t" r="r" b="b"/>
              <a:pathLst>
                <a:path w="81000" h="39649" extrusionOk="0">
                  <a:moveTo>
                    <a:pt x="39792" y="1"/>
                  </a:moveTo>
                  <a:lnTo>
                    <a:pt x="27695" y="12538"/>
                  </a:lnTo>
                  <a:lnTo>
                    <a:pt x="23051" y="21468"/>
                  </a:lnTo>
                  <a:lnTo>
                    <a:pt x="15431" y="23909"/>
                  </a:lnTo>
                  <a:lnTo>
                    <a:pt x="1" y="39649"/>
                  </a:lnTo>
                  <a:lnTo>
                    <a:pt x="80999" y="39649"/>
                  </a:lnTo>
                  <a:lnTo>
                    <a:pt x="68176" y="28445"/>
                  </a:lnTo>
                  <a:lnTo>
                    <a:pt x="65259" y="31052"/>
                  </a:lnTo>
                  <a:lnTo>
                    <a:pt x="59092" y="22932"/>
                  </a:lnTo>
                  <a:lnTo>
                    <a:pt x="56496" y="24230"/>
                  </a:lnTo>
                  <a:lnTo>
                    <a:pt x="49840" y="13515"/>
                  </a:lnTo>
                  <a:lnTo>
                    <a:pt x="45316" y="11693"/>
                  </a:lnTo>
                  <a:lnTo>
                    <a:pt x="39792" y="1"/>
                  </a:lnTo>
                  <a:close/>
                </a:path>
              </a:pathLst>
            </a:custGeom>
            <a:solidFill>
              <a:srgbClr val="E3F4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4"/>
            <p:cNvSpPr/>
            <p:nvPr/>
          </p:nvSpPr>
          <p:spPr>
            <a:xfrm>
              <a:off x="1659900" y="1771575"/>
              <a:ext cx="291425" cy="353050"/>
            </a:xfrm>
            <a:custGeom>
              <a:avLst/>
              <a:gdLst/>
              <a:ahLst/>
              <a:cxnLst/>
              <a:rect l="l" t="t" r="r" b="b"/>
              <a:pathLst>
                <a:path w="11657" h="14122" extrusionOk="0">
                  <a:moveTo>
                    <a:pt x="7632" y="1"/>
                  </a:moveTo>
                  <a:lnTo>
                    <a:pt x="0" y="2453"/>
                  </a:lnTo>
                  <a:lnTo>
                    <a:pt x="11657" y="14121"/>
                  </a:lnTo>
                  <a:lnTo>
                    <a:pt x="7632" y="1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4"/>
            <p:cNvSpPr/>
            <p:nvPr/>
          </p:nvSpPr>
          <p:spPr>
            <a:xfrm>
              <a:off x="1966175" y="1234300"/>
              <a:ext cx="320900" cy="713225"/>
            </a:xfrm>
            <a:custGeom>
              <a:avLst/>
              <a:gdLst/>
              <a:ahLst/>
              <a:cxnLst/>
              <a:rect l="l" t="t" r="r" b="b"/>
              <a:pathLst>
                <a:path w="12836" h="28529" extrusionOk="0">
                  <a:moveTo>
                    <a:pt x="12074" y="1"/>
                  </a:moveTo>
                  <a:lnTo>
                    <a:pt x="1" y="12562"/>
                  </a:lnTo>
                  <a:lnTo>
                    <a:pt x="12836" y="28528"/>
                  </a:lnTo>
                  <a:lnTo>
                    <a:pt x="12074" y="1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4"/>
            <p:cNvSpPr/>
            <p:nvPr/>
          </p:nvSpPr>
          <p:spPr>
            <a:xfrm>
              <a:off x="2406725" y="1526000"/>
              <a:ext cx="267900" cy="525100"/>
            </a:xfrm>
            <a:custGeom>
              <a:avLst/>
              <a:gdLst/>
              <a:ahLst/>
              <a:cxnLst/>
              <a:rect l="l" t="t" r="r" b="b"/>
              <a:pathLst>
                <a:path w="10716" h="21004" extrusionOk="0">
                  <a:moveTo>
                    <a:pt x="0" y="1"/>
                  </a:moveTo>
                  <a:lnTo>
                    <a:pt x="10716" y="21003"/>
                  </a:lnTo>
                  <a:lnTo>
                    <a:pt x="4524" y="18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4"/>
            <p:cNvSpPr/>
            <p:nvPr/>
          </p:nvSpPr>
          <p:spPr>
            <a:xfrm>
              <a:off x="2686500" y="1806400"/>
              <a:ext cx="219400" cy="349775"/>
            </a:xfrm>
            <a:custGeom>
              <a:avLst/>
              <a:gdLst/>
              <a:ahLst/>
              <a:cxnLst/>
              <a:rect l="l" t="t" r="r" b="b"/>
              <a:pathLst>
                <a:path w="8776" h="13991" extrusionOk="0">
                  <a:moveTo>
                    <a:pt x="2597" y="1"/>
                  </a:moveTo>
                  <a:lnTo>
                    <a:pt x="1" y="1310"/>
                  </a:lnTo>
                  <a:lnTo>
                    <a:pt x="8776" y="13990"/>
                  </a:lnTo>
                  <a:lnTo>
                    <a:pt x="2597" y="1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4"/>
            <p:cNvSpPr/>
            <p:nvPr/>
          </p:nvSpPr>
          <p:spPr>
            <a:xfrm>
              <a:off x="2857075" y="2352900"/>
              <a:ext cx="97350" cy="695950"/>
            </a:xfrm>
            <a:custGeom>
              <a:avLst/>
              <a:gdLst/>
              <a:ahLst/>
              <a:cxnLst/>
              <a:rect l="l" t="t" r="r" b="b"/>
              <a:pathLst>
                <a:path w="3894" h="27838" extrusionOk="0">
                  <a:moveTo>
                    <a:pt x="1393" y="0"/>
                  </a:moveTo>
                  <a:lnTo>
                    <a:pt x="0" y="7811"/>
                  </a:lnTo>
                  <a:lnTo>
                    <a:pt x="0" y="19003"/>
                  </a:lnTo>
                  <a:lnTo>
                    <a:pt x="3894" y="27837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4"/>
            <p:cNvSpPr/>
            <p:nvPr/>
          </p:nvSpPr>
          <p:spPr>
            <a:xfrm>
              <a:off x="1631325" y="2860100"/>
              <a:ext cx="103300" cy="684050"/>
            </a:xfrm>
            <a:custGeom>
              <a:avLst/>
              <a:gdLst/>
              <a:ahLst/>
              <a:cxnLst/>
              <a:rect l="l" t="t" r="r" b="b"/>
              <a:pathLst>
                <a:path w="4132" h="27362" extrusionOk="0">
                  <a:moveTo>
                    <a:pt x="4132" y="1"/>
                  </a:moveTo>
                  <a:lnTo>
                    <a:pt x="0" y="27361"/>
                  </a:lnTo>
                  <a:lnTo>
                    <a:pt x="3894" y="27361"/>
                  </a:lnTo>
                  <a:lnTo>
                    <a:pt x="4132" y="1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4"/>
            <p:cNvSpPr/>
            <p:nvPr/>
          </p:nvSpPr>
          <p:spPr>
            <a:xfrm>
              <a:off x="1931650" y="3357775"/>
              <a:ext cx="99150" cy="584925"/>
            </a:xfrm>
            <a:custGeom>
              <a:avLst/>
              <a:gdLst/>
              <a:ahLst/>
              <a:cxnLst/>
              <a:rect l="l" t="t" r="r" b="b"/>
              <a:pathLst>
                <a:path w="3966" h="23397" extrusionOk="0">
                  <a:moveTo>
                    <a:pt x="3966" y="1"/>
                  </a:moveTo>
                  <a:lnTo>
                    <a:pt x="1" y="23397"/>
                  </a:lnTo>
                  <a:lnTo>
                    <a:pt x="3084" y="23397"/>
                  </a:lnTo>
                  <a:lnTo>
                    <a:pt x="3966" y="1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4"/>
            <p:cNvSpPr/>
            <p:nvPr/>
          </p:nvSpPr>
          <p:spPr>
            <a:xfrm>
              <a:off x="2670150" y="3048825"/>
              <a:ext cx="154500" cy="565275"/>
            </a:xfrm>
            <a:custGeom>
              <a:avLst/>
              <a:gdLst/>
              <a:ahLst/>
              <a:cxnLst/>
              <a:rect l="l" t="t" r="r" b="b"/>
              <a:pathLst>
                <a:path w="6180" h="22611" extrusionOk="0">
                  <a:moveTo>
                    <a:pt x="6179" y="0"/>
                  </a:moveTo>
                  <a:lnTo>
                    <a:pt x="0" y="22610"/>
                  </a:lnTo>
                  <a:lnTo>
                    <a:pt x="4703" y="22610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4"/>
            <p:cNvSpPr/>
            <p:nvPr/>
          </p:nvSpPr>
          <p:spPr>
            <a:xfrm>
              <a:off x="2986550" y="2544300"/>
              <a:ext cx="223275" cy="601275"/>
            </a:xfrm>
            <a:custGeom>
              <a:avLst/>
              <a:gdLst/>
              <a:ahLst/>
              <a:cxnLst/>
              <a:rect l="l" t="t" r="r" b="b"/>
              <a:pathLst>
                <a:path w="8931" h="24051" extrusionOk="0">
                  <a:moveTo>
                    <a:pt x="6120" y="0"/>
                  </a:moveTo>
                  <a:lnTo>
                    <a:pt x="0" y="24051"/>
                  </a:lnTo>
                  <a:lnTo>
                    <a:pt x="8930" y="16955"/>
                  </a:lnTo>
                  <a:lnTo>
                    <a:pt x="6120" y="0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" name="Google Shape;1746;p44"/>
          <p:cNvGrpSpPr/>
          <p:nvPr/>
        </p:nvGrpSpPr>
        <p:grpSpPr>
          <a:xfrm>
            <a:off x="1966975" y="2235813"/>
            <a:ext cx="5902888" cy="481200"/>
            <a:chOff x="1966975" y="2235813"/>
            <a:chExt cx="5902888" cy="481200"/>
          </a:xfrm>
        </p:grpSpPr>
        <p:sp>
          <p:nvSpPr>
            <p:cNvPr id="1747" name="Google Shape;1747;p44"/>
            <p:cNvSpPr/>
            <p:nvPr/>
          </p:nvSpPr>
          <p:spPr>
            <a:xfrm>
              <a:off x="3713063" y="2235813"/>
              <a:ext cx="3027900" cy="4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5486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8" name="Google Shape;1748;p44"/>
            <p:cNvSpPr/>
            <p:nvPr/>
          </p:nvSpPr>
          <p:spPr>
            <a:xfrm>
              <a:off x="6588563" y="2320713"/>
              <a:ext cx="1281300" cy="311400"/>
            </a:xfrm>
            <a:prstGeom prst="roundRect">
              <a:avLst>
                <a:gd name="adj" fmla="val 50000"/>
              </a:avLst>
            </a:pr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1749" name="Google Shape;1749;p44"/>
            <p:cNvSpPr/>
            <p:nvPr/>
          </p:nvSpPr>
          <p:spPr>
            <a:xfrm>
              <a:off x="3785025" y="2301075"/>
              <a:ext cx="350650" cy="350675"/>
            </a:xfrm>
            <a:custGeom>
              <a:avLst/>
              <a:gdLst/>
              <a:ahLst/>
              <a:cxnLst/>
              <a:rect l="l" t="t" r="r" b="b"/>
              <a:pathLst>
                <a:path w="14026" h="14027" extrusionOk="0">
                  <a:moveTo>
                    <a:pt x="7013" y="1"/>
                  </a:moveTo>
                  <a:cubicBezTo>
                    <a:pt x="3143" y="1"/>
                    <a:pt x="0" y="3144"/>
                    <a:pt x="0" y="7013"/>
                  </a:cubicBezTo>
                  <a:cubicBezTo>
                    <a:pt x="0" y="10883"/>
                    <a:pt x="3143" y="14026"/>
                    <a:pt x="7013" y="14026"/>
                  </a:cubicBezTo>
                  <a:cubicBezTo>
                    <a:pt x="10882" y="14026"/>
                    <a:pt x="14026" y="10883"/>
                    <a:pt x="14026" y="7013"/>
                  </a:cubicBezTo>
                  <a:cubicBezTo>
                    <a:pt x="14026" y="3144"/>
                    <a:pt x="10882" y="1"/>
                    <a:pt x="7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4"/>
            <p:cNvSpPr txBox="1"/>
            <p:nvPr/>
          </p:nvSpPr>
          <p:spPr>
            <a:xfrm>
              <a:off x="1966975" y="2299879"/>
              <a:ext cx="6393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  <p:cxnSp>
          <p:nvCxnSpPr>
            <p:cNvPr id="1751" name="Google Shape;1751;p44"/>
            <p:cNvCxnSpPr/>
            <p:nvPr/>
          </p:nvCxnSpPr>
          <p:spPr>
            <a:xfrm>
              <a:off x="2529350" y="2476425"/>
              <a:ext cx="118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</p:grpSp>
      <p:grpSp>
        <p:nvGrpSpPr>
          <p:cNvPr id="1752" name="Google Shape;1752;p44"/>
          <p:cNvGrpSpPr/>
          <p:nvPr/>
        </p:nvGrpSpPr>
        <p:grpSpPr>
          <a:xfrm>
            <a:off x="3855580" y="2356923"/>
            <a:ext cx="209523" cy="238995"/>
            <a:chOff x="-57940525" y="3590375"/>
            <a:chExt cx="279625" cy="319000"/>
          </a:xfrm>
        </p:grpSpPr>
        <p:sp>
          <p:nvSpPr>
            <p:cNvPr id="1753" name="Google Shape;1753;p44"/>
            <p:cNvSpPr/>
            <p:nvPr/>
          </p:nvSpPr>
          <p:spPr>
            <a:xfrm>
              <a:off x="-57940525" y="3727425"/>
              <a:ext cx="18150" cy="63800"/>
            </a:xfrm>
            <a:custGeom>
              <a:avLst/>
              <a:gdLst/>
              <a:ahLst/>
              <a:cxnLst/>
              <a:rect l="l" t="t" r="r" b="b"/>
              <a:pathLst>
                <a:path w="726" h="2552" extrusionOk="0">
                  <a:moveTo>
                    <a:pt x="725" y="0"/>
                  </a:moveTo>
                  <a:cubicBezTo>
                    <a:pt x="253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25" y="2552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4"/>
            <p:cNvSpPr/>
            <p:nvPr/>
          </p:nvSpPr>
          <p:spPr>
            <a:xfrm>
              <a:off x="-57904300" y="3686450"/>
              <a:ext cx="205600" cy="111075"/>
            </a:xfrm>
            <a:custGeom>
              <a:avLst/>
              <a:gdLst/>
              <a:ahLst/>
              <a:cxnLst/>
              <a:rect l="l" t="t" r="r" b="b"/>
              <a:pathLst>
                <a:path w="8224" h="4443" extrusionOk="0">
                  <a:moveTo>
                    <a:pt x="2647" y="2143"/>
                  </a:moveTo>
                  <a:cubicBezTo>
                    <a:pt x="2836" y="2143"/>
                    <a:pt x="2994" y="2301"/>
                    <a:pt x="2994" y="2521"/>
                  </a:cubicBezTo>
                  <a:cubicBezTo>
                    <a:pt x="2994" y="2710"/>
                    <a:pt x="2836" y="2868"/>
                    <a:pt x="2647" y="2868"/>
                  </a:cubicBezTo>
                  <a:cubicBezTo>
                    <a:pt x="2427" y="2868"/>
                    <a:pt x="2301" y="2710"/>
                    <a:pt x="2301" y="2521"/>
                  </a:cubicBezTo>
                  <a:cubicBezTo>
                    <a:pt x="2301" y="2301"/>
                    <a:pt x="2427" y="2143"/>
                    <a:pt x="2647" y="2143"/>
                  </a:cubicBezTo>
                  <a:close/>
                  <a:moveTo>
                    <a:pt x="5640" y="2143"/>
                  </a:moveTo>
                  <a:cubicBezTo>
                    <a:pt x="5829" y="2143"/>
                    <a:pt x="5987" y="2301"/>
                    <a:pt x="5987" y="2521"/>
                  </a:cubicBezTo>
                  <a:cubicBezTo>
                    <a:pt x="5987" y="2710"/>
                    <a:pt x="5829" y="2868"/>
                    <a:pt x="5640" y="2868"/>
                  </a:cubicBezTo>
                  <a:cubicBezTo>
                    <a:pt x="5420" y="2868"/>
                    <a:pt x="5262" y="2710"/>
                    <a:pt x="5262" y="2521"/>
                  </a:cubicBezTo>
                  <a:cubicBezTo>
                    <a:pt x="5262" y="2301"/>
                    <a:pt x="5420" y="2143"/>
                    <a:pt x="5640" y="2143"/>
                  </a:cubicBezTo>
                  <a:close/>
                  <a:moveTo>
                    <a:pt x="1923" y="1"/>
                  </a:moveTo>
                  <a:lnTo>
                    <a:pt x="1" y="1923"/>
                  </a:lnTo>
                  <a:lnTo>
                    <a:pt x="1" y="4443"/>
                  </a:lnTo>
                  <a:lnTo>
                    <a:pt x="1765" y="4443"/>
                  </a:lnTo>
                  <a:cubicBezTo>
                    <a:pt x="2490" y="3986"/>
                    <a:pt x="3309" y="3758"/>
                    <a:pt x="4124" y="3758"/>
                  </a:cubicBezTo>
                  <a:cubicBezTo>
                    <a:pt x="4939" y="3758"/>
                    <a:pt x="5751" y="3986"/>
                    <a:pt x="6459" y="4443"/>
                  </a:cubicBezTo>
                  <a:lnTo>
                    <a:pt x="8224" y="4443"/>
                  </a:lnTo>
                  <a:lnTo>
                    <a:pt x="8224" y="1923"/>
                  </a:lnTo>
                  <a:lnTo>
                    <a:pt x="6302" y="1"/>
                  </a:lnTo>
                  <a:cubicBezTo>
                    <a:pt x="5625" y="395"/>
                    <a:pt x="4876" y="592"/>
                    <a:pt x="4124" y="592"/>
                  </a:cubicBezTo>
                  <a:cubicBezTo>
                    <a:pt x="3372" y="592"/>
                    <a:pt x="2616" y="395"/>
                    <a:pt x="19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4"/>
            <p:cNvSpPr/>
            <p:nvPr/>
          </p:nvSpPr>
          <p:spPr>
            <a:xfrm>
              <a:off x="-57903500" y="3590375"/>
              <a:ext cx="205575" cy="117375"/>
            </a:xfrm>
            <a:custGeom>
              <a:avLst/>
              <a:gdLst/>
              <a:ahLst/>
              <a:cxnLst/>
              <a:rect l="l" t="t" r="r" b="b"/>
              <a:pathLst>
                <a:path w="8223" h="4695" extrusionOk="0">
                  <a:moveTo>
                    <a:pt x="4096" y="0"/>
                  </a:moveTo>
                  <a:cubicBezTo>
                    <a:pt x="3560" y="0"/>
                    <a:pt x="3088" y="315"/>
                    <a:pt x="2804" y="756"/>
                  </a:cubicBezTo>
                  <a:cubicBezTo>
                    <a:pt x="2753" y="751"/>
                    <a:pt x="2702" y="748"/>
                    <a:pt x="2651" y="748"/>
                  </a:cubicBezTo>
                  <a:cubicBezTo>
                    <a:pt x="2101" y="748"/>
                    <a:pt x="1551" y="1051"/>
                    <a:pt x="1292" y="1512"/>
                  </a:cubicBezTo>
                  <a:cubicBezTo>
                    <a:pt x="567" y="1638"/>
                    <a:pt x="0" y="2269"/>
                    <a:pt x="0" y="3056"/>
                  </a:cubicBezTo>
                  <a:lnTo>
                    <a:pt x="0" y="4694"/>
                  </a:lnTo>
                  <a:lnTo>
                    <a:pt x="1607" y="3088"/>
                  </a:lnTo>
                  <a:cubicBezTo>
                    <a:pt x="1683" y="3011"/>
                    <a:pt x="1783" y="2970"/>
                    <a:pt x="1884" y="2970"/>
                  </a:cubicBezTo>
                  <a:cubicBezTo>
                    <a:pt x="1951" y="2970"/>
                    <a:pt x="2018" y="2987"/>
                    <a:pt x="2080" y="3025"/>
                  </a:cubicBezTo>
                  <a:cubicBezTo>
                    <a:pt x="2694" y="3450"/>
                    <a:pt x="3403" y="3663"/>
                    <a:pt x="4112" y="3663"/>
                  </a:cubicBezTo>
                  <a:cubicBezTo>
                    <a:pt x="4821" y="3663"/>
                    <a:pt x="5529" y="3450"/>
                    <a:pt x="6144" y="3025"/>
                  </a:cubicBezTo>
                  <a:cubicBezTo>
                    <a:pt x="6206" y="2987"/>
                    <a:pt x="6273" y="2970"/>
                    <a:pt x="6339" y="2970"/>
                  </a:cubicBezTo>
                  <a:cubicBezTo>
                    <a:pt x="6441" y="2970"/>
                    <a:pt x="6540" y="3011"/>
                    <a:pt x="6616" y="3088"/>
                  </a:cubicBezTo>
                  <a:lnTo>
                    <a:pt x="8223" y="4694"/>
                  </a:lnTo>
                  <a:lnTo>
                    <a:pt x="8223" y="3056"/>
                  </a:lnTo>
                  <a:cubicBezTo>
                    <a:pt x="8192" y="2300"/>
                    <a:pt x="7656" y="1638"/>
                    <a:pt x="6900" y="1512"/>
                  </a:cubicBezTo>
                  <a:cubicBezTo>
                    <a:pt x="6641" y="1051"/>
                    <a:pt x="6091" y="748"/>
                    <a:pt x="5541" y="748"/>
                  </a:cubicBezTo>
                  <a:cubicBezTo>
                    <a:pt x="5490" y="748"/>
                    <a:pt x="5439" y="751"/>
                    <a:pt x="5388" y="756"/>
                  </a:cubicBezTo>
                  <a:cubicBezTo>
                    <a:pt x="5136" y="284"/>
                    <a:pt x="4663" y="0"/>
                    <a:pt x="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4"/>
            <p:cNvSpPr/>
            <p:nvPr/>
          </p:nvSpPr>
          <p:spPr>
            <a:xfrm>
              <a:off x="-57903500" y="3798700"/>
              <a:ext cx="204800" cy="110675"/>
            </a:xfrm>
            <a:custGeom>
              <a:avLst/>
              <a:gdLst/>
              <a:ahLst/>
              <a:cxnLst/>
              <a:rect l="l" t="t" r="r" b="b"/>
              <a:pathLst>
                <a:path w="8192" h="4427" extrusionOk="0">
                  <a:moveTo>
                    <a:pt x="5159" y="1001"/>
                  </a:moveTo>
                  <a:cubicBezTo>
                    <a:pt x="5254" y="1001"/>
                    <a:pt x="5340" y="1040"/>
                    <a:pt x="5388" y="1119"/>
                  </a:cubicBezTo>
                  <a:cubicBezTo>
                    <a:pt x="5545" y="1245"/>
                    <a:pt x="5545" y="1465"/>
                    <a:pt x="5388" y="1654"/>
                  </a:cubicBezTo>
                  <a:cubicBezTo>
                    <a:pt x="5041" y="2001"/>
                    <a:pt x="4569" y="2190"/>
                    <a:pt x="4096" y="2190"/>
                  </a:cubicBezTo>
                  <a:cubicBezTo>
                    <a:pt x="3623" y="2190"/>
                    <a:pt x="3119" y="2001"/>
                    <a:pt x="2804" y="1654"/>
                  </a:cubicBezTo>
                  <a:cubicBezTo>
                    <a:pt x="2647" y="1497"/>
                    <a:pt x="2647" y="1245"/>
                    <a:pt x="2804" y="1119"/>
                  </a:cubicBezTo>
                  <a:cubicBezTo>
                    <a:pt x="2883" y="1040"/>
                    <a:pt x="2978" y="1001"/>
                    <a:pt x="3068" y="1001"/>
                  </a:cubicBezTo>
                  <a:cubicBezTo>
                    <a:pt x="3159" y="1001"/>
                    <a:pt x="3245" y="1040"/>
                    <a:pt x="3308" y="1119"/>
                  </a:cubicBezTo>
                  <a:cubicBezTo>
                    <a:pt x="3529" y="1339"/>
                    <a:pt x="3812" y="1449"/>
                    <a:pt x="4096" y="1449"/>
                  </a:cubicBezTo>
                  <a:cubicBezTo>
                    <a:pt x="4380" y="1449"/>
                    <a:pt x="4663" y="1339"/>
                    <a:pt x="4884" y="1119"/>
                  </a:cubicBezTo>
                  <a:cubicBezTo>
                    <a:pt x="4962" y="1040"/>
                    <a:pt x="5065" y="1001"/>
                    <a:pt x="5159" y="1001"/>
                  </a:cubicBezTo>
                  <a:close/>
                  <a:moveTo>
                    <a:pt x="4080" y="0"/>
                  </a:moveTo>
                  <a:cubicBezTo>
                    <a:pt x="3371" y="0"/>
                    <a:pt x="2663" y="205"/>
                    <a:pt x="2048" y="615"/>
                  </a:cubicBezTo>
                  <a:cubicBezTo>
                    <a:pt x="1985" y="646"/>
                    <a:pt x="1922" y="678"/>
                    <a:pt x="1859" y="678"/>
                  </a:cubicBezTo>
                  <a:lnTo>
                    <a:pt x="0" y="678"/>
                  </a:lnTo>
                  <a:cubicBezTo>
                    <a:pt x="189" y="2788"/>
                    <a:pt x="1922" y="4427"/>
                    <a:pt x="4096" y="4427"/>
                  </a:cubicBezTo>
                  <a:cubicBezTo>
                    <a:pt x="6270" y="4427"/>
                    <a:pt x="8003" y="2788"/>
                    <a:pt x="8192" y="678"/>
                  </a:cubicBezTo>
                  <a:lnTo>
                    <a:pt x="6333" y="678"/>
                  </a:lnTo>
                  <a:cubicBezTo>
                    <a:pt x="6270" y="678"/>
                    <a:pt x="6175" y="646"/>
                    <a:pt x="6112" y="615"/>
                  </a:cubicBezTo>
                  <a:cubicBezTo>
                    <a:pt x="5498" y="205"/>
                    <a:pt x="4789" y="0"/>
                    <a:pt x="4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-57679825" y="37266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44"/>
          <p:cNvGrpSpPr/>
          <p:nvPr/>
        </p:nvGrpSpPr>
        <p:grpSpPr>
          <a:xfrm>
            <a:off x="1966975" y="2943963"/>
            <a:ext cx="5902888" cy="481200"/>
            <a:chOff x="1966975" y="2943963"/>
            <a:chExt cx="5902888" cy="481200"/>
          </a:xfrm>
        </p:grpSpPr>
        <p:sp>
          <p:nvSpPr>
            <p:cNvPr id="1759" name="Google Shape;1759;p44"/>
            <p:cNvSpPr/>
            <p:nvPr/>
          </p:nvSpPr>
          <p:spPr>
            <a:xfrm>
              <a:off x="3713063" y="2943963"/>
              <a:ext cx="3027900" cy="481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5486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6588563" y="3028863"/>
              <a:ext cx="1281300" cy="311400"/>
            </a:xfrm>
            <a:prstGeom prst="roundRect">
              <a:avLst>
                <a:gd name="adj" fmla="val 50000"/>
              </a:avLst>
            </a:pr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1761" name="Google Shape;1761;p44"/>
            <p:cNvSpPr/>
            <p:nvPr/>
          </p:nvSpPr>
          <p:spPr>
            <a:xfrm>
              <a:off x="3785025" y="3009225"/>
              <a:ext cx="350650" cy="350675"/>
            </a:xfrm>
            <a:custGeom>
              <a:avLst/>
              <a:gdLst/>
              <a:ahLst/>
              <a:cxnLst/>
              <a:rect l="l" t="t" r="r" b="b"/>
              <a:pathLst>
                <a:path w="14026" h="14027" extrusionOk="0">
                  <a:moveTo>
                    <a:pt x="7013" y="1"/>
                  </a:moveTo>
                  <a:cubicBezTo>
                    <a:pt x="3143" y="1"/>
                    <a:pt x="0" y="3144"/>
                    <a:pt x="0" y="7013"/>
                  </a:cubicBezTo>
                  <a:cubicBezTo>
                    <a:pt x="0" y="10883"/>
                    <a:pt x="3143" y="14026"/>
                    <a:pt x="7013" y="14026"/>
                  </a:cubicBezTo>
                  <a:cubicBezTo>
                    <a:pt x="10882" y="14026"/>
                    <a:pt x="14026" y="10883"/>
                    <a:pt x="14026" y="7013"/>
                  </a:cubicBezTo>
                  <a:cubicBezTo>
                    <a:pt x="14026" y="3144"/>
                    <a:pt x="10882" y="1"/>
                    <a:pt x="7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4"/>
            <p:cNvSpPr txBox="1"/>
            <p:nvPr/>
          </p:nvSpPr>
          <p:spPr>
            <a:xfrm>
              <a:off x="1966975" y="3008057"/>
              <a:ext cx="6393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  <p:cxnSp>
          <p:nvCxnSpPr>
            <p:cNvPr id="1763" name="Google Shape;1763;p44"/>
            <p:cNvCxnSpPr/>
            <p:nvPr/>
          </p:nvCxnSpPr>
          <p:spPr>
            <a:xfrm>
              <a:off x="2529350" y="3184600"/>
              <a:ext cx="118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</p:grpSp>
      <p:grpSp>
        <p:nvGrpSpPr>
          <p:cNvPr id="1764" name="Google Shape;1764;p44"/>
          <p:cNvGrpSpPr/>
          <p:nvPr/>
        </p:nvGrpSpPr>
        <p:grpSpPr>
          <a:xfrm>
            <a:off x="3854992" y="3065096"/>
            <a:ext cx="210703" cy="238957"/>
            <a:chOff x="-54007925" y="3975575"/>
            <a:chExt cx="281200" cy="318950"/>
          </a:xfrm>
        </p:grpSpPr>
        <p:sp>
          <p:nvSpPr>
            <p:cNvPr id="1765" name="Google Shape;1765;p44"/>
            <p:cNvSpPr/>
            <p:nvPr/>
          </p:nvSpPr>
          <p:spPr>
            <a:xfrm>
              <a:off x="-53988225" y="3975575"/>
              <a:ext cx="244175" cy="142825"/>
            </a:xfrm>
            <a:custGeom>
              <a:avLst/>
              <a:gdLst/>
              <a:ahLst/>
              <a:cxnLst/>
              <a:rect l="l" t="t" r="r" b="b"/>
              <a:pathLst>
                <a:path w="9767" h="5713" extrusionOk="0">
                  <a:moveTo>
                    <a:pt x="5161" y="1329"/>
                  </a:moveTo>
                  <a:cubicBezTo>
                    <a:pt x="5247" y="1329"/>
                    <a:pt x="5333" y="1337"/>
                    <a:pt x="5419" y="1353"/>
                  </a:cubicBezTo>
                  <a:cubicBezTo>
                    <a:pt x="5577" y="1384"/>
                    <a:pt x="5671" y="1416"/>
                    <a:pt x="5797" y="1479"/>
                  </a:cubicBezTo>
                  <a:cubicBezTo>
                    <a:pt x="6617" y="1857"/>
                    <a:pt x="7026" y="2960"/>
                    <a:pt x="6837" y="4220"/>
                  </a:cubicBezTo>
                  <a:cubicBezTo>
                    <a:pt x="6774" y="4409"/>
                    <a:pt x="6617" y="4535"/>
                    <a:pt x="6459" y="4535"/>
                  </a:cubicBezTo>
                  <a:lnTo>
                    <a:pt x="6396" y="4535"/>
                  </a:lnTo>
                  <a:cubicBezTo>
                    <a:pt x="6207" y="4503"/>
                    <a:pt x="6049" y="4283"/>
                    <a:pt x="6081" y="4094"/>
                  </a:cubicBezTo>
                  <a:cubicBezTo>
                    <a:pt x="6239" y="3117"/>
                    <a:pt x="5892" y="2172"/>
                    <a:pt x="5293" y="2046"/>
                  </a:cubicBezTo>
                  <a:cubicBezTo>
                    <a:pt x="5250" y="2037"/>
                    <a:pt x="5205" y="2032"/>
                    <a:pt x="5161" y="2032"/>
                  </a:cubicBezTo>
                  <a:cubicBezTo>
                    <a:pt x="4601" y="2032"/>
                    <a:pt x="4022" y="2752"/>
                    <a:pt x="3876" y="3716"/>
                  </a:cubicBezTo>
                  <a:cubicBezTo>
                    <a:pt x="3847" y="3888"/>
                    <a:pt x="3660" y="4035"/>
                    <a:pt x="3484" y="4035"/>
                  </a:cubicBezTo>
                  <a:cubicBezTo>
                    <a:pt x="3468" y="4035"/>
                    <a:pt x="3451" y="4033"/>
                    <a:pt x="3435" y="4031"/>
                  </a:cubicBezTo>
                  <a:cubicBezTo>
                    <a:pt x="3246" y="3968"/>
                    <a:pt x="3088" y="3779"/>
                    <a:pt x="3120" y="3590"/>
                  </a:cubicBezTo>
                  <a:cubicBezTo>
                    <a:pt x="3351" y="2261"/>
                    <a:pt x="4217" y="1329"/>
                    <a:pt x="5161" y="1329"/>
                  </a:cubicBezTo>
                  <a:close/>
                  <a:moveTo>
                    <a:pt x="6821" y="1"/>
                  </a:moveTo>
                  <a:cubicBezTo>
                    <a:pt x="6045" y="1"/>
                    <a:pt x="5381" y="480"/>
                    <a:pt x="5104" y="1227"/>
                  </a:cubicBezTo>
                  <a:lnTo>
                    <a:pt x="3939" y="1038"/>
                  </a:lnTo>
                  <a:cubicBezTo>
                    <a:pt x="3734" y="998"/>
                    <a:pt x="3530" y="979"/>
                    <a:pt x="3328" y="979"/>
                  </a:cubicBezTo>
                  <a:cubicBezTo>
                    <a:pt x="1759" y="979"/>
                    <a:pt x="343" y="2128"/>
                    <a:pt x="64" y="3747"/>
                  </a:cubicBezTo>
                  <a:cubicBezTo>
                    <a:pt x="1" y="3936"/>
                    <a:pt x="158" y="4125"/>
                    <a:pt x="379" y="4188"/>
                  </a:cubicBezTo>
                  <a:lnTo>
                    <a:pt x="9200" y="5700"/>
                  </a:lnTo>
                  <a:cubicBezTo>
                    <a:pt x="9225" y="5709"/>
                    <a:pt x="9251" y="5713"/>
                    <a:pt x="9276" y="5713"/>
                  </a:cubicBezTo>
                  <a:cubicBezTo>
                    <a:pt x="9437" y="5713"/>
                    <a:pt x="9582" y="5549"/>
                    <a:pt x="9610" y="5385"/>
                  </a:cubicBezTo>
                  <a:cubicBezTo>
                    <a:pt x="9767" y="4535"/>
                    <a:pt x="9578" y="3621"/>
                    <a:pt x="9074" y="2865"/>
                  </a:cubicBezTo>
                  <a:cubicBezTo>
                    <a:pt x="8570" y="2203"/>
                    <a:pt x="7782" y="1731"/>
                    <a:pt x="6900" y="1573"/>
                  </a:cubicBezTo>
                  <a:lnTo>
                    <a:pt x="5892" y="1384"/>
                  </a:lnTo>
                  <a:cubicBezTo>
                    <a:pt x="6090" y="1017"/>
                    <a:pt x="6465" y="776"/>
                    <a:pt x="6882" y="776"/>
                  </a:cubicBezTo>
                  <a:cubicBezTo>
                    <a:pt x="6929" y="776"/>
                    <a:pt x="6978" y="779"/>
                    <a:pt x="7026" y="786"/>
                  </a:cubicBezTo>
                  <a:cubicBezTo>
                    <a:pt x="7042" y="788"/>
                    <a:pt x="7059" y="790"/>
                    <a:pt x="7075" y="790"/>
                  </a:cubicBezTo>
                  <a:cubicBezTo>
                    <a:pt x="7247" y="790"/>
                    <a:pt x="7410" y="643"/>
                    <a:pt x="7467" y="471"/>
                  </a:cubicBezTo>
                  <a:cubicBezTo>
                    <a:pt x="7499" y="282"/>
                    <a:pt x="7341" y="93"/>
                    <a:pt x="7152" y="30"/>
                  </a:cubicBezTo>
                  <a:cubicBezTo>
                    <a:pt x="7040" y="10"/>
                    <a:pt x="6930" y="1"/>
                    <a:pt x="68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4"/>
            <p:cNvSpPr/>
            <p:nvPr/>
          </p:nvSpPr>
          <p:spPr>
            <a:xfrm>
              <a:off x="-53970100" y="4100750"/>
              <a:ext cx="204800" cy="193775"/>
            </a:xfrm>
            <a:custGeom>
              <a:avLst/>
              <a:gdLst/>
              <a:ahLst/>
              <a:cxnLst/>
              <a:rect l="l" t="t" r="r" b="b"/>
              <a:pathLst>
                <a:path w="8192" h="7751" extrusionOk="0">
                  <a:moveTo>
                    <a:pt x="2584" y="1796"/>
                  </a:moveTo>
                  <a:cubicBezTo>
                    <a:pt x="2804" y="1796"/>
                    <a:pt x="2962" y="1954"/>
                    <a:pt x="2962" y="2143"/>
                  </a:cubicBezTo>
                  <a:cubicBezTo>
                    <a:pt x="2962" y="2363"/>
                    <a:pt x="2804" y="2521"/>
                    <a:pt x="2584" y="2521"/>
                  </a:cubicBezTo>
                  <a:cubicBezTo>
                    <a:pt x="2395" y="2521"/>
                    <a:pt x="2237" y="2363"/>
                    <a:pt x="2237" y="2143"/>
                  </a:cubicBezTo>
                  <a:cubicBezTo>
                    <a:pt x="2237" y="1954"/>
                    <a:pt x="2395" y="1796"/>
                    <a:pt x="2584" y="1796"/>
                  </a:cubicBezTo>
                  <a:close/>
                  <a:moveTo>
                    <a:pt x="5577" y="1796"/>
                  </a:moveTo>
                  <a:cubicBezTo>
                    <a:pt x="5797" y="1796"/>
                    <a:pt x="5955" y="1954"/>
                    <a:pt x="5955" y="2143"/>
                  </a:cubicBezTo>
                  <a:cubicBezTo>
                    <a:pt x="5955" y="2363"/>
                    <a:pt x="5797" y="2521"/>
                    <a:pt x="5577" y="2521"/>
                  </a:cubicBezTo>
                  <a:cubicBezTo>
                    <a:pt x="5388" y="2521"/>
                    <a:pt x="5230" y="2363"/>
                    <a:pt x="5230" y="2143"/>
                  </a:cubicBezTo>
                  <a:cubicBezTo>
                    <a:pt x="5230" y="1954"/>
                    <a:pt x="5388" y="1796"/>
                    <a:pt x="5577" y="1796"/>
                  </a:cubicBezTo>
                  <a:close/>
                  <a:moveTo>
                    <a:pt x="5147" y="4324"/>
                  </a:moveTo>
                  <a:cubicBezTo>
                    <a:pt x="5238" y="4324"/>
                    <a:pt x="5324" y="4364"/>
                    <a:pt x="5388" y="4443"/>
                  </a:cubicBezTo>
                  <a:cubicBezTo>
                    <a:pt x="5545" y="4600"/>
                    <a:pt x="5545" y="4852"/>
                    <a:pt x="5388" y="4947"/>
                  </a:cubicBezTo>
                  <a:cubicBezTo>
                    <a:pt x="5041" y="5325"/>
                    <a:pt x="4568" y="5514"/>
                    <a:pt x="4096" y="5514"/>
                  </a:cubicBezTo>
                  <a:cubicBezTo>
                    <a:pt x="3623" y="5514"/>
                    <a:pt x="3119" y="5325"/>
                    <a:pt x="2804" y="4947"/>
                  </a:cubicBezTo>
                  <a:cubicBezTo>
                    <a:pt x="2647" y="4789"/>
                    <a:pt x="2647" y="4569"/>
                    <a:pt x="2804" y="4443"/>
                  </a:cubicBezTo>
                  <a:cubicBezTo>
                    <a:pt x="2883" y="4380"/>
                    <a:pt x="2977" y="4348"/>
                    <a:pt x="3068" y="4348"/>
                  </a:cubicBezTo>
                  <a:cubicBezTo>
                    <a:pt x="3159" y="4348"/>
                    <a:pt x="3245" y="4380"/>
                    <a:pt x="3308" y="4443"/>
                  </a:cubicBezTo>
                  <a:cubicBezTo>
                    <a:pt x="3529" y="4663"/>
                    <a:pt x="3812" y="4773"/>
                    <a:pt x="4096" y="4773"/>
                  </a:cubicBezTo>
                  <a:cubicBezTo>
                    <a:pt x="4379" y="4773"/>
                    <a:pt x="4663" y="4663"/>
                    <a:pt x="4883" y="4443"/>
                  </a:cubicBezTo>
                  <a:cubicBezTo>
                    <a:pt x="4962" y="4364"/>
                    <a:pt x="5057" y="4324"/>
                    <a:pt x="5147" y="4324"/>
                  </a:cubicBezTo>
                  <a:close/>
                  <a:moveTo>
                    <a:pt x="0" y="0"/>
                  </a:moveTo>
                  <a:lnTo>
                    <a:pt x="0" y="3655"/>
                  </a:lnTo>
                  <a:cubicBezTo>
                    <a:pt x="0" y="5892"/>
                    <a:pt x="1859" y="7751"/>
                    <a:pt x="4096" y="7751"/>
                  </a:cubicBezTo>
                  <a:cubicBezTo>
                    <a:pt x="6333" y="7751"/>
                    <a:pt x="8191" y="5892"/>
                    <a:pt x="8191" y="3655"/>
                  </a:cubicBezTo>
                  <a:lnTo>
                    <a:pt x="8191" y="1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4"/>
            <p:cNvSpPr/>
            <p:nvPr/>
          </p:nvSpPr>
          <p:spPr>
            <a:xfrm>
              <a:off x="-53745625" y="4132250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0" y="1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693" y="694"/>
                    <a:pt x="441" y="22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4"/>
            <p:cNvSpPr/>
            <p:nvPr/>
          </p:nvSpPr>
          <p:spPr>
            <a:xfrm>
              <a:off x="-54007925" y="413225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316" y="221"/>
                    <a:pt x="1" y="694"/>
                    <a:pt x="1" y="1261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9" name="Google Shape;1769;p44"/>
          <p:cNvGrpSpPr/>
          <p:nvPr/>
        </p:nvGrpSpPr>
        <p:grpSpPr>
          <a:xfrm>
            <a:off x="1966975" y="1527663"/>
            <a:ext cx="5902888" cy="481200"/>
            <a:chOff x="1966975" y="1527663"/>
            <a:chExt cx="5902888" cy="481200"/>
          </a:xfrm>
        </p:grpSpPr>
        <p:sp>
          <p:nvSpPr>
            <p:cNvPr id="1770" name="Google Shape;1770;p44"/>
            <p:cNvSpPr/>
            <p:nvPr/>
          </p:nvSpPr>
          <p:spPr>
            <a:xfrm>
              <a:off x="3713063" y="1527663"/>
              <a:ext cx="3027900" cy="481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5486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1" name="Google Shape;1771;p44"/>
            <p:cNvSpPr/>
            <p:nvPr/>
          </p:nvSpPr>
          <p:spPr>
            <a:xfrm>
              <a:off x="6588563" y="1612563"/>
              <a:ext cx="1281300" cy="311400"/>
            </a:xfrm>
            <a:prstGeom prst="roundRect">
              <a:avLst>
                <a:gd name="adj" fmla="val 50000"/>
              </a:avLst>
            </a:pr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1772" name="Google Shape;1772;p44"/>
            <p:cNvSpPr/>
            <p:nvPr/>
          </p:nvSpPr>
          <p:spPr>
            <a:xfrm>
              <a:off x="3785025" y="1592925"/>
              <a:ext cx="350650" cy="350675"/>
            </a:xfrm>
            <a:custGeom>
              <a:avLst/>
              <a:gdLst/>
              <a:ahLst/>
              <a:cxnLst/>
              <a:rect l="l" t="t" r="r" b="b"/>
              <a:pathLst>
                <a:path w="14026" h="14027" extrusionOk="0">
                  <a:moveTo>
                    <a:pt x="7013" y="1"/>
                  </a:moveTo>
                  <a:cubicBezTo>
                    <a:pt x="3143" y="1"/>
                    <a:pt x="0" y="3144"/>
                    <a:pt x="0" y="7013"/>
                  </a:cubicBezTo>
                  <a:cubicBezTo>
                    <a:pt x="0" y="10883"/>
                    <a:pt x="3143" y="14026"/>
                    <a:pt x="7013" y="14026"/>
                  </a:cubicBezTo>
                  <a:cubicBezTo>
                    <a:pt x="10882" y="14026"/>
                    <a:pt x="14026" y="10883"/>
                    <a:pt x="14026" y="7013"/>
                  </a:cubicBezTo>
                  <a:cubicBezTo>
                    <a:pt x="14026" y="3144"/>
                    <a:pt x="10882" y="1"/>
                    <a:pt x="7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4"/>
            <p:cNvSpPr txBox="1"/>
            <p:nvPr/>
          </p:nvSpPr>
          <p:spPr>
            <a:xfrm>
              <a:off x="1966975" y="1591713"/>
              <a:ext cx="6393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/>
            </a:p>
          </p:txBody>
        </p:sp>
        <p:cxnSp>
          <p:nvCxnSpPr>
            <p:cNvPr id="1774" name="Google Shape;1774;p44"/>
            <p:cNvCxnSpPr/>
            <p:nvPr/>
          </p:nvCxnSpPr>
          <p:spPr>
            <a:xfrm>
              <a:off x="2529350" y="1768275"/>
              <a:ext cx="118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</p:grpSp>
      <p:grpSp>
        <p:nvGrpSpPr>
          <p:cNvPr id="1775" name="Google Shape;1775;p44"/>
          <p:cNvGrpSpPr/>
          <p:nvPr/>
        </p:nvGrpSpPr>
        <p:grpSpPr>
          <a:xfrm>
            <a:off x="3841134" y="1649056"/>
            <a:ext cx="238446" cy="238414"/>
            <a:chOff x="-57568775" y="3198925"/>
            <a:chExt cx="318225" cy="318225"/>
          </a:xfrm>
        </p:grpSpPr>
        <p:sp>
          <p:nvSpPr>
            <p:cNvPr id="1776" name="Google Shape;1776;p44"/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4"/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4"/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2" name="Google Shape;1782;p44"/>
          <p:cNvGrpSpPr/>
          <p:nvPr/>
        </p:nvGrpSpPr>
        <p:grpSpPr>
          <a:xfrm>
            <a:off x="1966975" y="3652113"/>
            <a:ext cx="5902888" cy="481200"/>
            <a:chOff x="1966975" y="3652113"/>
            <a:chExt cx="5902888" cy="481200"/>
          </a:xfrm>
        </p:grpSpPr>
        <p:sp>
          <p:nvSpPr>
            <p:cNvPr id="1783" name="Google Shape;1783;p44"/>
            <p:cNvSpPr/>
            <p:nvPr/>
          </p:nvSpPr>
          <p:spPr>
            <a:xfrm>
              <a:off x="3713063" y="3652113"/>
              <a:ext cx="3027900" cy="481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5486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4" name="Google Shape;1784;p44"/>
            <p:cNvSpPr/>
            <p:nvPr/>
          </p:nvSpPr>
          <p:spPr>
            <a:xfrm>
              <a:off x="6588563" y="3737013"/>
              <a:ext cx="1281300" cy="311400"/>
            </a:xfrm>
            <a:prstGeom prst="roundRect">
              <a:avLst>
                <a:gd name="adj" fmla="val 50000"/>
              </a:avLst>
            </a:prstGeom>
            <a:solidFill>
              <a:srgbClr val="202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1785" name="Google Shape;1785;p44"/>
            <p:cNvSpPr/>
            <p:nvPr/>
          </p:nvSpPr>
          <p:spPr>
            <a:xfrm>
              <a:off x="3785025" y="3717375"/>
              <a:ext cx="350650" cy="350675"/>
            </a:xfrm>
            <a:custGeom>
              <a:avLst/>
              <a:gdLst/>
              <a:ahLst/>
              <a:cxnLst/>
              <a:rect l="l" t="t" r="r" b="b"/>
              <a:pathLst>
                <a:path w="14026" h="14027" extrusionOk="0">
                  <a:moveTo>
                    <a:pt x="7013" y="1"/>
                  </a:moveTo>
                  <a:cubicBezTo>
                    <a:pt x="3143" y="1"/>
                    <a:pt x="0" y="3144"/>
                    <a:pt x="0" y="7013"/>
                  </a:cubicBezTo>
                  <a:cubicBezTo>
                    <a:pt x="0" y="10883"/>
                    <a:pt x="3143" y="14026"/>
                    <a:pt x="7013" y="14026"/>
                  </a:cubicBezTo>
                  <a:cubicBezTo>
                    <a:pt x="10882" y="14026"/>
                    <a:pt x="14026" y="10883"/>
                    <a:pt x="14026" y="7013"/>
                  </a:cubicBezTo>
                  <a:cubicBezTo>
                    <a:pt x="14026" y="3144"/>
                    <a:pt x="10882" y="1"/>
                    <a:pt x="7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4"/>
            <p:cNvSpPr txBox="1"/>
            <p:nvPr/>
          </p:nvSpPr>
          <p:spPr>
            <a:xfrm>
              <a:off x="1966975" y="3716236"/>
              <a:ext cx="6393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  <p:cxnSp>
          <p:nvCxnSpPr>
            <p:cNvPr id="1787" name="Google Shape;1787;p44"/>
            <p:cNvCxnSpPr/>
            <p:nvPr/>
          </p:nvCxnSpPr>
          <p:spPr>
            <a:xfrm>
              <a:off x="2529350" y="3892775"/>
              <a:ext cx="118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</p:grpSp>
      <p:grpSp>
        <p:nvGrpSpPr>
          <p:cNvPr id="1788" name="Google Shape;1788;p44"/>
          <p:cNvGrpSpPr/>
          <p:nvPr/>
        </p:nvGrpSpPr>
        <p:grpSpPr>
          <a:xfrm>
            <a:off x="3840816" y="3773235"/>
            <a:ext cx="239045" cy="239182"/>
            <a:chOff x="-55595775" y="3982375"/>
            <a:chExt cx="319025" cy="319250"/>
          </a:xfrm>
        </p:grpSpPr>
        <p:sp>
          <p:nvSpPr>
            <p:cNvPr id="1789" name="Google Shape;1789;p44"/>
            <p:cNvSpPr/>
            <p:nvPr/>
          </p:nvSpPr>
          <p:spPr>
            <a:xfrm>
              <a:off x="-55441400" y="3982375"/>
              <a:ext cx="125250" cy="145175"/>
            </a:xfrm>
            <a:custGeom>
              <a:avLst/>
              <a:gdLst/>
              <a:ahLst/>
              <a:cxnLst/>
              <a:rect l="l" t="t" r="r" b="b"/>
              <a:pathLst>
                <a:path w="5010" h="5807" extrusionOk="0">
                  <a:moveTo>
                    <a:pt x="2038" y="1"/>
                  </a:moveTo>
                  <a:cubicBezTo>
                    <a:pt x="1277" y="1"/>
                    <a:pt x="574" y="302"/>
                    <a:pt x="1" y="797"/>
                  </a:cubicBezTo>
                  <a:cubicBezTo>
                    <a:pt x="2332" y="1081"/>
                    <a:pt x="4160" y="3003"/>
                    <a:pt x="4254" y="5365"/>
                  </a:cubicBezTo>
                  <a:cubicBezTo>
                    <a:pt x="4538" y="5491"/>
                    <a:pt x="4821" y="5586"/>
                    <a:pt x="5010" y="5807"/>
                  </a:cubicBezTo>
                  <a:lnTo>
                    <a:pt x="5010" y="3066"/>
                  </a:lnTo>
                  <a:cubicBezTo>
                    <a:pt x="5010" y="1585"/>
                    <a:pt x="3939" y="293"/>
                    <a:pt x="2521" y="41"/>
                  </a:cubicBezTo>
                  <a:cubicBezTo>
                    <a:pt x="2358" y="14"/>
                    <a:pt x="2197" y="1"/>
                    <a:pt x="20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4"/>
            <p:cNvSpPr/>
            <p:nvPr/>
          </p:nvSpPr>
          <p:spPr>
            <a:xfrm>
              <a:off x="-55343725" y="4203125"/>
              <a:ext cx="66975" cy="41000"/>
            </a:xfrm>
            <a:custGeom>
              <a:avLst/>
              <a:gdLst/>
              <a:ahLst/>
              <a:cxnLst/>
              <a:rect l="l" t="t" r="r" b="b"/>
              <a:pathLst>
                <a:path w="2679" h="1640" extrusionOk="0">
                  <a:moveTo>
                    <a:pt x="1418" y="1"/>
                  </a:moveTo>
                  <a:cubicBezTo>
                    <a:pt x="1135" y="379"/>
                    <a:pt x="757" y="663"/>
                    <a:pt x="284" y="789"/>
                  </a:cubicBezTo>
                  <a:cubicBezTo>
                    <a:pt x="190" y="1072"/>
                    <a:pt x="127" y="1387"/>
                    <a:pt x="1" y="1639"/>
                  </a:cubicBezTo>
                  <a:lnTo>
                    <a:pt x="2300" y="1639"/>
                  </a:lnTo>
                  <a:cubicBezTo>
                    <a:pt x="2458" y="1639"/>
                    <a:pt x="2615" y="1545"/>
                    <a:pt x="2647" y="1387"/>
                  </a:cubicBezTo>
                  <a:cubicBezTo>
                    <a:pt x="2678" y="1167"/>
                    <a:pt x="2615" y="1009"/>
                    <a:pt x="2458" y="946"/>
                  </a:cubicBezTo>
                  <a:cubicBezTo>
                    <a:pt x="2017" y="757"/>
                    <a:pt x="1670" y="379"/>
                    <a:pt x="1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4"/>
            <p:cNvSpPr/>
            <p:nvPr/>
          </p:nvSpPr>
          <p:spPr>
            <a:xfrm>
              <a:off x="-55557950" y="4019625"/>
              <a:ext cx="147300" cy="94525"/>
            </a:xfrm>
            <a:custGeom>
              <a:avLst/>
              <a:gdLst/>
              <a:ahLst/>
              <a:cxnLst/>
              <a:rect l="l" t="t" r="r" b="b"/>
              <a:pathLst>
                <a:path w="5892" h="3781" extrusionOk="0">
                  <a:moveTo>
                    <a:pt x="4064" y="0"/>
                  </a:moveTo>
                  <a:cubicBezTo>
                    <a:pt x="1922" y="63"/>
                    <a:pt x="189" y="1702"/>
                    <a:pt x="0" y="3781"/>
                  </a:cubicBezTo>
                  <a:lnTo>
                    <a:pt x="2584" y="3749"/>
                  </a:lnTo>
                  <a:cubicBezTo>
                    <a:pt x="3938" y="3749"/>
                    <a:pt x="5135" y="2930"/>
                    <a:pt x="5671" y="1670"/>
                  </a:cubicBezTo>
                  <a:cubicBezTo>
                    <a:pt x="5829" y="1261"/>
                    <a:pt x="5892" y="882"/>
                    <a:pt x="5892" y="441"/>
                  </a:cubicBezTo>
                  <a:cubicBezTo>
                    <a:pt x="5356" y="158"/>
                    <a:pt x="4726" y="0"/>
                    <a:pt x="4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4"/>
            <p:cNvSpPr/>
            <p:nvPr/>
          </p:nvSpPr>
          <p:spPr>
            <a:xfrm>
              <a:off x="-55557950" y="4042450"/>
              <a:ext cx="206375" cy="259175"/>
            </a:xfrm>
            <a:custGeom>
              <a:avLst/>
              <a:gdLst/>
              <a:ahLst/>
              <a:cxnLst/>
              <a:rect l="l" t="t" r="r" b="b"/>
              <a:pathLst>
                <a:path w="8255" h="10367" extrusionOk="0">
                  <a:moveTo>
                    <a:pt x="2584" y="4349"/>
                  </a:moveTo>
                  <a:cubicBezTo>
                    <a:pt x="2773" y="4349"/>
                    <a:pt x="2993" y="4475"/>
                    <a:pt x="2993" y="4695"/>
                  </a:cubicBezTo>
                  <a:cubicBezTo>
                    <a:pt x="2993" y="4884"/>
                    <a:pt x="2836" y="5073"/>
                    <a:pt x="2615" y="5073"/>
                  </a:cubicBezTo>
                  <a:cubicBezTo>
                    <a:pt x="2395" y="5073"/>
                    <a:pt x="2237" y="4916"/>
                    <a:pt x="2237" y="4727"/>
                  </a:cubicBezTo>
                  <a:cubicBezTo>
                    <a:pt x="2237" y="4538"/>
                    <a:pt x="2395" y="4349"/>
                    <a:pt x="2584" y="4349"/>
                  </a:cubicBezTo>
                  <a:close/>
                  <a:moveTo>
                    <a:pt x="5545" y="4349"/>
                  </a:moveTo>
                  <a:cubicBezTo>
                    <a:pt x="5734" y="4349"/>
                    <a:pt x="5923" y="4506"/>
                    <a:pt x="5923" y="4695"/>
                  </a:cubicBezTo>
                  <a:cubicBezTo>
                    <a:pt x="5986" y="4884"/>
                    <a:pt x="5829" y="5042"/>
                    <a:pt x="5577" y="5073"/>
                  </a:cubicBezTo>
                  <a:cubicBezTo>
                    <a:pt x="5388" y="5073"/>
                    <a:pt x="5198" y="4916"/>
                    <a:pt x="5198" y="4727"/>
                  </a:cubicBezTo>
                  <a:cubicBezTo>
                    <a:pt x="5198" y="4538"/>
                    <a:pt x="5356" y="4349"/>
                    <a:pt x="5545" y="4349"/>
                  </a:cubicBezTo>
                  <a:close/>
                  <a:moveTo>
                    <a:pt x="5191" y="6908"/>
                  </a:moveTo>
                  <a:cubicBezTo>
                    <a:pt x="5285" y="6908"/>
                    <a:pt x="5372" y="6948"/>
                    <a:pt x="5419" y="7027"/>
                  </a:cubicBezTo>
                  <a:cubicBezTo>
                    <a:pt x="5577" y="7121"/>
                    <a:pt x="5577" y="7373"/>
                    <a:pt x="5451" y="7531"/>
                  </a:cubicBezTo>
                  <a:cubicBezTo>
                    <a:pt x="5104" y="7877"/>
                    <a:pt x="4631" y="8066"/>
                    <a:pt x="4159" y="8066"/>
                  </a:cubicBezTo>
                  <a:cubicBezTo>
                    <a:pt x="3655" y="8066"/>
                    <a:pt x="3182" y="7877"/>
                    <a:pt x="2836" y="7531"/>
                  </a:cubicBezTo>
                  <a:cubicBezTo>
                    <a:pt x="2678" y="7373"/>
                    <a:pt x="2678" y="7121"/>
                    <a:pt x="2836" y="7027"/>
                  </a:cubicBezTo>
                  <a:cubicBezTo>
                    <a:pt x="2914" y="6948"/>
                    <a:pt x="3009" y="6908"/>
                    <a:pt x="3099" y="6908"/>
                  </a:cubicBezTo>
                  <a:cubicBezTo>
                    <a:pt x="3190" y="6908"/>
                    <a:pt x="3277" y="6948"/>
                    <a:pt x="3340" y="7027"/>
                  </a:cubicBezTo>
                  <a:cubicBezTo>
                    <a:pt x="3556" y="7227"/>
                    <a:pt x="3848" y="7322"/>
                    <a:pt x="4133" y="7322"/>
                  </a:cubicBezTo>
                  <a:cubicBezTo>
                    <a:pt x="4431" y="7322"/>
                    <a:pt x="4722" y="7219"/>
                    <a:pt x="4915" y="7027"/>
                  </a:cubicBezTo>
                  <a:cubicBezTo>
                    <a:pt x="4994" y="6948"/>
                    <a:pt x="5096" y="6908"/>
                    <a:pt x="5191" y="6908"/>
                  </a:cubicBezTo>
                  <a:close/>
                  <a:moveTo>
                    <a:pt x="6616" y="1"/>
                  </a:moveTo>
                  <a:cubicBezTo>
                    <a:pt x="6553" y="348"/>
                    <a:pt x="6490" y="726"/>
                    <a:pt x="6333" y="1072"/>
                  </a:cubicBezTo>
                  <a:cubicBezTo>
                    <a:pt x="5703" y="2584"/>
                    <a:pt x="4253" y="3624"/>
                    <a:pt x="2584" y="3624"/>
                  </a:cubicBezTo>
                  <a:lnTo>
                    <a:pt x="0" y="3656"/>
                  </a:lnTo>
                  <a:lnTo>
                    <a:pt x="32" y="6302"/>
                  </a:lnTo>
                  <a:cubicBezTo>
                    <a:pt x="63" y="8520"/>
                    <a:pt x="1891" y="10366"/>
                    <a:pt x="4103" y="10366"/>
                  </a:cubicBezTo>
                  <a:cubicBezTo>
                    <a:pt x="4121" y="10366"/>
                    <a:pt x="4140" y="10366"/>
                    <a:pt x="4159" y="10366"/>
                  </a:cubicBezTo>
                  <a:cubicBezTo>
                    <a:pt x="6396" y="10335"/>
                    <a:pt x="8254" y="8476"/>
                    <a:pt x="8223" y="6239"/>
                  </a:cubicBezTo>
                  <a:lnTo>
                    <a:pt x="8191" y="3246"/>
                  </a:lnTo>
                  <a:cubicBezTo>
                    <a:pt x="8191" y="1891"/>
                    <a:pt x="7561" y="757"/>
                    <a:pt x="6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4"/>
            <p:cNvSpPr/>
            <p:nvPr/>
          </p:nvSpPr>
          <p:spPr>
            <a:xfrm>
              <a:off x="-55335050" y="4136200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426"/>
                  </a:lnTo>
                  <a:lnTo>
                    <a:pt x="0" y="2583"/>
                  </a:lnTo>
                  <a:cubicBezTo>
                    <a:pt x="441" y="2331"/>
                    <a:pt x="756" y="1859"/>
                    <a:pt x="756" y="1292"/>
                  </a:cubicBezTo>
                  <a:cubicBezTo>
                    <a:pt x="756" y="756"/>
                    <a:pt x="441" y="28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4"/>
            <p:cNvSpPr/>
            <p:nvPr/>
          </p:nvSpPr>
          <p:spPr>
            <a:xfrm>
              <a:off x="-55595775" y="4136975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757" y="1"/>
                  </a:moveTo>
                  <a:cubicBezTo>
                    <a:pt x="284" y="284"/>
                    <a:pt x="1" y="757"/>
                    <a:pt x="1" y="1292"/>
                  </a:cubicBezTo>
                  <a:cubicBezTo>
                    <a:pt x="1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45"/>
          <p:cNvSpPr txBox="1">
            <a:spLocks noGrp="1"/>
          </p:cNvSpPr>
          <p:nvPr>
            <p:ph type="title" idx="4294967295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p45"/>
          <p:cNvSpPr txBox="1">
            <a:spLocks noGrp="1"/>
          </p:cNvSpPr>
          <p:nvPr>
            <p:ph type="body" idx="4294967295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p45"/>
          <p:cNvSpPr txBox="1">
            <a:spLocks noGrp="1"/>
          </p:cNvSpPr>
          <p:nvPr>
            <p:ph type="body" idx="4294967295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46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7" name="Google Shape;1807;p46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p46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809" name="Google Shape;1809;p46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810" name="Google Shape;1810;p46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811" name="Google Shape;1811;p46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812" name="Google Shape;1812;p46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46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14" name="Google Shape;1814;p46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5" name="Google Shape;1815;p46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816" name="Google Shape;1816;p46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817" name="Google Shape;1817;p46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46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19" name="Google Shape;1819;p46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820" name="Google Shape;1820;p46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46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46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46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24" name="Google Shape;1824;p46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825" name="Google Shape;1825;p46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826" name="Google Shape;1826;p46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46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28" name="Google Shape;1828;p46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829" name="Google Shape;1829;p46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46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46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46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33" name="Google Shape;1833;p46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834" name="Google Shape;1834;p46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835" name="Google Shape;1835;p46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46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7" name="Google Shape;1837;p46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838" name="Google Shape;1838;p46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46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40" name="Google Shape;1840;p46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841" name="Google Shape;1841;p46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842" name="Google Shape;1842;p46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3" name="Google Shape;1843;p46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4" name="Google Shape;1844;p46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845" name="Google Shape;1845;p46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46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46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46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46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4 Stages of P@nic!</a:t>
            </a:r>
            <a:endParaRPr dirty="0"/>
          </a:p>
        </p:txBody>
      </p:sp>
      <p:grpSp>
        <p:nvGrpSpPr>
          <p:cNvPr id="56" name="Google Shape;56;p15"/>
          <p:cNvGrpSpPr/>
          <p:nvPr/>
        </p:nvGrpSpPr>
        <p:grpSpPr>
          <a:xfrm>
            <a:off x="5878489" y="1144313"/>
            <a:ext cx="2298488" cy="3461735"/>
            <a:chOff x="5878489" y="1144313"/>
            <a:chExt cx="2298488" cy="3461735"/>
          </a:xfrm>
        </p:grpSpPr>
        <p:sp>
          <p:nvSpPr>
            <p:cNvPr id="57" name="Google Shape;57;p15"/>
            <p:cNvSpPr/>
            <p:nvPr/>
          </p:nvSpPr>
          <p:spPr>
            <a:xfrm>
              <a:off x="6251187" y="1465097"/>
              <a:ext cx="488021" cy="784621"/>
            </a:xfrm>
            <a:custGeom>
              <a:avLst/>
              <a:gdLst/>
              <a:ahLst/>
              <a:cxnLst/>
              <a:rect l="l" t="t" r="r" b="b"/>
              <a:pathLst>
                <a:path w="16574" h="26647" extrusionOk="0">
                  <a:moveTo>
                    <a:pt x="16574" y="1"/>
                  </a:moveTo>
                  <a:lnTo>
                    <a:pt x="4203" y="15514"/>
                  </a:lnTo>
                  <a:lnTo>
                    <a:pt x="0" y="15514"/>
                  </a:lnTo>
                  <a:lnTo>
                    <a:pt x="2334" y="26647"/>
                  </a:lnTo>
                  <a:cubicBezTo>
                    <a:pt x="2334" y="26647"/>
                    <a:pt x="12454" y="26063"/>
                    <a:pt x="13597" y="26063"/>
                  </a:cubicBezTo>
                  <a:cubicBezTo>
                    <a:pt x="14740" y="26063"/>
                    <a:pt x="16574" y="2"/>
                    <a:pt x="16574" y="1"/>
                  </a:cubicBez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5878489" y="1144313"/>
              <a:ext cx="2298447" cy="3461643"/>
            </a:xfrm>
            <a:custGeom>
              <a:avLst/>
              <a:gdLst/>
              <a:ahLst/>
              <a:cxnLst/>
              <a:rect l="l" t="t" r="r" b="b"/>
              <a:pathLst>
                <a:path w="78059" h="117563" extrusionOk="0">
                  <a:moveTo>
                    <a:pt x="39482" y="0"/>
                  </a:moveTo>
                  <a:lnTo>
                    <a:pt x="30171" y="9359"/>
                  </a:lnTo>
                  <a:lnTo>
                    <a:pt x="29231" y="10883"/>
                  </a:lnTo>
                  <a:lnTo>
                    <a:pt x="29231" y="10895"/>
                  </a:lnTo>
                  <a:lnTo>
                    <a:pt x="29207" y="10906"/>
                  </a:lnTo>
                  <a:lnTo>
                    <a:pt x="16717" y="31076"/>
                  </a:lnTo>
                  <a:lnTo>
                    <a:pt x="12657" y="26408"/>
                  </a:lnTo>
                  <a:lnTo>
                    <a:pt x="4073" y="37041"/>
                  </a:lnTo>
                  <a:lnTo>
                    <a:pt x="1" y="42065"/>
                  </a:lnTo>
                  <a:lnTo>
                    <a:pt x="1465" y="48292"/>
                  </a:lnTo>
                  <a:lnTo>
                    <a:pt x="2203" y="51459"/>
                  </a:lnTo>
                  <a:lnTo>
                    <a:pt x="5418" y="65223"/>
                  </a:lnTo>
                  <a:lnTo>
                    <a:pt x="5573" y="65889"/>
                  </a:lnTo>
                  <a:lnTo>
                    <a:pt x="14681" y="76307"/>
                  </a:lnTo>
                  <a:lnTo>
                    <a:pt x="14681" y="85630"/>
                  </a:lnTo>
                  <a:lnTo>
                    <a:pt x="28612" y="94405"/>
                  </a:lnTo>
                  <a:lnTo>
                    <a:pt x="28612" y="103180"/>
                  </a:lnTo>
                  <a:lnTo>
                    <a:pt x="41208" y="117562"/>
                  </a:lnTo>
                  <a:lnTo>
                    <a:pt x="53055" y="97036"/>
                  </a:lnTo>
                  <a:lnTo>
                    <a:pt x="61854" y="92524"/>
                  </a:lnTo>
                  <a:lnTo>
                    <a:pt x="73141" y="65937"/>
                  </a:lnTo>
                  <a:lnTo>
                    <a:pt x="73046" y="51459"/>
                  </a:lnTo>
                  <a:lnTo>
                    <a:pt x="73022" y="48292"/>
                  </a:lnTo>
                  <a:lnTo>
                    <a:pt x="73022" y="47935"/>
                  </a:lnTo>
                  <a:lnTo>
                    <a:pt x="76618" y="37041"/>
                  </a:lnTo>
                  <a:lnTo>
                    <a:pt x="78058" y="32683"/>
                  </a:lnTo>
                  <a:lnTo>
                    <a:pt x="58722" y="26146"/>
                  </a:lnTo>
                  <a:cubicBezTo>
                    <a:pt x="58460" y="25884"/>
                    <a:pt x="50114" y="17788"/>
                    <a:pt x="49900" y="17788"/>
                  </a:cubicBezTo>
                  <a:cubicBezTo>
                    <a:pt x="49757" y="17788"/>
                    <a:pt x="49126" y="14966"/>
                    <a:pt x="48697" y="12919"/>
                  </a:cubicBezTo>
                  <a:cubicBezTo>
                    <a:pt x="48650" y="12716"/>
                    <a:pt x="48602" y="12538"/>
                    <a:pt x="48566" y="12347"/>
                  </a:cubicBezTo>
                  <a:cubicBezTo>
                    <a:pt x="48554" y="12264"/>
                    <a:pt x="48531" y="12180"/>
                    <a:pt x="48519" y="12085"/>
                  </a:cubicBezTo>
                  <a:cubicBezTo>
                    <a:pt x="48495" y="12002"/>
                    <a:pt x="48483" y="11930"/>
                    <a:pt x="48471" y="11847"/>
                  </a:cubicBezTo>
                  <a:cubicBezTo>
                    <a:pt x="48459" y="11799"/>
                    <a:pt x="48447" y="11764"/>
                    <a:pt x="48435" y="11716"/>
                  </a:cubicBezTo>
                  <a:cubicBezTo>
                    <a:pt x="48412" y="11585"/>
                    <a:pt x="48388" y="11466"/>
                    <a:pt x="48364" y="11359"/>
                  </a:cubicBezTo>
                  <a:cubicBezTo>
                    <a:pt x="48364" y="11347"/>
                    <a:pt x="48364" y="11335"/>
                    <a:pt x="48352" y="11323"/>
                  </a:cubicBezTo>
                  <a:cubicBezTo>
                    <a:pt x="48304" y="11097"/>
                    <a:pt x="48281" y="10942"/>
                    <a:pt x="48269" y="10906"/>
                  </a:cubicBezTo>
                  <a:cubicBezTo>
                    <a:pt x="48269" y="10895"/>
                    <a:pt x="48269" y="10883"/>
                    <a:pt x="48269" y="10883"/>
                  </a:cubicBezTo>
                  <a:lnTo>
                    <a:pt x="39482" y="0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6929211" y="1144313"/>
              <a:ext cx="678413" cy="805998"/>
            </a:xfrm>
            <a:custGeom>
              <a:avLst/>
              <a:gdLst/>
              <a:ahLst/>
              <a:cxnLst/>
              <a:rect l="l" t="t" r="r" b="b"/>
              <a:pathLst>
                <a:path w="23040" h="27373" extrusionOk="0">
                  <a:moveTo>
                    <a:pt x="3799" y="0"/>
                  </a:moveTo>
                  <a:lnTo>
                    <a:pt x="1" y="8549"/>
                  </a:lnTo>
                  <a:lnTo>
                    <a:pt x="9240" y="27373"/>
                  </a:lnTo>
                  <a:lnTo>
                    <a:pt x="23039" y="26146"/>
                  </a:lnTo>
                  <a:cubicBezTo>
                    <a:pt x="23039" y="26146"/>
                    <a:pt x="14443" y="17800"/>
                    <a:pt x="14217" y="17800"/>
                  </a:cubicBezTo>
                  <a:cubicBezTo>
                    <a:pt x="13991" y="17800"/>
                    <a:pt x="12586" y="10895"/>
                    <a:pt x="12586" y="10895"/>
                  </a:cubicBezTo>
                  <a:lnTo>
                    <a:pt x="3799" y="0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7091900" y="2106667"/>
              <a:ext cx="1085078" cy="2499321"/>
            </a:xfrm>
            <a:custGeom>
              <a:avLst/>
              <a:gdLst/>
              <a:ahLst/>
              <a:cxnLst/>
              <a:rect l="l" t="t" r="r" b="b"/>
              <a:pathLst>
                <a:path w="36851" h="84881" extrusionOk="0">
                  <a:moveTo>
                    <a:pt x="36850" y="1"/>
                  </a:moveTo>
                  <a:lnTo>
                    <a:pt x="33207" y="4359"/>
                  </a:lnTo>
                  <a:lnTo>
                    <a:pt x="24206" y="15098"/>
                  </a:lnTo>
                  <a:lnTo>
                    <a:pt x="24230" y="15610"/>
                  </a:lnTo>
                  <a:lnTo>
                    <a:pt x="25230" y="34077"/>
                  </a:lnTo>
                  <a:lnTo>
                    <a:pt x="4858" y="49519"/>
                  </a:lnTo>
                  <a:lnTo>
                    <a:pt x="0" y="84880"/>
                  </a:lnTo>
                  <a:lnTo>
                    <a:pt x="11847" y="64354"/>
                  </a:lnTo>
                  <a:lnTo>
                    <a:pt x="20646" y="59842"/>
                  </a:lnTo>
                  <a:lnTo>
                    <a:pt x="31933" y="33255"/>
                  </a:lnTo>
                  <a:lnTo>
                    <a:pt x="31814" y="15610"/>
                  </a:lnTo>
                  <a:lnTo>
                    <a:pt x="31814" y="15253"/>
                  </a:lnTo>
                  <a:lnTo>
                    <a:pt x="35410" y="4359"/>
                  </a:lnTo>
                  <a:lnTo>
                    <a:pt x="36850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7091900" y="3850165"/>
              <a:ext cx="607921" cy="755883"/>
            </a:xfrm>
            <a:custGeom>
              <a:avLst/>
              <a:gdLst/>
              <a:ahLst/>
              <a:cxnLst/>
              <a:rect l="l" t="t" r="r" b="b"/>
              <a:pathLst>
                <a:path w="20646" h="25671" extrusionOk="0">
                  <a:moveTo>
                    <a:pt x="9466" y="1"/>
                  </a:moveTo>
                  <a:lnTo>
                    <a:pt x="0" y="25670"/>
                  </a:lnTo>
                  <a:lnTo>
                    <a:pt x="11847" y="5144"/>
                  </a:lnTo>
                  <a:lnTo>
                    <a:pt x="20646" y="632"/>
                  </a:lnTo>
                  <a:lnTo>
                    <a:pt x="9466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7268605" y="1465097"/>
              <a:ext cx="339030" cy="449125"/>
            </a:xfrm>
            <a:custGeom>
              <a:avLst/>
              <a:gdLst/>
              <a:ahLst/>
              <a:cxnLst/>
              <a:rect l="l" t="t" r="r" b="b"/>
              <a:pathLst>
                <a:path w="11514" h="15253" extrusionOk="0">
                  <a:moveTo>
                    <a:pt x="1060" y="1"/>
                  </a:moveTo>
                  <a:lnTo>
                    <a:pt x="0" y="5192"/>
                  </a:lnTo>
                  <a:lnTo>
                    <a:pt x="3048" y="11502"/>
                  </a:lnTo>
                  <a:lnTo>
                    <a:pt x="11513" y="15252"/>
                  </a:lnTo>
                  <a:cubicBezTo>
                    <a:pt x="11513" y="15252"/>
                    <a:pt x="2917" y="6906"/>
                    <a:pt x="2691" y="6906"/>
                  </a:cubicBezTo>
                  <a:cubicBezTo>
                    <a:pt x="2465" y="6906"/>
                    <a:pt x="1060" y="1"/>
                    <a:pt x="1060" y="1"/>
                  </a:cubicBez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5878489" y="2382959"/>
              <a:ext cx="842480" cy="1541151"/>
            </a:xfrm>
            <a:custGeom>
              <a:avLst/>
              <a:gdLst/>
              <a:ahLst/>
              <a:cxnLst/>
              <a:rect l="l" t="t" r="r" b="b"/>
              <a:pathLst>
                <a:path w="28612" h="52340" extrusionOk="0">
                  <a:moveTo>
                    <a:pt x="1" y="0"/>
                  </a:moveTo>
                  <a:lnTo>
                    <a:pt x="1465" y="6227"/>
                  </a:lnTo>
                  <a:lnTo>
                    <a:pt x="5418" y="23146"/>
                  </a:lnTo>
                  <a:lnTo>
                    <a:pt x="5573" y="23824"/>
                  </a:lnTo>
                  <a:lnTo>
                    <a:pt x="14681" y="34242"/>
                  </a:lnTo>
                  <a:lnTo>
                    <a:pt x="14681" y="43565"/>
                  </a:lnTo>
                  <a:lnTo>
                    <a:pt x="28611" y="52340"/>
                  </a:lnTo>
                  <a:lnTo>
                    <a:pt x="28612" y="52340"/>
                  </a:lnTo>
                  <a:lnTo>
                    <a:pt x="28385" y="33064"/>
                  </a:lnTo>
                  <a:lnTo>
                    <a:pt x="10395" y="23110"/>
                  </a:lnTo>
                  <a:lnTo>
                    <a:pt x="2811" y="62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6038028" y="3064487"/>
              <a:ext cx="682947" cy="859647"/>
            </a:xfrm>
            <a:custGeom>
              <a:avLst/>
              <a:gdLst/>
              <a:ahLst/>
              <a:cxnLst/>
              <a:rect l="l" t="t" r="r" b="b"/>
              <a:pathLst>
                <a:path w="23194" h="29195" extrusionOk="0">
                  <a:moveTo>
                    <a:pt x="0" y="1"/>
                  </a:moveTo>
                  <a:lnTo>
                    <a:pt x="155" y="679"/>
                  </a:lnTo>
                  <a:lnTo>
                    <a:pt x="9263" y="11097"/>
                  </a:lnTo>
                  <a:lnTo>
                    <a:pt x="9263" y="20420"/>
                  </a:lnTo>
                  <a:lnTo>
                    <a:pt x="23194" y="29195"/>
                  </a:lnTo>
                  <a:lnTo>
                    <a:pt x="15526" y="20194"/>
                  </a:lnTo>
                  <a:cubicBezTo>
                    <a:pt x="15526" y="20194"/>
                    <a:pt x="16181" y="10728"/>
                    <a:pt x="15526" y="9919"/>
                  </a:cubicBezTo>
                  <a:cubicBezTo>
                    <a:pt x="14871" y="909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5945803" y="2659575"/>
              <a:ext cx="2088799" cy="1946432"/>
            </a:xfrm>
            <a:custGeom>
              <a:avLst/>
              <a:gdLst/>
              <a:ahLst/>
              <a:cxnLst/>
              <a:rect l="l" t="t" r="r" b="b"/>
              <a:pathLst>
                <a:path w="70939" h="66104" extrusionOk="0">
                  <a:moveTo>
                    <a:pt x="1" y="0"/>
                  </a:moveTo>
                  <a:lnTo>
                    <a:pt x="3215" y="13764"/>
                  </a:lnTo>
                  <a:lnTo>
                    <a:pt x="3370" y="14430"/>
                  </a:lnTo>
                  <a:lnTo>
                    <a:pt x="12467" y="24848"/>
                  </a:lnTo>
                  <a:lnTo>
                    <a:pt x="12467" y="34171"/>
                  </a:lnTo>
                  <a:lnTo>
                    <a:pt x="26409" y="42946"/>
                  </a:lnTo>
                  <a:lnTo>
                    <a:pt x="26409" y="51721"/>
                  </a:lnTo>
                  <a:lnTo>
                    <a:pt x="39006" y="66103"/>
                  </a:lnTo>
                  <a:lnTo>
                    <a:pt x="50852" y="45577"/>
                  </a:lnTo>
                  <a:lnTo>
                    <a:pt x="59651" y="41065"/>
                  </a:lnTo>
                  <a:lnTo>
                    <a:pt x="70938" y="14478"/>
                  </a:lnTo>
                  <a:lnTo>
                    <a:pt x="70843" y="0"/>
                  </a:lnTo>
                  <a:close/>
                </a:path>
              </a:pathLst>
            </a:custGeom>
            <a:solidFill>
              <a:srgbClr val="5EB2FC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15"/>
          <p:cNvSpPr/>
          <p:nvPr/>
        </p:nvSpPr>
        <p:spPr>
          <a:xfrm>
            <a:off x="1199846" y="1671956"/>
            <a:ext cx="62423" cy="2296298"/>
          </a:xfrm>
          <a:custGeom>
            <a:avLst/>
            <a:gdLst/>
            <a:ahLst/>
            <a:cxnLst/>
            <a:rect l="l" t="t" r="r" b="b"/>
            <a:pathLst>
              <a:path w="2120" h="77986" extrusionOk="0">
                <a:moveTo>
                  <a:pt x="0" y="0"/>
                </a:moveTo>
                <a:lnTo>
                  <a:pt x="0" y="77986"/>
                </a:lnTo>
                <a:lnTo>
                  <a:pt x="2119" y="77986"/>
                </a:lnTo>
                <a:lnTo>
                  <a:pt x="211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967075" y="2832393"/>
            <a:ext cx="6192159" cy="548680"/>
            <a:chOff x="967075" y="2832393"/>
            <a:chExt cx="6192159" cy="548680"/>
          </a:xfrm>
        </p:grpSpPr>
        <p:sp>
          <p:nvSpPr>
            <p:cNvPr id="68" name="Google Shape;68;p15"/>
            <p:cNvSpPr/>
            <p:nvPr/>
          </p:nvSpPr>
          <p:spPr>
            <a:xfrm>
              <a:off x="2527174" y="2890608"/>
              <a:ext cx="2043930" cy="490465"/>
            </a:xfrm>
            <a:custGeom>
              <a:avLst/>
              <a:gdLst/>
              <a:ahLst/>
              <a:cxnLst/>
              <a:rect l="l" t="t" r="r" b="b"/>
              <a:pathLst>
                <a:path w="71998" h="16657" extrusionOk="0">
                  <a:moveTo>
                    <a:pt x="1655" y="0"/>
                  </a:moveTo>
                  <a:lnTo>
                    <a:pt x="584" y="7477"/>
                  </a:lnTo>
                  <a:cubicBezTo>
                    <a:pt x="0" y="11525"/>
                    <a:pt x="2536" y="15228"/>
                    <a:pt x="6251" y="16324"/>
                  </a:cubicBezTo>
                  <a:cubicBezTo>
                    <a:pt x="6977" y="16538"/>
                    <a:pt x="7739" y="16657"/>
                    <a:pt x="8537" y="16657"/>
                  </a:cubicBezTo>
                  <a:lnTo>
                    <a:pt x="67521" y="16657"/>
                  </a:lnTo>
                  <a:cubicBezTo>
                    <a:pt x="70223" y="16657"/>
                    <a:pt x="71997" y="13847"/>
                    <a:pt x="70854" y="11406"/>
                  </a:cubicBezTo>
                  <a:lnTo>
                    <a:pt x="66604" y="2286"/>
                  </a:lnTo>
                  <a:cubicBezTo>
                    <a:pt x="65949" y="893"/>
                    <a:pt x="64544" y="0"/>
                    <a:pt x="630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de-DE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Can I </a:t>
              </a:r>
              <a:r>
                <a:rPr lang="de-DE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make</a:t>
              </a:r>
              <a:r>
                <a:rPr lang="de-DE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de-DE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new</a:t>
              </a:r>
              <a:r>
                <a:rPr lang="de-DE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de-DE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happenings</a:t>
              </a:r>
              <a:r>
                <a:rPr lang="de-DE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252425" y="2890605"/>
              <a:ext cx="1521276" cy="490465"/>
            </a:xfrm>
            <a:custGeom>
              <a:avLst/>
              <a:gdLst/>
              <a:ahLst/>
              <a:cxnLst/>
              <a:rect l="l" t="t" r="r" b="b"/>
              <a:pathLst>
                <a:path w="59699" h="16657" extrusionOk="0">
                  <a:moveTo>
                    <a:pt x="1656" y="0"/>
                  </a:moveTo>
                  <a:lnTo>
                    <a:pt x="584" y="7477"/>
                  </a:lnTo>
                  <a:cubicBezTo>
                    <a:pt x="1" y="11525"/>
                    <a:pt x="2537" y="15228"/>
                    <a:pt x="6252" y="16324"/>
                  </a:cubicBezTo>
                  <a:cubicBezTo>
                    <a:pt x="6978" y="16538"/>
                    <a:pt x="7740" y="16657"/>
                    <a:pt x="8538" y="16657"/>
                  </a:cubicBezTo>
                  <a:lnTo>
                    <a:pt x="55210" y="16657"/>
                  </a:lnTo>
                  <a:cubicBezTo>
                    <a:pt x="57913" y="16657"/>
                    <a:pt x="59699" y="13847"/>
                    <a:pt x="58556" y="11406"/>
                  </a:cubicBezTo>
                  <a:lnTo>
                    <a:pt x="54293" y="2286"/>
                  </a:lnTo>
                  <a:cubicBezTo>
                    <a:pt x="53638" y="893"/>
                    <a:pt x="52234" y="0"/>
                    <a:pt x="5069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Designing</a:t>
              </a:r>
              <a:endParaRPr sz="1700" dirty="0">
                <a:solidFill>
                  <a:srgbClr val="FFFFFF"/>
                </a:solidFill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967075" y="2832393"/>
              <a:ext cx="527978" cy="528008"/>
            </a:xfrm>
            <a:custGeom>
              <a:avLst/>
              <a:gdLst/>
              <a:ahLst/>
              <a:cxnLst/>
              <a:rect l="l" t="t" r="r" b="b"/>
              <a:pathLst>
                <a:path w="17931" h="17932" extrusionOk="0">
                  <a:moveTo>
                    <a:pt x="8966" y="1"/>
                  </a:moveTo>
                  <a:cubicBezTo>
                    <a:pt x="4013" y="1"/>
                    <a:pt x="0" y="4013"/>
                    <a:pt x="0" y="8966"/>
                  </a:cubicBezTo>
                  <a:cubicBezTo>
                    <a:pt x="0" y="13919"/>
                    <a:pt x="4013" y="17932"/>
                    <a:pt x="8966" y="17932"/>
                  </a:cubicBezTo>
                  <a:cubicBezTo>
                    <a:pt x="13919" y="17932"/>
                    <a:pt x="17931" y="13919"/>
                    <a:pt x="17931" y="8966"/>
                  </a:cubicBezTo>
                  <a:cubicBezTo>
                    <a:pt x="17931" y="4013"/>
                    <a:pt x="13919" y="1"/>
                    <a:pt x="89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995461" y="2861162"/>
              <a:ext cx="470855" cy="470502"/>
            </a:xfrm>
            <a:custGeom>
              <a:avLst/>
              <a:gdLst/>
              <a:ahLst/>
              <a:cxnLst/>
              <a:rect l="l" t="t" r="r" b="b"/>
              <a:pathLst>
                <a:path w="15991" h="15979" extrusionOk="0">
                  <a:moveTo>
                    <a:pt x="8002" y="0"/>
                  </a:moveTo>
                  <a:cubicBezTo>
                    <a:pt x="3596" y="0"/>
                    <a:pt x="1" y="3584"/>
                    <a:pt x="1" y="7989"/>
                  </a:cubicBezTo>
                  <a:cubicBezTo>
                    <a:pt x="1" y="12394"/>
                    <a:pt x="3596" y="15978"/>
                    <a:pt x="8002" y="15978"/>
                  </a:cubicBezTo>
                  <a:cubicBezTo>
                    <a:pt x="12407" y="15978"/>
                    <a:pt x="15991" y="12394"/>
                    <a:pt x="15991" y="7989"/>
                  </a:cubicBezTo>
                  <a:cubicBezTo>
                    <a:pt x="15991" y="3584"/>
                    <a:pt x="12407" y="0"/>
                    <a:pt x="800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15"/>
            <p:cNvCxnSpPr/>
            <p:nvPr/>
          </p:nvCxnSpPr>
          <p:spPr>
            <a:xfrm>
              <a:off x="4693575" y="3096413"/>
              <a:ext cx="237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" name="Google Shape;73;p15"/>
            <p:cNvSpPr/>
            <p:nvPr/>
          </p:nvSpPr>
          <p:spPr>
            <a:xfrm>
              <a:off x="995460" y="2861157"/>
              <a:ext cx="470855" cy="470502"/>
            </a:xfrm>
            <a:custGeom>
              <a:avLst/>
              <a:gdLst/>
              <a:ahLst/>
              <a:cxnLst/>
              <a:rect l="l" t="t" r="r" b="b"/>
              <a:pathLst>
                <a:path w="15991" h="15979" extrusionOk="0">
                  <a:moveTo>
                    <a:pt x="7989" y="0"/>
                  </a:moveTo>
                  <a:cubicBezTo>
                    <a:pt x="3584" y="0"/>
                    <a:pt x="0" y="3584"/>
                    <a:pt x="0" y="7989"/>
                  </a:cubicBezTo>
                  <a:cubicBezTo>
                    <a:pt x="0" y="12394"/>
                    <a:pt x="3584" y="15978"/>
                    <a:pt x="7989" y="15978"/>
                  </a:cubicBezTo>
                  <a:cubicBezTo>
                    <a:pt x="12407" y="15978"/>
                    <a:pt x="15990" y="12394"/>
                    <a:pt x="15990" y="7989"/>
                  </a:cubicBezTo>
                  <a:cubicBezTo>
                    <a:pt x="15990" y="3584"/>
                    <a:pt x="12407" y="0"/>
                    <a:pt x="798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000"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896261" y="2964941"/>
              <a:ext cx="262973" cy="262944"/>
            </a:xfrm>
            <a:custGeom>
              <a:avLst/>
              <a:gdLst/>
              <a:ahLst/>
              <a:cxnLst/>
              <a:rect l="l" t="t" r="r" b="b"/>
              <a:pathLst>
                <a:path w="8931" h="8930" extrusionOk="0">
                  <a:moveTo>
                    <a:pt x="4465" y="0"/>
                  </a:moveTo>
                  <a:cubicBezTo>
                    <a:pt x="2001" y="0"/>
                    <a:pt x="1" y="2001"/>
                    <a:pt x="1" y="4465"/>
                  </a:cubicBezTo>
                  <a:cubicBezTo>
                    <a:pt x="1" y="6930"/>
                    <a:pt x="2013" y="8930"/>
                    <a:pt x="4465" y="8930"/>
                  </a:cubicBezTo>
                  <a:cubicBezTo>
                    <a:pt x="6930" y="8930"/>
                    <a:pt x="8930" y="6930"/>
                    <a:pt x="8930" y="4465"/>
                  </a:cubicBezTo>
                  <a:cubicBezTo>
                    <a:pt x="8930" y="2001"/>
                    <a:pt x="6930" y="0"/>
                    <a:pt x="446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967075" y="2129458"/>
            <a:ext cx="5092704" cy="548710"/>
            <a:chOff x="967075" y="2129458"/>
            <a:chExt cx="5092704" cy="548710"/>
          </a:xfrm>
        </p:grpSpPr>
        <p:sp>
          <p:nvSpPr>
            <p:cNvPr id="83" name="Google Shape;83;p15"/>
            <p:cNvSpPr/>
            <p:nvPr/>
          </p:nvSpPr>
          <p:spPr>
            <a:xfrm>
              <a:off x="2527174" y="2187673"/>
              <a:ext cx="2043930" cy="490495"/>
            </a:xfrm>
            <a:custGeom>
              <a:avLst/>
              <a:gdLst/>
              <a:ahLst/>
              <a:cxnLst/>
              <a:rect l="l" t="t" r="r" b="b"/>
              <a:pathLst>
                <a:path w="71998" h="16658" extrusionOk="0">
                  <a:moveTo>
                    <a:pt x="1655" y="0"/>
                  </a:moveTo>
                  <a:lnTo>
                    <a:pt x="584" y="7477"/>
                  </a:lnTo>
                  <a:cubicBezTo>
                    <a:pt x="0" y="11537"/>
                    <a:pt x="2536" y="15228"/>
                    <a:pt x="6251" y="16324"/>
                  </a:cubicBezTo>
                  <a:cubicBezTo>
                    <a:pt x="6977" y="16538"/>
                    <a:pt x="7739" y="16657"/>
                    <a:pt x="8537" y="16657"/>
                  </a:cubicBezTo>
                  <a:lnTo>
                    <a:pt x="67521" y="16657"/>
                  </a:lnTo>
                  <a:cubicBezTo>
                    <a:pt x="70223" y="16657"/>
                    <a:pt x="71997" y="13859"/>
                    <a:pt x="70854" y="11418"/>
                  </a:cubicBezTo>
                  <a:lnTo>
                    <a:pt x="66604" y="2286"/>
                  </a:lnTo>
                  <a:cubicBezTo>
                    <a:pt x="65949" y="893"/>
                    <a:pt x="64544" y="0"/>
                    <a:pt x="630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How do </a:t>
              </a:r>
              <a:r>
                <a:rPr lang="de-DE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make it happening?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52424" y="2187672"/>
              <a:ext cx="1521275" cy="490495"/>
            </a:xfrm>
            <a:custGeom>
              <a:avLst/>
              <a:gdLst/>
              <a:ahLst/>
              <a:cxnLst/>
              <a:rect l="l" t="t" r="r" b="b"/>
              <a:pathLst>
                <a:path w="59699" h="16658" extrusionOk="0">
                  <a:moveTo>
                    <a:pt x="1656" y="0"/>
                  </a:moveTo>
                  <a:lnTo>
                    <a:pt x="584" y="7477"/>
                  </a:lnTo>
                  <a:cubicBezTo>
                    <a:pt x="1" y="11537"/>
                    <a:pt x="2537" y="15228"/>
                    <a:pt x="6252" y="16324"/>
                  </a:cubicBezTo>
                  <a:cubicBezTo>
                    <a:pt x="6978" y="16538"/>
                    <a:pt x="7740" y="16657"/>
                    <a:pt x="8538" y="16657"/>
                  </a:cubicBezTo>
                  <a:lnTo>
                    <a:pt x="55210" y="16657"/>
                  </a:lnTo>
                  <a:cubicBezTo>
                    <a:pt x="57913" y="16657"/>
                    <a:pt x="59699" y="13859"/>
                    <a:pt x="58556" y="11418"/>
                  </a:cubicBezTo>
                  <a:lnTo>
                    <a:pt x="54293" y="2286"/>
                  </a:lnTo>
                  <a:cubicBezTo>
                    <a:pt x="53638" y="893"/>
                    <a:pt x="52234" y="0"/>
                    <a:pt x="50698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Dominatig</a:t>
              </a:r>
              <a:endParaRPr sz="1700" dirty="0">
                <a:solidFill>
                  <a:srgbClr val="FFFFFF"/>
                </a:solidFill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967075" y="2129458"/>
              <a:ext cx="527978" cy="528008"/>
            </a:xfrm>
            <a:custGeom>
              <a:avLst/>
              <a:gdLst/>
              <a:ahLst/>
              <a:cxnLst/>
              <a:rect l="l" t="t" r="r" b="b"/>
              <a:pathLst>
                <a:path w="17931" h="17932" extrusionOk="0">
                  <a:moveTo>
                    <a:pt x="8966" y="1"/>
                  </a:moveTo>
                  <a:cubicBezTo>
                    <a:pt x="4013" y="1"/>
                    <a:pt x="0" y="4013"/>
                    <a:pt x="0" y="8966"/>
                  </a:cubicBezTo>
                  <a:cubicBezTo>
                    <a:pt x="0" y="13919"/>
                    <a:pt x="4013" y="17932"/>
                    <a:pt x="8966" y="17932"/>
                  </a:cubicBezTo>
                  <a:cubicBezTo>
                    <a:pt x="13919" y="17932"/>
                    <a:pt x="17931" y="13919"/>
                    <a:pt x="17931" y="8966"/>
                  </a:cubicBezTo>
                  <a:cubicBezTo>
                    <a:pt x="17931" y="4013"/>
                    <a:pt x="13919" y="1"/>
                    <a:pt x="89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995461" y="2158227"/>
              <a:ext cx="470855" cy="470855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002" y="0"/>
                  </a:moveTo>
                  <a:cubicBezTo>
                    <a:pt x="3596" y="0"/>
                    <a:pt x="1" y="3584"/>
                    <a:pt x="1" y="7989"/>
                  </a:cubicBezTo>
                  <a:cubicBezTo>
                    <a:pt x="1" y="12394"/>
                    <a:pt x="3596" y="15990"/>
                    <a:pt x="8002" y="15990"/>
                  </a:cubicBezTo>
                  <a:cubicBezTo>
                    <a:pt x="12407" y="15990"/>
                    <a:pt x="15991" y="12394"/>
                    <a:pt x="15991" y="7989"/>
                  </a:cubicBezTo>
                  <a:cubicBezTo>
                    <a:pt x="15991" y="3584"/>
                    <a:pt x="12407" y="0"/>
                    <a:pt x="800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" name="Google Shape;87;p15"/>
            <p:cNvCxnSpPr/>
            <p:nvPr/>
          </p:nvCxnSpPr>
          <p:spPr>
            <a:xfrm>
              <a:off x="4693575" y="2393655"/>
              <a:ext cx="1255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" name="Google Shape;88;p15"/>
            <p:cNvSpPr/>
            <p:nvPr/>
          </p:nvSpPr>
          <p:spPr>
            <a:xfrm>
              <a:off x="995461" y="2155217"/>
              <a:ext cx="470855" cy="470855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7989" y="0"/>
                  </a:moveTo>
                  <a:cubicBezTo>
                    <a:pt x="3584" y="0"/>
                    <a:pt x="0" y="3584"/>
                    <a:pt x="0" y="7989"/>
                  </a:cubicBezTo>
                  <a:cubicBezTo>
                    <a:pt x="0" y="12394"/>
                    <a:pt x="3584" y="15990"/>
                    <a:pt x="7989" y="15990"/>
                  </a:cubicBezTo>
                  <a:cubicBezTo>
                    <a:pt x="12407" y="15990"/>
                    <a:pt x="15990" y="12394"/>
                    <a:pt x="15990" y="7989"/>
                  </a:cubicBezTo>
                  <a:cubicBezTo>
                    <a:pt x="15990" y="3584"/>
                    <a:pt x="12407" y="0"/>
                    <a:pt x="798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000"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5797159" y="2262345"/>
              <a:ext cx="262620" cy="262620"/>
            </a:xfrm>
            <a:custGeom>
              <a:avLst/>
              <a:gdLst/>
              <a:ahLst/>
              <a:cxnLst/>
              <a:rect l="l" t="t" r="r" b="b"/>
              <a:pathLst>
                <a:path w="8919" h="8919" extrusionOk="0">
                  <a:moveTo>
                    <a:pt x="4465" y="1"/>
                  </a:moveTo>
                  <a:cubicBezTo>
                    <a:pt x="2001" y="1"/>
                    <a:pt x="1" y="2001"/>
                    <a:pt x="1" y="4466"/>
                  </a:cubicBezTo>
                  <a:cubicBezTo>
                    <a:pt x="1" y="6918"/>
                    <a:pt x="2001" y="8919"/>
                    <a:pt x="4465" y="8919"/>
                  </a:cubicBezTo>
                  <a:cubicBezTo>
                    <a:pt x="6918" y="8919"/>
                    <a:pt x="8918" y="6918"/>
                    <a:pt x="8918" y="4466"/>
                  </a:cubicBezTo>
                  <a:cubicBezTo>
                    <a:pt x="8918" y="2001"/>
                    <a:pt x="6918" y="1"/>
                    <a:pt x="446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967075" y="1392189"/>
            <a:ext cx="3604029" cy="548327"/>
            <a:chOff x="967075" y="1392189"/>
            <a:chExt cx="3604029" cy="548327"/>
          </a:xfrm>
        </p:grpSpPr>
        <p:sp>
          <p:nvSpPr>
            <p:cNvPr id="98" name="Google Shape;98;p15"/>
            <p:cNvSpPr/>
            <p:nvPr/>
          </p:nvSpPr>
          <p:spPr>
            <a:xfrm>
              <a:off x="2545775" y="1450374"/>
              <a:ext cx="2025329" cy="490141"/>
            </a:xfrm>
            <a:custGeom>
              <a:avLst/>
              <a:gdLst/>
              <a:ahLst/>
              <a:cxnLst/>
              <a:rect l="l" t="t" r="r" b="b"/>
              <a:pathLst>
                <a:path w="71998" h="16646" extrusionOk="0">
                  <a:moveTo>
                    <a:pt x="1655" y="0"/>
                  </a:moveTo>
                  <a:lnTo>
                    <a:pt x="584" y="7478"/>
                  </a:lnTo>
                  <a:cubicBezTo>
                    <a:pt x="0" y="11526"/>
                    <a:pt x="2536" y="15229"/>
                    <a:pt x="6251" y="16324"/>
                  </a:cubicBezTo>
                  <a:cubicBezTo>
                    <a:pt x="6977" y="16538"/>
                    <a:pt x="7739" y="16645"/>
                    <a:pt x="8537" y="16645"/>
                  </a:cubicBezTo>
                  <a:lnTo>
                    <a:pt x="67521" y="16645"/>
                  </a:lnTo>
                  <a:cubicBezTo>
                    <a:pt x="70223" y="16645"/>
                    <a:pt x="71997" y="13847"/>
                    <a:pt x="70854" y="11407"/>
                  </a:cubicBezTo>
                  <a:lnTo>
                    <a:pt x="66604" y="2286"/>
                  </a:lnTo>
                  <a:cubicBezTo>
                    <a:pt x="65949" y="882"/>
                    <a:pt x="64544" y="0"/>
                    <a:pt x="630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What is happening?!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252425" y="1450375"/>
              <a:ext cx="1521274" cy="490141"/>
            </a:xfrm>
            <a:custGeom>
              <a:avLst/>
              <a:gdLst/>
              <a:ahLst/>
              <a:cxnLst/>
              <a:rect l="l" t="t" r="r" b="b"/>
              <a:pathLst>
                <a:path w="59699" h="16646" extrusionOk="0">
                  <a:moveTo>
                    <a:pt x="1656" y="0"/>
                  </a:moveTo>
                  <a:lnTo>
                    <a:pt x="584" y="7478"/>
                  </a:lnTo>
                  <a:cubicBezTo>
                    <a:pt x="1" y="11526"/>
                    <a:pt x="2537" y="15229"/>
                    <a:pt x="6252" y="16324"/>
                  </a:cubicBezTo>
                  <a:cubicBezTo>
                    <a:pt x="6978" y="16538"/>
                    <a:pt x="7740" y="16645"/>
                    <a:pt x="8538" y="16645"/>
                  </a:cubicBezTo>
                  <a:lnTo>
                    <a:pt x="55210" y="16645"/>
                  </a:lnTo>
                  <a:cubicBezTo>
                    <a:pt x="57913" y="16645"/>
                    <a:pt x="59699" y="13847"/>
                    <a:pt x="58556" y="11407"/>
                  </a:cubicBezTo>
                  <a:lnTo>
                    <a:pt x="54293" y="2286"/>
                  </a:lnTo>
                  <a:cubicBezTo>
                    <a:pt x="53638" y="882"/>
                    <a:pt x="52234" y="0"/>
                    <a:pt x="5069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Survivng</a:t>
              </a:r>
              <a:endParaRPr sz="1700" dirty="0">
                <a:solidFill>
                  <a:srgbClr val="FFFFFF"/>
                </a:solidFill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967075" y="1392189"/>
              <a:ext cx="527978" cy="527978"/>
            </a:xfrm>
            <a:custGeom>
              <a:avLst/>
              <a:gdLst/>
              <a:ahLst/>
              <a:cxnLst/>
              <a:rect l="l" t="t" r="r" b="b"/>
              <a:pathLst>
                <a:path w="17931" h="17931" extrusionOk="0">
                  <a:moveTo>
                    <a:pt x="8966" y="0"/>
                  </a:moveTo>
                  <a:cubicBezTo>
                    <a:pt x="4013" y="0"/>
                    <a:pt x="0" y="4012"/>
                    <a:pt x="0" y="8965"/>
                  </a:cubicBezTo>
                  <a:cubicBezTo>
                    <a:pt x="0" y="13918"/>
                    <a:pt x="4013" y="17931"/>
                    <a:pt x="8966" y="17931"/>
                  </a:cubicBezTo>
                  <a:cubicBezTo>
                    <a:pt x="13919" y="17931"/>
                    <a:pt x="17931" y="13918"/>
                    <a:pt x="17931" y="8965"/>
                  </a:cubicBezTo>
                  <a:cubicBezTo>
                    <a:pt x="17931" y="4012"/>
                    <a:pt x="13919" y="0"/>
                    <a:pt x="896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995461" y="1420575"/>
              <a:ext cx="470855" cy="470855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002" y="0"/>
                  </a:moveTo>
                  <a:cubicBezTo>
                    <a:pt x="3596" y="0"/>
                    <a:pt x="1" y="3596"/>
                    <a:pt x="1" y="8001"/>
                  </a:cubicBezTo>
                  <a:cubicBezTo>
                    <a:pt x="1" y="12407"/>
                    <a:pt x="3596" y="15990"/>
                    <a:pt x="8002" y="15990"/>
                  </a:cubicBezTo>
                  <a:cubicBezTo>
                    <a:pt x="12407" y="15990"/>
                    <a:pt x="15991" y="12407"/>
                    <a:pt x="15991" y="8001"/>
                  </a:cubicBezTo>
                  <a:cubicBezTo>
                    <a:pt x="15991" y="3596"/>
                    <a:pt x="12407" y="0"/>
                    <a:pt x="800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990708" y="1420574"/>
              <a:ext cx="470855" cy="470855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7989" y="0"/>
                  </a:moveTo>
                  <a:cubicBezTo>
                    <a:pt x="3584" y="0"/>
                    <a:pt x="0" y="3596"/>
                    <a:pt x="0" y="8001"/>
                  </a:cubicBezTo>
                  <a:cubicBezTo>
                    <a:pt x="0" y="12407"/>
                    <a:pt x="3584" y="15990"/>
                    <a:pt x="7989" y="15990"/>
                  </a:cubicBezTo>
                  <a:cubicBezTo>
                    <a:pt x="12407" y="15990"/>
                    <a:pt x="15990" y="12407"/>
                    <a:pt x="15990" y="8001"/>
                  </a:cubicBezTo>
                  <a:cubicBezTo>
                    <a:pt x="15990" y="3596"/>
                    <a:pt x="12407" y="0"/>
                    <a:pt x="798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000" dirty="0"/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967075" y="3519899"/>
            <a:ext cx="5492375" cy="548356"/>
            <a:chOff x="967075" y="3519899"/>
            <a:chExt cx="5492375" cy="548356"/>
          </a:xfrm>
        </p:grpSpPr>
        <p:sp>
          <p:nvSpPr>
            <p:cNvPr id="114" name="Google Shape;114;p15"/>
            <p:cNvSpPr/>
            <p:nvPr/>
          </p:nvSpPr>
          <p:spPr>
            <a:xfrm>
              <a:off x="2545775" y="3577760"/>
              <a:ext cx="2025329" cy="490495"/>
            </a:xfrm>
            <a:custGeom>
              <a:avLst/>
              <a:gdLst/>
              <a:ahLst/>
              <a:cxnLst/>
              <a:rect l="l" t="t" r="r" b="b"/>
              <a:pathLst>
                <a:path w="71998" h="16658" extrusionOk="0">
                  <a:moveTo>
                    <a:pt x="1655" y="0"/>
                  </a:moveTo>
                  <a:lnTo>
                    <a:pt x="584" y="7489"/>
                  </a:lnTo>
                  <a:cubicBezTo>
                    <a:pt x="0" y="11538"/>
                    <a:pt x="2536" y="15240"/>
                    <a:pt x="6251" y="16336"/>
                  </a:cubicBezTo>
                  <a:cubicBezTo>
                    <a:pt x="6977" y="16550"/>
                    <a:pt x="7739" y="16657"/>
                    <a:pt x="8537" y="16657"/>
                  </a:cubicBezTo>
                  <a:lnTo>
                    <a:pt x="67521" y="16657"/>
                  </a:lnTo>
                  <a:cubicBezTo>
                    <a:pt x="70223" y="16657"/>
                    <a:pt x="71997" y="13859"/>
                    <a:pt x="70854" y="11418"/>
                  </a:cubicBezTo>
                  <a:lnTo>
                    <a:pt x="66604" y="2298"/>
                  </a:lnTo>
                  <a:cubicBezTo>
                    <a:pt x="65949" y="893"/>
                    <a:pt x="64544" y="0"/>
                    <a:pt x="630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 am happening!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252425" y="3577755"/>
              <a:ext cx="1521274" cy="490495"/>
            </a:xfrm>
            <a:custGeom>
              <a:avLst/>
              <a:gdLst/>
              <a:ahLst/>
              <a:cxnLst/>
              <a:rect l="l" t="t" r="r" b="b"/>
              <a:pathLst>
                <a:path w="59699" h="16658" extrusionOk="0">
                  <a:moveTo>
                    <a:pt x="1656" y="0"/>
                  </a:moveTo>
                  <a:lnTo>
                    <a:pt x="584" y="7489"/>
                  </a:lnTo>
                  <a:cubicBezTo>
                    <a:pt x="1" y="11538"/>
                    <a:pt x="2537" y="15240"/>
                    <a:pt x="6252" y="16336"/>
                  </a:cubicBezTo>
                  <a:cubicBezTo>
                    <a:pt x="6978" y="16550"/>
                    <a:pt x="7740" y="16657"/>
                    <a:pt x="8538" y="16657"/>
                  </a:cubicBezTo>
                  <a:lnTo>
                    <a:pt x="55210" y="16657"/>
                  </a:lnTo>
                  <a:cubicBezTo>
                    <a:pt x="57913" y="16657"/>
                    <a:pt x="59699" y="13859"/>
                    <a:pt x="58556" y="11418"/>
                  </a:cubicBezTo>
                  <a:lnTo>
                    <a:pt x="54293" y="2298"/>
                  </a:lnTo>
                  <a:cubicBezTo>
                    <a:pt x="53638" y="893"/>
                    <a:pt x="52234" y="0"/>
                    <a:pt x="5069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Creating</a:t>
              </a:r>
              <a:endParaRPr sz="1700" dirty="0">
                <a:solidFill>
                  <a:srgbClr val="FFFFFF"/>
                </a:solidFill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967075" y="3519899"/>
              <a:ext cx="527978" cy="528008"/>
            </a:xfrm>
            <a:custGeom>
              <a:avLst/>
              <a:gdLst/>
              <a:ahLst/>
              <a:cxnLst/>
              <a:rect l="l" t="t" r="r" b="b"/>
              <a:pathLst>
                <a:path w="17931" h="17932" extrusionOk="0">
                  <a:moveTo>
                    <a:pt x="8966" y="1"/>
                  </a:moveTo>
                  <a:cubicBezTo>
                    <a:pt x="4013" y="1"/>
                    <a:pt x="0" y="4013"/>
                    <a:pt x="0" y="8966"/>
                  </a:cubicBezTo>
                  <a:cubicBezTo>
                    <a:pt x="0" y="13919"/>
                    <a:pt x="4013" y="17932"/>
                    <a:pt x="8966" y="17932"/>
                  </a:cubicBezTo>
                  <a:cubicBezTo>
                    <a:pt x="13919" y="17932"/>
                    <a:pt x="17931" y="13919"/>
                    <a:pt x="17931" y="8966"/>
                  </a:cubicBezTo>
                  <a:cubicBezTo>
                    <a:pt x="17931" y="4013"/>
                    <a:pt x="13919" y="1"/>
                    <a:pt x="89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995461" y="3548314"/>
              <a:ext cx="470855" cy="470855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002" y="0"/>
                  </a:moveTo>
                  <a:cubicBezTo>
                    <a:pt x="3596" y="0"/>
                    <a:pt x="1" y="3584"/>
                    <a:pt x="1" y="8001"/>
                  </a:cubicBezTo>
                  <a:cubicBezTo>
                    <a:pt x="1" y="12407"/>
                    <a:pt x="3596" y="15990"/>
                    <a:pt x="8002" y="15990"/>
                  </a:cubicBezTo>
                  <a:cubicBezTo>
                    <a:pt x="12407" y="15990"/>
                    <a:pt x="15991" y="12407"/>
                    <a:pt x="15991" y="8001"/>
                  </a:cubicBezTo>
                  <a:cubicBezTo>
                    <a:pt x="15991" y="3584"/>
                    <a:pt x="12407" y="0"/>
                    <a:pt x="800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8" name="Google Shape;118;p15"/>
            <p:cNvCxnSpPr/>
            <p:nvPr/>
          </p:nvCxnSpPr>
          <p:spPr>
            <a:xfrm>
              <a:off x="4693575" y="3783742"/>
              <a:ext cx="154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" name="Google Shape;119;p15"/>
            <p:cNvSpPr/>
            <p:nvPr/>
          </p:nvSpPr>
          <p:spPr>
            <a:xfrm>
              <a:off x="998591" y="3548314"/>
              <a:ext cx="470855" cy="470855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7989" y="0"/>
                  </a:moveTo>
                  <a:cubicBezTo>
                    <a:pt x="3584" y="0"/>
                    <a:pt x="0" y="3584"/>
                    <a:pt x="0" y="8001"/>
                  </a:cubicBezTo>
                  <a:cubicBezTo>
                    <a:pt x="0" y="12407"/>
                    <a:pt x="3584" y="15990"/>
                    <a:pt x="7989" y="15990"/>
                  </a:cubicBezTo>
                  <a:cubicBezTo>
                    <a:pt x="12407" y="15990"/>
                    <a:pt x="15990" y="12407"/>
                    <a:pt x="15990" y="8001"/>
                  </a:cubicBezTo>
                  <a:cubicBezTo>
                    <a:pt x="15990" y="3584"/>
                    <a:pt x="12407" y="0"/>
                    <a:pt x="7989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0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196830" y="3652432"/>
              <a:ext cx="262620" cy="262620"/>
            </a:xfrm>
            <a:custGeom>
              <a:avLst/>
              <a:gdLst/>
              <a:ahLst/>
              <a:cxnLst/>
              <a:rect l="l" t="t" r="r" b="b"/>
              <a:pathLst>
                <a:path w="8919" h="8919" extrusionOk="0">
                  <a:moveTo>
                    <a:pt x="4454" y="0"/>
                  </a:moveTo>
                  <a:cubicBezTo>
                    <a:pt x="2001" y="0"/>
                    <a:pt x="1" y="2001"/>
                    <a:pt x="1" y="4465"/>
                  </a:cubicBezTo>
                  <a:cubicBezTo>
                    <a:pt x="1" y="6918"/>
                    <a:pt x="2001" y="8918"/>
                    <a:pt x="4454" y="8918"/>
                  </a:cubicBezTo>
                  <a:cubicBezTo>
                    <a:pt x="6918" y="8918"/>
                    <a:pt x="8918" y="6918"/>
                    <a:pt x="8918" y="4465"/>
                  </a:cubicBezTo>
                  <a:cubicBezTo>
                    <a:pt x="8918" y="2001"/>
                    <a:pt x="6918" y="0"/>
                    <a:pt x="44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2" name="Google Shape;102;p15">
            <a:extLst>
              <a:ext uri="{FF2B5EF4-FFF2-40B4-BE49-F238E27FC236}">
                <a16:creationId xmlns:a16="http://schemas.microsoft.com/office/drawing/2014/main" id="{E1D1466C-E7D9-4974-8757-6DC7C74BEB5E}"/>
              </a:ext>
            </a:extLst>
          </p:cNvPr>
          <p:cNvCxnSpPr/>
          <p:nvPr/>
        </p:nvCxnSpPr>
        <p:spPr>
          <a:xfrm>
            <a:off x="4693575" y="1656003"/>
            <a:ext cx="1970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04;p15">
            <a:extLst>
              <a:ext uri="{FF2B5EF4-FFF2-40B4-BE49-F238E27FC236}">
                <a16:creationId xmlns:a16="http://schemas.microsoft.com/office/drawing/2014/main" id="{14314DA6-2BB8-4E42-8C21-56201925101C}"/>
              </a:ext>
            </a:extLst>
          </p:cNvPr>
          <p:cNvSpPr/>
          <p:nvPr/>
        </p:nvSpPr>
        <p:spPr>
          <a:xfrm>
            <a:off x="6579333" y="1524693"/>
            <a:ext cx="262944" cy="262620"/>
          </a:xfrm>
          <a:custGeom>
            <a:avLst/>
            <a:gdLst/>
            <a:ahLst/>
            <a:cxnLst/>
            <a:rect l="l" t="t" r="r" b="b"/>
            <a:pathLst>
              <a:path w="8930" h="8919" extrusionOk="0">
                <a:moveTo>
                  <a:pt x="4465" y="0"/>
                </a:moveTo>
                <a:cubicBezTo>
                  <a:pt x="2001" y="0"/>
                  <a:pt x="0" y="2001"/>
                  <a:pt x="0" y="4465"/>
                </a:cubicBezTo>
                <a:cubicBezTo>
                  <a:pt x="0" y="6918"/>
                  <a:pt x="2001" y="8918"/>
                  <a:pt x="4465" y="8918"/>
                </a:cubicBezTo>
                <a:cubicBezTo>
                  <a:pt x="6930" y="8918"/>
                  <a:pt x="8930" y="6918"/>
                  <a:pt x="8930" y="4465"/>
                </a:cubicBezTo>
                <a:cubicBezTo>
                  <a:pt x="8930" y="2001"/>
                  <a:pt x="6930" y="0"/>
                  <a:pt x="4465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>
            <a:off x="0" y="2052022"/>
            <a:ext cx="9144032" cy="27510"/>
          </a:xfrm>
          <a:custGeom>
            <a:avLst/>
            <a:gdLst/>
            <a:ahLst/>
            <a:cxnLst/>
            <a:rect l="l" t="t" r="r" b="b"/>
            <a:pathLst>
              <a:path w="285751" h="89464" extrusionOk="0">
                <a:moveTo>
                  <a:pt x="1" y="0"/>
                </a:moveTo>
                <a:lnTo>
                  <a:pt x="1" y="89464"/>
                </a:lnTo>
                <a:lnTo>
                  <a:pt x="285751" y="89464"/>
                </a:lnTo>
                <a:lnTo>
                  <a:pt x="285751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127;p16"/>
          <p:cNvGrpSpPr/>
          <p:nvPr/>
        </p:nvGrpSpPr>
        <p:grpSpPr>
          <a:xfrm>
            <a:off x="3504786" y="873245"/>
            <a:ext cx="2134396" cy="3705624"/>
            <a:chOff x="3504786" y="873245"/>
            <a:chExt cx="2134396" cy="3705624"/>
          </a:xfrm>
        </p:grpSpPr>
        <p:grpSp>
          <p:nvGrpSpPr>
            <p:cNvPr id="128" name="Google Shape;128;p16"/>
            <p:cNvGrpSpPr/>
            <p:nvPr/>
          </p:nvGrpSpPr>
          <p:grpSpPr>
            <a:xfrm>
              <a:off x="3504786" y="1079740"/>
              <a:ext cx="2134396" cy="3499129"/>
              <a:chOff x="3504786" y="1079740"/>
              <a:chExt cx="2134396" cy="3499129"/>
            </a:xfrm>
          </p:grpSpPr>
          <p:sp>
            <p:nvSpPr>
              <p:cNvPr id="129" name="Google Shape;129;p16"/>
              <p:cNvSpPr/>
              <p:nvPr/>
            </p:nvSpPr>
            <p:spPr>
              <a:xfrm>
                <a:off x="5293963" y="1695865"/>
                <a:ext cx="345216" cy="710560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22205" extrusionOk="0">
                    <a:moveTo>
                      <a:pt x="6372" y="0"/>
                    </a:moveTo>
                    <a:cubicBezTo>
                      <a:pt x="6308" y="0"/>
                      <a:pt x="6242" y="16"/>
                      <a:pt x="6180" y="47"/>
                    </a:cubicBezTo>
                    <a:cubicBezTo>
                      <a:pt x="4299" y="987"/>
                      <a:pt x="370" y="2428"/>
                      <a:pt x="370" y="2428"/>
                    </a:cubicBezTo>
                    <a:lnTo>
                      <a:pt x="0" y="22204"/>
                    </a:lnTo>
                    <a:lnTo>
                      <a:pt x="0" y="22204"/>
                    </a:lnTo>
                    <a:lnTo>
                      <a:pt x="10788" y="11167"/>
                    </a:lnTo>
                    <a:cubicBezTo>
                      <a:pt x="10788" y="11167"/>
                      <a:pt x="8323" y="4035"/>
                      <a:pt x="6739" y="249"/>
                    </a:cubicBezTo>
                    <a:cubicBezTo>
                      <a:pt x="6672" y="89"/>
                      <a:pt x="6527" y="0"/>
                      <a:pt x="6372" y="0"/>
                    </a:cubicBez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4433295" y="1714873"/>
                <a:ext cx="1205888" cy="1475264"/>
              </a:xfrm>
              <a:custGeom>
                <a:avLst/>
                <a:gdLst/>
                <a:ahLst/>
                <a:cxnLst/>
                <a:rect l="l" t="t" r="r" b="b"/>
                <a:pathLst>
                  <a:path w="37684" h="46102" extrusionOk="0">
                    <a:moveTo>
                      <a:pt x="19777" y="1"/>
                    </a:moveTo>
                    <a:lnTo>
                      <a:pt x="3489" y="2763"/>
                    </a:lnTo>
                    <a:lnTo>
                      <a:pt x="0" y="35660"/>
                    </a:lnTo>
                    <a:lnTo>
                      <a:pt x="4334" y="46101"/>
                    </a:lnTo>
                    <a:lnTo>
                      <a:pt x="31230" y="26980"/>
                    </a:lnTo>
                    <a:cubicBezTo>
                      <a:pt x="32992" y="25325"/>
                      <a:pt x="34981" y="23503"/>
                      <a:pt x="36743" y="21848"/>
                    </a:cubicBezTo>
                    <a:cubicBezTo>
                      <a:pt x="37100" y="18039"/>
                      <a:pt x="37684" y="10574"/>
                      <a:pt x="37684" y="10573"/>
                    </a:cubicBezTo>
                    <a:lnTo>
                      <a:pt x="37684" y="10573"/>
                    </a:lnTo>
                    <a:lnTo>
                      <a:pt x="26896" y="21610"/>
                    </a:lnTo>
                    <a:lnTo>
                      <a:pt x="26896" y="21610"/>
                    </a:lnTo>
                    <a:lnTo>
                      <a:pt x="27266" y="1834"/>
                    </a:lnTo>
                    <a:cubicBezTo>
                      <a:pt x="27266" y="1834"/>
                      <a:pt x="22110" y="751"/>
                      <a:pt x="19777" y="1"/>
                    </a:cubicBezTo>
                    <a:close/>
                  </a:path>
                </a:pathLst>
              </a:custGeom>
              <a:solidFill>
                <a:srgbClr val="F1F9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4571982" y="2578230"/>
                <a:ext cx="860704" cy="611904"/>
              </a:xfrm>
              <a:custGeom>
                <a:avLst/>
                <a:gdLst/>
                <a:ahLst/>
                <a:cxnLst/>
                <a:rect l="l" t="t" r="r" b="b"/>
                <a:pathLst>
                  <a:path w="26897" h="19122" extrusionOk="0">
                    <a:moveTo>
                      <a:pt x="26896" y="0"/>
                    </a:moveTo>
                    <a:lnTo>
                      <a:pt x="0" y="19121"/>
                    </a:lnTo>
                    <a:lnTo>
                      <a:pt x="0" y="19121"/>
                    </a:lnTo>
                    <a:lnTo>
                      <a:pt x="26670" y="15442"/>
                    </a:lnTo>
                    <a:cubicBezTo>
                      <a:pt x="26789" y="10323"/>
                      <a:pt x="26777" y="5120"/>
                      <a:pt x="26896" y="0"/>
                    </a:cubicBezTo>
                    <a:close/>
                  </a:path>
                </a:pathLst>
              </a:custGeom>
              <a:solidFill>
                <a:srgbClr val="E3F4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4571982" y="3072372"/>
                <a:ext cx="853472" cy="161952"/>
              </a:xfrm>
              <a:custGeom>
                <a:avLst/>
                <a:gdLst/>
                <a:ahLst/>
                <a:cxnLst/>
                <a:rect l="l" t="t" r="r" b="b"/>
                <a:pathLst>
                  <a:path w="26671" h="5061" extrusionOk="0">
                    <a:moveTo>
                      <a:pt x="26670" y="0"/>
                    </a:moveTo>
                    <a:lnTo>
                      <a:pt x="0" y="3679"/>
                    </a:lnTo>
                    <a:lnTo>
                      <a:pt x="20967" y="5061"/>
                    </a:lnTo>
                    <a:cubicBezTo>
                      <a:pt x="22741" y="3477"/>
                      <a:pt x="24884" y="1584"/>
                      <a:pt x="26670" y="0"/>
                    </a:cubicBez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5141196" y="3225139"/>
                <a:ext cx="130304" cy="287680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8990" extrusionOk="0">
                    <a:moveTo>
                      <a:pt x="3501" y="1"/>
                    </a:moveTo>
                    <a:cubicBezTo>
                      <a:pt x="3393" y="96"/>
                      <a:pt x="3286" y="191"/>
                      <a:pt x="3179" y="287"/>
                    </a:cubicBezTo>
                    <a:lnTo>
                      <a:pt x="0" y="8990"/>
                    </a:lnTo>
                    <a:cubicBezTo>
                      <a:pt x="1453" y="6954"/>
                      <a:pt x="2619" y="5418"/>
                      <a:pt x="4072" y="3382"/>
                    </a:cubicBezTo>
                    <a:cubicBezTo>
                      <a:pt x="3929" y="2156"/>
                      <a:pt x="3643" y="1227"/>
                      <a:pt x="3501" y="1"/>
                    </a:cubicBez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3886545" y="2855957"/>
                <a:ext cx="1356416" cy="1722912"/>
              </a:xfrm>
              <a:custGeom>
                <a:avLst/>
                <a:gdLst/>
                <a:ahLst/>
                <a:cxnLst/>
                <a:rect l="l" t="t" r="r" b="b"/>
                <a:pathLst>
                  <a:path w="42388" h="53841" extrusionOk="0">
                    <a:moveTo>
                      <a:pt x="17086" y="1"/>
                    </a:moveTo>
                    <a:lnTo>
                      <a:pt x="513" y="11300"/>
                    </a:lnTo>
                    <a:cubicBezTo>
                      <a:pt x="275" y="13181"/>
                      <a:pt x="239" y="15610"/>
                      <a:pt x="1" y="17491"/>
                    </a:cubicBezTo>
                    <a:lnTo>
                      <a:pt x="15324" y="16777"/>
                    </a:lnTo>
                    <a:lnTo>
                      <a:pt x="7859" y="32350"/>
                    </a:lnTo>
                    <a:cubicBezTo>
                      <a:pt x="9788" y="33779"/>
                      <a:pt x="12883" y="34814"/>
                      <a:pt x="13979" y="36958"/>
                    </a:cubicBezTo>
                    <a:cubicBezTo>
                      <a:pt x="16920" y="42720"/>
                      <a:pt x="20456" y="48638"/>
                      <a:pt x="24301" y="53841"/>
                    </a:cubicBezTo>
                    <a:lnTo>
                      <a:pt x="27873" y="32433"/>
                    </a:lnTo>
                    <a:lnTo>
                      <a:pt x="38910" y="32433"/>
                    </a:lnTo>
                    <a:cubicBezTo>
                      <a:pt x="38958" y="28397"/>
                      <a:pt x="39172" y="24575"/>
                      <a:pt x="39208" y="20527"/>
                    </a:cubicBezTo>
                    <a:lnTo>
                      <a:pt x="42387" y="11824"/>
                    </a:lnTo>
                    <a:lnTo>
                      <a:pt x="21420" y="10442"/>
                    </a:lnTo>
                    <a:lnTo>
                      <a:pt x="17086" y="1"/>
                    </a:lnTo>
                    <a:close/>
                  </a:path>
                </a:pathLst>
              </a:custGeom>
              <a:solidFill>
                <a:srgbClr val="D8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4778477" y="3893809"/>
                <a:ext cx="353216" cy="152800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4775" extrusionOk="0">
                    <a:moveTo>
                      <a:pt x="0" y="0"/>
                    </a:moveTo>
                    <a:lnTo>
                      <a:pt x="4560" y="4775"/>
                    </a:lnTo>
                    <a:cubicBezTo>
                      <a:pt x="6275" y="2893"/>
                      <a:pt x="9263" y="1715"/>
                      <a:pt x="11037" y="0"/>
                    </a:cubicBezTo>
                    <a:close/>
                  </a:path>
                </a:pathLst>
              </a:custGeom>
              <a:solidFill>
                <a:srgbClr val="E3F4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4544910" y="1518650"/>
                <a:ext cx="521248" cy="284640"/>
              </a:xfrm>
              <a:custGeom>
                <a:avLst/>
                <a:gdLst/>
                <a:ahLst/>
                <a:cxnLst/>
                <a:rect l="l" t="t" r="r" b="b"/>
                <a:pathLst>
                  <a:path w="16289" h="8895" extrusionOk="0">
                    <a:moveTo>
                      <a:pt x="5454" y="1"/>
                    </a:moveTo>
                    <a:lnTo>
                      <a:pt x="1" y="8895"/>
                    </a:lnTo>
                    <a:lnTo>
                      <a:pt x="16289" y="6133"/>
                    </a:lnTo>
                    <a:cubicBezTo>
                      <a:pt x="12895" y="3656"/>
                      <a:pt x="9240" y="1787"/>
                      <a:pt x="5454" y="1"/>
                    </a:cubicBezTo>
                    <a:close/>
                  </a:path>
                </a:pathLst>
              </a:custGeom>
              <a:solidFill>
                <a:srgbClr val="E3F4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4664174" y="3893809"/>
                <a:ext cx="260256" cy="685056"/>
              </a:xfrm>
              <a:custGeom>
                <a:avLst/>
                <a:gdLst/>
                <a:ahLst/>
                <a:cxnLst/>
                <a:rect l="l" t="t" r="r" b="b"/>
                <a:pathLst>
                  <a:path w="8133" h="21408" extrusionOk="0">
                    <a:moveTo>
                      <a:pt x="3572" y="0"/>
                    </a:moveTo>
                    <a:lnTo>
                      <a:pt x="0" y="21408"/>
                    </a:lnTo>
                    <a:cubicBezTo>
                      <a:pt x="2132" y="16097"/>
                      <a:pt x="4584" y="10894"/>
                      <a:pt x="7335" y="5870"/>
                    </a:cubicBezTo>
                    <a:cubicBezTo>
                      <a:pt x="7549" y="5477"/>
                      <a:pt x="7823" y="5120"/>
                      <a:pt x="8132" y="4775"/>
                    </a:cubicBez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4372719" y="1079740"/>
                <a:ext cx="346720" cy="723552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22611" extrusionOk="0">
                    <a:moveTo>
                      <a:pt x="0" y="1"/>
                    </a:moveTo>
                    <a:lnTo>
                      <a:pt x="5382" y="22611"/>
                    </a:lnTo>
                    <a:lnTo>
                      <a:pt x="10835" y="13717"/>
                    </a:lnTo>
                    <a:cubicBezTo>
                      <a:pt x="9859" y="10788"/>
                      <a:pt x="8954" y="7978"/>
                      <a:pt x="7989" y="5061"/>
                    </a:cubicBezTo>
                    <a:cubicBezTo>
                      <a:pt x="5418" y="3144"/>
                      <a:pt x="2762" y="1620"/>
                      <a:pt x="0" y="1"/>
                    </a:cubicBez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3504786" y="1079740"/>
                <a:ext cx="1040160" cy="1776256"/>
              </a:xfrm>
              <a:custGeom>
                <a:avLst/>
                <a:gdLst/>
                <a:ahLst/>
                <a:cxnLst/>
                <a:rect l="l" t="t" r="r" b="b"/>
                <a:pathLst>
                  <a:path w="32505" h="55508" extrusionOk="0">
                    <a:moveTo>
                      <a:pt x="27123" y="1"/>
                    </a:moveTo>
                    <a:cubicBezTo>
                      <a:pt x="22206" y="6942"/>
                      <a:pt x="17193" y="14086"/>
                      <a:pt x="12276" y="21039"/>
                    </a:cubicBezTo>
                    <a:lnTo>
                      <a:pt x="8680" y="26671"/>
                    </a:lnTo>
                    <a:lnTo>
                      <a:pt x="5990" y="20658"/>
                    </a:lnTo>
                    <a:cubicBezTo>
                      <a:pt x="3739" y="23801"/>
                      <a:pt x="1894" y="27052"/>
                      <a:pt x="1" y="30421"/>
                    </a:cubicBezTo>
                    <a:lnTo>
                      <a:pt x="5609" y="43066"/>
                    </a:lnTo>
                    <a:lnTo>
                      <a:pt x="29016" y="55508"/>
                    </a:lnTo>
                    <a:lnTo>
                      <a:pt x="32505" y="22611"/>
                    </a:lnTo>
                    <a:lnTo>
                      <a:pt x="271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3637778" y="2751957"/>
                <a:ext cx="795552" cy="465600"/>
              </a:xfrm>
              <a:custGeom>
                <a:avLst/>
                <a:gdLst/>
                <a:ahLst/>
                <a:cxnLst/>
                <a:rect l="l" t="t" r="r" b="b"/>
                <a:pathLst>
                  <a:path w="24861" h="14550" extrusionOk="0">
                    <a:moveTo>
                      <a:pt x="0" y="0"/>
                    </a:moveTo>
                    <a:cubicBezTo>
                      <a:pt x="2667" y="4739"/>
                      <a:pt x="5608" y="9823"/>
                      <a:pt x="8287" y="14550"/>
                    </a:cubicBezTo>
                    <a:lnTo>
                      <a:pt x="24860" y="32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F4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3637778" y="2457814"/>
                <a:ext cx="795552" cy="398176"/>
              </a:xfrm>
              <a:custGeom>
                <a:avLst/>
                <a:gdLst/>
                <a:ahLst/>
                <a:cxnLst/>
                <a:rect l="l" t="t" r="r" b="b"/>
                <a:pathLst>
                  <a:path w="24861" h="12443" extrusionOk="0">
                    <a:moveTo>
                      <a:pt x="1453" y="1"/>
                    </a:moveTo>
                    <a:cubicBezTo>
                      <a:pt x="881" y="2846"/>
                      <a:pt x="572" y="6347"/>
                      <a:pt x="0" y="9192"/>
                    </a:cubicBezTo>
                    <a:lnTo>
                      <a:pt x="24860" y="12443"/>
                    </a:lnTo>
                    <a:lnTo>
                      <a:pt x="24860" y="12443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4138000" y="3392787"/>
                <a:ext cx="238944" cy="498368"/>
              </a:xfrm>
              <a:custGeom>
                <a:avLst/>
                <a:gdLst/>
                <a:ahLst/>
                <a:cxnLst/>
                <a:rect l="l" t="t" r="r" b="b"/>
                <a:pathLst>
                  <a:path w="7467" h="15574" extrusionOk="0">
                    <a:moveTo>
                      <a:pt x="7466" y="1"/>
                    </a:moveTo>
                    <a:lnTo>
                      <a:pt x="310" y="5632"/>
                    </a:lnTo>
                    <a:cubicBezTo>
                      <a:pt x="180" y="8704"/>
                      <a:pt x="132" y="12502"/>
                      <a:pt x="1" y="15574"/>
                    </a:cubicBezTo>
                    <a:lnTo>
                      <a:pt x="7466" y="1"/>
                    </a:lnTo>
                    <a:close/>
                  </a:path>
                </a:pathLst>
              </a:custGeom>
              <a:solidFill>
                <a:srgbClr val="E3F4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3886545" y="3392787"/>
                <a:ext cx="490400" cy="180256"/>
              </a:xfrm>
              <a:custGeom>
                <a:avLst/>
                <a:gdLst/>
                <a:ahLst/>
                <a:cxnLst/>
                <a:rect l="l" t="t" r="r" b="b"/>
                <a:pathLst>
                  <a:path w="15325" h="5633" extrusionOk="0">
                    <a:moveTo>
                      <a:pt x="15324" y="1"/>
                    </a:moveTo>
                    <a:lnTo>
                      <a:pt x="1" y="715"/>
                    </a:lnTo>
                    <a:cubicBezTo>
                      <a:pt x="2620" y="2477"/>
                      <a:pt x="5549" y="3858"/>
                      <a:pt x="8168" y="5632"/>
                    </a:cubicBezTo>
                    <a:lnTo>
                      <a:pt x="15324" y="1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3696434" y="1740793"/>
                <a:ext cx="201216" cy="192416"/>
              </a:xfrm>
              <a:custGeom>
                <a:avLst/>
                <a:gdLst/>
                <a:ahLst/>
                <a:cxnLst/>
                <a:rect l="l" t="t" r="r" b="b"/>
                <a:pathLst>
                  <a:path w="6288" h="6013" extrusionOk="0">
                    <a:moveTo>
                      <a:pt x="1" y="0"/>
                    </a:moveTo>
                    <a:lnTo>
                      <a:pt x="2691" y="6013"/>
                    </a:lnTo>
                    <a:lnTo>
                      <a:pt x="6287" y="381"/>
                    </a:lnTo>
                    <a:cubicBezTo>
                      <a:pt x="4227" y="274"/>
                      <a:pt x="2060" y="167"/>
                      <a:pt x="1" y="0"/>
                    </a:cubicBez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5293963" y="1695865"/>
                <a:ext cx="345216" cy="710560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22205" extrusionOk="0">
                    <a:moveTo>
                      <a:pt x="6372" y="0"/>
                    </a:moveTo>
                    <a:cubicBezTo>
                      <a:pt x="6308" y="0"/>
                      <a:pt x="6242" y="16"/>
                      <a:pt x="6180" y="47"/>
                    </a:cubicBezTo>
                    <a:cubicBezTo>
                      <a:pt x="4299" y="987"/>
                      <a:pt x="370" y="2428"/>
                      <a:pt x="370" y="2428"/>
                    </a:cubicBezTo>
                    <a:lnTo>
                      <a:pt x="0" y="22204"/>
                    </a:lnTo>
                    <a:lnTo>
                      <a:pt x="0" y="22204"/>
                    </a:lnTo>
                    <a:lnTo>
                      <a:pt x="10788" y="11167"/>
                    </a:lnTo>
                    <a:cubicBezTo>
                      <a:pt x="10788" y="11167"/>
                      <a:pt x="8323" y="4035"/>
                      <a:pt x="6739" y="249"/>
                    </a:cubicBezTo>
                    <a:cubicBezTo>
                      <a:pt x="6672" y="89"/>
                      <a:pt x="6527" y="0"/>
                      <a:pt x="6372" y="0"/>
                    </a:cubicBez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4433295" y="1714873"/>
                <a:ext cx="1205888" cy="1475264"/>
              </a:xfrm>
              <a:custGeom>
                <a:avLst/>
                <a:gdLst/>
                <a:ahLst/>
                <a:cxnLst/>
                <a:rect l="l" t="t" r="r" b="b"/>
                <a:pathLst>
                  <a:path w="37684" h="46102" extrusionOk="0">
                    <a:moveTo>
                      <a:pt x="19777" y="1"/>
                    </a:moveTo>
                    <a:lnTo>
                      <a:pt x="3489" y="2763"/>
                    </a:lnTo>
                    <a:lnTo>
                      <a:pt x="0" y="35660"/>
                    </a:lnTo>
                    <a:lnTo>
                      <a:pt x="4334" y="46101"/>
                    </a:lnTo>
                    <a:lnTo>
                      <a:pt x="31230" y="26980"/>
                    </a:lnTo>
                    <a:cubicBezTo>
                      <a:pt x="32992" y="25325"/>
                      <a:pt x="34981" y="23503"/>
                      <a:pt x="36743" y="21848"/>
                    </a:cubicBezTo>
                    <a:cubicBezTo>
                      <a:pt x="37100" y="18039"/>
                      <a:pt x="37684" y="10574"/>
                      <a:pt x="37684" y="10573"/>
                    </a:cubicBezTo>
                    <a:lnTo>
                      <a:pt x="37684" y="10573"/>
                    </a:lnTo>
                    <a:lnTo>
                      <a:pt x="26896" y="21610"/>
                    </a:lnTo>
                    <a:lnTo>
                      <a:pt x="26896" y="21610"/>
                    </a:lnTo>
                    <a:lnTo>
                      <a:pt x="27266" y="1834"/>
                    </a:lnTo>
                    <a:cubicBezTo>
                      <a:pt x="27266" y="1834"/>
                      <a:pt x="22110" y="751"/>
                      <a:pt x="19777" y="1"/>
                    </a:cubicBezTo>
                    <a:close/>
                  </a:path>
                </a:pathLst>
              </a:custGeom>
              <a:solidFill>
                <a:srgbClr val="F1F9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4571982" y="2578230"/>
                <a:ext cx="860704" cy="611904"/>
              </a:xfrm>
              <a:custGeom>
                <a:avLst/>
                <a:gdLst/>
                <a:ahLst/>
                <a:cxnLst/>
                <a:rect l="l" t="t" r="r" b="b"/>
                <a:pathLst>
                  <a:path w="26897" h="19122" extrusionOk="0">
                    <a:moveTo>
                      <a:pt x="26896" y="0"/>
                    </a:moveTo>
                    <a:lnTo>
                      <a:pt x="0" y="19121"/>
                    </a:lnTo>
                    <a:lnTo>
                      <a:pt x="0" y="19121"/>
                    </a:lnTo>
                    <a:lnTo>
                      <a:pt x="26670" y="15442"/>
                    </a:lnTo>
                    <a:cubicBezTo>
                      <a:pt x="26789" y="10323"/>
                      <a:pt x="26777" y="5120"/>
                      <a:pt x="26896" y="0"/>
                    </a:cubicBezTo>
                    <a:close/>
                  </a:path>
                </a:pathLst>
              </a:custGeom>
              <a:solidFill>
                <a:srgbClr val="E3F4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4571982" y="3072372"/>
                <a:ext cx="853472" cy="161952"/>
              </a:xfrm>
              <a:custGeom>
                <a:avLst/>
                <a:gdLst/>
                <a:ahLst/>
                <a:cxnLst/>
                <a:rect l="l" t="t" r="r" b="b"/>
                <a:pathLst>
                  <a:path w="26671" h="5061" extrusionOk="0">
                    <a:moveTo>
                      <a:pt x="26670" y="0"/>
                    </a:moveTo>
                    <a:lnTo>
                      <a:pt x="0" y="3679"/>
                    </a:lnTo>
                    <a:lnTo>
                      <a:pt x="20967" y="5061"/>
                    </a:lnTo>
                    <a:cubicBezTo>
                      <a:pt x="22741" y="3477"/>
                      <a:pt x="24884" y="1584"/>
                      <a:pt x="26670" y="0"/>
                    </a:cubicBez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5141196" y="3225139"/>
                <a:ext cx="130304" cy="287680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8990" extrusionOk="0">
                    <a:moveTo>
                      <a:pt x="3501" y="1"/>
                    </a:moveTo>
                    <a:cubicBezTo>
                      <a:pt x="3393" y="96"/>
                      <a:pt x="3286" y="191"/>
                      <a:pt x="3179" y="287"/>
                    </a:cubicBezTo>
                    <a:lnTo>
                      <a:pt x="0" y="8990"/>
                    </a:lnTo>
                    <a:cubicBezTo>
                      <a:pt x="1453" y="6954"/>
                      <a:pt x="2619" y="5418"/>
                      <a:pt x="4072" y="3382"/>
                    </a:cubicBezTo>
                    <a:cubicBezTo>
                      <a:pt x="3929" y="2156"/>
                      <a:pt x="3643" y="1227"/>
                      <a:pt x="3501" y="1"/>
                    </a:cubicBez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3886545" y="2855957"/>
                <a:ext cx="1356416" cy="1722912"/>
              </a:xfrm>
              <a:custGeom>
                <a:avLst/>
                <a:gdLst/>
                <a:ahLst/>
                <a:cxnLst/>
                <a:rect l="l" t="t" r="r" b="b"/>
                <a:pathLst>
                  <a:path w="42388" h="53841" extrusionOk="0">
                    <a:moveTo>
                      <a:pt x="17086" y="1"/>
                    </a:moveTo>
                    <a:lnTo>
                      <a:pt x="513" y="11300"/>
                    </a:lnTo>
                    <a:cubicBezTo>
                      <a:pt x="275" y="13181"/>
                      <a:pt x="239" y="15610"/>
                      <a:pt x="1" y="17491"/>
                    </a:cubicBezTo>
                    <a:lnTo>
                      <a:pt x="15324" y="16777"/>
                    </a:lnTo>
                    <a:lnTo>
                      <a:pt x="7859" y="32350"/>
                    </a:lnTo>
                    <a:cubicBezTo>
                      <a:pt x="9788" y="33779"/>
                      <a:pt x="12883" y="34814"/>
                      <a:pt x="13979" y="36958"/>
                    </a:cubicBezTo>
                    <a:cubicBezTo>
                      <a:pt x="16920" y="42720"/>
                      <a:pt x="20456" y="48638"/>
                      <a:pt x="24301" y="53841"/>
                    </a:cubicBezTo>
                    <a:lnTo>
                      <a:pt x="27873" y="32433"/>
                    </a:lnTo>
                    <a:lnTo>
                      <a:pt x="38910" y="32433"/>
                    </a:lnTo>
                    <a:cubicBezTo>
                      <a:pt x="38958" y="28397"/>
                      <a:pt x="39172" y="24575"/>
                      <a:pt x="39208" y="20527"/>
                    </a:cubicBezTo>
                    <a:lnTo>
                      <a:pt x="42387" y="11824"/>
                    </a:lnTo>
                    <a:lnTo>
                      <a:pt x="21420" y="10442"/>
                    </a:lnTo>
                    <a:lnTo>
                      <a:pt x="17086" y="1"/>
                    </a:lnTo>
                    <a:close/>
                  </a:path>
                </a:pathLst>
              </a:custGeom>
              <a:solidFill>
                <a:srgbClr val="D8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4778477" y="3893809"/>
                <a:ext cx="353216" cy="152800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4775" extrusionOk="0">
                    <a:moveTo>
                      <a:pt x="0" y="0"/>
                    </a:moveTo>
                    <a:lnTo>
                      <a:pt x="4560" y="4775"/>
                    </a:lnTo>
                    <a:cubicBezTo>
                      <a:pt x="6275" y="2893"/>
                      <a:pt x="9263" y="1715"/>
                      <a:pt x="11037" y="0"/>
                    </a:cubicBezTo>
                    <a:close/>
                  </a:path>
                </a:pathLst>
              </a:custGeom>
              <a:solidFill>
                <a:srgbClr val="E3F4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4544910" y="1518650"/>
                <a:ext cx="521248" cy="284640"/>
              </a:xfrm>
              <a:custGeom>
                <a:avLst/>
                <a:gdLst/>
                <a:ahLst/>
                <a:cxnLst/>
                <a:rect l="l" t="t" r="r" b="b"/>
                <a:pathLst>
                  <a:path w="16289" h="8895" extrusionOk="0">
                    <a:moveTo>
                      <a:pt x="5454" y="1"/>
                    </a:moveTo>
                    <a:lnTo>
                      <a:pt x="1" y="8895"/>
                    </a:lnTo>
                    <a:lnTo>
                      <a:pt x="16289" y="6133"/>
                    </a:lnTo>
                    <a:cubicBezTo>
                      <a:pt x="12895" y="3656"/>
                      <a:pt x="9240" y="1787"/>
                      <a:pt x="5454" y="1"/>
                    </a:cubicBezTo>
                    <a:close/>
                  </a:path>
                </a:pathLst>
              </a:custGeom>
              <a:solidFill>
                <a:srgbClr val="E3F4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4664174" y="3893809"/>
                <a:ext cx="260256" cy="685056"/>
              </a:xfrm>
              <a:custGeom>
                <a:avLst/>
                <a:gdLst/>
                <a:ahLst/>
                <a:cxnLst/>
                <a:rect l="l" t="t" r="r" b="b"/>
                <a:pathLst>
                  <a:path w="8133" h="21408" extrusionOk="0">
                    <a:moveTo>
                      <a:pt x="3572" y="0"/>
                    </a:moveTo>
                    <a:lnTo>
                      <a:pt x="0" y="21408"/>
                    </a:lnTo>
                    <a:cubicBezTo>
                      <a:pt x="2132" y="16097"/>
                      <a:pt x="4584" y="10894"/>
                      <a:pt x="7335" y="5870"/>
                    </a:cubicBezTo>
                    <a:cubicBezTo>
                      <a:pt x="7549" y="5477"/>
                      <a:pt x="7823" y="5120"/>
                      <a:pt x="8132" y="4775"/>
                    </a:cubicBez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4372719" y="1079740"/>
                <a:ext cx="346720" cy="723552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22611" extrusionOk="0">
                    <a:moveTo>
                      <a:pt x="0" y="1"/>
                    </a:moveTo>
                    <a:lnTo>
                      <a:pt x="5382" y="22611"/>
                    </a:lnTo>
                    <a:lnTo>
                      <a:pt x="10835" y="13717"/>
                    </a:lnTo>
                    <a:cubicBezTo>
                      <a:pt x="9859" y="10788"/>
                      <a:pt x="8954" y="7978"/>
                      <a:pt x="7989" y="5061"/>
                    </a:cubicBezTo>
                    <a:cubicBezTo>
                      <a:pt x="5418" y="3144"/>
                      <a:pt x="2762" y="1620"/>
                      <a:pt x="0" y="1"/>
                    </a:cubicBez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3504786" y="1079740"/>
                <a:ext cx="1040160" cy="1776256"/>
              </a:xfrm>
              <a:custGeom>
                <a:avLst/>
                <a:gdLst/>
                <a:ahLst/>
                <a:cxnLst/>
                <a:rect l="l" t="t" r="r" b="b"/>
                <a:pathLst>
                  <a:path w="32505" h="55508" extrusionOk="0">
                    <a:moveTo>
                      <a:pt x="27123" y="1"/>
                    </a:moveTo>
                    <a:cubicBezTo>
                      <a:pt x="22206" y="6942"/>
                      <a:pt x="17193" y="14086"/>
                      <a:pt x="12276" y="21039"/>
                    </a:cubicBezTo>
                    <a:lnTo>
                      <a:pt x="8680" y="26671"/>
                    </a:lnTo>
                    <a:lnTo>
                      <a:pt x="5990" y="20658"/>
                    </a:lnTo>
                    <a:cubicBezTo>
                      <a:pt x="3739" y="23801"/>
                      <a:pt x="1894" y="27052"/>
                      <a:pt x="1" y="30421"/>
                    </a:cubicBezTo>
                    <a:lnTo>
                      <a:pt x="5609" y="43066"/>
                    </a:lnTo>
                    <a:lnTo>
                      <a:pt x="29016" y="55508"/>
                    </a:lnTo>
                    <a:lnTo>
                      <a:pt x="32505" y="22611"/>
                    </a:lnTo>
                    <a:lnTo>
                      <a:pt x="27123" y="1"/>
                    </a:lnTo>
                    <a:close/>
                  </a:path>
                </a:pathLst>
              </a:custGeom>
              <a:solidFill>
                <a:srgbClr val="F1F9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3637778" y="2751957"/>
                <a:ext cx="795552" cy="465600"/>
              </a:xfrm>
              <a:custGeom>
                <a:avLst/>
                <a:gdLst/>
                <a:ahLst/>
                <a:cxnLst/>
                <a:rect l="l" t="t" r="r" b="b"/>
                <a:pathLst>
                  <a:path w="24861" h="14550" extrusionOk="0">
                    <a:moveTo>
                      <a:pt x="0" y="0"/>
                    </a:moveTo>
                    <a:cubicBezTo>
                      <a:pt x="2667" y="4739"/>
                      <a:pt x="5608" y="9823"/>
                      <a:pt x="8287" y="14550"/>
                    </a:cubicBezTo>
                    <a:lnTo>
                      <a:pt x="24860" y="32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F4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3637778" y="2457814"/>
                <a:ext cx="795552" cy="398176"/>
              </a:xfrm>
              <a:custGeom>
                <a:avLst/>
                <a:gdLst/>
                <a:ahLst/>
                <a:cxnLst/>
                <a:rect l="l" t="t" r="r" b="b"/>
                <a:pathLst>
                  <a:path w="24861" h="12443" extrusionOk="0">
                    <a:moveTo>
                      <a:pt x="1453" y="1"/>
                    </a:moveTo>
                    <a:cubicBezTo>
                      <a:pt x="881" y="2846"/>
                      <a:pt x="572" y="6347"/>
                      <a:pt x="0" y="9192"/>
                    </a:cubicBezTo>
                    <a:lnTo>
                      <a:pt x="24860" y="12443"/>
                    </a:lnTo>
                    <a:lnTo>
                      <a:pt x="24860" y="12443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4138000" y="3392787"/>
                <a:ext cx="238944" cy="498368"/>
              </a:xfrm>
              <a:custGeom>
                <a:avLst/>
                <a:gdLst/>
                <a:ahLst/>
                <a:cxnLst/>
                <a:rect l="l" t="t" r="r" b="b"/>
                <a:pathLst>
                  <a:path w="7467" h="15574" extrusionOk="0">
                    <a:moveTo>
                      <a:pt x="7466" y="1"/>
                    </a:moveTo>
                    <a:lnTo>
                      <a:pt x="310" y="5632"/>
                    </a:lnTo>
                    <a:cubicBezTo>
                      <a:pt x="180" y="8704"/>
                      <a:pt x="132" y="12502"/>
                      <a:pt x="1" y="15574"/>
                    </a:cubicBezTo>
                    <a:lnTo>
                      <a:pt x="7466" y="1"/>
                    </a:lnTo>
                    <a:close/>
                  </a:path>
                </a:pathLst>
              </a:custGeom>
              <a:solidFill>
                <a:srgbClr val="E3F4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3886545" y="3392787"/>
                <a:ext cx="490400" cy="180256"/>
              </a:xfrm>
              <a:custGeom>
                <a:avLst/>
                <a:gdLst/>
                <a:ahLst/>
                <a:cxnLst/>
                <a:rect l="l" t="t" r="r" b="b"/>
                <a:pathLst>
                  <a:path w="15325" h="5633" extrusionOk="0">
                    <a:moveTo>
                      <a:pt x="15324" y="1"/>
                    </a:moveTo>
                    <a:lnTo>
                      <a:pt x="1" y="715"/>
                    </a:lnTo>
                    <a:cubicBezTo>
                      <a:pt x="2620" y="2477"/>
                      <a:pt x="5549" y="3858"/>
                      <a:pt x="8168" y="5632"/>
                    </a:cubicBezTo>
                    <a:lnTo>
                      <a:pt x="15324" y="1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3696434" y="1740793"/>
                <a:ext cx="201216" cy="192416"/>
              </a:xfrm>
              <a:custGeom>
                <a:avLst/>
                <a:gdLst/>
                <a:ahLst/>
                <a:cxnLst/>
                <a:rect l="l" t="t" r="r" b="b"/>
                <a:pathLst>
                  <a:path w="6288" h="6013" extrusionOk="0">
                    <a:moveTo>
                      <a:pt x="1" y="0"/>
                    </a:moveTo>
                    <a:lnTo>
                      <a:pt x="2691" y="6013"/>
                    </a:lnTo>
                    <a:lnTo>
                      <a:pt x="6287" y="381"/>
                    </a:lnTo>
                    <a:cubicBezTo>
                      <a:pt x="4227" y="274"/>
                      <a:pt x="2060" y="167"/>
                      <a:pt x="1" y="0"/>
                    </a:cubicBez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16"/>
            <p:cNvGrpSpPr/>
            <p:nvPr/>
          </p:nvGrpSpPr>
          <p:grpSpPr>
            <a:xfrm>
              <a:off x="4367759" y="873245"/>
              <a:ext cx="246528" cy="221024"/>
              <a:chOff x="4367759" y="873245"/>
              <a:chExt cx="246528" cy="221024"/>
            </a:xfrm>
          </p:grpSpPr>
          <p:sp>
            <p:nvSpPr>
              <p:cNvPr id="162" name="Google Shape;162;p16"/>
              <p:cNvSpPr/>
              <p:nvPr/>
            </p:nvSpPr>
            <p:spPr>
              <a:xfrm>
                <a:off x="4372719" y="886333"/>
                <a:ext cx="241568" cy="112320"/>
              </a:xfrm>
              <a:custGeom>
                <a:avLst/>
                <a:gdLst/>
                <a:ahLst/>
                <a:cxnLst/>
                <a:rect l="l" t="t" r="r" b="b"/>
                <a:pathLst>
                  <a:path w="7549" h="3510" extrusionOk="0">
                    <a:moveTo>
                      <a:pt x="1380" y="0"/>
                    </a:moveTo>
                    <a:cubicBezTo>
                      <a:pt x="900" y="0"/>
                      <a:pt x="429" y="95"/>
                      <a:pt x="0" y="330"/>
                    </a:cubicBezTo>
                    <a:lnTo>
                      <a:pt x="0" y="3425"/>
                    </a:lnTo>
                    <a:cubicBezTo>
                      <a:pt x="382" y="3482"/>
                      <a:pt x="771" y="3509"/>
                      <a:pt x="1163" y="3509"/>
                    </a:cubicBezTo>
                    <a:cubicBezTo>
                      <a:pt x="3512" y="3509"/>
                      <a:pt x="5967" y="2525"/>
                      <a:pt x="7549" y="842"/>
                    </a:cubicBezTo>
                    <a:lnTo>
                      <a:pt x="7549" y="842"/>
                    </a:lnTo>
                    <a:cubicBezTo>
                      <a:pt x="7147" y="1046"/>
                      <a:pt x="6700" y="1128"/>
                      <a:pt x="6245" y="1128"/>
                    </a:cubicBezTo>
                    <a:cubicBezTo>
                      <a:pt x="5823" y="1128"/>
                      <a:pt x="5395" y="1058"/>
                      <a:pt x="4989" y="949"/>
                    </a:cubicBezTo>
                    <a:cubicBezTo>
                      <a:pt x="4144" y="723"/>
                      <a:pt x="3346" y="354"/>
                      <a:pt x="2500" y="151"/>
                    </a:cubicBezTo>
                    <a:cubicBezTo>
                      <a:pt x="2131" y="58"/>
                      <a:pt x="1752" y="0"/>
                      <a:pt x="138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4372719" y="913244"/>
                <a:ext cx="241568" cy="85408"/>
              </a:xfrm>
              <a:custGeom>
                <a:avLst/>
                <a:gdLst/>
                <a:ahLst/>
                <a:cxnLst/>
                <a:rect l="l" t="t" r="r" b="b"/>
                <a:pathLst>
                  <a:path w="7549" h="2669" extrusionOk="0">
                    <a:moveTo>
                      <a:pt x="7549" y="1"/>
                    </a:moveTo>
                    <a:lnTo>
                      <a:pt x="7549" y="1"/>
                    </a:lnTo>
                    <a:cubicBezTo>
                      <a:pt x="7151" y="200"/>
                      <a:pt x="6707" y="279"/>
                      <a:pt x="6249" y="279"/>
                    </a:cubicBezTo>
                    <a:cubicBezTo>
                      <a:pt x="6186" y="279"/>
                      <a:pt x="6124" y="278"/>
                      <a:pt x="6060" y="275"/>
                    </a:cubicBezTo>
                    <a:cubicBezTo>
                      <a:pt x="4624" y="1200"/>
                      <a:pt x="2876" y="1720"/>
                      <a:pt x="1181" y="1720"/>
                    </a:cubicBezTo>
                    <a:cubicBezTo>
                      <a:pt x="783" y="1720"/>
                      <a:pt x="388" y="1691"/>
                      <a:pt x="0" y="1632"/>
                    </a:cubicBezTo>
                    <a:lnTo>
                      <a:pt x="0" y="2584"/>
                    </a:lnTo>
                    <a:cubicBezTo>
                      <a:pt x="382" y="2641"/>
                      <a:pt x="771" y="2668"/>
                      <a:pt x="1163" y="2668"/>
                    </a:cubicBezTo>
                    <a:cubicBezTo>
                      <a:pt x="3512" y="2668"/>
                      <a:pt x="5967" y="1684"/>
                      <a:pt x="7549" y="1"/>
                    </a:cubicBezTo>
                    <a:close/>
                  </a:path>
                </a:pathLst>
              </a:custGeom>
              <a:solidFill>
                <a:srgbClr val="C6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4367759" y="873245"/>
                <a:ext cx="9920" cy="221024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907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5"/>
                    </a:cubicBezTo>
                    <a:lnTo>
                      <a:pt x="0" y="6751"/>
                    </a:lnTo>
                    <a:cubicBezTo>
                      <a:pt x="0" y="6835"/>
                      <a:pt x="60" y="6906"/>
                      <a:pt x="155" y="6906"/>
                    </a:cubicBezTo>
                    <a:cubicBezTo>
                      <a:pt x="239" y="6906"/>
                      <a:pt x="310" y="6835"/>
                      <a:pt x="310" y="6751"/>
                    </a:cubicBezTo>
                    <a:lnTo>
                      <a:pt x="310" y="155"/>
                    </a:lnTo>
                    <a:cubicBezTo>
                      <a:pt x="310" y="72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3187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4783525" y="3821253"/>
            <a:ext cx="3031801" cy="636347"/>
            <a:chOff x="4783525" y="3821253"/>
            <a:chExt cx="3031801" cy="636347"/>
          </a:xfrm>
        </p:grpSpPr>
        <p:grpSp>
          <p:nvGrpSpPr>
            <p:cNvPr id="167" name="Google Shape;167;p16"/>
            <p:cNvGrpSpPr/>
            <p:nvPr/>
          </p:nvGrpSpPr>
          <p:grpSpPr>
            <a:xfrm>
              <a:off x="6068426" y="3821253"/>
              <a:ext cx="1746900" cy="636347"/>
              <a:chOff x="6575001" y="6882753"/>
              <a:chExt cx="1746900" cy="636347"/>
            </a:xfrm>
          </p:grpSpPr>
          <p:sp>
            <p:nvSpPr>
              <p:cNvPr id="168" name="Google Shape;168;p16"/>
              <p:cNvSpPr txBox="1"/>
              <p:nvPr/>
            </p:nvSpPr>
            <p:spPr>
              <a:xfrm>
                <a:off x="6575001" y="7153400"/>
                <a:ext cx="1746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9" name="Google Shape;169;p16"/>
              <p:cNvSpPr txBox="1"/>
              <p:nvPr/>
            </p:nvSpPr>
            <p:spPr>
              <a:xfrm>
                <a:off x="6575001" y="6882753"/>
                <a:ext cx="1746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70" name="Google Shape;170;p16"/>
            <p:cNvGrpSpPr/>
            <p:nvPr/>
          </p:nvGrpSpPr>
          <p:grpSpPr>
            <a:xfrm>
              <a:off x="4783525" y="3874063"/>
              <a:ext cx="1056300" cy="530700"/>
              <a:chOff x="956700" y="1474013"/>
              <a:chExt cx="1056300" cy="530700"/>
            </a:xfrm>
          </p:grpSpPr>
          <p:sp>
            <p:nvSpPr>
              <p:cNvPr id="171" name="Google Shape;171;p16"/>
              <p:cNvSpPr/>
              <p:nvPr/>
            </p:nvSpPr>
            <p:spPr>
              <a:xfrm>
                <a:off x="956700" y="1474013"/>
                <a:ext cx="530700" cy="530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2" name="Google Shape;172;p16"/>
              <p:cNvCxnSpPr>
                <a:stCxn id="171" idx="6"/>
              </p:cNvCxnSpPr>
              <p:nvPr/>
            </p:nvCxnSpPr>
            <p:spPr>
              <a:xfrm>
                <a:off x="1487400" y="1739363"/>
                <a:ext cx="525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73" name="Google Shape;173;p16"/>
          <p:cNvGrpSpPr/>
          <p:nvPr/>
        </p:nvGrpSpPr>
        <p:grpSpPr>
          <a:xfrm>
            <a:off x="4907370" y="3969141"/>
            <a:ext cx="276701" cy="340575"/>
            <a:chOff x="-39248625" y="3588600"/>
            <a:chExt cx="256775" cy="316050"/>
          </a:xfrm>
        </p:grpSpPr>
        <p:sp>
          <p:nvSpPr>
            <p:cNvPr id="174" name="Google Shape;174;p16"/>
            <p:cNvSpPr/>
            <p:nvPr/>
          </p:nvSpPr>
          <p:spPr>
            <a:xfrm>
              <a:off x="-39248625" y="3588600"/>
              <a:ext cx="256775" cy="316050"/>
            </a:xfrm>
            <a:custGeom>
              <a:avLst/>
              <a:gdLst/>
              <a:ahLst/>
              <a:cxnLst/>
              <a:rect l="l" t="t" r="r" b="b"/>
              <a:pathLst>
                <a:path w="10271" h="12642" extrusionOk="0">
                  <a:moveTo>
                    <a:pt x="5364" y="0"/>
                  </a:moveTo>
                  <a:cubicBezTo>
                    <a:pt x="5041" y="0"/>
                    <a:pt x="4710" y="118"/>
                    <a:pt x="4443" y="355"/>
                  </a:cubicBezTo>
                  <a:lnTo>
                    <a:pt x="3277" y="1552"/>
                  </a:lnTo>
                  <a:cubicBezTo>
                    <a:pt x="2804" y="2025"/>
                    <a:pt x="2804" y="2812"/>
                    <a:pt x="3277" y="3316"/>
                  </a:cubicBezTo>
                  <a:lnTo>
                    <a:pt x="3938" y="3978"/>
                  </a:lnTo>
                  <a:lnTo>
                    <a:pt x="1702" y="6215"/>
                  </a:lnTo>
                  <a:cubicBezTo>
                    <a:pt x="1544" y="6152"/>
                    <a:pt x="1355" y="6057"/>
                    <a:pt x="1135" y="6057"/>
                  </a:cubicBezTo>
                  <a:cubicBezTo>
                    <a:pt x="1119" y="6056"/>
                    <a:pt x="1104" y="6056"/>
                    <a:pt x="1089" y="6056"/>
                  </a:cubicBezTo>
                  <a:cubicBezTo>
                    <a:pt x="538" y="6056"/>
                    <a:pt x="0" y="6611"/>
                    <a:pt x="0" y="7286"/>
                  </a:cubicBezTo>
                  <a:cubicBezTo>
                    <a:pt x="0" y="7947"/>
                    <a:pt x="567" y="8515"/>
                    <a:pt x="1229" y="8515"/>
                  </a:cubicBezTo>
                  <a:cubicBezTo>
                    <a:pt x="1418" y="8515"/>
                    <a:pt x="1576" y="8483"/>
                    <a:pt x="1733" y="8388"/>
                  </a:cubicBezTo>
                  <a:lnTo>
                    <a:pt x="3560" y="10216"/>
                  </a:lnTo>
                  <a:cubicBezTo>
                    <a:pt x="2993" y="10720"/>
                    <a:pt x="2615" y="11381"/>
                    <a:pt x="2521" y="12169"/>
                  </a:cubicBezTo>
                  <a:cubicBezTo>
                    <a:pt x="2489" y="12421"/>
                    <a:pt x="2678" y="12642"/>
                    <a:pt x="2930" y="12642"/>
                  </a:cubicBezTo>
                  <a:lnTo>
                    <a:pt x="8633" y="12642"/>
                  </a:lnTo>
                  <a:cubicBezTo>
                    <a:pt x="8853" y="12642"/>
                    <a:pt x="9074" y="12421"/>
                    <a:pt x="9011" y="12169"/>
                  </a:cubicBezTo>
                  <a:cubicBezTo>
                    <a:pt x="8790" y="10562"/>
                    <a:pt x="7404" y="9334"/>
                    <a:pt x="5766" y="9334"/>
                  </a:cubicBezTo>
                  <a:cubicBezTo>
                    <a:pt x="5199" y="9334"/>
                    <a:pt x="4695" y="9491"/>
                    <a:pt x="4222" y="9743"/>
                  </a:cubicBezTo>
                  <a:lnTo>
                    <a:pt x="2300" y="7853"/>
                  </a:lnTo>
                  <a:cubicBezTo>
                    <a:pt x="2363" y="7695"/>
                    <a:pt x="2395" y="7475"/>
                    <a:pt x="2395" y="7286"/>
                  </a:cubicBezTo>
                  <a:cubicBezTo>
                    <a:pt x="2395" y="7097"/>
                    <a:pt x="2363" y="6939"/>
                    <a:pt x="2300" y="6782"/>
                  </a:cubicBezTo>
                  <a:lnTo>
                    <a:pt x="4285" y="4797"/>
                  </a:lnTo>
                  <a:lnTo>
                    <a:pt x="4285" y="4797"/>
                  </a:lnTo>
                  <a:cubicBezTo>
                    <a:pt x="4253" y="5742"/>
                    <a:pt x="4537" y="6624"/>
                    <a:pt x="5073" y="7317"/>
                  </a:cubicBezTo>
                  <a:lnTo>
                    <a:pt x="10271" y="2119"/>
                  </a:lnTo>
                  <a:cubicBezTo>
                    <a:pt x="9636" y="1606"/>
                    <a:pt x="8888" y="1321"/>
                    <a:pt x="8026" y="1321"/>
                  </a:cubicBezTo>
                  <a:cubicBezTo>
                    <a:pt x="7776" y="1321"/>
                    <a:pt x="7516" y="1345"/>
                    <a:pt x="7246" y="1394"/>
                  </a:cubicBezTo>
                  <a:lnTo>
                    <a:pt x="6238" y="355"/>
                  </a:lnTo>
                  <a:cubicBezTo>
                    <a:pt x="6002" y="118"/>
                    <a:pt x="5687" y="0"/>
                    <a:pt x="5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-39076150" y="3684875"/>
              <a:ext cx="84300" cy="80300"/>
            </a:xfrm>
            <a:custGeom>
              <a:avLst/>
              <a:gdLst/>
              <a:ahLst/>
              <a:cxnLst/>
              <a:rect l="l" t="t" r="r" b="b"/>
              <a:pathLst>
                <a:path w="3372" h="3212" extrusionOk="0">
                  <a:moveTo>
                    <a:pt x="2868" y="1"/>
                  </a:moveTo>
                  <a:lnTo>
                    <a:pt x="1" y="2868"/>
                  </a:lnTo>
                  <a:cubicBezTo>
                    <a:pt x="353" y="3098"/>
                    <a:pt x="757" y="3212"/>
                    <a:pt x="1156" y="3212"/>
                  </a:cubicBezTo>
                  <a:cubicBezTo>
                    <a:pt x="1686" y="3212"/>
                    <a:pt x="2207" y="3011"/>
                    <a:pt x="2584" y="2616"/>
                  </a:cubicBezTo>
                  <a:cubicBezTo>
                    <a:pt x="3309" y="1891"/>
                    <a:pt x="3372" y="851"/>
                    <a:pt x="2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6"/>
          <p:cNvGrpSpPr/>
          <p:nvPr/>
        </p:nvGrpSpPr>
        <p:grpSpPr>
          <a:xfrm>
            <a:off x="5285550" y="2480902"/>
            <a:ext cx="3031801" cy="636347"/>
            <a:chOff x="5285550" y="2480902"/>
            <a:chExt cx="3031801" cy="636347"/>
          </a:xfrm>
        </p:grpSpPr>
        <p:grpSp>
          <p:nvGrpSpPr>
            <p:cNvPr id="177" name="Google Shape;177;p16"/>
            <p:cNvGrpSpPr/>
            <p:nvPr/>
          </p:nvGrpSpPr>
          <p:grpSpPr>
            <a:xfrm>
              <a:off x="6570451" y="2480902"/>
              <a:ext cx="1746900" cy="636347"/>
              <a:chOff x="6575001" y="6149302"/>
              <a:chExt cx="1746900" cy="636347"/>
            </a:xfrm>
          </p:grpSpPr>
          <p:sp>
            <p:nvSpPr>
              <p:cNvPr id="178" name="Google Shape;178;p16"/>
              <p:cNvSpPr txBox="1"/>
              <p:nvPr/>
            </p:nvSpPr>
            <p:spPr>
              <a:xfrm>
                <a:off x="6575001" y="6419949"/>
                <a:ext cx="1746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very cold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9" name="Google Shape;179;p16"/>
              <p:cNvSpPr txBox="1"/>
              <p:nvPr/>
            </p:nvSpPr>
            <p:spPr>
              <a:xfrm>
                <a:off x="6575001" y="6149302"/>
                <a:ext cx="1746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80" name="Google Shape;180;p16"/>
            <p:cNvGrpSpPr/>
            <p:nvPr/>
          </p:nvGrpSpPr>
          <p:grpSpPr>
            <a:xfrm>
              <a:off x="5285550" y="2533725"/>
              <a:ext cx="1056300" cy="530700"/>
              <a:chOff x="956700" y="1336663"/>
              <a:chExt cx="1056300" cy="530700"/>
            </a:xfrm>
          </p:grpSpPr>
          <p:sp>
            <p:nvSpPr>
              <p:cNvPr id="181" name="Google Shape;181;p16"/>
              <p:cNvSpPr/>
              <p:nvPr/>
            </p:nvSpPr>
            <p:spPr>
              <a:xfrm>
                <a:off x="956700" y="1336663"/>
                <a:ext cx="530700" cy="530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2" name="Google Shape;182;p16"/>
              <p:cNvCxnSpPr>
                <a:stCxn id="181" idx="6"/>
              </p:cNvCxnSpPr>
              <p:nvPr/>
            </p:nvCxnSpPr>
            <p:spPr>
              <a:xfrm>
                <a:off x="1487400" y="1602013"/>
                <a:ext cx="525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3" name="Google Shape;183;p16"/>
          <p:cNvSpPr/>
          <p:nvPr/>
        </p:nvSpPr>
        <p:spPr>
          <a:xfrm>
            <a:off x="5386750" y="2628038"/>
            <a:ext cx="335295" cy="342084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4703000" y="1277925"/>
            <a:ext cx="3031801" cy="636347"/>
            <a:chOff x="4703000" y="1277925"/>
            <a:chExt cx="3031801" cy="636347"/>
          </a:xfrm>
        </p:grpSpPr>
        <p:grpSp>
          <p:nvGrpSpPr>
            <p:cNvPr id="185" name="Google Shape;185;p16"/>
            <p:cNvGrpSpPr/>
            <p:nvPr/>
          </p:nvGrpSpPr>
          <p:grpSpPr>
            <a:xfrm>
              <a:off x="5987901" y="1277925"/>
              <a:ext cx="1746900" cy="636347"/>
              <a:chOff x="6575001" y="5415850"/>
              <a:chExt cx="1746900" cy="636347"/>
            </a:xfrm>
          </p:grpSpPr>
          <p:sp>
            <p:nvSpPr>
              <p:cNvPr id="186" name="Google Shape;186;p16"/>
              <p:cNvSpPr txBox="1"/>
              <p:nvPr/>
            </p:nvSpPr>
            <p:spPr>
              <a:xfrm>
                <a:off x="6575001" y="5686497"/>
                <a:ext cx="1746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small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7" name="Google Shape;187;p16"/>
              <p:cNvSpPr txBox="1"/>
              <p:nvPr/>
            </p:nvSpPr>
            <p:spPr>
              <a:xfrm>
                <a:off x="6575001" y="5415850"/>
                <a:ext cx="1746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88" name="Google Shape;188;p16"/>
            <p:cNvGrpSpPr/>
            <p:nvPr/>
          </p:nvGrpSpPr>
          <p:grpSpPr>
            <a:xfrm>
              <a:off x="4703000" y="1330738"/>
              <a:ext cx="1056300" cy="530700"/>
              <a:chOff x="956700" y="1336663"/>
              <a:chExt cx="1056300" cy="530700"/>
            </a:xfrm>
          </p:grpSpPr>
          <p:sp>
            <p:nvSpPr>
              <p:cNvPr id="189" name="Google Shape;189;p16"/>
              <p:cNvSpPr/>
              <p:nvPr/>
            </p:nvSpPr>
            <p:spPr>
              <a:xfrm>
                <a:off x="956700" y="1336663"/>
                <a:ext cx="530700" cy="530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0" name="Google Shape;190;p16"/>
              <p:cNvCxnSpPr>
                <a:stCxn id="189" idx="6"/>
              </p:cNvCxnSpPr>
              <p:nvPr/>
            </p:nvCxnSpPr>
            <p:spPr>
              <a:xfrm>
                <a:off x="1487400" y="1602013"/>
                <a:ext cx="525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1" name="Google Shape;191;p16"/>
          <p:cNvGrpSpPr/>
          <p:nvPr/>
        </p:nvGrpSpPr>
        <p:grpSpPr>
          <a:xfrm>
            <a:off x="4847540" y="1425597"/>
            <a:ext cx="268215" cy="341007"/>
            <a:chOff x="-37370925" y="3579105"/>
            <a:chExt cx="248900" cy="316450"/>
          </a:xfrm>
        </p:grpSpPr>
        <p:sp>
          <p:nvSpPr>
            <p:cNvPr id="192" name="Google Shape;192;p16"/>
            <p:cNvSpPr/>
            <p:nvPr/>
          </p:nvSpPr>
          <p:spPr>
            <a:xfrm>
              <a:off x="-37268550" y="3671055"/>
              <a:ext cx="83525" cy="82525"/>
            </a:xfrm>
            <a:custGeom>
              <a:avLst/>
              <a:gdLst/>
              <a:ahLst/>
              <a:cxnLst/>
              <a:rect l="l" t="t" r="r" b="b"/>
              <a:pathLst>
                <a:path w="3341" h="3301" extrusionOk="0">
                  <a:moveTo>
                    <a:pt x="2238" y="1"/>
                  </a:moveTo>
                  <a:lnTo>
                    <a:pt x="1" y="2237"/>
                  </a:lnTo>
                  <a:lnTo>
                    <a:pt x="946" y="3183"/>
                  </a:lnTo>
                  <a:cubicBezTo>
                    <a:pt x="1040" y="3261"/>
                    <a:pt x="1151" y="3301"/>
                    <a:pt x="1257" y="3301"/>
                  </a:cubicBezTo>
                  <a:cubicBezTo>
                    <a:pt x="1363" y="3301"/>
                    <a:pt x="1466" y="3261"/>
                    <a:pt x="1545" y="3183"/>
                  </a:cubicBezTo>
                  <a:lnTo>
                    <a:pt x="3183" y="1544"/>
                  </a:lnTo>
                  <a:cubicBezTo>
                    <a:pt x="3340" y="1387"/>
                    <a:pt x="3340" y="1103"/>
                    <a:pt x="3183" y="94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-37370925" y="3579105"/>
              <a:ext cx="248900" cy="316450"/>
            </a:xfrm>
            <a:custGeom>
              <a:avLst/>
              <a:gdLst/>
              <a:ahLst/>
              <a:cxnLst/>
              <a:rect l="l" t="t" r="r" b="b"/>
              <a:pathLst>
                <a:path w="9956" h="12658" extrusionOk="0">
                  <a:moveTo>
                    <a:pt x="4537" y="8625"/>
                  </a:moveTo>
                  <a:cubicBezTo>
                    <a:pt x="4757" y="8625"/>
                    <a:pt x="4946" y="8845"/>
                    <a:pt x="4946" y="9066"/>
                  </a:cubicBezTo>
                  <a:cubicBezTo>
                    <a:pt x="4915" y="9255"/>
                    <a:pt x="4757" y="9475"/>
                    <a:pt x="4537" y="9475"/>
                  </a:cubicBezTo>
                  <a:cubicBezTo>
                    <a:pt x="4285" y="9475"/>
                    <a:pt x="4096" y="9255"/>
                    <a:pt x="4096" y="9066"/>
                  </a:cubicBezTo>
                  <a:cubicBezTo>
                    <a:pt x="4096" y="8845"/>
                    <a:pt x="4285" y="8625"/>
                    <a:pt x="4537" y="8625"/>
                  </a:cubicBezTo>
                  <a:close/>
                  <a:moveTo>
                    <a:pt x="2615" y="0"/>
                  </a:moveTo>
                  <a:cubicBezTo>
                    <a:pt x="2513" y="0"/>
                    <a:pt x="2410" y="40"/>
                    <a:pt x="2332" y="119"/>
                  </a:cubicBezTo>
                  <a:lnTo>
                    <a:pt x="662" y="1788"/>
                  </a:lnTo>
                  <a:cubicBezTo>
                    <a:pt x="504" y="1946"/>
                    <a:pt x="504" y="2229"/>
                    <a:pt x="662" y="2355"/>
                  </a:cubicBezTo>
                  <a:lnTo>
                    <a:pt x="1764" y="3458"/>
                  </a:lnTo>
                  <a:cubicBezTo>
                    <a:pt x="1166" y="4183"/>
                    <a:pt x="819" y="5096"/>
                    <a:pt x="819" y="6073"/>
                  </a:cubicBezTo>
                  <a:cubicBezTo>
                    <a:pt x="819" y="7774"/>
                    <a:pt x="1859" y="9223"/>
                    <a:pt x="3308" y="9853"/>
                  </a:cubicBezTo>
                  <a:lnTo>
                    <a:pt x="3308" y="10200"/>
                  </a:lnTo>
                  <a:lnTo>
                    <a:pt x="1229" y="10200"/>
                  </a:lnTo>
                  <a:cubicBezTo>
                    <a:pt x="536" y="10200"/>
                    <a:pt x="0" y="10767"/>
                    <a:pt x="0" y="11429"/>
                  </a:cubicBezTo>
                  <a:lnTo>
                    <a:pt x="0" y="12248"/>
                  </a:lnTo>
                  <a:cubicBezTo>
                    <a:pt x="0" y="12500"/>
                    <a:pt x="189" y="12657"/>
                    <a:pt x="441" y="12657"/>
                  </a:cubicBezTo>
                  <a:lnTo>
                    <a:pt x="8696" y="12657"/>
                  </a:lnTo>
                  <a:cubicBezTo>
                    <a:pt x="8948" y="12657"/>
                    <a:pt x="9137" y="12468"/>
                    <a:pt x="9137" y="12248"/>
                  </a:cubicBezTo>
                  <a:lnTo>
                    <a:pt x="9137" y="11429"/>
                  </a:lnTo>
                  <a:cubicBezTo>
                    <a:pt x="9137" y="10767"/>
                    <a:pt x="8570" y="10200"/>
                    <a:pt x="7876" y="10200"/>
                  </a:cubicBezTo>
                  <a:lnTo>
                    <a:pt x="5797" y="10200"/>
                  </a:lnTo>
                  <a:lnTo>
                    <a:pt x="5797" y="10137"/>
                  </a:lnTo>
                  <a:cubicBezTo>
                    <a:pt x="7120" y="9853"/>
                    <a:pt x="8223" y="8940"/>
                    <a:pt x="8790" y="7743"/>
                  </a:cubicBezTo>
                  <a:lnTo>
                    <a:pt x="9515" y="7743"/>
                  </a:lnTo>
                  <a:cubicBezTo>
                    <a:pt x="9767" y="7743"/>
                    <a:pt x="9956" y="7522"/>
                    <a:pt x="9956" y="7333"/>
                  </a:cubicBezTo>
                  <a:cubicBezTo>
                    <a:pt x="9893" y="7176"/>
                    <a:pt x="9735" y="6987"/>
                    <a:pt x="9483" y="6987"/>
                  </a:cubicBezTo>
                  <a:lnTo>
                    <a:pt x="6994" y="6987"/>
                  </a:lnTo>
                  <a:cubicBezTo>
                    <a:pt x="6774" y="6987"/>
                    <a:pt x="6585" y="7176"/>
                    <a:pt x="6585" y="7365"/>
                  </a:cubicBezTo>
                  <a:cubicBezTo>
                    <a:pt x="6585" y="7617"/>
                    <a:pt x="6774" y="7774"/>
                    <a:pt x="6994" y="7774"/>
                  </a:cubicBezTo>
                  <a:lnTo>
                    <a:pt x="7845" y="7774"/>
                  </a:lnTo>
                  <a:cubicBezTo>
                    <a:pt x="7404" y="8530"/>
                    <a:pt x="6648" y="9097"/>
                    <a:pt x="5734" y="9318"/>
                  </a:cubicBezTo>
                  <a:lnTo>
                    <a:pt x="5734" y="8971"/>
                  </a:lnTo>
                  <a:cubicBezTo>
                    <a:pt x="5734" y="8310"/>
                    <a:pt x="5198" y="7774"/>
                    <a:pt x="4537" y="7743"/>
                  </a:cubicBezTo>
                  <a:cubicBezTo>
                    <a:pt x="3844" y="7743"/>
                    <a:pt x="3308" y="8278"/>
                    <a:pt x="3308" y="8940"/>
                  </a:cubicBezTo>
                  <a:cubicBezTo>
                    <a:pt x="2332" y="8373"/>
                    <a:pt x="1638" y="7302"/>
                    <a:pt x="1638" y="6073"/>
                  </a:cubicBezTo>
                  <a:cubicBezTo>
                    <a:pt x="1638" y="5285"/>
                    <a:pt x="1922" y="4624"/>
                    <a:pt x="2363" y="4057"/>
                  </a:cubicBezTo>
                  <a:lnTo>
                    <a:pt x="3529" y="5254"/>
                  </a:lnTo>
                  <a:lnTo>
                    <a:pt x="5797" y="3017"/>
                  </a:lnTo>
                  <a:lnTo>
                    <a:pt x="2899" y="119"/>
                  </a:lnTo>
                  <a:cubicBezTo>
                    <a:pt x="2820" y="40"/>
                    <a:pt x="2717" y="0"/>
                    <a:pt x="2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6"/>
          <p:cNvGrpSpPr/>
          <p:nvPr/>
        </p:nvGrpSpPr>
        <p:grpSpPr>
          <a:xfrm>
            <a:off x="1201975" y="3238700"/>
            <a:ext cx="3018025" cy="636349"/>
            <a:chOff x="1201975" y="3238700"/>
            <a:chExt cx="3018025" cy="636349"/>
          </a:xfrm>
        </p:grpSpPr>
        <p:grpSp>
          <p:nvGrpSpPr>
            <p:cNvPr id="195" name="Google Shape;195;p16"/>
            <p:cNvGrpSpPr/>
            <p:nvPr/>
          </p:nvGrpSpPr>
          <p:grpSpPr>
            <a:xfrm>
              <a:off x="1201975" y="3238700"/>
              <a:ext cx="1746900" cy="636349"/>
              <a:chOff x="582825" y="5415850"/>
              <a:chExt cx="1746900" cy="636349"/>
            </a:xfrm>
          </p:grpSpPr>
          <p:sp>
            <p:nvSpPr>
              <p:cNvPr id="196" name="Google Shape;196;p16"/>
              <p:cNvSpPr txBox="1"/>
              <p:nvPr/>
            </p:nvSpPr>
            <p:spPr>
              <a:xfrm>
                <a:off x="582825" y="5686499"/>
                <a:ext cx="1746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ringed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7" name="Google Shape;197;p16"/>
              <p:cNvSpPr txBox="1"/>
              <p:nvPr/>
            </p:nvSpPr>
            <p:spPr>
              <a:xfrm>
                <a:off x="582825" y="5415850"/>
                <a:ext cx="1746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98" name="Google Shape;198;p16"/>
            <p:cNvGrpSpPr/>
            <p:nvPr/>
          </p:nvGrpSpPr>
          <p:grpSpPr>
            <a:xfrm flipH="1">
              <a:off x="3163700" y="3291519"/>
              <a:ext cx="1056300" cy="530700"/>
              <a:chOff x="956700" y="1336663"/>
              <a:chExt cx="1056300" cy="530700"/>
            </a:xfrm>
          </p:grpSpPr>
          <p:sp>
            <p:nvSpPr>
              <p:cNvPr id="199" name="Google Shape;199;p16"/>
              <p:cNvSpPr/>
              <p:nvPr/>
            </p:nvSpPr>
            <p:spPr>
              <a:xfrm>
                <a:off x="956700" y="1336663"/>
                <a:ext cx="530700" cy="530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0" name="Google Shape;200;p16"/>
              <p:cNvCxnSpPr>
                <a:stCxn id="199" idx="6"/>
              </p:cNvCxnSpPr>
              <p:nvPr/>
            </p:nvCxnSpPr>
            <p:spPr>
              <a:xfrm>
                <a:off x="1487400" y="1602013"/>
                <a:ext cx="525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1" name="Google Shape;201;p16"/>
          <p:cNvGrpSpPr/>
          <p:nvPr/>
        </p:nvGrpSpPr>
        <p:grpSpPr>
          <a:xfrm>
            <a:off x="3784291" y="3386269"/>
            <a:ext cx="342919" cy="341222"/>
            <a:chOff x="-38538975" y="3954250"/>
            <a:chExt cx="318225" cy="316650"/>
          </a:xfrm>
        </p:grpSpPr>
        <p:sp>
          <p:nvSpPr>
            <p:cNvPr id="202" name="Google Shape;202;p16"/>
            <p:cNvSpPr/>
            <p:nvPr/>
          </p:nvSpPr>
          <p:spPr>
            <a:xfrm>
              <a:off x="-38538975" y="3954250"/>
              <a:ext cx="254425" cy="253625"/>
            </a:xfrm>
            <a:custGeom>
              <a:avLst/>
              <a:gdLst/>
              <a:ahLst/>
              <a:cxnLst/>
              <a:rect l="l" t="t" r="r" b="b"/>
              <a:pathLst>
                <a:path w="10177" h="10145" extrusionOk="0">
                  <a:moveTo>
                    <a:pt x="5104" y="3813"/>
                  </a:moveTo>
                  <a:cubicBezTo>
                    <a:pt x="5797" y="3813"/>
                    <a:pt x="6364" y="4348"/>
                    <a:pt x="6364" y="5073"/>
                  </a:cubicBezTo>
                  <a:cubicBezTo>
                    <a:pt x="6364" y="5766"/>
                    <a:pt x="5797" y="6333"/>
                    <a:pt x="5104" y="6333"/>
                  </a:cubicBezTo>
                  <a:cubicBezTo>
                    <a:pt x="4379" y="6333"/>
                    <a:pt x="3844" y="5766"/>
                    <a:pt x="3844" y="5073"/>
                  </a:cubicBezTo>
                  <a:cubicBezTo>
                    <a:pt x="3844" y="4411"/>
                    <a:pt x="4411" y="3813"/>
                    <a:pt x="5104" y="3813"/>
                  </a:cubicBezTo>
                  <a:close/>
                  <a:moveTo>
                    <a:pt x="5104" y="0"/>
                  </a:moveTo>
                  <a:cubicBezTo>
                    <a:pt x="2300" y="0"/>
                    <a:pt x="0" y="2269"/>
                    <a:pt x="0" y="5073"/>
                  </a:cubicBezTo>
                  <a:cubicBezTo>
                    <a:pt x="63" y="7908"/>
                    <a:pt x="2300" y="10145"/>
                    <a:pt x="5104" y="10145"/>
                  </a:cubicBezTo>
                  <a:cubicBezTo>
                    <a:pt x="7877" y="10145"/>
                    <a:pt x="10176" y="7877"/>
                    <a:pt x="10176" y="5073"/>
                  </a:cubicBezTo>
                  <a:cubicBezTo>
                    <a:pt x="10176" y="2269"/>
                    <a:pt x="7877" y="0"/>
                    <a:pt x="5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-38496450" y="4081725"/>
              <a:ext cx="275700" cy="189175"/>
            </a:xfrm>
            <a:custGeom>
              <a:avLst/>
              <a:gdLst/>
              <a:ahLst/>
              <a:cxnLst/>
              <a:rect l="l" t="t" r="r" b="b"/>
              <a:pathLst>
                <a:path w="11028" h="7567" extrusionOk="0">
                  <a:moveTo>
                    <a:pt x="9774" y="0"/>
                  </a:moveTo>
                  <a:cubicBezTo>
                    <a:pt x="9040" y="0"/>
                    <a:pt x="8444" y="548"/>
                    <a:pt x="8444" y="1265"/>
                  </a:cubicBezTo>
                  <a:cubicBezTo>
                    <a:pt x="8444" y="1801"/>
                    <a:pt x="8790" y="2305"/>
                    <a:pt x="9295" y="2463"/>
                  </a:cubicBezTo>
                  <a:lnTo>
                    <a:pt x="9295" y="2967"/>
                  </a:lnTo>
                  <a:cubicBezTo>
                    <a:pt x="9295" y="4416"/>
                    <a:pt x="8192" y="5645"/>
                    <a:pt x="6774" y="5834"/>
                  </a:cubicBezTo>
                  <a:lnTo>
                    <a:pt x="6774" y="4825"/>
                  </a:lnTo>
                  <a:cubicBezTo>
                    <a:pt x="5829" y="5487"/>
                    <a:pt x="4663" y="5865"/>
                    <a:pt x="3403" y="5865"/>
                  </a:cubicBezTo>
                  <a:cubicBezTo>
                    <a:pt x="2143" y="5865"/>
                    <a:pt x="977" y="5487"/>
                    <a:pt x="1" y="4825"/>
                  </a:cubicBezTo>
                  <a:lnTo>
                    <a:pt x="1" y="6306"/>
                  </a:lnTo>
                  <a:cubicBezTo>
                    <a:pt x="1" y="7031"/>
                    <a:pt x="568" y="7566"/>
                    <a:pt x="1261" y="7566"/>
                  </a:cubicBezTo>
                  <a:lnTo>
                    <a:pt x="5388" y="7566"/>
                  </a:lnTo>
                  <a:cubicBezTo>
                    <a:pt x="5955" y="7566"/>
                    <a:pt x="6459" y="7220"/>
                    <a:pt x="6617" y="6716"/>
                  </a:cubicBezTo>
                  <a:cubicBezTo>
                    <a:pt x="8601" y="6495"/>
                    <a:pt x="10082" y="4920"/>
                    <a:pt x="10114" y="2904"/>
                  </a:cubicBezTo>
                  <a:lnTo>
                    <a:pt x="10114" y="2400"/>
                  </a:lnTo>
                  <a:cubicBezTo>
                    <a:pt x="10649" y="2211"/>
                    <a:pt x="11027" y="1706"/>
                    <a:pt x="10996" y="1108"/>
                  </a:cubicBezTo>
                  <a:cubicBezTo>
                    <a:pt x="10964" y="572"/>
                    <a:pt x="10492" y="100"/>
                    <a:pt x="9893" y="5"/>
                  </a:cubicBezTo>
                  <a:cubicBezTo>
                    <a:pt x="9853" y="2"/>
                    <a:pt x="9813" y="0"/>
                    <a:pt x="9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16"/>
          <p:cNvGrpSpPr/>
          <p:nvPr/>
        </p:nvGrpSpPr>
        <p:grpSpPr>
          <a:xfrm>
            <a:off x="752500" y="2281980"/>
            <a:ext cx="3031800" cy="636349"/>
            <a:chOff x="752500" y="2281980"/>
            <a:chExt cx="3031800" cy="636349"/>
          </a:xfrm>
        </p:grpSpPr>
        <p:grpSp>
          <p:nvGrpSpPr>
            <p:cNvPr id="205" name="Google Shape;205;p16"/>
            <p:cNvGrpSpPr/>
            <p:nvPr/>
          </p:nvGrpSpPr>
          <p:grpSpPr>
            <a:xfrm>
              <a:off x="752500" y="2281980"/>
              <a:ext cx="1746900" cy="636349"/>
              <a:chOff x="582825" y="6882755"/>
              <a:chExt cx="1746900" cy="636349"/>
            </a:xfrm>
          </p:grpSpPr>
          <p:sp>
            <p:nvSpPr>
              <p:cNvPr id="206" name="Google Shape;206;p16"/>
              <p:cNvSpPr txBox="1"/>
              <p:nvPr/>
            </p:nvSpPr>
            <p:spPr>
              <a:xfrm>
                <a:off x="582825" y="7153404"/>
                <a:ext cx="1746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harbors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7" name="Google Shape;207;p16"/>
              <p:cNvSpPr txBox="1"/>
              <p:nvPr/>
            </p:nvSpPr>
            <p:spPr>
              <a:xfrm>
                <a:off x="582825" y="6882755"/>
                <a:ext cx="1746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08" name="Google Shape;208;p16"/>
            <p:cNvGrpSpPr/>
            <p:nvPr/>
          </p:nvGrpSpPr>
          <p:grpSpPr>
            <a:xfrm flipH="1">
              <a:off x="2728000" y="2334806"/>
              <a:ext cx="1056300" cy="530700"/>
              <a:chOff x="956700" y="1336663"/>
              <a:chExt cx="1056300" cy="530700"/>
            </a:xfrm>
          </p:grpSpPr>
          <p:sp>
            <p:nvSpPr>
              <p:cNvPr id="209" name="Google Shape;209;p16"/>
              <p:cNvSpPr/>
              <p:nvPr/>
            </p:nvSpPr>
            <p:spPr>
              <a:xfrm>
                <a:off x="956700" y="1336663"/>
                <a:ext cx="530700" cy="530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0" name="Google Shape;210;p16"/>
              <p:cNvCxnSpPr>
                <a:stCxn id="209" idx="6"/>
              </p:cNvCxnSpPr>
              <p:nvPr/>
            </p:nvCxnSpPr>
            <p:spPr>
              <a:xfrm>
                <a:off x="1487400" y="1602013"/>
                <a:ext cx="525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1" name="Google Shape;211;p16"/>
          <p:cNvGrpSpPr/>
          <p:nvPr/>
        </p:nvGrpSpPr>
        <p:grpSpPr>
          <a:xfrm>
            <a:off x="3395252" y="2429971"/>
            <a:ext cx="246178" cy="340360"/>
            <a:chOff x="-38129425" y="3222550"/>
            <a:chExt cx="228450" cy="315850"/>
          </a:xfrm>
        </p:grpSpPr>
        <p:sp>
          <p:nvSpPr>
            <p:cNvPr id="212" name="Google Shape;212;p16"/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219" name="Google Shape;219;p17"/>
          <p:cNvGrpSpPr/>
          <p:nvPr/>
        </p:nvGrpSpPr>
        <p:grpSpPr>
          <a:xfrm>
            <a:off x="2505214" y="1144875"/>
            <a:ext cx="5356315" cy="766311"/>
            <a:chOff x="2505214" y="1144875"/>
            <a:chExt cx="5356315" cy="766311"/>
          </a:xfrm>
        </p:grpSpPr>
        <p:sp>
          <p:nvSpPr>
            <p:cNvPr id="220" name="Google Shape;220;p17"/>
            <p:cNvSpPr/>
            <p:nvPr/>
          </p:nvSpPr>
          <p:spPr>
            <a:xfrm>
              <a:off x="2505214" y="1491590"/>
              <a:ext cx="1731268" cy="24058"/>
            </a:xfrm>
            <a:custGeom>
              <a:avLst/>
              <a:gdLst/>
              <a:ahLst/>
              <a:cxnLst/>
              <a:rect l="l" t="t" r="r" b="b"/>
              <a:pathLst>
                <a:path w="54043" h="751" extrusionOk="0">
                  <a:moveTo>
                    <a:pt x="0" y="0"/>
                  </a:moveTo>
                  <a:lnTo>
                    <a:pt x="0" y="750"/>
                  </a:lnTo>
                  <a:lnTo>
                    <a:pt x="54043" y="750"/>
                  </a:lnTo>
                  <a:lnTo>
                    <a:pt x="54043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4170893" y="1437803"/>
              <a:ext cx="131632" cy="131632"/>
            </a:xfrm>
            <a:custGeom>
              <a:avLst/>
              <a:gdLst/>
              <a:ahLst/>
              <a:cxnLst/>
              <a:rect l="l" t="t" r="r" b="b"/>
              <a:pathLst>
                <a:path w="4109" h="4109" extrusionOk="0">
                  <a:moveTo>
                    <a:pt x="2049" y="1"/>
                  </a:moveTo>
                  <a:cubicBezTo>
                    <a:pt x="918" y="1"/>
                    <a:pt x="1" y="917"/>
                    <a:pt x="1" y="2048"/>
                  </a:cubicBezTo>
                  <a:cubicBezTo>
                    <a:pt x="1" y="3191"/>
                    <a:pt x="918" y="4108"/>
                    <a:pt x="2049" y="4108"/>
                  </a:cubicBezTo>
                  <a:cubicBezTo>
                    <a:pt x="3180" y="4108"/>
                    <a:pt x="4109" y="3191"/>
                    <a:pt x="4109" y="2048"/>
                  </a:cubicBezTo>
                  <a:cubicBezTo>
                    <a:pt x="4109" y="917"/>
                    <a:pt x="3180" y="1"/>
                    <a:pt x="204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4533252" y="1193698"/>
              <a:ext cx="3328276" cy="717488"/>
            </a:xfrm>
            <a:custGeom>
              <a:avLst/>
              <a:gdLst/>
              <a:ahLst/>
              <a:cxnLst/>
              <a:rect l="l" t="t" r="r" b="b"/>
              <a:pathLst>
                <a:path w="103895" h="22397" extrusionOk="0">
                  <a:moveTo>
                    <a:pt x="11193" y="1"/>
                  </a:moveTo>
                  <a:cubicBezTo>
                    <a:pt x="5013" y="1"/>
                    <a:pt x="1" y="5013"/>
                    <a:pt x="1" y="11192"/>
                  </a:cubicBezTo>
                  <a:cubicBezTo>
                    <a:pt x="1" y="17384"/>
                    <a:pt x="5013" y="22396"/>
                    <a:pt x="11193" y="22396"/>
                  </a:cubicBezTo>
                  <a:cubicBezTo>
                    <a:pt x="12895" y="22396"/>
                    <a:pt x="14503" y="22015"/>
                    <a:pt x="15955" y="21325"/>
                  </a:cubicBezTo>
                  <a:lnTo>
                    <a:pt x="93763" y="21325"/>
                  </a:lnTo>
                  <a:cubicBezTo>
                    <a:pt x="99358" y="21325"/>
                    <a:pt x="103895" y="16788"/>
                    <a:pt x="103895" y="11192"/>
                  </a:cubicBezTo>
                  <a:cubicBezTo>
                    <a:pt x="103895" y="5597"/>
                    <a:pt x="99358" y="1060"/>
                    <a:pt x="93763" y="1060"/>
                  </a:cubicBezTo>
                  <a:lnTo>
                    <a:pt x="15955" y="1060"/>
                  </a:lnTo>
                  <a:cubicBezTo>
                    <a:pt x="14503" y="382"/>
                    <a:pt x="12895" y="1"/>
                    <a:pt x="11193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4508841" y="1169286"/>
              <a:ext cx="3316071" cy="717488"/>
            </a:xfrm>
            <a:custGeom>
              <a:avLst/>
              <a:gdLst/>
              <a:ahLst/>
              <a:cxnLst/>
              <a:rect l="l" t="t" r="r" b="b"/>
              <a:pathLst>
                <a:path w="103514" h="22397" extrusionOk="0">
                  <a:moveTo>
                    <a:pt x="11193" y="1"/>
                  </a:moveTo>
                  <a:cubicBezTo>
                    <a:pt x="10312" y="1"/>
                    <a:pt x="9454" y="108"/>
                    <a:pt x="8621" y="298"/>
                  </a:cubicBezTo>
                  <a:lnTo>
                    <a:pt x="6716" y="298"/>
                  </a:lnTo>
                  <a:lnTo>
                    <a:pt x="6716" y="941"/>
                  </a:lnTo>
                  <a:cubicBezTo>
                    <a:pt x="2763" y="2668"/>
                    <a:pt x="1" y="6609"/>
                    <a:pt x="1" y="11192"/>
                  </a:cubicBezTo>
                  <a:cubicBezTo>
                    <a:pt x="1" y="17384"/>
                    <a:pt x="5013" y="22396"/>
                    <a:pt x="11193" y="22396"/>
                  </a:cubicBezTo>
                  <a:cubicBezTo>
                    <a:pt x="13455" y="22396"/>
                    <a:pt x="15550" y="21718"/>
                    <a:pt x="17312" y="20575"/>
                  </a:cubicBezTo>
                  <a:lnTo>
                    <a:pt x="93382" y="20575"/>
                  </a:lnTo>
                  <a:cubicBezTo>
                    <a:pt x="98977" y="20575"/>
                    <a:pt x="103514" y="16038"/>
                    <a:pt x="103514" y="10430"/>
                  </a:cubicBezTo>
                  <a:cubicBezTo>
                    <a:pt x="103514" y="4835"/>
                    <a:pt x="98977" y="298"/>
                    <a:pt x="93382" y="298"/>
                  </a:cubicBezTo>
                  <a:lnTo>
                    <a:pt x="13764" y="298"/>
                  </a:lnTo>
                  <a:cubicBezTo>
                    <a:pt x="12943" y="108"/>
                    <a:pt x="12086" y="1"/>
                    <a:pt x="11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4496635" y="1144875"/>
              <a:ext cx="717488" cy="717488"/>
            </a:xfrm>
            <a:custGeom>
              <a:avLst/>
              <a:gdLst/>
              <a:ahLst/>
              <a:cxnLst/>
              <a:rect l="l" t="t" r="r" b="b"/>
              <a:pathLst>
                <a:path w="22397" h="22397" extrusionOk="0">
                  <a:moveTo>
                    <a:pt x="11193" y="1"/>
                  </a:moveTo>
                  <a:cubicBezTo>
                    <a:pt x="5013" y="1"/>
                    <a:pt x="1" y="5013"/>
                    <a:pt x="1" y="11192"/>
                  </a:cubicBezTo>
                  <a:cubicBezTo>
                    <a:pt x="1" y="17384"/>
                    <a:pt x="5013" y="22396"/>
                    <a:pt x="11193" y="22396"/>
                  </a:cubicBezTo>
                  <a:cubicBezTo>
                    <a:pt x="17384" y="22396"/>
                    <a:pt x="22396" y="17384"/>
                    <a:pt x="22396" y="11192"/>
                  </a:cubicBezTo>
                  <a:cubicBezTo>
                    <a:pt x="22396" y="5013"/>
                    <a:pt x="17384" y="1"/>
                    <a:pt x="11193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25" name="Google Shape;225;p17"/>
            <p:cNvGrpSpPr/>
            <p:nvPr/>
          </p:nvGrpSpPr>
          <p:grpSpPr>
            <a:xfrm>
              <a:off x="5366863" y="1185445"/>
              <a:ext cx="2344107" cy="636348"/>
              <a:chOff x="9240550" y="1301050"/>
              <a:chExt cx="2931600" cy="636348"/>
            </a:xfrm>
          </p:grpSpPr>
          <p:sp>
            <p:nvSpPr>
              <p:cNvPr id="226" name="Google Shape;226;p17"/>
              <p:cNvSpPr txBox="1"/>
              <p:nvPr/>
            </p:nvSpPr>
            <p:spPr>
              <a:xfrm>
                <a:off x="9240550" y="1571698"/>
                <a:ext cx="29316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7" name="Google Shape;227;p17"/>
              <p:cNvSpPr txBox="1"/>
              <p:nvPr/>
            </p:nvSpPr>
            <p:spPr>
              <a:xfrm>
                <a:off x="9240550" y="1301050"/>
                <a:ext cx="29316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28" name="Google Shape;228;p17"/>
          <p:cNvGrpSpPr/>
          <p:nvPr/>
        </p:nvGrpSpPr>
        <p:grpSpPr>
          <a:xfrm>
            <a:off x="2505214" y="2975732"/>
            <a:ext cx="5356315" cy="766311"/>
            <a:chOff x="2505214" y="2975732"/>
            <a:chExt cx="5356315" cy="766311"/>
          </a:xfrm>
        </p:grpSpPr>
        <p:sp>
          <p:nvSpPr>
            <p:cNvPr id="229" name="Google Shape;229;p17"/>
            <p:cNvSpPr/>
            <p:nvPr/>
          </p:nvSpPr>
          <p:spPr>
            <a:xfrm>
              <a:off x="2505214" y="3322457"/>
              <a:ext cx="1731268" cy="24058"/>
            </a:xfrm>
            <a:custGeom>
              <a:avLst/>
              <a:gdLst/>
              <a:ahLst/>
              <a:cxnLst/>
              <a:rect l="l" t="t" r="r" b="b"/>
              <a:pathLst>
                <a:path w="54043" h="751" extrusionOk="0">
                  <a:moveTo>
                    <a:pt x="0" y="0"/>
                  </a:moveTo>
                  <a:lnTo>
                    <a:pt x="0" y="750"/>
                  </a:lnTo>
                  <a:lnTo>
                    <a:pt x="54043" y="750"/>
                  </a:lnTo>
                  <a:lnTo>
                    <a:pt x="5404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4170893" y="3268669"/>
              <a:ext cx="131632" cy="131632"/>
            </a:xfrm>
            <a:custGeom>
              <a:avLst/>
              <a:gdLst/>
              <a:ahLst/>
              <a:cxnLst/>
              <a:rect l="l" t="t" r="r" b="b"/>
              <a:pathLst>
                <a:path w="4109" h="4109" extrusionOk="0">
                  <a:moveTo>
                    <a:pt x="2049" y="0"/>
                  </a:moveTo>
                  <a:cubicBezTo>
                    <a:pt x="918" y="0"/>
                    <a:pt x="1" y="917"/>
                    <a:pt x="1" y="2060"/>
                  </a:cubicBezTo>
                  <a:cubicBezTo>
                    <a:pt x="1" y="3191"/>
                    <a:pt x="918" y="4108"/>
                    <a:pt x="2049" y="4108"/>
                  </a:cubicBezTo>
                  <a:cubicBezTo>
                    <a:pt x="3180" y="4108"/>
                    <a:pt x="4109" y="3191"/>
                    <a:pt x="4109" y="2060"/>
                  </a:cubicBezTo>
                  <a:cubicBezTo>
                    <a:pt x="4109" y="917"/>
                    <a:pt x="3180" y="0"/>
                    <a:pt x="204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4533252" y="3024554"/>
              <a:ext cx="3328276" cy="717488"/>
            </a:xfrm>
            <a:custGeom>
              <a:avLst/>
              <a:gdLst/>
              <a:ahLst/>
              <a:cxnLst/>
              <a:rect l="l" t="t" r="r" b="b"/>
              <a:pathLst>
                <a:path w="103895" h="22397" extrusionOk="0">
                  <a:moveTo>
                    <a:pt x="11193" y="0"/>
                  </a:moveTo>
                  <a:cubicBezTo>
                    <a:pt x="5013" y="0"/>
                    <a:pt x="1" y="5013"/>
                    <a:pt x="1" y="11192"/>
                  </a:cubicBezTo>
                  <a:cubicBezTo>
                    <a:pt x="1" y="17384"/>
                    <a:pt x="5013" y="22396"/>
                    <a:pt x="11193" y="22396"/>
                  </a:cubicBezTo>
                  <a:cubicBezTo>
                    <a:pt x="12895" y="22396"/>
                    <a:pt x="14503" y="22015"/>
                    <a:pt x="15955" y="21336"/>
                  </a:cubicBezTo>
                  <a:lnTo>
                    <a:pt x="93763" y="21336"/>
                  </a:lnTo>
                  <a:cubicBezTo>
                    <a:pt x="99358" y="21336"/>
                    <a:pt x="103895" y="16800"/>
                    <a:pt x="103895" y="11192"/>
                  </a:cubicBezTo>
                  <a:cubicBezTo>
                    <a:pt x="103895" y="5596"/>
                    <a:pt x="99358" y="1060"/>
                    <a:pt x="93763" y="1060"/>
                  </a:cubicBezTo>
                  <a:lnTo>
                    <a:pt x="15955" y="1060"/>
                  </a:lnTo>
                  <a:cubicBezTo>
                    <a:pt x="14503" y="381"/>
                    <a:pt x="12895" y="0"/>
                    <a:pt x="1119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4508841" y="3000143"/>
              <a:ext cx="3316071" cy="717488"/>
            </a:xfrm>
            <a:custGeom>
              <a:avLst/>
              <a:gdLst/>
              <a:ahLst/>
              <a:cxnLst/>
              <a:rect l="l" t="t" r="r" b="b"/>
              <a:pathLst>
                <a:path w="103514" h="22397" extrusionOk="0">
                  <a:moveTo>
                    <a:pt x="11193" y="0"/>
                  </a:moveTo>
                  <a:cubicBezTo>
                    <a:pt x="10312" y="0"/>
                    <a:pt x="9454" y="108"/>
                    <a:pt x="8621" y="298"/>
                  </a:cubicBezTo>
                  <a:lnTo>
                    <a:pt x="6716" y="298"/>
                  </a:lnTo>
                  <a:lnTo>
                    <a:pt x="6716" y="941"/>
                  </a:lnTo>
                  <a:cubicBezTo>
                    <a:pt x="2763" y="2667"/>
                    <a:pt x="1" y="6608"/>
                    <a:pt x="1" y="11204"/>
                  </a:cubicBezTo>
                  <a:cubicBezTo>
                    <a:pt x="1" y="17384"/>
                    <a:pt x="5013" y="22396"/>
                    <a:pt x="11193" y="22396"/>
                  </a:cubicBezTo>
                  <a:cubicBezTo>
                    <a:pt x="13455" y="22396"/>
                    <a:pt x="15550" y="21729"/>
                    <a:pt x="17312" y="20574"/>
                  </a:cubicBezTo>
                  <a:lnTo>
                    <a:pt x="93382" y="20574"/>
                  </a:lnTo>
                  <a:cubicBezTo>
                    <a:pt x="98977" y="20574"/>
                    <a:pt x="103514" y="16038"/>
                    <a:pt x="103514" y="10442"/>
                  </a:cubicBezTo>
                  <a:cubicBezTo>
                    <a:pt x="103514" y="4834"/>
                    <a:pt x="98977" y="298"/>
                    <a:pt x="93382" y="298"/>
                  </a:cubicBezTo>
                  <a:lnTo>
                    <a:pt x="13764" y="298"/>
                  </a:lnTo>
                  <a:cubicBezTo>
                    <a:pt x="12943" y="108"/>
                    <a:pt x="12086" y="0"/>
                    <a:pt x="11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4496635" y="2975732"/>
              <a:ext cx="717488" cy="717488"/>
            </a:xfrm>
            <a:custGeom>
              <a:avLst/>
              <a:gdLst/>
              <a:ahLst/>
              <a:cxnLst/>
              <a:rect l="l" t="t" r="r" b="b"/>
              <a:pathLst>
                <a:path w="22397" h="22397" extrusionOk="0">
                  <a:moveTo>
                    <a:pt x="11193" y="0"/>
                  </a:moveTo>
                  <a:cubicBezTo>
                    <a:pt x="5013" y="0"/>
                    <a:pt x="1" y="5013"/>
                    <a:pt x="1" y="11204"/>
                  </a:cubicBezTo>
                  <a:cubicBezTo>
                    <a:pt x="1" y="17384"/>
                    <a:pt x="5013" y="22396"/>
                    <a:pt x="11193" y="22396"/>
                  </a:cubicBezTo>
                  <a:cubicBezTo>
                    <a:pt x="17384" y="22396"/>
                    <a:pt x="22396" y="17384"/>
                    <a:pt x="22396" y="11204"/>
                  </a:cubicBezTo>
                  <a:cubicBezTo>
                    <a:pt x="22396" y="5013"/>
                    <a:pt x="17384" y="0"/>
                    <a:pt x="1119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34" name="Google Shape;234;p17"/>
            <p:cNvGrpSpPr/>
            <p:nvPr/>
          </p:nvGrpSpPr>
          <p:grpSpPr>
            <a:xfrm>
              <a:off x="5366863" y="3016309"/>
              <a:ext cx="2344107" cy="636348"/>
              <a:chOff x="9240550" y="2034504"/>
              <a:chExt cx="2931600" cy="636348"/>
            </a:xfrm>
          </p:grpSpPr>
          <p:sp>
            <p:nvSpPr>
              <p:cNvPr id="235" name="Google Shape;235;p17"/>
              <p:cNvSpPr txBox="1"/>
              <p:nvPr/>
            </p:nvSpPr>
            <p:spPr>
              <a:xfrm>
                <a:off x="9240550" y="2305152"/>
                <a:ext cx="29316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very cold place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6" name="Google Shape;236;p17"/>
              <p:cNvSpPr txBox="1"/>
              <p:nvPr/>
            </p:nvSpPr>
            <p:spPr>
              <a:xfrm>
                <a:off x="9240550" y="2034504"/>
                <a:ext cx="29316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37" name="Google Shape;237;p17"/>
          <p:cNvGrpSpPr/>
          <p:nvPr/>
        </p:nvGrpSpPr>
        <p:grpSpPr>
          <a:xfrm>
            <a:off x="2505214" y="2042748"/>
            <a:ext cx="5356315" cy="765926"/>
            <a:chOff x="2505214" y="2042748"/>
            <a:chExt cx="5356315" cy="765926"/>
          </a:xfrm>
        </p:grpSpPr>
        <p:sp>
          <p:nvSpPr>
            <p:cNvPr id="238" name="Google Shape;238;p17"/>
            <p:cNvSpPr/>
            <p:nvPr/>
          </p:nvSpPr>
          <p:spPr>
            <a:xfrm>
              <a:off x="2505214" y="2369643"/>
              <a:ext cx="1731268" cy="23674"/>
            </a:xfrm>
            <a:custGeom>
              <a:avLst/>
              <a:gdLst/>
              <a:ahLst/>
              <a:cxnLst/>
              <a:rect l="l" t="t" r="r" b="b"/>
              <a:pathLst>
                <a:path w="54043" h="739" extrusionOk="0">
                  <a:moveTo>
                    <a:pt x="0" y="0"/>
                  </a:moveTo>
                  <a:lnTo>
                    <a:pt x="0" y="739"/>
                  </a:lnTo>
                  <a:lnTo>
                    <a:pt x="54043" y="739"/>
                  </a:lnTo>
                  <a:lnTo>
                    <a:pt x="5404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4170893" y="2315854"/>
              <a:ext cx="131632" cy="131632"/>
            </a:xfrm>
            <a:custGeom>
              <a:avLst/>
              <a:gdLst/>
              <a:ahLst/>
              <a:cxnLst/>
              <a:rect l="l" t="t" r="r" b="b"/>
              <a:pathLst>
                <a:path w="4109" h="4109" extrusionOk="0">
                  <a:moveTo>
                    <a:pt x="2049" y="1"/>
                  </a:moveTo>
                  <a:cubicBezTo>
                    <a:pt x="918" y="1"/>
                    <a:pt x="1" y="917"/>
                    <a:pt x="1" y="2049"/>
                  </a:cubicBezTo>
                  <a:cubicBezTo>
                    <a:pt x="1" y="3180"/>
                    <a:pt x="918" y="4108"/>
                    <a:pt x="2049" y="4108"/>
                  </a:cubicBezTo>
                  <a:cubicBezTo>
                    <a:pt x="3180" y="4108"/>
                    <a:pt x="4109" y="3180"/>
                    <a:pt x="4109" y="2049"/>
                  </a:cubicBezTo>
                  <a:cubicBezTo>
                    <a:pt x="4109" y="917"/>
                    <a:pt x="3180" y="1"/>
                    <a:pt x="204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4533252" y="2091570"/>
              <a:ext cx="3328276" cy="717103"/>
            </a:xfrm>
            <a:custGeom>
              <a:avLst/>
              <a:gdLst/>
              <a:ahLst/>
              <a:cxnLst/>
              <a:rect l="l" t="t" r="r" b="b"/>
              <a:pathLst>
                <a:path w="103895" h="22385" extrusionOk="0">
                  <a:moveTo>
                    <a:pt x="11193" y="1"/>
                  </a:moveTo>
                  <a:cubicBezTo>
                    <a:pt x="5013" y="1"/>
                    <a:pt x="1" y="5013"/>
                    <a:pt x="1" y="11193"/>
                  </a:cubicBezTo>
                  <a:cubicBezTo>
                    <a:pt x="1" y="17372"/>
                    <a:pt x="5013" y="22385"/>
                    <a:pt x="11193" y="22385"/>
                  </a:cubicBezTo>
                  <a:cubicBezTo>
                    <a:pt x="12812" y="22385"/>
                    <a:pt x="14348" y="22039"/>
                    <a:pt x="15729" y="21432"/>
                  </a:cubicBezTo>
                  <a:lnTo>
                    <a:pt x="93763" y="21432"/>
                  </a:lnTo>
                  <a:cubicBezTo>
                    <a:pt x="99358" y="21432"/>
                    <a:pt x="103895" y="16896"/>
                    <a:pt x="103895" y="11288"/>
                  </a:cubicBezTo>
                  <a:cubicBezTo>
                    <a:pt x="103895" y="5692"/>
                    <a:pt x="99358" y="1156"/>
                    <a:pt x="93763" y="1156"/>
                  </a:cubicBezTo>
                  <a:lnTo>
                    <a:pt x="16158" y="1156"/>
                  </a:lnTo>
                  <a:cubicBezTo>
                    <a:pt x="14657" y="418"/>
                    <a:pt x="12979" y="1"/>
                    <a:pt x="11193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4496635" y="2067159"/>
              <a:ext cx="3316071" cy="717488"/>
            </a:xfrm>
            <a:custGeom>
              <a:avLst/>
              <a:gdLst/>
              <a:ahLst/>
              <a:cxnLst/>
              <a:rect l="l" t="t" r="r" b="b"/>
              <a:pathLst>
                <a:path w="103514" h="22397" extrusionOk="0">
                  <a:moveTo>
                    <a:pt x="11193" y="1"/>
                  </a:moveTo>
                  <a:cubicBezTo>
                    <a:pt x="10169" y="1"/>
                    <a:pt x="9181" y="144"/>
                    <a:pt x="8228" y="394"/>
                  </a:cubicBezTo>
                  <a:lnTo>
                    <a:pt x="6716" y="394"/>
                  </a:lnTo>
                  <a:lnTo>
                    <a:pt x="6716" y="930"/>
                  </a:lnTo>
                  <a:cubicBezTo>
                    <a:pt x="2763" y="2668"/>
                    <a:pt x="1" y="6609"/>
                    <a:pt x="1" y="11193"/>
                  </a:cubicBezTo>
                  <a:cubicBezTo>
                    <a:pt x="1" y="17384"/>
                    <a:pt x="5013" y="22396"/>
                    <a:pt x="11193" y="22396"/>
                  </a:cubicBezTo>
                  <a:cubicBezTo>
                    <a:pt x="13395" y="22396"/>
                    <a:pt x="15431" y="21754"/>
                    <a:pt x="17158" y="20670"/>
                  </a:cubicBezTo>
                  <a:lnTo>
                    <a:pt x="93382" y="20670"/>
                  </a:lnTo>
                  <a:cubicBezTo>
                    <a:pt x="98977" y="20670"/>
                    <a:pt x="103514" y="16134"/>
                    <a:pt x="103514" y="10538"/>
                  </a:cubicBezTo>
                  <a:cubicBezTo>
                    <a:pt x="103514" y="4930"/>
                    <a:pt x="98977" y="394"/>
                    <a:pt x="93382" y="394"/>
                  </a:cubicBezTo>
                  <a:lnTo>
                    <a:pt x="14157" y="394"/>
                  </a:lnTo>
                  <a:cubicBezTo>
                    <a:pt x="13217" y="144"/>
                    <a:pt x="12229" y="1"/>
                    <a:pt x="11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496635" y="2042748"/>
              <a:ext cx="717488" cy="717488"/>
            </a:xfrm>
            <a:custGeom>
              <a:avLst/>
              <a:gdLst/>
              <a:ahLst/>
              <a:cxnLst/>
              <a:rect l="l" t="t" r="r" b="b"/>
              <a:pathLst>
                <a:path w="22397" h="22397" extrusionOk="0">
                  <a:moveTo>
                    <a:pt x="11193" y="1"/>
                  </a:moveTo>
                  <a:cubicBezTo>
                    <a:pt x="5013" y="1"/>
                    <a:pt x="1" y="5013"/>
                    <a:pt x="1" y="11193"/>
                  </a:cubicBezTo>
                  <a:cubicBezTo>
                    <a:pt x="1" y="17384"/>
                    <a:pt x="5013" y="22396"/>
                    <a:pt x="11193" y="22396"/>
                  </a:cubicBezTo>
                  <a:cubicBezTo>
                    <a:pt x="17384" y="22396"/>
                    <a:pt x="22396" y="17384"/>
                    <a:pt x="22396" y="11193"/>
                  </a:cubicBezTo>
                  <a:cubicBezTo>
                    <a:pt x="22396" y="5013"/>
                    <a:pt x="17384" y="1"/>
                    <a:pt x="1119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43" name="Google Shape;243;p17"/>
            <p:cNvGrpSpPr/>
            <p:nvPr/>
          </p:nvGrpSpPr>
          <p:grpSpPr>
            <a:xfrm>
              <a:off x="5366863" y="2083318"/>
              <a:ext cx="2344107" cy="636348"/>
              <a:chOff x="9240550" y="2767958"/>
              <a:chExt cx="2931600" cy="636348"/>
            </a:xfrm>
          </p:grpSpPr>
          <p:sp>
            <p:nvSpPr>
              <p:cNvPr id="244" name="Google Shape;244;p17"/>
              <p:cNvSpPr txBox="1"/>
              <p:nvPr/>
            </p:nvSpPr>
            <p:spPr>
              <a:xfrm>
                <a:off x="9240550" y="3038606"/>
                <a:ext cx="29316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5" name="Google Shape;245;p17"/>
              <p:cNvSpPr txBox="1"/>
              <p:nvPr/>
            </p:nvSpPr>
            <p:spPr>
              <a:xfrm>
                <a:off x="9240550" y="2767958"/>
                <a:ext cx="29316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46" name="Google Shape;246;p17"/>
          <p:cNvGrpSpPr/>
          <p:nvPr/>
        </p:nvGrpSpPr>
        <p:grpSpPr>
          <a:xfrm>
            <a:off x="2505214" y="3888117"/>
            <a:ext cx="5356315" cy="766279"/>
            <a:chOff x="2505214" y="3888117"/>
            <a:chExt cx="5356315" cy="766279"/>
          </a:xfrm>
        </p:grpSpPr>
        <p:sp>
          <p:nvSpPr>
            <p:cNvPr id="247" name="Google Shape;247;p17"/>
            <p:cNvSpPr/>
            <p:nvPr/>
          </p:nvSpPr>
          <p:spPr>
            <a:xfrm>
              <a:off x="2505214" y="4234810"/>
              <a:ext cx="1731268" cy="24058"/>
            </a:xfrm>
            <a:custGeom>
              <a:avLst/>
              <a:gdLst/>
              <a:ahLst/>
              <a:cxnLst/>
              <a:rect l="l" t="t" r="r" b="b"/>
              <a:pathLst>
                <a:path w="54043" h="751" extrusionOk="0">
                  <a:moveTo>
                    <a:pt x="0" y="1"/>
                  </a:moveTo>
                  <a:lnTo>
                    <a:pt x="0" y="751"/>
                  </a:lnTo>
                  <a:lnTo>
                    <a:pt x="54043" y="751"/>
                  </a:lnTo>
                  <a:lnTo>
                    <a:pt x="54043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4170893" y="4181054"/>
              <a:ext cx="131632" cy="131600"/>
            </a:xfrm>
            <a:custGeom>
              <a:avLst/>
              <a:gdLst/>
              <a:ahLst/>
              <a:cxnLst/>
              <a:rect l="l" t="t" r="r" b="b"/>
              <a:pathLst>
                <a:path w="4109" h="4108" extrusionOk="0">
                  <a:moveTo>
                    <a:pt x="2049" y="0"/>
                  </a:moveTo>
                  <a:cubicBezTo>
                    <a:pt x="918" y="0"/>
                    <a:pt x="1" y="917"/>
                    <a:pt x="1" y="2060"/>
                  </a:cubicBezTo>
                  <a:cubicBezTo>
                    <a:pt x="1" y="3191"/>
                    <a:pt x="918" y="4108"/>
                    <a:pt x="2049" y="4108"/>
                  </a:cubicBezTo>
                  <a:cubicBezTo>
                    <a:pt x="3180" y="4108"/>
                    <a:pt x="4109" y="3191"/>
                    <a:pt x="4109" y="2060"/>
                  </a:cubicBezTo>
                  <a:cubicBezTo>
                    <a:pt x="4109" y="917"/>
                    <a:pt x="3180" y="0"/>
                    <a:pt x="2049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4533252" y="3936939"/>
              <a:ext cx="3328276" cy="717456"/>
            </a:xfrm>
            <a:custGeom>
              <a:avLst/>
              <a:gdLst/>
              <a:ahLst/>
              <a:cxnLst/>
              <a:rect l="l" t="t" r="r" b="b"/>
              <a:pathLst>
                <a:path w="103895" h="22396" extrusionOk="0">
                  <a:moveTo>
                    <a:pt x="11193" y="0"/>
                  </a:moveTo>
                  <a:cubicBezTo>
                    <a:pt x="5013" y="0"/>
                    <a:pt x="1" y="5013"/>
                    <a:pt x="1" y="11192"/>
                  </a:cubicBezTo>
                  <a:cubicBezTo>
                    <a:pt x="1" y="17383"/>
                    <a:pt x="5013" y="22396"/>
                    <a:pt x="11193" y="22396"/>
                  </a:cubicBezTo>
                  <a:cubicBezTo>
                    <a:pt x="12895" y="22396"/>
                    <a:pt x="14503" y="22015"/>
                    <a:pt x="15955" y="21336"/>
                  </a:cubicBezTo>
                  <a:lnTo>
                    <a:pt x="93763" y="21336"/>
                  </a:lnTo>
                  <a:cubicBezTo>
                    <a:pt x="99358" y="21336"/>
                    <a:pt x="103895" y="16788"/>
                    <a:pt x="103895" y="11192"/>
                  </a:cubicBezTo>
                  <a:cubicBezTo>
                    <a:pt x="103895" y="5596"/>
                    <a:pt x="99358" y="1060"/>
                    <a:pt x="93763" y="1060"/>
                  </a:cubicBezTo>
                  <a:lnTo>
                    <a:pt x="15955" y="1060"/>
                  </a:lnTo>
                  <a:cubicBezTo>
                    <a:pt x="14503" y="381"/>
                    <a:pt x="12895" y="0"/>
                    <a:pt x="1119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4508841" y="3912528"/>
              <a:ext cx="3316071" cy="717456"/>
            </a:xfrm>
            <a:custGeom>
              <a:avLst/>
              <a:gdLst/>
              <a:ahLst/>
              <a:cxnLst/>
              <a:rect l="l" t="t" r="r" b="b"/>
              <a:pathLst>
                <a:path w="103514" h="22396" extrusionOk="0">
                  <a:moveTo>
                    <a:pt x="11193" y="0"/>
                  </a:moveTo>
                  <a:cubicBezTo>
                    <a:pt x="10312" y="0"/>
                    <a:pt x="9454" y="107"/>
                    <a:pt x="8621" y="298"/>
                  </a:cubicBezTo>
                  <a:lnTo>
                    <a:pt x="6716" y="298"/>
                  </a:lnTo>
                  <a:lnTo>
                    <a:pt x="6716" y="941"/>
                  </a:lnTo>
                  <a:cubicBezTo>
                    <a:pt x="2763" y="2667"/>
                    <a:pt x="1" y="6608"/>
                    <a:pt x="1" y="11192"/>
                  </a:cubicBezTo>
                  <a:cubicBezTo>
                    <a:pt x="1" y="17383"/>
                    <a:pt x="5013" y="22396"/>
                    <a:pt x="11193" y="22396"/>
                  </a:cubicBezTo>
                  <a:cubicBezTo>
                    <a:pt x="13455" y="22396"/>
                    <a:pt x="15550" y="21717"/>
                    <a:pt x="17312" y="20574"/>
                  </a:cubicBezTo>
                  <a:lnTo>
                    <a:pt x="93382" y="20574"/>
                  </a:lnTo>
                  <a:cubicBezTo>
                    <a:pt x="98977" y="20574"/>
                    <a:pt x="103514" y="16038"/>
                    <a:pt x="103514" y="10442"/>
                  </a:cubicBezTo>
                  <a:cubicBezTo>
                    <a:pt x="103514" y="4834"/>
                    <a:pt x="98977" y="298"/>
                    <a:pt x="93382" y="298"/>
                  </a:cubicBezTo>
                  <a:lnTo>
                    <a:pt x="13764" y="298"/>
                  </a:lnTo>
                  <a:cubicBezTo>
                    <a:pt x="12943" y="107"/>
                    <a:pt x="12086" y="0"/>
                    <a:pt x="11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496635" y="3888117"/>
              <a:ext cx="717488" cy="717456"/>
            </a:xfrm>
            <a:custGeom>
              <a:avLst/>
              <a:gdLst/>
              <a:ahLst/>
              <a:cxnLst/>
              <a:rect l="l" t="t" r="r" b="b"/>
              <a:pathLst>
                <a:path w="22397" h="22396" extrusionOk="0">
                  <a:moveTo>
                    <a:pt x="11193" y="0"/>
                  </a:moveTo>
                  <a:cubicBezTo>
                    <a:pt x="5013" y="0"/>
                    <a:pt x="1" y="5013"/>
                    <a:pt x="1" y="11204"/>
                  </a:cubicBezTo>
                  <a:cubicBezTo>
                    <a:pt x="1" y="17383"/>
                    <a:pt x="5013" y="22396"/>
                    <a:pt x="11193" y="22396"/>
                  </a:cubicBezTo>
                  <a:cubicBezTo>
                    <a:pt x="17384" y="22396"/>
                    <a:pt x="22396" y="17383"/>
                    <a:pt x="22396" y="11204"/>
                  </a:cubicBezTo>
                  <a:cubicBezTo>
                    <a:pt x="22396" y="5013"/>
                    <a:pt x="17384" y="0"/>
                    <a:pt x="1119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52" name="Google Shape;252;p17"/>
            <p:cNvGrpSpPr/>
            <p:nvPr/>
          </p:nvGrpSpPr>
          <p:grpSpPr>
            <a:xfrm>
              <a:off x="5366863" y="3928670"/>
              <a:ext cx="2344107" cy="636350"/>
              <a:chOff x="9240550" y="3501424"/>
              <a:chExt cx="2931600" cy="636350"/>
            </a:xfrm>
          </p:grpSpPr>
          <p:sp>
            <p:nvSpPr>
              <p:cNvPr id="253" name="Google Shape;253;p17"/>
              <p:cNvSpPr txBox="1"/>
              <p:nvPr/>
            </p:nvSpPr>
            <p:spPr>
              <a:xfrm>
                <a:off x="9240550" y="3772074"/>
                <a:ext cx="29316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4" name="Google Shape;254;p17"/>
              <p:cNvSpPr txBox="1"/>
              <p:nvPr/>
            </p:nvSpPr>
            <p:spPr>
              <a:xfrm>
                <a:off x="9240550" y="3501424"/>
                <a:ext cx="29316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55" name="Google Shape;255;p17"/>
          <p:cNvGrpSpPr/>
          <p:nvPr/>
        </p:nvGrpSpPr>
        <p:grpSpPr>
          <a:xfrm>
            <a:off x="1359383" y="1280675"/>
            <a:ext cx="2475882" cy="3211215"/>
            <a:chOff x="1359383" y="1280675"/>
            <a:chExt cx="2475882" cy="3211215"/>
          </a:xfrm>
        </p:grpSpPr>
        <p:grpSp>
          <p:nvGrpSpPr>
            <p:cNvPr id="256" name="Google Shape;256;p17"/>
            <p:cNvGrpSpPr/>
            <p:nvPr/>
          </p:nvGrpSpPr>
          <p:grpSpPr>
            <a:xfrm>
              <a:off x="1359383" y="1280675"/>
              <a:ext cx="2475882" cy="3211186"/>
              <a:chOff x="1359383" y="1280675"/>
              <a:chExt cx="2475882" cy="3211186"/>
            </a:xfrm>
          </p:grpSpPr>
          <p:sp>
            <p:nvSpPr>
              <p:cNvPr id="257" name="Google Shape;257;p17"/>
              <p:cNvSpPr/>
              <p:nvPr/>
            </p:nvSpPr>
            <p:spPr>
              <a:xfrm>
                <a:off x="1359383" y="1280675"/>
                <a:ext cx="2475825" cy="3211156"/>
              </a:xfrm>
              <a:custGeom>
                <a:avLst/>
                <a:gdLst/>
                <a:ahLst/>
                <a:cxnLst/>
                <a:rect l="l" t="t" r="r" b="b"/>
                <a:pathLst>
                  <a:path w="77285" h="100239" extrusionOk="0">
                    <a:moveTo>
                      <a:pt x="32195" y="0"/>
                    </a:moveTo>
                    <a:lnTo>
                      <a:pt x="32195" y="12"/>
                    </a:lnTo>
                    <a:cubicBezTo>
                      <a:pt x="32088" y="179"/>
                      <a:pt x="29124" y="4917"/>
                      <a:pt x="25802" y="10168"/>
                    </a:cubicBezTo>
                    <a:cubicBezTo>
                      <a:pt x="23659" y="13526"/>
                      <a:pt x="21385" y="17086"/>
                      <a:pt x="19646" y="19776"/>
                    </a:cubicBezTo>
                    <a:cubicBezTo>
                      <a:pt x="17945" y="22380"/>
                      <a:pt x="16739" y="24162"/>
                      <a:pt x="16629" y="24162"/>
                    </a:cubicBezTo>
                    <a:cubicBezTo>
                      <a:pt x="16626" y="24162"/>
                      <a:pt x="16623" y="24161"/>
                      <a:pt x="16622" y="24158"/>
                    </a:cubicBezTo>
                    <a:cubicBezTo>
                      <a:pt x="15634" y="22158"/>
                      <a:pt x="10740" y="18455"/>
                      <a:pt x="10740" y="18455"/>
                    </a:cubicBezTo>
                    <a:lnTo>
                      <a:pt x="4799" y="24848"/>
                    </a:lnTo>
                    <a:lnTo>
                      <a:pt x="4740" y="24920"/>
                    </a:lnTo>
                    <a:lnTo>
                      <a:pt x="1" y="30028"/>
                    </a:lnTo>
                    <a:cubicBezTo>
                      <a:pt x="1" y="30028"/>
                      <a:pt x="1239" y="49935"/>
                      <a:pt x="1168" y="50375"/>
                    </a:cubicBezTo>
                    <a:cubicBezTo>
                      <a:pt x="1168" y="50459"/>
                      <a:pt x="1501" y="50840"/>
                      <a:pt x="2073" y="51411"/>
                    </a:cubicBezTo>
                    <a:cubicBezTo>
                      <a:pt x="2120" y="51459"/>
                      <a:pt x="2180" y="51518"/>
                      <a:pt x="2239" y="51590"/>
                    </a:cubicBezTo>
                    <a:cubicBezTo>
                      <a:pt x="2465" y="51804"/>
                      <a:pt x="2704" y="52042"/>
                      <a:pt x="2977" y="52304"/>
                    </a:cubicBezTo>
                    <a:cubicBezTo>
                      <a:pt x="3239" y="52554"/>
                      <a:pt x="3525" y="52828"/>
                      <a:pt x="3823" y="53114"/>
                    </a:cubicBezTo>
                    <a:cubicBezTo>
                      <a:pt x="3966" y="53233"/>
                      <a:pt x="4097" y="53364"/>
                      <a:pt x="4240" y="53507"/>
                    </a:cubicBezTo>
                    <a:cubicBezTo>
                      <a:pt x="4680" y="53912"/>
                      <a:pt x="5132" y="54340"/>
                      <a:pt x="5597" y="54769"/>
                    </a:cubicBezTo>
                    <a:cubicBezTo>
                      <a:pt x="5740" y="54900"/>
                      <a:pt x="5894" y="55031"/>
                      <a:pt x="6037" y="55174"/>
                    </a:cubicBezTo>
                    <a:cubicBezTo>
                      <a:pt x="6192" y="55317"/>
                      <a:pt x="6347" y="55459"/>
                      <a:pt x="6490" y="55590"/>
                    </a:cubicBezTo>
                    <a:cubicBezTo>
                      <a:pt x="6645" y="55733"/>
                      <a:pt x="6799" y="55876"/>
                      <a:pt x="6954" y="56007"/>
                    </a:cubicBezTo>
                    <a:cubicBezTo>
                      <a:pt x="7859" y="56841"/>
                      <a:pt x="8740" y="57638"/>
                      <a:pt x="9454" y="58281"/>
                    </a:cubicBezTo>
                    <a:cubicBezTo>
                      <a:pt x="9538" y="58365"/>
                      <a:pt x="9621" y="58436"/>
                      <a:pt x="9704" y="58507"/>
                    </a:cubicBezTo>
                    <a:cubicBezTo>
                      <a:pt x="9728" y="58531"/>
                      <a:pt x="9752" y="58555"/>
                      <a:pt x="9776" y="58579"/>
                    </a:cubicBezTo>
                    <a:cubicBezTo>
                      <a:pt x="9871" y="58662"/>
                      <a:pt x="9966" y="58746"/>
                      <a:pt x="10050" y="58829"/>
                    </a:cubicBezTo>
                    <a:cubicBezTo>
                      <a:pt x="10169" y="58924"/>
                      <a:pt x="10276" y="59019"/>
                      <a:pt x="10371" y="59115"/>
                    </a:cubicBezTo>
                    <a:cubicBezTo>
                      <a:pt x="10431" y="59162"/>
                      <a:pt x="10478" y="59210"/>
                      <a:pt x="10526" y="59257"/>
                    </a:cubicBezTo>
                    <a:cubicBezTo>
                      <a:pt x="10871" y="59555"/>
                      <a:pt x="11086" y="59746"/>
                      <a:pt x="11121" y="59793"/>
                    </a:cubicBezTo>
                    <a:lnTo>
                      <a:pt x="11133" y="59793"/>
                    </a:lnTo>
                    <a:lnTo>
                      <a:pt x="16836" y="79677"/>
                    </a:lnTo>
                    <a:lnTo>
                      <a:pt x="19622" y="89345"/>
                    </a:lnTo>
                    <a:lnTo>
                      <a:pt x="38494" y="100239"/>
                    </a:lnTo>
                    <a:lnTo>
                      <a:pt x="57556" y="79677"/>
                    </a:lnTo>
                    <a:lnTo>
                      <a:pt x="57663" y="79569"/>
                    </a:lnTo>
                    <a:lnTo>
                      <a:pt x="64985" y="56340"/>
                    </a:lnTo>
                    <a:lnTo>
                      <a:pt x="67343" y="52304"/>
                    </a:lnTo>
                    <a:lnTo>
                      <a:pt x="71391" y="45375"/>
                    </a:lnTo>
                    <a:lnTo>
                      <a:pt x="77284" y="29468"/>
                    </a:lnTo>
                    <a:lnTo>
                      <a:pt x="71510" y="24920"/>
                    </a:lnTo>
                    <a:lnTo>
                      <a:pt x="71415" y="24848"/>
                    </a:lnTo>
                    <a:lnTo>
                      <a:pt x="60425" y="16205"/>
                    </a:lnTo>
                    <a:lnTo>
                      <a:pt x="52424" y="18419"/>
                    </a:lnTo>
                    <a:lnTo>
                      <a:pt x="45876" y="11478"/>
                    </a:lnTo>
                    <a:lnTo>
                      <a:pt x="38946" y="4132"/>
                    </a:lnTo>
                    <a:lnTo>
                      <a:pt x="34791" y="1596"/>
                    </a:lnTo>
                    <a:lnTo>
                      <a:pt x="32195" y="0"/>
                    </a:lnTo>
                    <a:close/>
                  </a:path>
                </a:pathLst>
              </a:custGeom>
              <a:solidFill>
                <a:srgbClr val="F1F9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1359383" y="2242620"/>
                <a:ext cx="1233155" cy="2249241"/>
              </a:xfrm>
              <a:custGeom>
                <a:avLst/>
                <a:gdLst/>
                <a:ahLst/>
                <a:cxnLst/>
                <a:rect l="l" t="t" r="r" b="b"/>
                <a:pathLst>
                  <a:path w="38494" h="70212" extrusionOk="0">
                    <a:moveTo>
                      <a:pt x="1" y="1"/>
                    </a:moveTo>
                    <a:cubicBezTo>
                      <a:pt x="1" y="1"/>
                      <a:pt x="1239" y="19908"/>
                      <a:pt x="1168" y="20348"/>
                    </a:cubicBezTo>
                    <a:cubicBezTo>
                      <a:pt x="1168" y="20432"/>
                      <a:pt x="1501" y="20813"/>
                      <a:pt x="2073" y="21384"/>
                    </a:cubicBezTo>
                    <a:cubicBezTo>
                      <a:pt x="2120" y="21432"/>
                      <a:pt x="2180" y="21491"/>
                      <a:pt x="2239" y="21563"/>
                    </a:cubicBezTo>
                    <a:cubicBezTo>
                      <a:pt x="2465" y="21777"/>
                      <a:pt x="2704" y="22015"/>
                      <a:pt x="2977" y="22277"/>
                    </a:cubicBezTo>
                    <a:cubicBezTo>
                      <a:pt x="3239" y="22527"/>
                      <a:pt x="3525" y="22801"/>
                      <a:pt x="3823" y="23087"/>
                    </a:cubicBezTo>
                    <a:cubicBezTo>
                      <a:pt x="3966" y="23206"/>
                      <a:pt x="4097" y="23337"/>
                      <a:pt x="4240" y="23480"/>
                    </a:cubicBezTo>
                    <a:cubicBezTo>
                      <a:pt x="4680" y="23885"/>
                      <a:pt x="5132" y="24313"/>
                      <a:pt x="5597" y="24742"/>
                    </a:cubicBezTo>
                    <a:cubicBezTo>
                      <a:pt x="5740" y="24873"/>
                      <a:pt x="5894" y="25004"/>
                      <a:pt x="6037" y="25147"/>
                    </a:cubicBezTo>
                    <a:cubicBezTo>
                      <a:pt x="6192" y="25290"/>
                      <a:pt x="6347" y="25432"/>
                      <a:pt x="6502" y="25563"/>
                    </a:cubicBezTo>
                    <a:cubicBezTo>
                      <a:pt x="6645" y="25706"/>
                      <a:pt x="6799" y="25849"/>
                      <a:pt x="6954" y="25980"/>
                    </a:cubicBezTo>
                    <a:cubicBezTo>
                      <a:pt x="7859" y="26814"/>
                      <a:pt x="8740" y="27611"/>
                      <a:pt x="9454" y="28254"/>
                    </a:cubicBezTo>
                    <a:cubicBezTo>
                      <a:pt x="9538" y="28338"/>
                      <a:pt x="9621" y="28409"/>
                      <a:pt x="9704" y="28480"/>
                    </a:cubicBezTo>
                    <a:cubicBezTo>
                      <a:pt x="9728" y="28504"/>
                      <a:pt x="9752" y="28528"/>
                      <a:pt x="9776" y="28552"/>
                    </a:cubicBezTo>
                    <a:cubicBezTo>
                      <a:pt x="9871" y="28635"/>
                      <a:pt x="9966" y="28719"/>
                      <a:pt x="10050" y="28802"/>
                    </a:cubicBezTo>
                    <a:cubicBezTo>
                      <a:pt x="10169" y="28897"/>
                      <a:pt x="10276" y="28992"/>
                      <a:pt x="10371" y="29088"/>
                    </a:cubicBezTo>
                    <a:cubicBezTo>
                      <a:pt x="10431" y="29135"/>
                      <a:pt x="10478" y="29183"/>
                      <a:pt x="10526" y="29230"/>
                    </a:cubicBezTo>
                    <a:cubicBezTo>
                      <a:pt x="10871" y="29528"/>
                      <a:pt x="11086" y="29719"/>
                      <a:pt x="11121" y="29766"/>
                    </a:cubicBezTo>
                    <a:lnTo>
                      <a:pt x="11133" y="29766"/>
                    </a:lnTo>
                    <a:lnTo>
                      <a:pt x="16836" y="49650"/>
                    </a:lnTo>
                    <a:lnTo>
                      <a:pt x="19622" y="59318"/>
                    </a:lnTo>
                    <a:lnTo>
                      <a:pt x="38494" y="70212"/>
                    </a:lnTo>
                    <a:lnTo>
                      <a:pt x="38494" y="70212"/>
                    </a:lnTo>
                    <a:lnTo>
                      <a:pt x="29445" y="54317"/>
                    </a:lnTo>
                    <a:lnTo>
                      <a:pt x="31445" y="49650"/>
                    </a:lnTo>
                    <a:lnTo>
                      <a:pt x="34755" y="41923"/>
                    </a:lnTo>
                    <a:lnTo>
                      <a:pt x="33112" y="29457"/>
                    </a:lnTo>
                    <a:lnTo>
                      <a:pt x="30207" y="43232"/>
                    </a:lnTo>
                    <a:lnTo>
                      <a:pt x="12110" y="27052"/>
                    </a:lnTo>
                    <a:lnTo>
                      <a:pt x="9966" y="2227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3206642" y="1799787"/>
                <a:ext cx="628623" cy="2029930"/>
              </a:xfrm>
              <a:custGeom>
                <a:avLst/>
                <a:gdLst/>
                <a:ahLst/>
                <a:cxnLst/>
                <a:rect l="l" t="t" r="r" b="b"/>
                <a:pathLst>
                  <a:path w="19623" h="63366" extrusionOk="0">
                    <a:moveTo>
                      <a:pt x="2763" y="1"/>
                    </a:moveTo>
                    <a:lnTo>
                      <a:pt x="6799" y="8644"/>
                    </a:lnTo>
                    <a:lnTo>
                      <a:pt x="6835" y="8716"/>
                    </a:lnTo>
                    <a:lnTo>
                      <a:pt x="10609" y="16800"/>
                    </a:lnTo>
                    <a:lnTo>
                      <a:pt x="2001" y="36100"/>
                    </a:lnTo>
                    <a:lnTo>
                      <a:pt x="1513" y="37208"/>
                    </a:lnTo>
                    <a:lnTo>
                      <a:pt x="1" y="63365"/>
                    </a:lnTo>
                    <a:lnTo>
                      <a:pt x="1" y="63365"/>
                    </a:lnTo>
                    <a:lnTo>
                      <a:pt x="7323" y="40136"/>
                    </a:lnTo>
                    <a:lnTo>
                      <a:pt x="9681" y="36100"/>
                    </a:lnTo>
                    <a:lnTo>
                      <a:pt x="13729" y="29171"/>
                    </a:lnTo>
                    <a:lnTo>
                      <a:pt x="19622" y="13264"/>
                    </a:lnTo>
                    <a:lnTo>
                      <a:pt x="13848" y="8716"/>
                    </a:lnTo>
                    <a:lnTo>
                      <a:pt x="13753" y="8644"/>
                    </a:lnTo>
                    <a:lnTo>
                      <a:pt x="2763" y="1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2185944" y="1281060"/>
                <a:ext cx="305550" cy="1605402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50114" extrusionOk="0">
                    <a:moveTo>
                      <a:pt x="6394" y="0"/>
                    </a:moveTo>
                    <a:cubicBezTo>
                      <a:pt x="6287" y="167"/>
                      <a:pt x="3323" y="4905"/>
                      <a:pt x="1" y="10156"/>
                    </a:cubicBezTo>
                    <a:lnTo>
                      <a:pt x="8026" y="35028"/>
                    </a:lnTo>
                    <a:lnTo>
                      <a:pt x="6394" y="50113"/>
                    </a:lnTo>
                    <a:lnTo>
                      <a:pt x="9538" y="34016"/>
                    </a:lnTo>
                    <a:lnTo>
                      <a:pt x="4335" y="10144"/>
                    </a:lnTo>
                    <a:lnTo>
                      <a:pt x="6394" y="0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" name="Google Shape;261;p17"/>
            <p:cNvSpPr/>
            <p:nvPr/>
          </p:nvSpPr>
          <p:spPr>
            <a:xfrm>
              <a:off x="1703450" y="1871483"/>
              <a:ext cx="399380" cy="328070"/>
            </a:xfrm>
            <a:custGeom>
              <a:avLst/>
              <a:gdLst/>
              <a:ahLst/>
              <a:cxnLst/>
              <a:rect l="l" t="t" r="r" b="b"/>
              <a:pathLst>
                <a:path w="12467" h="10241" extrusionOk="0">
                  <a:moveTo>
                    <a:pt x="0" y="1"/>
                  </a:moveTo>
                  <a:lnTo>
                    <a:pt x="2751" y="8740"/>
                  </a:lnTo>
                  <a:lnTo>
                    <a:pt x="6227" y="10240"/>
                  </a:lnTo>
                  <a:lnTo>
                    <a:pt x="12466" y="1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2390782" y="1281060"/>
              <a:ext cx="648068" cy="650343"/>
            </a:xfrm>
            <a:custGeom>
              <a:avLst/>
              <a:gdLst/>
              <a:ahLst/>
              <a:cxnLst/>
              <a:rect l="l" t="t" r="r" b="b"/>
              <a:pathLst>
                <a:path w="20230" h="20301" extrusionOk="0">
                  <a:moveTo>
                    <a:pt x="0" y="0"/>
                  </a:moveTo>
                  <a:lnTo>
                    <a:pt x="5620" y="7049"/>
                  </a:lnTo>
                  <a:lnTo>
                    <a:pt x="10787" y="20300"/>
                  </a:lnTo>
                  <a:lnTo>
                    <a:pt x="20229" y="18407"/>
                  </a:lnTo>
                  <a:lnTo>
                    <a:pt x="6751" y="4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1987993" y="3186272"/>
              <a:ext cx="604565" cy="1305618"/>
            </a:xfrm>
            <a:custGeom>
              <a:avLst/>
              <a:gdLst/>
              <a:ahLst/>
              <a:cxnLst/>
              <a:rect l="l" t="t" r="r" b="b"/>
              <a:pathLst>
                <a:path w="18872" h="40756" extrusionOk="0">
                  <a:moveTo>
                    <a:pt x="13490" y="1"/>
                  </a:moveTo>
                  <a:lnTo>
                    <a:pt x="10585" y="13776"/>
                  </a:lnTo>
                  <a:lnTo>
                    <a:pt x="6358" y="20194"/>
                  </a:lnTo>
                  <a:lnTo>
                    <a:pt x="0" y="29862"/>
                  </a:lnTo>
                  <a:lnTo>
                    <a:pt x="18872" y="40756"/>
                  </a:lnTo>
                  <a:lnTo>
                    <a:pt x="18872" y="40756"/>
                  </a:lnTo>
                  <a:lnTo>
                    <a:pt x="9823" y="24861"/>
                  </a:lnTo>
                  <a:lnTo>
                    <a:pt x="11823" y="20194"/>
                  </a:lnTo>
                  <a:lnTo>
                    <a:pt x="15133" y="12467"/>
                  </a:lnTo>
                  <a:lnTo>
                    <a:pt x="13490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1359383" y="2242620"/>
              <a:ext cx="356293" cy="953586"/>
            </a:xfrm>
            <a:custGeom>
              <a:avLst/>
              <a:gdLst/>
              <a:ahLst/>
              <a:cxnLst/>
              <a:rect l="l" t="t" r="r" b="b"/>
              <a:pathLst>
                <a:path w="11122" h="29767" extrusionOk="0">
                  <a:moveTo>
                    <a:pt x="1" y="1"/>
                  </a:moveTo>
                  <a:cubicBezTo>
                    <a:pt x="1" y="2"/>
                    <a:pt x="1239" y="19908"/>
                    <a:pt x="1168" y="20348"/>
                  </a:cubicBezTo>
                  <a:cubicBezTo>
                    <a:pt x="1168" y="20432"/>
                    <a:pt x="1501" y="20813"/>
                    <a:pt x="2073" y="21384"/>
                  </a:cubicBezTo>
                  <a:lnTo>
                    <a:pt x="2239" y="21563"/>
                  </a:lnTo>
                  <a:cubicBezTo>
                    <a:pt x="2465" y="21777"/>
                    <a:pt x="2704" y="22015"/>
                    <a:pt x="2977" y="22277"/>
                  </a:cubicBezTo>
                  <a:cubicBezTo>
                    <a:pt x="3239" y="22527"/>
                    <a:pt x="3525" y="22801"/>
                    <a:pt x="3823" y="23087"/>
                  </a:cubicBezTo>
                  <a:cubicBezTo>
                    <a:pt x="3966" y="23206"/>
                    <a:pt x="4097" y="23337"/>
                    <a:pt x="4240" y="23480"/>
                  </a:cubicBezTo>
                  <a:cubicBezTo>
                    <a:pt x="4680" y="23885"/>
                    <a:pt x="5132" y="24313"/>
                    <a:pt x="5597" y="24742"/>
                  </a:cubicBezTo>
                  <a:cubicBezTo>
                    <a:pt x="5740" y="24873"/>
                    <a:pt x="5894" y="25004"/>
                    <a:pt x="6037" y="25147"/>
                  </a:cubicBezTo>
                  <a:cubicBezTo>
                    <a:pt x="6192" y="25290"/>
                    <a:pt x="6347" y="25432"/>
                    <a:pt x="6490" y="25563"/>
                  </a:cubicBezTo>
                  <a:cubicBezTo>
                    <a:pt x="6645" y="25706"/>
                    <a:pt x="6799" y="25849"/>
                    <a:pt x="6954" y="25980"/>
                  </a:cubicBezTo>
                  <a:cubicBezTo>
                    <a:pt x="7859" y="26814"/>
                    <a:pt x="8740" y="27611"/>
                    <a:pt x="9454" y="28254"/>
                  </a:cubicBezTo>
                  <a:cubicBezTo>
                    <a:pt x="9538" y="28338"/>
                    <a:pt x="9621" y="28409"/>
                    <a:pt x="9704" y="28480"/>
                  </a:cubicBezTo>
                  <a:cubicBezTo>
                    <a:pt x="9728" y="28504"/>
                    <a:pt x="9752" y="28528"/>
                    <a:pt x="9776" y="28552"/>
                  </a:cubicBezTo>
                  <a:cubicBezTo>
                    <a:pt x="9871" y="28635"/>
                    <a:pt x="9966" y="28719"/>
                    <a:pt x="10050" y="28802"/>
                  </a:cubicBezTo>
                  <a:cubicBezTo>
                    <a:pt x="10169" y="28897"/>
                    <a:pt x="10276" y="28992"/>
                    <a:pt x="10371" y="29088"/>
                  </a:cubicBezTo>
                  <a:cubicBezTo>
                    <a:pt x="10431" y="29135"/>
                    <a:pt x="10478" y="29183"/>
                    <a:pt x="10526" y="29230"/>
                  </a:cubicBezTo>
                  <a:cubicBezTo>
                    <a:pt x="10871" y="29528"/>
                    <a:pt x="11086" y="29719"/>
                    <a:pt x="11121" y="29766"/>
                  </a:cubicBezTo>
                  <a:lnTo>
                    <a:pt x="6002" y="22277"/>
                  </a:lnTo>
                  <a:lnTo>
                    <a:pt x="4513" y="200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3206642" y="2337991"/>
              <a:ext cx="339891" cy="1491742"/>
            </a:xfrm>
            <a:custGeom>
              <a:avLst/>
              <a:gdLst/>
              <a:ahLst/>
              <a:cxnLst/>
              <a:rect l="l" t="t" r="r" b="b"/>
              <a:pathLst>
                <a:path w="10610" h="46566" extrusionOk="0">
                  <a:moveTo>
                    <a:pt x="10609" y="0"/>
                  </a:moveTo>
                  <a:lnTo>
                    <a:pt x="2001" y="19300"/>
                  </a:lnTo>
                  <a:lnTo>
                    <a:pt x="1513" y="20408"/>
                  </a:lnTo>
                  <a:lnTo>
                    <a:pt x="1" y="46565"/>
                  </a:lnTo>
                  <a:lnTo>
                    <a:pt x="1" y="46565"/>
                  </a:lnTo>
                  <a:lnTo>
                    <a:pt x="7323" y="23336"/>
                  </a:lnTo>
                  <a:lnTo>
                    <a:pt x="7883" y="19300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17"/>
          <p:cNvSpPr/>
          <p:nvPr/>
        </p:nvSpPr>
        <p:spPr>
          <a:xfrm>
            <a:off x="1779149" y="2683033"/>
            <a:ext cx="1396800" cy="406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272" name="Google Shape;272;p18"/>
          <p:cNvGrpSpPr/>
          <p:nvPr/>
        </p:nvGrpSpPr>
        <p:grpSpPr>
          <a:xfrm>
            <a:off x="3438954" y="986367"/>
            <a:ext cx="2137056" cy="3814880"/>
            <a:chOff x="3438954" y="986367"/>
            <a:chExt cx="2137056" cy="3814880"/>
          </a:xfrm>
        </p:grpSpPr>
        <p:sp>
          <p:nvSpPr>
            <p:cNvPr id="273" name="Google Shape;273;p18"/>
            <p:cNvSpPr/>
            <p:nvPr/>
          </p:nvSpPr>
          <p:spPr>
            <a:xfrm>
              <a:off x="3438954" y="986367"/>
              <a:ext cx="2137056" cy="3814880"/>
            </a:xfrm>
            <a:custGeom>
              <a:avLst/>
              <a:gdLst/>
              <a:ahLst/>
              <a:cxnLst/>
              <a:rect l="l" t="t" r="r" b="b"/>
              <a:pathLst>
                <a:path w="66783" h="119215" extrusionOk="0">
                  <a:moveTo>
                    <a:pt x="33913" y="0"/>
                  </a:moveTo>
                  <a:cubicBezTo>
                    <a:pt x="33008" y="0"/>
                    <a:pt x="32362" y="852"/>
                    <a:pt x="31957" y="1440"/>
                  </a:cubicBezTo>
                  <a:cubicBezTo>
                    <a:pt x="31836" y="1624"/>
                    <a:pt x="31736" y="1685"/>
                    <a:pt x="31643" y="1685"/>
                  </a:cubicBezTo>
                  <a:cubicBezTo>
                    <a:pt x="31457" y="1685"/>
                    <a:pt x="31295" y="1443"/>
                    <a:pt x="31028" y="1443"/>
                  </a:cubicBezTo>
                  <a:cubicBezTo>
                    <a:pt x="30864" y="1443"/>
                    <a:pt x="30659" y="1535"/>
                    <a:pt x="30385" y="1833"/>
                  </a:cubicBezTo>
                  <a:cubicBezTo>
                    <a:pt x="29445" y="2857"/>
                    <a:pt x="28373" y="2643"/>
                    <a:pt x="27861" y="3203"/>
                  </a:cubicBezTo>
                  <a:cubicBezTo>
                    <a:pt x="27349" y="3750"/>
                    <a:pt x="26492" y="4608"/>
                    <a:pt x="26063" y="5846"/>
                  </a:cubicBezTo>
                  <a:cubicBezTo>
                    <a:pt x="25643" y="7060"/>
                    <a:pt x="26173" y="7942"/>
                    <a:pt x="24981" y="7942"/>
                  </a:cubicBezTo>
                  <a:cubicBezTo>
                    <a:pt x="24958" y="7942"/>
                    <a:pt x="24933" y="7942"/>
                    <a:pt x="24908" y="7941"/>
                  </a:cubicBezTo>
                  <a:cubicBezTo>
                    <a:pt x="24890" y="7941"/>
                    <a:pt x="24872" y="7940"/>
                    <a:pt x="24853" y="7940"/>
                  </a:cubicBezTo>
                  <a:cubicBezTo>
                    <a:pt x="23575" y="7940"/>
                    <a:pt x="21527" y="9547"/>
                    <a:pt x="20682" y="11096"/>
                  </a:cubicBezTo>
                  <a:cubicBezTo>
                    <a:pt x="19825" y="12680"/>
                    <a:pt x="18979" y="14478"/>
                    <a:pt x="17908" y="15156"/>
                  </a:cubicBezTo>
                  <a:cubicBezTo>
                    <a:pt x="16836" y="15847"/>
                    <a:pt x="14407" y="27241"/>
                    <a:pt x="13121" y="28396"/>
                  </a:cubicBezTo>
                  <a:cubicBezTo>
                    <a:pt x="11835" y="29551"/>
                    <a:pt x="10681" y="31087"/>
                    <a:pt x="8895" y="31778"/>
                  </a:cubicBezTo>
                  <a:cubicBezTo>
                    <a:pt x="7097" y="32456"/>
                    <a:pt x="5513" y="32242"/>
                    <a:pt x="3930" y="34075"/>
                  </a:cubicBezTo>
                  <a:cubicBezTo>
                    <a:pt x="2358" y="35921"/>
                    <a:pt x="2822" y="36814"/>
                    <a:pt x="1929" y="37373"/>
                  </a:cubicBezTo>
                  <a:cubicBezTo>
                    <a:pt x="1025" y="37921"/>
                    <a:pt x="429" y="37885"/>
                    <a:pt x="263" y="39040"/>
                  </a:cubicBezTo>
                  <a:cubicBezTo>
                    <a:pt x="1" y="40802"/>
                    <a:pt x="429" y="44160"/>
                    <a:pt x="858" y="46041"/>
                  </a:cubicBezTo>
                  <a:cubicBezTo>
                    <a:pt x="1286" y="47922"/>
                    <a:pt x="1715" y="49970"/>
                    <a:pt x="1286" y="54840"/>
                  </a:cubicBezTo>
                  <a:cubicBezTo>
                    <a:pt x="865" y="59642"/>
                    <a:pt x="1434" y="67324"/>
                    <a:pt x="2110" y="67324"/>
                  </a:cubicBezTo>
                  <a:cubicBezTo>
                    <a:pt x="2121" y="67324"/>
                    <a:pt x="2132" y="67322"/>
                    <a:pt x="2144" y="67318"/>
                  </a:cubicBezTo>
                  <a:cubicBezTo>
                    <a:pt x="2727" y="67103"/>
                    <a:pt x="4004" y="66124"/>
                    <a:pt x="4299" y="66124"/>
                  </a:cubicBezTo>
                  <a:cubicBezTo>
                    <a:pt x="4348" y="66124"/>
                    <a:pt x="4370" y="66150"/>
                    <a:pt x="4358" y="66210"/>
                  </a:cubicBezTo>
                  <a:cubicBezTo>
                    <a:pt x="4275" y="66639"/>
                    <a:pt x="4620" y="70485"/>
                    <a:pt x="5644" y="71425"/>
                  </a:cubicBezTo>
                  <a:cubicBezTo>
                    <a:pt x="6668" y="72366"/>
                    <a:pt x="7180" y="73640"/>
                    <a:pt x="7871" y="75009"/>
                  </a:cubicBezTo>
                  <a:cubicBezTo>
                    <a:pt x="8549" y="76378"/>
                    <a:pt x="8121" y="79033"/>
                    <a:pt x="8978" y="80486"/>
                  </a:cubicBezTo>
                  <a:cubicBezTo>
                    <a:pt x="9835" y="81938"/>
                    <a:pt x="11192" y="80903"/>
                    <a:pt x="11192" y="81677"/>
                  </a:cubicBezTo>
                  <a:cubicBezTo>
                    <a:pt x="11192" y="82450"/>
                    <a:pt x="11966" y="83046"/>
                    <a:pt x="11966" y="84498"/>
                  </a:cubicBezTo>
                  <a:cubicBezTo>
                    <a:pt x="11966" y="85951"/>
                    <a:pt x="11538" y="88594"/>
                    <a:pt x="11966" y="88689"/>
                  </a:cubicBezTo>
                  <a:cubicBezTo>
                    <a:pt x="12395" y="88773"/>
                    <a:pt x="13586" y="96035"/>
                    <a:pt x="14360" y="97059"/>
                  </a:cubicBezTo>
                  <a:cubicBezTo>
                    <a:pt x="15133" y="98083"/>
                    <a:pt x="16324" y="98167"/>
                    <a:pt x="17527" y="98762"/>
                  </a:cubicBezTo>
                  <a:cubicBezTo>
                    <a:pt x="17722" y="98862"/>
                    <a:pt x="17922" y="98899"/>
                    <a:pt x="18122" y="98899"/>
                  </a:cubicBezTo>
                  <a:cubicBezTo>
                    <a:pt x="18707" y="98899"/>
                    <a:pt x="19290" y="98582"/>
                    <a:pt x="19748" y="98582"/>
                  </a:cubicBezTo>
                  <a:cubicBezTo>
                    <a:pt x="20090" y="98582"/>
                    <a:pt x="20362" y="98758"/>
                    <a:pt x="20515" y="99369"/>
                  </a:cubicBezTo>
                  <a:cubicBezTo>
                    <a:pt x="20944" y="101072"/>
                    <a:pt x="22051" y="102608"/>
                    <a:pt x="23587" y="102703"/>
                  </a:cubicBezTo>
                  <a:cubicBezTo>
                    <a:pt x="25123" y="102786"/>
                    <a:pt x="24444" y="108251"/>
                    <a:pt x="25039" y="109537"/>
                  </a:cubicBezTo>
                  <a:cubicBezTo>
                    <a:pt x="25635" y="110811"/>
                    <a:pt x="26754" y="110644"/>
                    <a:pt x="27183" y="112359"/>
                  </a:cubicBezTo>
                  <a:cubicBezTo>
                    <a:pt x="27599" y="114061"/>
                    <a:pt x="29992" y="117824"/>
                    <a:pt x="30933" y="117990"/>
                  </a:cubicBezTo>
                  <a:cubicBezTo>
                    <a:pt x="30999" y="118003"/>
                    <a:pt x="31061" y="118009"/>
                    <a:pt x="31119" y="118009"/>
                  </a:cubicBezTo>
                  <a:cubicBezTo>
                    <a:pt x="31723" y="118009"/>
                    <a:pt x="31940" y="117395"/>
                    <a:pt x="32468" y="117395"/>
                  </a:cubicBezTo>
                  <a:cubicBezTo>
                    <a:pt x="32614" y="117395"/>
                    <a:pt x="32784" y="117442"/>
                    <a:pt x="32993" y="117562"/>
                  </a:cubicBezTo>
                  <a:cubicBezTo>
                    <a:pt x="33064" y="117609"/>
                    <a:pt x="33148" y="117669"/>
                    <a:pt x="33231" y="117729"/>
                  </a:cubicBezTo>
                  <a:cubicBezTo>
                    <a:pt x="33974" y="118281"/>
                    <a:pt x="34497" y="119214"/>
                    <a:pt x="35114" y="119214"/>
                  </a:cubicBezTo>
                  <a:cubicBezTo>
                    <a:pt x="35229" y="119214"/>
                    <a:pt x="35346" y="119182"/>
                    <a:pt x="35469" y="119110"/>
                  </a:cubicBezTo>
                  <a:cubicBezTo>
                    <a:pt x="36315" y="118586"/>
                    <a:pt x="36493" y="117990"/>
                    <a:pt x="36922" y="117740"/>
                  </a:cubicBezTo>
                  <a:cubicBezTo>
                    <a:pt x="37351" y="117479"/>
                    <a:pt x="39136" y="116621"/>
                    <a:pt x="39565" y="115431"/>
                  </a:cubicBezTo>
                  <a:cubicBezTo>
                    <a:pt x="39994" y="114228"/>
                    <a:pt x="40589" y="114407"/>
                    <a:pt x="41530" y="112692"/>
                  </a:cubicBezTo>
                  <a:cubicBezTo>
                    <a:pt x="42470" y="110990"/>
                    <a:pt x="43066" y="108847"/>
                    <a:pt x="44185" y="107144"/>
                  </a:cubicBezTo>
                  <a:cubicBezTo>
                    <a:pt x="45292" y="105429"/>
                    <a:pt x="47090" y="106453"/>
                    <a:pt x="47685" y="104667"/>
                  </a:cubicBezTo>
                  <a:cubicBezTo>
                    <a:pt x="48280" y="102870"/>
                    <a:pt x="48030" y="101929"/>
                    <a:pt x="49400" y="99369"/>
                  </a:cubicBezTo>
                  <a:cubicBezTo>
                    <a:pt x="50757" y="96797"/>
                    <a:pt x="50078" y="93047"/>
                    <a:pt x="51364" y="90047"/>
                  </a:cubicBezTo>
                  <a:cubicBezTo>
                    <a:pt x="52638" y="87058"/>
                    <a:pt x="55543" y="83808"/>
                    <a:pt x="55805" y="81843"/>
                  </a:cubicBezTo>
                  <a:cubicBezTo>
                    <a:pt x="56055" y="79879"/>
                    <a:pt x="55293" y="74842"/>
                    <a:pt x="55293" y="73128"/>
                  </a:cubicBezTo>
                  <a:cubicBezTo>
                    <a:pt x="55293" y="71888"/>
                    <a:pt x="55337" y="71053"/>
                    <a:pt x="55724" y="71053"/>
                  </a:cubicBezTo>
                  <a:cubicBezTo>
                    <a:pt x="55869" y="71053"/>
                    <a:pt x="56061" y="71169"/>
                    <a:pt x="56317" y="71425"/>
                  </a:cubicBezTo>
                  <a:cubicBezTo>
                    <a:pt x="56686" y="71794"/>
                    <a:pt x="57212" y="71978"/>
                    <a:pt x="57736" y="71978"/>
                  </a:cubicBezTo>
                  <a:cubicBezTo>
                    <a:pt x="58549" y="71978"/>
                    <a:pt x="59358" y="71535"/>
                    <a:pt x="59568" y="70651"/>
                  </a:cubicBezTo>
                  <a:cubicBezTo>
                    <a:pt x="59901" y="69199"/>
                    <a:pt x="60592" y="66294"/>
                    <a:pt x="60758" y="64496"/>
                  </a:cubicBezTo>
                  <a:cubicBezTo>
                    <a:pt x="60925" y="62710"/>
                    <a:pt x="61615" y="61257"/>
                    <a:pt x="62901" y="60483"/>
                  </a:cubicBezTo>
                  <a:cubicBezTo>
                    <a:pt x="64175" y="59721"/>
                    <a:pt x="64437" y="54757"/>
                    <a:pt x="64687" y="53304"/>
                  </a:cubicBezTo>
                  <a:cubicBezTo>
                    <a:pt x="64949" y="51851"/>
                    <a:pt x="65973" y="50482"/>
                    <a:pt x="66318" y="47160"/>
                  </a:cubicBezTo>
                  <a:cubicBezTo>
                    <a:pt x="66616" y="44148"/>
                    <a:pt x="66783" y="41279"/>
                    <a:pt x="65747" y="38433"/>
                  </a:cubicBezTo>
                  <a:cubicBezTo>
                    <a:pt x="65640" y="38124"/>
                    <a:pt x="65521" y="37814"/>
                    <a:pt x="65378" y="37504"/>
                  </a:cubicBezTo>
                  <a:cubicBezTo>
                    <a:pt x="63925" y="34337"/>
                    <a:pt x="59472" y="28265"/>
                    <a:pt x="58960" y="27420"/>
                  </a:cubicBezTo>
                  <a:cubicBezTo>
                    <a:pt x="58448" y="26563"/>
                    <a:pt x="57770" y="27265"/>
                    <a:pt x="56567" y="26574"/>
                  </a:cubicBezTo>
                  <a:cubicBezTo>
                    <a:pt x="55377" y="25884"/>
                    <a:pt x="53412" y="25027"/>
                    <a:pt x="52983" y="24943"/>
                  </a:cubicBezTo>
                  <a:cubicBezTo>
                    <a:pt x="52555" y="24848"/>
                    <a:pt x="51531" y="24253"/>
                    <a:pt x="50757" y="23312"/>
                  </a:cubicBezTo>
                  <a:cubicBezTo>
                    <a:pt x="49995" y="22372"/>
                    <a:pt x="49816" y="12644"/>
                    <a:pt x="47947" y="11870"/>
                  </a:cubicBezTo>
                  <a:cubicBezTo>
                    <a:pt x="46066" y="11096"/>
                    <a:pt x="45209" y="8798"/>
                    <a:pt x="43494" y="7596"/>
                  </a:cubicBezTo>
                  <a:cubicBezTo>
                    <a:pt x="43011" y="7258"/>
                    <a:pt x="42549" y="7170"/>
                    <a:pt x="42110" y="7170"/>
                  </a:cubicBezTo>
                  <a:cubicBezTo>
                    <a:pt x="41624" y="7170"/>
                    <a:pt x="41168" y="7279"/>
                    <a:pt x="40747" y="7279"/>
                  </a:cubicBezTo>
                  <a:cubicBezTo>
                    <a:pt x="40208" y="7279"/>
                    <a:pt x="39727" y="7100"/>
                    <a:pt x="39315" y="6286"/>
                  </a:cubicBezTo>
                  <a:cubicBezTo>
                    <a:pt x="38291" y="4262"/>
                    <a:pt x="36148" y="1024"/>
                    <a:pt x="34779" y="250"/>
                  </a:cubicBezTo>
                  <a:cubicBezTo>
                    <a:pt x="34467" y="74"/>
                    <a:pt x="34179" y="0"/>
                    <a:pt x="33913" y="0"/>
                  </a:cubicBez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4302709" y="1025600"/>
              <a:ext cx="349760" cy="421120"/>
            </a:xfrm>
            <a:custGeom>
              <a:avLst/>
              <a:gdLst/>
              <a:ahLst/>
              <a:cxnLst/>
              <a:rect l="l" t="t" r="r" b="b"/>
              <a:pathLst>
                <a:path w="10930" h="13160" extrusionOk="0">
                  <a:moveTo>
                    <a:pt x="7489" y="0"/>
                  </a:moveTo>
                  <a:cubicBezTo>
                    <a:pt x="5822" y="0"/>
                    <a:pt x="5620" y="1417"/>
                    <a:pt x="4882" y="1798"/>
                  </a:cubicBezTo>
                  <a:cubicBezTo>
                    <a:pt x="3929" y="2298"/>
                    <a:pt x="869" y="1667"/>
                    <a:pt x="345" y="3977"/>
                  </a:cubicBezTo>
                  <a:cubicBezTo>
                    <a:pt x="0" y="5548"/>
                    <a:pt x="5536" y="4679"/>
                    <a:pt x="5286" y="6477"/>
                  </a:cubicBezTo>
                  <a:cubicBezTo>
                    <a:pt x="5025" y="8275"/>
                    <a:pt x="7430" y="9882"/>
                    <a:pt x="7942" y="11085"/>
                  </a:cubicBezTo>
                  <a:cubicBezTo>
                    <a:pt x="8272" y="11854"/>
                    <a:pt x="9065" y="13160"/>
                    <a:pt x="9473" y="13160"/>
                  </a:cubicBezTo>
                  <a:cubicBezTo>
                    <a:pt x="9696" y="13160"/>
                    <a:pt x="9804" y="12768"/>
                    <a:pt x="9656" y="11680"/>
                  </a:cubicBezTo>
                  <a:cubicBezTo>
                    <a:pt x="9227" y="8608"/>
                    <a:pt x="9275" y="8430"/>
                    <a:pt x="9727" y="7061"/>
                  </a:cubicBezTo>
                  <a:cubicBezTo>
                    <a:pt x="10168" y="5703"/>
                    <a:pt x="10930" y="5787"/>
                    <a:pt x="10597" y="4667"/>
                  </a:cubicBezTo>
                  <a:cubicBezTo>
                    <a:pt x="10251" y="3560"/>
                    <a:pt x="8835" y="0"/>
                    <a:pt x="7489" y="0"/>
                  </a:cubicBez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4314517" y="2176299"/>
              <a:ext cx="1207136" cy="2487712"/>
            </a:xfrm>
            <a:custGeom>
              <a:avLst/>
              <a:gdLst/>
              <a:ahLst/>
              <a:cxnLst/>
              <a:rect l="l" t="t" r="r" b="b"/>
              <a:pathLst>
                <a:path w="37723" h="77741" extrusionOk="0">
                  <a:moveTo>
                    <a:pt x="32498" y="0"/>
                  </a:moveTo>
                  <a:cubicBezTo>
                    <a:pt x="32304" y="0"/>
                    <a:pt x="32107" y="11"/>
                    <a:pt x="31909" y="34"/>
                  </a:cubicBezTo>
                  <a:cubicBezTo>
                    <a:pt x="27813" y="1141"/>
                    <a:pt x="22729" y="1772"/>
                    <a:pt x="21729" y="6737"/>
                  </a:cubicBezTo>
                  <a:cubicBezTo>
                    <a:pt x="20741" y="11702"/>
                    <a:pt x="17764" y="24489"/>
                    <a:pt x="16145" y="26977"/>
                  </a:cubicBezTo>
                  <a:cubicBezTo>
                    <a:pt x="14526" y="29454"/>
                    <a:pt x="11299" y="38145"/>
                    <a:pt x="9311" y="39765"/>
                  </a:cubicBezTo>
                  <a:cubicBezTo>
                    <a:pt x="7334" y="41372"/>
                    <a:pt x="4965" y="42491"/>
                    <a:pt x="4227" y="44230"/>
                  </a:cubicBezTo>
                  <a:cubicBezTo>
                    <a:pt x="3477" y="45968"/>
                    <a:pt x="1488" y="52671"/>
                    <a:pt x="1488" y="52671"/>
                  </a:cubicBezTo>
                  <a:cubicBezTo>
                    <a:pt x="1488" y="52671"/>
                    <a:pt x="0" y="57017"/>
                    <a:pt x="2239" y="58386"/>
                  </a:cubicBezTo>
                  <a:cubicBezTo>
                    <a:pt x="4477" y="59755"/>
                    <a:pt x="6215" y="60124"/>
                    <a:pt x="5596" y="64720"/>
                  </a:cubicBezTo>
                  <a:cubicBezTo>
                    <a:pt x="4965" y="69316"/>
                    <a:pt x="5346" y="75269"/>
                    <a:pt x="5346" y="75900"/>
                  </a:cubicBezTo>
                  <a:lnTo>
                    <a:pt x="5346" y="76305"/>
                  </a:lnTo>
                  <a:cubicBezTo>
                    <a:pt x="6069" y="76837"/>
                    <a:pt x="6571" y="77741"/>
                    <a:pt x="7168" y="77741"/>
                  </a:cubicBezTo>
                  <a:cubicBezTo>
                    <a:pt x="7279" y="77741"/>
                    <a:pt x="7393" y="77710"/>
                    <a:pt x="7513" y="77638"/>
                  </a:cubicBezTo>
                  <a:cubicBezTo>
                    <a:pt x="8335" y="77138"/>
                    <a:pt x="8501" y="76555"/>
                    <a:pt x="8918" y="76305"/>
                  </a:cubicBezTo>
                  <a:cubicBezTo>
                    <a:pt x="9335" y="76067"/>
                    <a:pt x="11073" y="75233"/>
                    <a:pt x="11490" y="74078"/>
                  </a:cubicBezTo>
                  <a:cubicBezTo>
                    <a:pt x="11895" y="72912"/>
                    <a:pt x="12478" y="73078"/>
                    <a:pt x="13395" y="71423"/>
                  </a:cubicBezTo>
                  <a:cubicBezTo>
                    <a:pt x="14300" y="69768"/>
                    <a:pt x="14883" y="67697"/>
                    <a:pt x="15955" y="66042"/>
                  </a:cubicBezTo>
                  <a:cubicBezTo>
                    <a:pt x="17026" y="64387"/>
                    <a:pt x="18764" y="65387"/>
                    <a:pt x="19348" y="63649"/>
                  </a:cubicBezTo>
                  <a:cubicBezTo>
                    <a:pt x="19931" y="61910"/>
                    <a:pt x="19681" y="60994"/>
                    <a:pt x="21003" y="58517"/>
                  </a:cubicBezTo>
                  <a:cubicBezTo>
                    <a:pt x="22324" y="56029"/>
                    <a:pt x="21670" y="52385"/>
                    <a:pt x="22908" y="49492"/>
                  </a:cubicBezTo>
                  <a:cubicBezTo>
                    <a:pt x="24146" y="46587"/>
                    <a:pt x="26968" y="43444"/>
                    <a:pt x="27218" y="41539"/>
                  </a:cubicBezTo>
                  <a:cubicBezTo>
                    <a:pt x="27456" y="39634"/>
                    <a:pt x="26718" y="34752"/>
                    <a:pt x="26718" y="33097"/>
                  </a:cubicBezTo>
                  <a:cubicBezTo>
                    <a:pt x="26718" y="31892"/>
                    <a:pt x="26762" y="31084"/>
                    <a:pt x="27136" y="31084"/>
                  </a:cubicBezTo>
                  <a:cubicBezTo>
                    <a:pt x="27275" y="31084"/>
                    <a:pt x="27460" y="31197"/>
                    <a:pt x="27706" y="31442"/>
                  </a:cubicBezTo>
                  <a:cubicBezTo>
                    <a:pt x="28066" y="31802"/>
                    <a:pt x="28579" y="31983"/>
                    <a:pt x="29089" y="31983"/>
                  </a:cubicBezTo>
                  <a:cubicBezTo>
                    <a:pt x="29877" y="31983"/>
                    <a:pt x="30659" y="31552"/>
                    <a:pt x="30861" y="30692"/>
                  </a:cubicBezTo>
                  <a:cubicBezTo>
                    <a:pt x="31183" y="29287"/>
                    <a:pt x="31849" y="26477"/>
                    <a:pt x="32016" y="24739"/>
                  </a:cubicBezTo>
                  <a:cubicBezTo>
                    <a:pt x="32183" y="23001"/>
                    <a:pt x="32838" y="21596"/>
                    <a:pt x="34088" y="20846"/>
                  </a:cubicBezTo>
                  <a:cubicBezTo>
                    <a:pt x="35326" y="20108"/>
                    <a:pt x="35576" y="15297"/>
                    <a:pt x="35826" y="13893"/>
                  </a:cubicBezTo>
                  <a:cubicBezTo>
                    <a:pt x="36076" y="12488"/>
                    <a:pt x="37064" y="11166"/>
                    <a:pt x="37398" y="7939"/>
                  </a:cubicBezTo>
                  <a:cubicBezTo>
                    <a:pt x="37481" y="7058"/>
                    <a:pt x="37564" y="6201"/>
                    <a:pt x="37600" y="5356"/>
                  </a:cubicBezTo>
                  <a:cubicBezTo>
                    <a:pt x="37723" y="2412"/>
                    <a:pt x="35370" y="0"/>
                    <a:pt x="32498" y="0"/>
                  </a:cubicBezTo>
                  <a:close/>
                </a:path>
              </a:pathLst>
            </a:custGeom>
            <a:solidFill>
              <a:srgbClr val="E3F4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3980849" y="1515620"/>
              <a:ext cx="347008" cy="222240"/>
            </a:xfrm>
            <a:custGeom>
              <a:avLst/>
              <a:gdLst/>
              <a:ahLst/>
              <a:cxnLst/>
              <a:rect l="l" t="t" r="r" b="b"/>
              <a:pathLst>
                <a:path w="10844" h="6945" extrusionOk="0">
                  <a:moveTo>
                    <a:pt x="2213" y="1"/>
                  </a:moveTo>
                  <a:cubicBezTo>
                    <a:pt x="1" y="1"/>
                    <a:pt x="747" y="2591"/>
                    <a:pt x="1069" y="3118"/>
                  </a:cubicBezTo>
                  <a:cubicBezTo>
                    <a:pt x="1450" y="3761"/>
                    <a:pt x="3248" y="5428"/>
                    <a:pt x="4784" y="6452"/>
                  </a:cubicBezTo>
                  <a:cubicBezTo>
                    <a:pt x="5338" y="6821"/>
                    <a:pt x="6183" y="6944"/>
                    <a:pt x="7054" y="6944"/>
                  </a:cubicBezTo>
                  <a:cubicBezTo>
                    <a:pt x="8595" y="6944"/>
                    <a:pt x="10219" y="6559"/>
                    <a:pt x="10463" y="6476"/>
                  </a:cubicBezTo>
                  <a:cubicBezTo>
                    <a:pt x="10844" y="6345"/>
                    <a:pt x="7724" y="4785"/>
                    <a:pt x="7212" y="4023"/>
                  </a:cubicBezTo>
                  <a:cubicBezTo>
                    <a:pt x="6701" y="3249"/>
                    <a:pt x="5129" y="796"/>
                    <a:pt x="4141" y="427"/>
                  </a:cubicBezTo>
                  <a:cubicBezTo>
                    <a:pt x="3331" y="126"/>
                    <a:pt x="2700" y="1"/>
                    <a:pt x="2213" y="1"/>
                  </a:cubicBez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3740334" y="2934226"/>
              <a:ext cx="514368" cy="1237312"/>
            </a:xfrm>
            <a:custGeom>
              <a:avLst/>
              <a:gdLst/>
              <a:ahLst/>
              <a:cxnLst/>
              <a:rect l="l" t="t" r="r" b="b"/>
              <a:pathLst>
                <a:path w="16074" h="38666" extrusionOk="0">
                  <a:moveTo>
                    <a:pt x="4909" y="1"/>
                  </a:moveTo>
                  <a:cubicBezTo>
                    <a:pt x="3971" y="1"/>
                    <a:pt x="3001" y="343"/>
                    <a:pt x="2286" y="959"/>
                  </a:cubicBezTo>
                  <a:cubicBezTo>
                    <a:pt x="917" y="2149"/>
                    <a:pt x="358" y="4054"/>
                    <a:pt x="298" y="5864"/>
                  </a:cubicBezTo>
                  <a:lnTo>
                    <a:pt x="667" y="3840"/>
                  </a:lnTo>
                  <a:lnTo>
                    <a:pt x="667" y="3840"/>
                  </a:lnTo>
                  <a:cubicBezTo>
                    <a:pt x="334" y="5674"/>
                    <a:pt x="0" y="7555"/>
                    <a:pt x="334" y="9377"/>
                  </a:cubicBezTo>
                  <a:cubicBezTo>
                    <a:pt x="667" y="11210"/>
                    <a:pt x="1822" y="13008"/>
                    <a:pt x="3596" y="13556"/>
                  </a:cubicBezTo>
                  <a:cubicBezTo>
                    <a:pt x="4049" y="13698"/>
                    <a:pt x="4561" y="13782"/>
                    <a:pt x="4858" y="14151"/>
                  </a:cubicBezTo>
                  <a:cubicBezTo>
                    <a:pt x="5501" y="14961"/>
                    <a:pt x="4489" y="16211"/>
                    <a:pt x="4906" y="17163"/>
                  </a:cubicBezTo>
                  <a:cubicBezTo>
                    <a:pt x="5061" y="17485"/>
                    <a:pt x="5346" y="17711"/>
                    <a:pt x="5584" y="17973"/>
                  </a:cubicBezTo>
                  <a:cubicBezTo>
                    <a:pt x="6704" y="19259"/>
                    <a:pt x="6370" y="21211"/>
                    <a:pt x="6001" y="22866"/>
                  </a:cubicBezTo>
                  <a:cubicBezTo>
                    <a:pt x="5358" y="25819"/>
                    <a:pt x="5037" y="29403"/>
                    <a:pt x="7335" y="31355"/>
                  </a:cubicBezTo>
                  <a:cubicBezTo>
                    <a:pt x="8204" y="32082"/>
                    <a:pt x="9502" y="33165"/>
                    <a:pt x="8740" y="34011"/>
                  </a:cubicBezTo>
                  <a:cubicBezTo>
                    <a:pt x="8938" y="33924"/>
                    <a:pt x="9139" y="33886"/>
                    <a:pt x="9340" y="33886"/>
                  </a:cubicBezTo>
                  <a:cubicBezTo>
                    <a:pt x="10162" y="33886"/>
                    <a:pt x="10980" y="34529"/>
                    <a:pt x="11621" y="35142"/>
                  </a:cubicBezTo>
                  <a:cubicBezTo>
                    <a:pt x="12871" y="36320"/>
                    <a:pt x="14109" y="37499"/>
                    <a:pt x="15348" y="38666"/>
                  </a:cubicBezTo>
                  <a:cubicBezTo>
                    <a:pt x="16074" y="36451"/>
                    <a:pt x="14717" y="34153"/>
                    <a:pt x="13752" y="32022"/>
                  </a:cubicBezTo>
                  <a:cubicBezTo>
                    <a:pt x="12347" y="28903"/>
                    <a:pt x="11752" y="25414"/>
                    <a:pt x="12050" y="22009"/>
                  </a:cubicBezTo>
                  <a:cubicBezTo>
                    <a:pt x="12276" y="19461"/>
                    <a:pt x="12931" y="16675"/>
                    <a:pt x="11538" y="14544"/>
                  </a:cubicBezTo>
                  <a:cubicBezTo>
                    <a:pt x="11180" y="13996"/>
                    <a:pt x="10716" y="13520"/>
                    <a:pt x="10514" y="12901"/>
                  </a:cubicBezTo>
                  <a:cubicBezTo>
                    <a:pt x="10276" y="12139"/>
                    <a:pt x="10526" y="11305"/>
                    <a:pt x="10371" y="10520"/>
                  </a:cubicBezTo>
                  <a:cubicBezTo>
                    <a:pt x="10156" y="9436"/>
                    <a:pt x="9240" y="8626"/>
                    <a:pt x="8763" y="7626"/>
                  </a:cubicBezTo>
                  <a:cubicBezTo>
                    <a:pt x="7775" y="5531"/>
                    <a:pt x="8775" y="2673"/>
                    <a:pt x="7216" y="947"/>
                  </a:cubicBezTo>
                  <a:cubicBezTo>
                    <a:pt x="6630" y="298"/>
                    <a:pt x="5783" y="1"/>
                    <a:pt x="4909" y="1"/>
                  </a:cubicBez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18"/>
          <p:cNvGrpSpPr/>
          <p:nvPr/>
        </p:nvGrpSpPr>
        <p:grpSpPr>
          <a:xfrm>
            <a:off x="746750" y="3847538"/>
            <a:ext cx="3520461" cy="683100"/>
            <a:chOff x="746750" y="3847538"/>
            <a:chExt cx="3520461" cy="683100"/>
          </a:xfrm>
        </p:grpSpPr>
        <p:sp>
          <p:nvSpPr>
            <p:cNvPr id="279" name="Google Shape;279;p18"/>
            <p:cNvSpPr/>
            <p:nvPr/>
          </p:nvSpPr>
          <p:spPr>
            <a:xfrm>
              <a:off x="3425154" y="3984838"/>
              <a:ext cx="785664" cy="23648"/>
            </a:xfrm>
            <a:custGeom>
              <a:avLst/>
              <a:gdLst/>
              <a:ahLst/>
              <a:cxnLst/>
              <a:rect l="l" t="t" r="r" b="b"/>
              <a:pathLst>
                <a:path w="24552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4552" y="739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4154411" y="3940262"/>
              <a:ext cx="112800" cy="113184"/>
            </a:xfrm>
            <a:custGeom>
              <a:avLst/>
              <a:gdLst/>
              <a:ahLst/>
              <a:cxnLst/>
              <a:rect l="l" t="t" r="r" b="b"/>
              <a:pathLst>
                <a:path w="3525" h="3537" extrusionOk="0">
                  <a:moveTo>
                    <a:pt x="1763" y="0"/>
                  </a:moveTo>
                  <a:cubicBezTo>
                    <a:pt x="786" y="0"/>
                    <a:pt x="0" y="786"/>
                    <a:pt x="0" y="1763"/>
                  </a:cubicBezTo>
                  <a:cubicBezTo>
                    <a:pt x="0" y="2739"/>
                    <a:pt x="786" y="3537"/>
                    <a:pt x="1763" y="3537"/>
                  </a:cubicBezTo>
                  <a:cubicBezTo>
                    <a:pt x="2739" y="3537"/>
                    <a:pt x="3525" y="2739"/>
                    <a:pt x="3525" y="1763"/>
                  </a:cubicBezTo>
                  <a:cubicBezTo>
                    <a:pt x="3525" y="786"/>
                    <a:pt x="2739" y="0"/>
                    <a:pt x="1763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1676750" y="3847538"/>
              <a:ext cx="1596000" cy="317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2" name="Google Shape;282;p18"/>
            <p:cNvSpPr txBox="1"/>
            <p:nvPr/>
          </p:nvSpPr>
          <p:spPr>
            <a:xfrm>
              <a:off x="746750" y="4164938"/>
              <a:ext cx="2526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3" name="Google Shape;283;p18"/>
          <p:cNvGrpSpPr/>
          <p:nvPr/>
        </p:nvGrpSpPr>
        <p:grpSpPr>
          <a:xfrm>
            <a:off x="4401852" y="3866418"/>
            <a:ext cx="340256" cy="279669"/>
            <a:chOff x="6234950" y="3255925"/>
            <a:chExt cx="483250" cy="397200"/>
          </a:xfrm>
        </p:grpSpPr>
        <p:sp>
          <p:nvSpPr>
            <p:cNvPr id="284" name="Google Shape;284;p18"/>
            <p:cNvSpPr/>
            <p:nvPr/>
          </p:nvSpPr>
          <p:spPr>
            <a:xfrm>
              <a:off x="6444675" y="3255925"/>
              <a:ext cx="128300" cy="90200"/>
            </a:xfrm>
            <a:custGeom>
              <a:avLst/>
              <a:gdLst/>
              <a:ahLst/>
              <a:cxnLst/>
              <a:rect l="l" t="t" r="r" b="b"/>
              <a:pathLst>
                <a:path w="5132" h="3608" extrusionOk="0">
                  <a:moveTo>
                    <a:pt x="567" y="0"/>
                  </a:moveTo>
                  <a:cubicBezTo>
                    <a:pt x="254" y="0"/>
                    <a:pt x="1" y="253"/>
                    <a:pt x="1" y="563"/>
                  </a:cubicBezTo>
                  <a:cubicBezTo>
                    <a:pt x="7" y="1662"/>
                    <a:pt x="368" y="2731"/>
                    <a:pt x="1034" y="3608"/>
                  </a:cubicBezTo>
                  <a:cubicBezTo>
                    <a:pt x="2097" y="3138"/>
                    <a:pt x="3325" y="2864"/>
                    <a:pt x="5014" y="2864"/>
                  </a:cubicBezTo>
                  <a:cubicBezTo>
                    <a:pt x="5054" y="2864"/>
                    <a:pt x="5093" y="2873"/>
                    <a:pt x="5132" y="2873"/>
                  </a:cubicBezTo>
                  <a:cubicBezTo>
                    <a:pt x="4289" y="1117"/>
                    <a:pt x="2515" y="0"/>
                    <a:pt x="5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6444750" y="3563200"/>
              <a:ext cx="128225" cy="89925"/>
            </a:xfrm>
            <a:custGeom>
              <a:avLst/>
              <a:gdLst/>
              <a:ahLst/>
              <a:cxnLst/>
              <a:rect l="l" t="t" r="r" b="b"/>
              <a:pathLst>
                <a:path w="5129" h="3597" extrusionOk="0">
                  <a:moveTo>
                    <a:pt x="1022" y="1"/>
                  </a:moveTo>
                  <a:cubicBezTo>
                    <a:pt x="362" y="874"/>
                    <a:pt x="4" y="1937"/>
                    <a:pt x="1" y="3033"/>
                  </a:cubicBezTo>
                  <a:cubicBezTo>
                    <a:pt x="1" y="3343"/>
                    <a:pt x="251" y="3596"/>
                    <a:pt x="564" y="3596"/>
                  </a:cubicBezTo>
                  <a:cubicBezTo>
                    <a:pt x="2512" y="3596"/>
                    <a:pt x="4286" y="2479"/>
                    <a:pt x="5129" y="724"/>
                  </a:cubicBezTo>
                  <a:cubicBezTo>
                    <a:pt x="5093" y="724"/>
                    <a:pt x="5051" y="736"/>
                    <a:pt x="5011" y="736"/>
                  </a:cubicBezTo>
                  <a:cubicBezTo>
                    <a:pt x="3319" y="736"/>
                    <a:pt x="2088" y="462"/>
                    <a:pt x="1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6375350" y="3355650"/>
              <a:ext cx="244750" cy="197650"/>
            </a:xfrm>
            <a:custGeom>
              <a:avLst/>
              <a:gdLst/>
              <a:ahLst/>
              <a:cxnLst/>
              <a:rect l="l" t="t" r="r" b="b"/>
              <a:pathLst>
                <a:path w="9790" h="7906" extrusionOk="0">
                  <a:moveTo>
                    <a:pt x="6045" y="2610"/>
                  </a:moveTo>
                  <a:cubicBezTo>
                    <a:pt x="6190" y="2610"/>
                    <a:pt x="6335" y="2666"/>
                    <a:pt x="6444" y="2777"/>
                  </a:cubicBezTo>
                  <a:cubicBezTo>
                    <a:pt x="6664" y="2997"/>
                    <a:pt x="6664" y="3356"/>
                    <a:pt x="6444" y="3575"/>
                  </a:cubicBezTo>
                  <a:cubicBezTo>
                    <a:pt x="6225" y="3795"/>
                    <a:pt x="6225" y="4153"/>
                    <a:pt x="6444" y="4373"/>
                  </a:cubicBezTo>
                  <a:cubicBezTo>
                    <a:pt x="6664" y="4593"/>
                    <a:pt x="6664" y="4951"/>
                    <a:pt x="6444" y="5171"/>
                  </a:cubicBezTo>
                  <a:cubicBezTo>
                    <a:pt x="6335" y="5281"/>
                    <a:pt x="6190" y="5336"/>
                    <a:pt x="6045" y="5336"/>
                  </a:cubicBezTo>
                  <a:cubicBezTo>
                    <a:pt x="5901" y="5336"/>
                    <a:pt x="5756" y="5281"/>
                    <a:pt x="5646" y="5171"/>
                  </a:cubicBezTo>
                  <a:cubicBezTo>
                    <a:pt x="4984" y="4509"/>
                    <a:pt x="4984" y="3440"/>
                    <a:pt x="5646" y="2777"/>
                  </a:cubicBezTo>
                  <a:cubicBezTo>
                    <a:pt x="5756" y="2666"/>
                    <a:pt x="5901" y="2610"/>
                    <a:pt x="6045" y="2610"/>
                  </a:cubicBezTo>
                  <a:close/>
                  <a:moveTo>
                    <a:pt x="7787" y="1"/>
                  </a:moveTo>
                  <a:cubicBezTo>
                    <a:pt x="4463" y="1"/>
                    <a:pt x="3204" y="1064"/>
                    <a:pt x="919" y="2997"/>
                  </a:cubicBezTo>
                  <a:lnTo>
                    <a:pt x="271" y="3542"/>
                  </a:lnTo>
                  <a:cubicBezTo>
                    <a:pt x="0" y="3765"/>
                    <a:pt x="0" y="4181"/>
                    <a:pt x="271" y="4406"/>
                  </a:cubicBezTo>
                  <a:lnTo>
                    <a:pt x="856" y="4897"/>
                  </a:lnTo>
                  <a:cubicBezTo>
                    <a:pt x="3147" y="6837"/>
                    <a:pt x="4412" y="7906"/>
                    <a:pt x="7787" y="7906"/>
                  </a:cubicBezTo>
                  <a:cubicBezTo>
                    <a:pt x="8450" y="7902"/>
                    <a:pt x="9106" y="7788"/>
                    <a:pt x="9730" y="7574"/>
                  </a:cubicBezTo>
                  <a:cubicBezTo>
                    <a:pt x="8357" y="6951"/>
                    <a:pt x="7456" y="5602"/>
                    <a:pt x="7411" y="4093"/>
                  </a:cubicBezTo>
                  <a:cubicBezTo>
                    <a:pt x="7366" y="2588"/>
                    <a:pt x="8179" y="1184"/>
                    <a:pt x="9513" y="480"/>
                  </a:cubicBezTo>
                  <a:cubicBezTo>
                    <a:pt x="9603" y="432"/>
                    <a:pt x="9697" y="398"/>
                    <a:pt x="9790" y="356"/>
                  </a:cubicBezTo>
                  <a:cubicBezTo>
                    <a:pt x="9149" y="124"/>
                    <a:pt x="8471" y="4"/>
                    <a:pt x="77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6587875" y="3385100"/>
              <a:ext cx="130325" cy="140500"/>
            </a:xfrm>
            <a:custGeom>
              <a:avLst/>
              <a:gdLst/>
              <a:ahLst/>
              <a:cxnLst/>
              <a:rect l="l" t="t" r="r" b="b"/>
              <a:pathLst>
                <a:path w="5213" h="5620" extrusionOk="0">
                  <a:moveTo>
                    <a:pt x="2343" y="1789"/>
                  </a:moveTo>
                  <a:cubicBezTo>
                    <a:pt x="2633" y="1789"/>
                    <a:pt x="2912" y="2015"/>
                    <a:pt x="2912" y="2355"/>
                  </a:cubicBezTo>
                  <a:cubicBezTo>
                    <a:pt x="2912" y="2665"/>
                    <a:pt x="2659" y="2918"/>
                    <a:pt x="2349" y="2918"/>
                  </a:cubicBezTo>
                  <a:cubicBezTo>
                    <a:pt x="1846" y="2918"/>
                    <a:pt x="1593" y="2310"/>
                    <a:pt x="1948" y="1955"/>
                  </a:cubicBezTo>
                  <a:cubicBezTo>
                    <a:pt x="2063" y="1840"/>
                    <a:pt x="2204" y="1789"/>
                    <a:pt x="2343" y="1789"/>
                  </a:cubicBezTo>
                  <a:close/>
                  <a:moveTo>
                    <a:pt x="2846" y="0"/>
                  </a:moveTo>
                  <a:cubicBezTo>
                    <a:pt x="2394" y="0"/>
                    <a:pt x="1947" y="85"/>
                    <a:pt x="1539" y="301"/>
                  </a:cubicBezTo>
                  <a:cubicBezTo>
                    <a:pt x="645" y="774"/>
                    <a:pt x="72" y="1687"/>
                    <a:pt x="36" y="2698"/>
                  </a:cubicBezTo>
                  <a:cubicBezTo>
                    <a:pt x="0" y="3707"/>
                    <a:pt x="506" y="4662"/>
                    <a:pt x="1367" y="5195"/>
                  </a:cubicBezTo>
                  <a:cubicBezTo>
                    <a:pt x="1792" y="5460"/>
                    <a:pt x="2280" y="5607"/>
                    <a:pt x="2782" y="5619"/>
                  </a:cubicBezTo>
                  <a:cubicBezTo>
                    <a:pt x="3752" y="4957"/>
                    <a:pt x="4550" y="4078"/>
                    <a:pt x="5119" y="3051"/>
                  </a:cubicBezTo>
                  <a:cubicBezTo>
                    <a:pt x="5213" y="2882"/>
                    <a:pt x="5213" y="2674"/>
                    <a:pt x="5119" y="2506"/>
                  </a:cubicBezTo>
                  <a:cubicBezTo>
                    <a:pt x="4568" y="1512"/>
                    <a:pt x="3797" y="654"/>
                    <a:pt x="2870" y="0"/>
                  </a:cubicBezTo>
                  <a:cubicBezTo>
                    <a:pt x="2862" y="0"/>
                    <a:pt x="2854" y="0"/>
                    <a:pt x="2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6234950" y="3469100"/>
              <a:ext cx="165050" cy="141200"/>
            </a:xfrm>
            <a:custGeom>
              <a:avLst/>
              <a:gdLst/>
              <a:ahLst/>
              <a:cxnLst/>
              <a:rect l="l" t="t" r="r" b="b"/>
              <a:pathLst>
                <a:path w="6602" h="5648" extrusionOk="0">
                  <a:moveTo>
                    <a:pt x="3990" y="1"/>
                  </a:moveTo>
                  <a:cubicBezTo>
                    <a:pt x="1807" y="1"/>
                    <a:pt x="0" y="1772"/>
                    <a:pt x="0" y="3955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96" y="5647"/>
                  </a:lnTo>
                  <a:cubicBezTo>
                    <a:pt x="4014" y="5647"/>
                    <a:pt x="5996" y="4075"/>
                    <a:pt x="6601" y="1943"/>
                  </a:cubicBezTo>
                  <a:cubicBezTo>
                    <a:pt x="6324" y="1717"/>
                    <a:pt x="6041" y="1476"/>
                    <a:pt x="5740" y="1223"/>
                  </a:cubicBezTo>
                  <a:lnTo>
                    <a:pt x="5481" y="1004"/>
                  </a:lnTo>
                  <a:lnTo>
                    <a:pt x="4391" y="2097"/>
                  </a:lnTo>
                  <a:cubicBezTo>
                    <a:pt x="4281" y="2203"/>
                    <a:pt x="4139" y="2255"/>
                    <a:pt x="3997" y="2255"/>
                  </a:cubicBezTo>
                  <a:cubicBezTo>
                    <a:pt x="3852" y="2255"/>
                    <a:pt x="3708" y="2200"/>
                    <a:pt x="3599" y="2091"/>
                  </a:cubicBezTo>
                  <a:cubicBezTo>
                    <a:pt x="3379" y="1871"/>
                    <a:pt x="3376" y="1519"/>
                    <a:pt x="3593" y="1299"/>
                  </a:cubicBezTo>
                  <a:lnTo>
                    <a:pt x="4611" y="278"/>
                  </a:lnTo>
                  <a:lnTo>
                    <a:pt x="42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6234950" y="3299725"/>
              <a:ext cx="165050" cy="141175"/>
            </a:xfrm>
            <a:custGeom>
              <a:avLst/>
              <a:gdLst/>
              <a:ahLst/>
              <a:cxnLst/>
              <a:rect l="l" t="t" r="r" b="b"/>
              <a:pathLst>
                <a:path w="6602" h="5647" extrusionOk="0">
                  <a:moveTo>
                    <a:pt x="566" y="1"/>
                  </a:moveTo>
                  <a:cubicBezTo>
                    <a:pt x="253" y="1"/>
                    <a:pt x="3" y="254"/>
                    <a:pt x="3" y="567"/>
                  </a:cubicBezTo>
                  <a:lnTo>
                    <a:pt x="3" y="1699"/>
                  </a:lnTo>
                  <a:cubicBezTo>
                    <a:pt x="0" y="3879"/>
                    <a:pt x="1807" y="5647"/>
                    <a:pt x="3990" y="5647"/>
                  </a:cubicBezTo>
                  <a:lnTo>
                    <a:pt x="4285" y="5647"/>
                  </a:lnTo>
                  <a:lnTo>
                    <a:pt x="4611" y="5373"/>
                  </a:lnTo>
                  <a:lnTo>
                    <a:pt x="3593" y="4352"/>
                  </a:lnTo>
                  <a:cubicBezTo>
                    <a:pt x="3379" y="4132"/>
                    <a:pt x="3382" y="3780"/>
                    <a:pt x="3599" y="3563"/>
                  </a:cubicBezTo>
                  <a:cubicBezTo>
                    <a:pt x="3710" y="3451"/>
                    <a:pt x="3856" y="3396"/>
                    <a:pt x="4001" y="3396"/>
                  </a:cubicBezTo>
                  <a:cubicBezTo>
                    <a:pt x="4142" y="3396"/>
                    <a:pt x="4282" y="3448"/>
                    <a:pt x="4391" y="3554"/>
                  </a:cubicBezTo>
                  <a:lnTo>
                    <a:pt x="5481" y="4644"/>
                  </a:lnTo>
                  <a:lnTo>
                    <a:pt x="5809" y="4370"/>
                  </a:lnTo>
                  <a:cubicBezTo>
                    <a:pt x="6083" y="4138"/>
                    <a:pt x="6345" y="3918"/>
                    <a:pt x="6601" y="3704"/>
                  </a:cubicBezTo>
                  <a:cubicBezTo>
                    <a:pt x="5996" y="1575"/>
                    <a:pt x="4017" y="1"/>
                    <a:pt x="1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0" name="Google Shape;290;p18"/>
          <p:cNvGrpSpPr/>
          <p:nvPr/>
        </p:nvGrpSpPr>
        <p:grpSpPr>
          <a:xfrm>
            <a:off x="4876800" y="1399350"/>
            <a:ext cx="3500650" cy="683100"/>
            <a:chOff x="4876800" y="1399350"/>
            <a:chExt cx="3500650" cy="683100"/>
          </a:xfrm>
        </p:grpSpPr>
        <p:sp>
          <p:nvSpPr>
            <p:cNvPr id="291" name="Google Shape;291;p18"/>
            <p:cNvSpPr/>
            <p:nvPr/>
          </p:nvSpPr>
          <p:spPr>
            <a:xfrm>
              <a:off x="4933184" y="1546053"/>
              <a:ext cx="785664" cy="24032"/>
            </a:xfrm>
            <a:custGeom>
              <a:avLst/>
              <a:gdLst/>
              <a:ahLst/>
              <a:cxnLst/>
              <a:rect l="l" t="t" r="r" b="b"/>
              <a:pathLst>
                <a:path w="24552" h="751" extrusionOk="0">
                  <a:moveTo>
                    <a:pt x="1" y="0"/>
                  </a:moveTo>
                  <a:lnTo>
                    <a:pt x="1" y="750"/>
                  </a:lnTo>
                  <a:lnTo>
                    <a:pt x="24551" y="75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4876800" y="1501476"/>
              <a:ext cx="113184" cy="113184"/>
            </a:xfrm>
            <a:custGeom>
              <a:avLst/>
              <a:gdLst/>
              <a:ahLst/>
              <a:cxnLst/>
              <a:rect l="l" t="t" r="r" b="b"/>
              <a:pathLst>
                <a:path w="3537" h="3537" extrusionOk="0">
                  <a:moveTo>
                    <a:pt x="1763" y="0"/>
                  </a:moveTo>
                  <a:cubicBezTo>
                    <a:pt x="786" y="0"/>
                    <a:pt x="1" y="798"/>
                    <a:pt x="1" y="1762"/>
                  </a:cubicBezTo>
                  <a:cubicBezTo>
                    <a:pt x="1" y="2738"/>
                    <a:pt x="786" y="3536"/>
                    <a:pt x="1763" y="3536"/>
                  </a:cubicBezTo>
                  <a:cubicBezTo>
                    <a:pt x="2739" y="3536"/>
                    <a:pt x="3537" y="2738"/>
                    <a:pt x="3537" y="1762"/>
                  </a:cubicBezTo>
                  <a:cubicBezTo>
                    <a:pt x="3537" y="798"/>
                    <a:pt x="2739" y="0"/>
                    <a:pt x="176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5871238" y="1399350"/>
              <a:ext cx="1596000" cy="317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4" name="Google Shape;294;p18"/>
            <p:cNvSpPr txBox="1"/>
            <p:nvPr/>
          </p:nvSpPr>
          <p:spPr>
            <a:xfrm>
              <a:off x="5871250" y="1716750"/>
              <a:ext cx="2506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5" name="Google Shape;295;p18"/>
          <p:cNvGrpSpPr/>
          <p:nvPr/>
        </p:nvGrpSpPr>
        <p:grpSpPr>
          <a:xfrm>
            <a:off x="4413007" y="1388432"/>
            <a:ext cx="318042" cy="339253"/>
            <a:chOff x="914900" y="3806450"/>
            <a:chExt cx="451700" cy="481825"/>
          </a:xfrm>
        </p:grpSpPr>
        <p:sp>
          <p:nvSpPr>
            <p:cNvPr id="296" name="Google Shape;296;p18"/>
            <p:cNvSpPr/>
            <p:nvPr/>
          </p:nvSpPr>
          <p:spPr>
            <a:xfrm>
              <a:off x="914900" y="4174425"/>
              <a:ext cx="423400" cy="113850"/>
            </a:xfrm>
            <a:custGeom>
              <a:avLst/>
              <a:gdLst/>
              <a:ahLst/>
              <a:cxnLst/>
              <a:rect l="l" t="t" r="r" b="b"/>
              <a:pathLst>
                <a:path w="16936" h="4554" extrusionOk="0">
                  <a:moveTo>
                    <a:pt x="564" y="0"/>
                  </a:moveTo>
                  <a:cubicBezTo>
                    <a:pt x="250" y="0"/>
                    <a:pt x="0" y="250"/>
                    <a:pt x="0" y="563"/>
                  </a:cubicBezTo>
                  <a:cubicBezTo>
                    <a:pt x="0" y="877"/>
                    <a:pt x="250" y="1130"/>
                    <a:pt x="564" y="1130"/>
                  </a:cubicBezTo>
                  <a:lnTo>
                    <a:pt x="2259" y="1130"/>
                  </a:lnTo>
                  <a:lnTo>
                    <a:pt x="2259" y="2861"/>
                  </a:lnTo>
                  <a:cubicBezTo>
                    <a:pt x="2259" y="3795"/>
                    <a:pt x="3015" y="4553"/>
                    <a:pt x="3951" y="4553"/>
                  </a:cubicBezTo>
                  <a:cubicBezTo>
                    <a:pt x="4264" y="4553"/>
                    <a:pt x="4517" y="4300"/>
                    <a:pt x="4517" y="3990"/>
                  </a:cubicBezTo>
                  <a:lnTo>
                    <a:pt x="4517" y="1130"/>
                  </a:lnTo>
                  <a:lnTo>
                    <a:pt x="5646" y="1130"/>
                  </a:lnTo>
                  <a:lnTo>
                    <a:pt x="5646" y="1693"/>
                  </a:lnTo>
                  <a:cubicBezTo>
                    <a:pt x="5646" y="2629"/>
                    <a:pt x="6402" y="3424"/>
                    <a:pt x="7339" y="3424"/>
                  </a:cubicBezTo>
                  <a:cubicBezTo>
                    <a:pt x="7652" y="3424"/>
                    <a:pt x="7905" y="3171"/>
                    <a:pt x="7905" y="2861"/>
                  </a:cubicBezTo>
                  <a:lnTo>
                    <a:pt x="7905" y="1130"/>
                  </a:lnTo>
                  <a:lnTo>
                    <a:pt x="9034" y="1130"/>
                  </a:lnTo>
                  <a:lnTo>
                    <a:pt x="9034" y="3990"/>
                  </a:lnTo>
                  <a:cubicBezTo>
                    <a:pt x="9034" y="4300"/>
                    <a:pt x="9284" y="4553"/>
                    <a:pt x="9597" y="4553"/>
                  </a:cubicBezTo>
                  <a:cubicBezTo>
                    <a:pt x="9910" y="4553"/>
                    <a:pt x="10163" y="4300"/>
                    <a:pt x="10163" y="3990"/>
                  </a:cubicBezTo>
                  <a:lnTo>
                    <a:pt x="10163" y="1130"/>
                  </a:lnTo>
                  <a:lnTo>
                    <a:pt x="16373" y="1130"/>
                  </a:lnTo>
                  <a:cubicBezTo>
                    <a:pt x="16686" y="1130"/>
                    <a:pt x="16936" y="877"/>
                    <a:pt x="16936" y="563"/>
                  </a:cubicBezTo>
                  <a:cubicBezTo>
                    <a:pt x="16936" y="250"/>
                    <a:pt x="16686" y="0"/>
                    <a:pt x="163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971350" y="3806450"/>
              <a:ext cx="254100" cy="339775"/>
            </a:xfrm>
            <a:custGeom>
              <a:avLst/>
              <a:gdLst/>
              <a:ahLst/>
              <a:cxnLst/>
              <a:rect l="l" t="t" r="r" b="b"/>
              <a:pathLst>
                <a:path w="10164" h="13591" extrusionOk="0">
                  <a:moveTo>
                    <a:pt x="7563" y="2032"/>
                  </a:moveTo>
                  <a:cubicBezTo>
                    <a:pt x="7853" y="2032"/>
                    <a:pt x="8131" y="2256"/>
                    <a:pt x="8131" y="2596"/>
                  </a:cubicBezTo>
                  <a:cubicBezTo>
                    <a:pt x="8131" y="2937"/>
                    <a:pt x="7852" y="3163"/>
                    <a:pt x="7562" y="3163"/>
                  </a:cubicBezTo>
                  <a:cubicBezTo>
                    <a:pt x="7423" y="3163"/>
                    <a:pt x="7282" y="3111"/>
                    <a:pt x="7168" y="2997"/>
                  </a:cubicBezTo>
                  <a:cubicBezTo>
                    <a:pt x="6945" y="2777"/>
                    <a:pt x="6945" y="2418"/>
                    <a:pt x="7168" y="2199"/>
                  </a:cubicBezTo>
                  <a:cubicBezTo>
                    <a:pt x="7283" y="2083"/>
                    <a:pt x="7425" y="2032"/>
                    <a:pt x="7563" y="2032"/>
                  </a:cubicBezTo>
                  <a:close/>
                  <a:moveTo>
                    <a:pt x="7339" y="0"/>
                  </a:moveTo>
                  <a:cubicBezTo>
                    <a:pt x="5412" y="0"/>
                    <a:pt x="3759" y="1087"/>
                    <a:pt x="2901" y="2668"/>
                  </a:cubicBezTo>
                  <a:cubicBezTo>
                    <a:pt x="2852" y="2674"/>
                    <a:pt x="2804" y="2686"/>
                    <a:pt x="2762" y="2704"/>
                  </a:cubicBezTo>
                  <a:cubicBezTo>
                    <a:pt x="2602" y="2782"/>
                    <a:pt x="2431" y="2819"/>
                    <a:pt x="2260" y="2819"/>
                  </a:cubicBezTo>
                  <a:cubicBezTo>
                    <a:pt x="1967" y="2819"/>
                    <a:pt x="1678" y="2707"/>
                    <a:pt x="1458" y="2494"/>
                  </a:cubicBezTo>
                  <a:cubicBezTo>
                    <a:pt x="1247" y="2280"/>
                    <a:pt x="1127" y="1994"/>
                    <a:pt x="1130" y="1696"/>
                  </a:cubicBezTo>
                  <a:cubicBezTo>
                    <a:pt x="1130" y="1395"/>
                    <a:pt x="1247" y="1178"/>
                    <a:pt x="1458" y="964"/>
                  </a:cubicBezTo>
                  <a:cubicBezTo>
                    <a:pt x="1681" y="744"/>
                    <a:pt x="1681" y="386"/>
                    <a:pt x="1458" y="166"/>
                  </a:cubicBezTo>
                  <a:cubicBezTo>
                    <a:pt x="1348" y="56"/>
                    <a:pt x="1204" y="1"/>
                    <a:pt x="1059" y="1"/>
                  </a:cubicBezTo>
                  <a:cubicBezTo>
                    <a:pt x="915" y="1"/>
                    <a:pt x="770" y="56"/>
                    <a:pt x="660" y="166"/>
                  </a:cubicBezTo>
                  <a:cubicBezTo>
                    <a:pt x="236" y="594"/>
                    <a:pt x="1" y="1093"/>
                    <a:pt x="1" y="1696"/>
                  </a:cubicBezTo>
                  <a:cubicBezTo>
                    <a:pt x="1" y="2942"/>
                    <a:pt x="1010" y="3954"/>
                    <a:pt x="2259" y="3954"/>
                  </a:cubicBezTo>
                  <a:cubicBezTo>
                    <a:pt x="2307" y="3954"/>
                    <a:pt x="2353" y="3939"/>
                    <a:pt x="2401" y="3936"/>
                  </a:cubicBezTo>
                  <a:lnTo>
                    <a:pt x="2401" y="3936"/>
                  </a:lnTo>
                  <a:cubicBezTo>
                    <a:pt x="2319" y="4282"/>
                    <a:pt x="2274" y="4635"/>
                    <a:pt x="2265" y="4990"/>
                  </a:cubicBezTo>
                  <a:cubicBezTo>
                    <a:pt x="2976" y="4680"/>
                    <a:pt x="3741" y="4517"/>
                    <a:pt x="4518" y="4517"/>
                  </a:cubicBezTo>
                  <a:lnTo>
                    <a:pt x="5081" y="4517"/>
                  </a:lnTo>
                  <a:cubicBezTo>
                    <a:pt x="6017" y="4517"/>
                    <a:pt x="6773" y="5276"/>
                    <a:pt x="6776" y="6213"/>
                  </a:cubicBezTo>
                  <a:lnTo>
                    <a:pt x="6776" y="9073"/>
                  </a:lnTo>
                  <a:cubicBezTo>
                    <a:pt x="6776" y="10925"/>
                    <a:pt x="5864" y="12557"/>
                    <a:pt x="4482" y="13590"/>
                  </a:cubicBezTo>
                  <a:lnTo>
                    <a:pt x="6210" y="13590"/>
                  </a:lnTo>
                  <a:cubicBezTo>
                    <a:pt x="8393" y="13590"/>
                    <a:pt x="10164" y="11820"/>
                    <a:pt x="10164" y="9636"/>
                  </a:cubicBezTo>
                  <a:lnTo>
                    <a:pt x="101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971350" y="3947600"/>
              <a:ext cx="141175" cy="198625"/>
            </a:xfrm>
            <a:custGeom>
              <a:avLst/>
              <a:gdLst/>
              <a:ahLst/>
              <a:cxnLst/>
              <a:rect l="l" t="t" r="r" b="b"/>
              <a:pathLst>
                <a:path w="5647" h="7945" extrusionOk="0">
                  <a:moveTo>
                    <a:pt x="4518" y="0"/>
                  </a:moveTo>
                  <a:cubicBezTo>
                    <a:pt x="2021" y="0"/>
                    <a:pt x="1" y="2060"/>
                    <a:pt x="1" y="4556"/>
                  </a:cubicBezTo>
                  <a:lnTo>
                    <a:pt x="1" y="6815"/>
                  </a:lnTo>
                  <a:cubicBezTo>
                    <a:pt x="934" y="6812"/>
                    <a:pt x="1693" y="6056"/>
                    <a:pt x="1693" y="5120"/>
                  </a:cubicBezTo>
                  <a:cubicBezTo>
                    <a:pt x="1693" y="4806"/>
                    <a:pt x="1946" y="4556"/>
                    <a:pt x="2259" y="4556"/>
                  </a:cubicBezTo>
                  <a:cubicBezTo>
                    <a:pt x="2569" y="4556"/>
                    <a:pt x="2822" y="4806"/>
                    <a:pt x="2822" y="5120"/>
                  </a:cubicBezTo>
                  <a:cubicBezTo>
                    <a:pt x="2822" y="6547"/>
                    <a:pt x="1753" y="7718"/>
                    <a:pt x="377" y="7905"/>
                  </a:cubicBezTo>
                  <a:cubicBezTo>
                    <a:pt x="434" y="7929"/>
                    <a:pt x="501" y="7941"/>
                    <a:pt x="564" y="7944"/>
                  </a:cubicBezTo>
                  <a:lnTo>
                    <a:pt x="1130" y="7944"/>
                  </a:lnTo>
                  <a:cubicBezTo>
                    <a:pt x="3623" y="7944"/>
                    <a:pt x="5647" y="5921"/>
                    <a:pt x="5647" y="3427"/>
                  </a:cubicBezTo>
                  <a:lnTo>
                    <a:pt x="5647" y="567"/>
                  </a:lnTo>
                  <a:cubicBezTo>
                    <a:pt x="5647" y="253"/>
                    <a:pt x="5394" y="0"/>
                    <a:pt x="50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1253675" y="3806450"/>
              <a:ext cx="112925" cy="90350"/>
            </a:xfrm>
            <a:custGeom>
              <a:avLst/>
              <a:gdLst/>
              <a:ahLst/>
              <a:cxnLst/>
              <a:rect l="l" t="t" r="r" b="b"/>
              <a:pathLst>
                <a:path w="4517" h="3614" extrusionOk="0">
                  <a:moveTo>
                    <a:pt x="0" y="0"/>
                  </a:moveTo>
                  <a:lnTo>
                    <a:pt x="0" y="1696"/>
                  </a:lnTo>
                  <a:cubicBezTo>
                    <a:pt x="142" y="1685"/>
                    <a:pt x="428" y="1669"/>
                    <a:pt x="771" y="1669"/>
                  </a:cubicBezTo>
                  <a:cubicBezTo>
                    <a:pt x="1415" y="1669"/>
                    <a:pt x="2264" y="1726"/>
                    <a:pt x="2749" y="1988"/>
                  </a:cubicBezTo>
                  <a:cubicBezTo>
                    <a:pt x="3355" y="2313"/>
                    <a:pt x="4062" y="3078"/>
                    <a:pt x="4517" y="3614"/>
                  </a:cubicBezTo>
                  <a:lnTo>
                    <a:pt x="4517" y="2259"/>
                  </a:lnTo>
                  <a:cubicBezTo>
                    <a:pt x="4517" y="1012"/>
                    <a:pt x="3505" y="0"/>
                    <a:pt x="2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1253600" y="3876425"/>
              <a:ext cx="95025" cy="42975"/>
            </a:xfrm>
            <a:custGeom>
              <a:avLst/>
              <a:gdLst/>
              <a:ahLst/>
              <a:cxnLst/>
              <a:rect l="l" t="t" r="r" b="b"/>
              <a:pathLst>
                <a:path w="3801" h="1719" extrusionOk="0">
                  <a:moveTo>
                    <a:pt x="726" y="0"/>
                  </a:moveTo>
                  <a:cubicBezTo>
                    <a:pt x="478" y="0"/>
                    <a:pt x="239" y="9"/>
                    <a:pt x="42" y="23"/>
                  </a:cubicBezTo>
                  <a:lnTo>
                    <a:pt x="0" y="23"/>
                  </a:lnTo>
                  <a:lnTo>
                    <a:pt x="3" y="1718"/>
                  </a:lnTo>
                  <a:lnTo>
                    <a:pt x="3800" y="1718"/>
                  </a:lnTo>
                  <a:cubicBezTo>
                    <a:pt x="3379" y="1203"/>
                    <a:pt x="2692" y="438"/>
                    <a:pt x="2219" y="182"/>
                  </a:cubicBezTo>
                  <a:cubicBezTo>
                    <a:pt x="1969" y="49"/>
                    <a:pt x="1321" y="0"/>
                    <a:pt x="7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1" name="Google Shape;301;p18"/>
          <p:cNvGrpSpPr/>
          <p:nvPr/>
        </p:nvGrpSpPr>
        <p:grpSpPr>
          <a:xfrm>
            <a:off x="746758" y="2215413"/>
            <a:ext cx="3520454" cy="683100"/>
            <a:chOff x="746758" y="2215413"/>
            <a:chExt cx="3520454" cy="683100"/>
          </a:xfrm>
        </p:grpSpPr>
        <p:sp>
          <p:nvSpPr>
            <p:cNvPr id="302" name="Google Shape;302;p18"/>
            <p:cNvSpPr/>
            <p:nvPr/>
          </p:nvSpPr>
          <p:spPr>
            <a:xfrm>
              <a:off x="3425154" y="2363142"/>
              <a:ext cx="785664" cy="23648"/>
            </a:xfrm>
            <a:custGeom>
              <a:avLst/>
              <a:gdLst/>
              <a:ahLst/>
              <a:cxnLst/>
              <a:rect l="l" t="t" r="r" b="b"/>
              <a:pathLst>
                <a:path w="24552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4551" y="739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4154027" y="2318565"/>
              <a:ext cx="113184" cy="112800"/>
            </a:xfrm>
            <a:custGeom>
              <a:avLst/>
              <a:gdLst/>
              <a:ahLst/>
              <a:cxnLst/>
              <a:rect l="l" t="t" r="r" b="b"/>
              <a:pathLst>
                <a:path w="3537" h="3525" extrusionOk="0">
                  <a:moveTo>
                    <a:pt x="1774" y="0"/>
                  </a:moveTo>
                  <a:cubicBezTo>
                    <a:pt x="798" y="0"/>
                    <a:pt x="0" y="786"/>
                    <a:pt x="0" y="1763"/>
                  </a:cubicBezTo>
                  <a:cubicBezTo>
                    <a:pt x="0" y="2739"/>
                    <a:pt x="798" y="3525"/>
                    <a:pt x="1774" y="3525"/>
                  </a:cubicBezTo>
                  <a:cubicBezTo>
                    <a:pt x="2751" y="3525"/>
                    <a:pt x="3536" y="2739"/>
                    <a:pt x="3536" y="1763"/>
                  </a:cubicBezTo>
                  <a:cubicBezTo>
                    <a:pt x="3536" y="786"/>
                    <a:pt x="2751" y="0"/>
                    <a:pt x="177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1676758" y="2215413"/>
              <a:ext cx="1596000" cy="317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5" name="Google Shape;305;p18"/>
            <p:cNvSpPr txBox="1"/>
            <p:nvPr/>
          </p:nvSpPr>
          <p:spPr>
            <a:xfrm>
              <a:off x="746758" y="2532813"/>
              <a:ext cx="2526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6" name="Google Shape;306;p18"/>
          <p:cNvGrpSpPr/>
          <p:nvPr/>
        </p:nvGrpSpPr>
        <p:grpSpPr>
          <a:xfrm>
            <a:off x="4455009" y="2222690"/>
            <a:ext cx="233978" cy="304562"/>
            <a:chOff x="-18983850" y="3710075"/>
            <a:chExt cx="232375" cy="302475"/>
          </a:xfrm>
        </p:grpSpPr>
        <p:sp>
          <p:nvSpPr>
            <p:cNvPr id="307" name="Google Shape;307;p18"/>
            <p:cNvSpPr/>
            <p:nvPr/>
          </p:nvSpPr>
          <p:spPr>
            <a:xfrm>
              <a:off x="-18840500" y="3874700"/>
              <a:ext cx="89025" cy="119750"/>
            </a:xfrm>
            <a:custGeom>
              <a:avLst/>
              <a:gdLst/>
              <a:ahLst/>
              <a:cxnLst/>
              <a:rect l="l" t="t" r="r" b="b"/>
              <a:pathLst>
                <a:path w="3561" h="4790" extrusionOk="0">
                  <a:moveTo>
                    <a:pt x="2300" y="0"/>
                  </a:moveTo>
                  <a:cubicBezTo>
                    <a:pt x="1796" y="883"/>
                    <a:pt x="945" y="1513"/>
                    <a:pt x="0" y="1796"/>
                  </a:cubicBezTo>
                  <a:lnTo>
                    <a:pt x="0" y="1954"/>
                  </a:lnTo>
                  <a:cubicBezTo>
                    <a:pt x="0" y="3529"/>
                    <a:pt x="1324" y="4789"/>
                    <a:pt x="2836" y="4789"/>
                  </a:cubicBezTo>
                  <a:lnTo>
                    <a:pt x="3560" y="4789"/>
                  </a:lnTo>
                  <a:lnTo>
                    <a:pt x="3560" y="4033"/>
                  </a:lnTo>
                  <a:cubicBezTo>
                    <a:pt x="3434" y="4065"/>
                    <a:pt x="3308" y="4065"/>
                    <a:pt x="3214" y="4065"/>
                  </a:cubicBezTo>
                  <a:cubicBezTo>
                    <a:pt x="2993" y="4065"/>
                    <a:pt x="2836" y="4033"/>
                    <a:pt x="2773" y="4033"/>
                  </a:cubicBezTo>
                  <a:cubicBezTo>
                    <a:pt x="1985" y="3844"/>
                    <a:pt x="1418" y="3119"/>
                    <a:pt x="1418" y="2300"/>
                  </a:cubicBezTo>
                  <a:cubicBezTo>
                    <a:pt x="1387" y="2143"/>
                    <a:pt x="1544" y="1985"/>
                    <a:pt x="1733" y="1985"/>
                  </a:cubicBezTo>
                  <a:cubicBezTo>
                    <a:pt x="1954" y="1985"/>
                    <a:pt x="2111" y="2143"/>
                    <a:pt x="2111" y="2332"/>
                  </a:cubicBezTo>
                  <a:cubicBezTo>
                    <a:pt x="2111" y="2804"/>
                    <a:pt x="2426" y="3245"/>
                    <a:pt x="2930" y="3371"/>
                  </a:cubicBezTo>
                  <a:cubicBezTo>
                    <a:pt x="3000" y="3383"/>
                    <a:pt x="3069" y="3390"/>
                    <a:pt x="3141" y="3390"/>
                  </a:cubicBezTo>
                  <a:cubicBezTo>
                    <a:pt x="3266" y="3390"/>
                    <a:pt x="3401" y="3368"/>
                    <a:pt x="3560" y="3308"/>
                  </a:cubicBezTo>
                  <a:lnTo>
                    <a:pt x="3560" y="1954"/>
                  </a:lnTo>
                  <a:cubicBezTo>
                    <a:pt x="3560" y="1072"/>
                    <a:pt x="3056" y="316"/>
                    <a:pt x="23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-18983850" y="3901475"/>
              <a:ext cx="208750" cy="111075"/>
            </a:xfrm>
            <a:custGeom>
              <a:avLst/>
              <a:gdLst/>
              <a:ahLst/>
              <a:cxnLst/>
              <a:rect l="l" t="t" r="r" b="b"/>
              <a:pathLst>
                <a:path w="8350" h="4443" extrusionOk="0">
                  <a:moveTo>
                    <a:pt x="2111" y="1"/>
                  </a:moveTo>
                  <a:lnTo>
                    <a:pt x="2111" y="1261"/>
                  </a:lnTo>
                  <a:cubicBezTo>
                    <a:pt x="2111" y="2300"/>
                    <a:pt x="2584" y="3151"/>
                    <a:pt x="3340" y="3750"/>
                  </a:cubicBezTo>
                  <a:lnTo>
                    <a:pt x="2017" y="3750"/>
                  </a:lnTo>
                  <a:lnTo>
                    <a:pt x="1387" y="2521"/>
                  </a:lnTo>
                  <a:cubicBezTo>
                    <a:pt x="1317" y="2404"/>
                    <a:pt x="1177" y="2339"/>
                    <a:pt x="1046" y="2339"/>
                  </a:cubicBezTo>
                  <a:cubicBezTo>
                    <a:pt x="1000" y="2339"/>
                    <a:pt x="955" y="2347"/>
                    <a:pt x="914" y="2363"/>
                  </a:cubicBezTo>
                  <a:cubicBezTo>
                    <a:pt x="757" y="2458"/>
                    <a:pt x="662" y="2679"/>
                    <a:pt x="757" y="2836"/>
                  </a:cubicBezTo>
                  <a:lnTo>
                    <a:pt x="1229" y="3750"/>
                  </a:lnTo>
                  <a:lnTo>
                    <a:pt x="347" y="3750"/>
                  </a:lnTo>
                  <a:cubicBezTo>
                    <a:pt x="158" y="3750"/>
                    <a:pt x="0" y="3907"/>
                    <a:pt x="0" y="4096"/>
                  </a:cubicBezTo>
                  <a:cubicBezTo>
                    <a:pt x="0" y="4285"/>
                    <a:pt x="158" y="4443"/>
                    <a:pt x="347" y="4443"/>
                  </a:cubicBezTo>
                  <a:lnTo>
                    <a:pt x="8223" y="4443"/>
                  </a:lnTo>
                  <a:cubicBezTo>
                    <a:pt x="8255" y="4443"/>
                    <a:pt x="8318" y="4443"/>
                    <a:pt x="8349" y="4411"/>
                  </a:cubicBezTo>
                  <a:cubicBezTo>
                    <a:pt x="6459" y="4348"/>
                    <a:pt x="5010" y="2805"/>
                    <a:pt x="5010" y="914"/>
                  </a:cubicBezTo>
                  <a:lnTo>
                    <a:pt x="4632" y="914"/>
                  </a:lnTo>
                  <a:cubicBezTo>
                    <a:pt x="3970" y="914"/>
                    <a:pt x="3340" y="757"/>
                    <a:pt x="2741" y="442"/>
                  </a:cubicBezTo>
                  <a:cubicBezTo>
                    <a:pt x="2521" y="316"/>
                    <a:pt x="2332" y="158"/>
                    <a:pt x="2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-18947625" y="3710075"/>
              <a:ext cx="159925" cy="67775"/>
            </a:xfrm>
            <a:custGeom>
              <a:avLst/>
              <a:gdLst/>
              <a:ahLst/>
              <a:cxnLst/>
              <a:rect l="l" t="t" r="r" b="b"/>
              <a:pathLst>
                <a:path w="6397" h="2711" extrusionOk="0">
                  <a:moveTo>
                    <a:pt x="1765" y="1"/>
                  </a:moveTo>
                  <a:cubicBezTo>
                    <a:pt x="788" y="1"/>
                    <a:pt x="1" y="789"/>
                    <a:pt x="1" y="1765"/>
                  </a:cubicBezTo>
                  <a:lnTo>
                    <a:pt x="1" y="2301"/>
                  </a:lnTo>
                  <a:cubicBezTo>
                    <a:pt x="410" y="1954"/>
                    <a:pt x="883" y="1765"/>
                    <a:pt x="1450" y="1765"/>
                  </a:cubicBezTo>
                  <a:cubicBezTo>
                    <a:pt x="2175" y="1765"/>
                    <a:pt x="2805" y="2143"/>
                    <a:pt x="3183" y="2710"/>
                  </a:cubicBezTo>
                  <a:cubicBezTo>
                    <a:pt x="3592" y="2112"/>
                    <a:pt x="4222" y="1765"/>
                    <a:pt x="4978" y="1765"/>
                  </a:cubicBezTo>
                  <a:cubicBezTo>
                    <a:pt x="5514" y="1765"/>
                    <a:pt x="5987" y="1954"/>
                    <a:pt x="6396" y="2301"/>
                  </a:cubicBezTo>
                  <a:lnTo>
                    <a:pt x="6396" y="1765"/>
                  </a:lnTo>
                  <a:cubicBezTo>
                    <a:pt x="6396" y="789"/>
                    <a:pt x="5609" y="1"/>
                    <a:pt x="4600" y="1"/>
                  </a:cubicBezTo>
                  <a:cubicBezTo>
                    <a:pt x="4411" y="1"/>
                    <a:pt x="4254" y="158"/>
                    <a:pt x="4254" y="348"/>
                  </a:cubicBezTo>
                  <a:cubicBezTo>
                    <a:pt x="4254" y="537"/>
                    <a:pt x="4096" y="694"/>
                    <a:pt x="3907" y="694"/>
                  </a:cubicBezTo>
                  <a:lnTo>
                    <a:pt x="2490" y="694"/>
                  </a:lnTo>
                  <a:cubicBezTo>
                    <a:pt x="2301" y="694"/>
                    <a:pt x="2143" y="537"/>
                    <a:pt x="2143" y="348"/>
                  </a:cubicBezTo>
                  <a:cubicBezTo>
                    <a:pt x="2143" y="158"/>
                    <a:pt x="1985" y="1"/>
                    <a:pt x="1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-18949200" y="3773100"/>
              <a:ext cx="159125" cy="133925"/>
            </a:xfrm>
            <a:custGeom>
              <a:avLst/>
              <a:gdLst/>
              <a:ahLst/>
              <a:cxnLst/>
              <a:rect l="l" t="t" r="r" b="b"/>
              <a:pathLst>
                <a:path w="6365" h="5357" extrusionOk="0">
                  <a:moveTo>
                    <a:pt x="1828" y="1040"/>
                  </a:moveTo>
                  <a:cubicBezTo>
                    <a:pt x="2048" y="1040"/>
                    <a:pt x="2206" y="1198"/>
                    <a:pt x="2206" y="1387"/>
                  </a:cubicBezTo>
                  <a:cubicBezTo>
                    <a:pt x="2206" y="1607"/>
                    <a:pt x="2048" y="1765"/>
                    <a:pt x="1828" y="1765"/>
                  </a:cubicBezTo>
                  <a:cubicBezTo>
                    <a:pt x="1639" y="1765"/>
                    <a:pt x="1481" y="1607"/>
                    <a:pt x="1481" y="1387"/>
                  </a:cubicBezTo>
                  <a:cubicBezTo>
                    <a:pt x="1481" y="1198"/>
                    <a:pt x="1639" y="1040"/>
                    <a:pt x="1828" y="1040"/>
                  </a:cubicBezTo>
                  <a:close/>
                  <a:moveTo>
                    <a:pt x="4663" y="1040"/>
                  </a:moveTo>
                  <a:cubicBezTo>
                    <a:pt x="4884" y="1040"/>
                    <a:pt x="5041" y="1198"/>
                    <a:pt x="5041" y="1387"/>
                  </a:cubicBezTo>
                  <a:cubicBezTo>
                    <a:pt x="5041" y="1607"/>
                    <a:pt x="4884" y="1765"/>
                    <a:pt x="4663" y="1765"/>
                  </a:cubicBezTo>
                  <a:cubicBezTo>
                    <a:pt x="4474" y="1765"/>
                    <a:pt x="4317" y="1607"/>
                    <a:pt x="4317" y="1387"/>
                  </a:cubicBezTo>
                  <a:cubicBezTo>
                    <a:pt x="4317" y="1198"/>
                    <a:pt x="4474" y="1040"/>
                    <a:pt x="4663" y="1040"/>
                  </a:cubicBezTo>
                  <a:close/>
                  <a:moveTo>
                    <a:pt x="2887" y="2126"/>
                  </a:moveTo>
                  <a:cubicBezTo>
                    <a:pt x="3056" y="2126"/>
                    <a:pt x="3188" y="2239"/>
                    <a:pt x="3214" y="2395"/>
                  </a:cubicBezTo>
                  <a:cubicBezTo>
                    <a:pt x="3297" y="2230"/>
                    <a:pt x="3451" y="2137"/>
                    <a:pt x="3594" y="2137"/>
                  </a:cubicBezTo>
                  <a:cubicBezTo>
                    <a:pt x="3615" y="2137"/>
                    <a:pt x="3635" y="2139"/>
                    <a:pt x="3655" y="2143"/>
                  </a:cubicBezTo>
                  <a:cubicBezTo>
                    <a:pt x="3844" y="2237"/>
                    <a:pt x="3939" y="2426"/>
                    <a:pt x="3876" y="2584"/>
                  </a:cubicBezTo>
                  <a:lnTo>
                    <a:pt x="3529" y="3655"/>
                  </a:lnTo>
                  <a:cubicBezTo>
                    <a:pt x="3498" y="3812"/>
                    <a:pt x="3340" y="3875"/>
                    <a:pt x="3183" y="3875"/>
                  </a:cubicBezTo>
                  <a:cubicBezTo>
                    <a:pt x="3025" y="3875"/>
                    <a:pt x="2899" y="3812"/>
                    <a:pt x="2836" y="3655"/>
                  </a:cubicBezTo>
                  <a:lnTo>
                    <a:pt x="2458" y="2584"/>
                  </a:lnTo>
                  <a:cubicBezTo>
                    <a:pt x="2521" y="2426"/>
                    <a:pt x="2584" y="2237"/>
                    <a:pt x="2773" y="2143"/>
                  </a:cubicBezTo>
                  <a:cubicBezTo>
                    <a:pt x="2812" y="2132"/>
                    <a:pt x="2850" y="2126"/>
                    <a:pt x="2887" y="2126"/>
                  </a:cubicBezTo>
                  <a:close/>
                  <a:moveTo>
                    <a:pt x="1418" y="0"/>
                  </a:moveTo>
                  <a:cubicBezTo>
                    <a:pt x="631" y="0"/>
                    <a:pt x="1" y="630"/>
                    <a:pt x="1" y="1418"/>
                  </a:cubicBezTo>
                  <a:lnTo>
                    <a:pt x="1" y="1481"/>
                  </a:lnTo>
                  <a:lnTo>
                    <a:pt x="1" y="2111"/>
                  </a:lnTo>
                  <a:cubicBezTo>
                    <a:pt x="1" y="2269"/>
                    <a:pt x="1" y="2458"/>
                    <a:pt x="32" y="2615"/>
                  </a:cubicBezTo>
                  <a:cubicBezTo>
                    <a:pt x="95" y="2678"/>
                    <a:pt x="95" y="2741"/>
                    <a:pt x="95" y="2773"/>
                  </a:cubicBezTo>
                  <a:cubicBezTo>
                    <a:pt x="158" y="2899"/>
                    <a:pt x="158" y="3025"/>
                    <a:pt x="190" y="3151"/>
                  </a:cubicBezTo>
                  <a:cubicBezTo>
                    <a:pt x="190" y="3182"/>
                    <a:pt x="221" y="3214"/>
                    <a:pt x="221" y="3245"/>
                  </a:cubicBezTo>
                  <a:cubicBezTo>
                    <a:pt x="253" y="3371"/>
                    <a:pt x="347" y="3529"/>
                    <a:pt x="379" y="3655"/>
                  </a:cubicBezTo>
                  <a:cubicBezTo>
                    <a:pt x="379" y="3686"/>
                    <a:pt x="410" y="3686"/>
                    <a:pt x="410" y="3718"/>
                  </a:cubicBezTo>
                  <a:cubicBezTo>
                    <a:pt x="505" y="3875"/>
                    <a:pt x="631" y="4033"/>
                    <a:pt x="694" y="4159"/>
                  </a:cubicBezTo>
                  <a:cubicBezTo>
                    <a:pt x="977" y="4474"/>
                    <a:pt x="1292" y="4758"/>
                    <a:pt x="1639" y="4947"/>
                  </a:cubicBezTo>
                  <a:cubicBezTo>
                    <a:pt x="2111" y="5230"/>
                    <a:pt x="2647" y="5356"/>
                    <a:pt x="3183" y="5356"/>
                  </a:cubicBezTo>
                  <a:cubicBezTo>
                    <a:pt x="4285" y="5356"/>
                    <a:pt x="5262" y="4789"/>
                    <a:pt x="5829" y="3938"/>
                  </a:cubicBezTo>
                  <a:cubicBezTo>
                    <a:pt x="5829" y="3938"/>
                    <a:pt x="5829" y="3875"/>
                    <a:pt x="5861" y="3875"/>
                  </a:cubicBezTo>
                  <a:cubicBezTo>
                    <a:pt x="5955" y="3718"/>
                    <a:pt x="6018" y="3623"/>
                    <a:pt x="6081" y="3434"/>
                  </a:cubicBezTo>
                  <a:cubicBezTo>
                    <a:pt x="6144" y="3403"/>
                    <a:pt x="6144" y="3340"/>
                    <a:pt x="6176" y="3277"/>
                  </a:cubicBezTo>
                  <a:cubicBezTo>
                    <a:pt x="6207" y="3182"/>
                    <a:pt x="6270" y="3025"/>
                    <a:pt x="6302" y="2899"/>
                  </a:cubicBezTo>
                  <a:cubicBezTo>
                    <a:pt x="6302" y="2867"/>
                    <a:pt x="6333" y="2773"/>
                    <a:pt x="6333" y="2741"/>
                  </a:cubicBezTo>
                  <a:cubicBezTo>
                    <a:pt x="6365" y="2552"/>
                    <a:pt x="6365" y="2363"/>
                    <a:pt x="6365" y="2143"/>
                  </a:cubicBezTo>
                  <a:lnTo>
                    <a:pt x="6365" y="1292"/>
                  </a:lnTo>
                  <a:cubicBezTo>
                    <a:pt x="6302" y="567"/>
                    <a:pt x="5703" y="0"/>
                    <a:pt x="4947" y="0"/>
                  </a:cubicBezTo>
                  <a:cubicBezTo>
                    <a:pt x="4159" y="0"/>
                    <a:pt x="3529" y="630"/>
                    <a:pt x="3529" y="1418"/>
                  </a:cubicBezTo>
                  <a:cubicBezTo>
                    <a:pt x="3529" y="1607"/>
                    <a:pt x="3372" y="1765"/>
                    <a:pt x="3183" y="1765"/>
                  </a:cubicBezTo>
                  <a:cubicBezTo>
                    <a:pt x="2994" y="1765"/>
                    <a:pt x="2836" y="1607"/>
                    <a:pt x="2836" y="1418"/>
                  </a:cubicBezTo>
                  <a:cubicBezTo>
                    <a:pt x="2836" y="630"/>
                    <a:pt x="2206" y="0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18"/>
          <p:cNvGrpSpPr/>
          <p:nvPr/>
        </p:nvGrpSpPr>
        <p:grpSpPr>
          <a:xfrm>
            <a:off x="4876800" y="3031475"/>
            <a:ext cx="3520444" cy="683100"/>
            <a:chOff x="4876800" y="3031475"/>
            <a:chExt cx="3520444" cy="683100"/>
          </a:xfrm>
        </p:grpSpPr>
        <p:sp>
          <p:nvSpPr>
            <p:cNvPr id="312" name="Google Shape;312;p18"/>
            <p:cNvSpPr/>
            <p:nvPr/>
          </p:nvSpPr>
          <p:spPr>
            <a:xfrm>
              <a:off x="4933568" y="3173939"/>
              <a:ext cx="785280" cy="24032"/>
            </a:xfrm>
            <a:custGeom>
              <a:avLst/>
              <a:gdLst/>
              <a:ahLst/>
              <a:cxnLst/>
              <a:rect l="l" t="t" r="r" b="b"/>
              <a:pathLst>
                <a:path w="24540" h="751" extrusionOk="0">
                  <a:moveTo>
                    <a:pt x="1" y="0"/>
                  </a:moveTo>
                  <a:lnTo>
                    <a:pt x="1" y="750"/>
                  </a:lnTo>
                  <a:lnTo>
                    <a:pt x="24540" y="750"/>
                  </a:lnTo>
                  <a:lnTo>
                    <a:pt x="24540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876800" y="3129363"/>
              <a:ext cx="113184" cy="113184"/>
            </a:xfrm>
            <a:custGeom>
              <a:avLst/>
              <a:gdLst/>
              <a:ahLst/>
              <a:cxnLst/>
              <a:rect l="l" t="t" r="r" b="b"/>
              <a:pathLst>
                <a:path w="3537" h="3537" extrusionOk="0">
                  <a:moveTo>
                    <a:pt x="1775" y="0"/>
                  </a:moveTo>
                  <a:cubicBezTo>
                    <a:pt x="799" y="0"/>
                    <a:pt x="1" y="798"/>
                    <a:pt x="1" y="1774"/>
                  </a:cubicBezTo>
                  <a:cubicBezTo>
                    <a:pt x="1" y="2751"/>
                    <a:pt x="799" y="3536"/>
                    <a:pt x="1775" y="3536"/>
                  </a:cubicBezTo>
                  <a:cubicBezTo>
                    <a:pt x="2739" y="3536"/>
                    <a:pt x="3537" y="2751"/>
                    <a:pt x="3537" y="1774"/>
                  </a:cubicBezTo>
                  <a:cubicBezTo>
                    <a:pt x="3537" y="798"/>
                    <a:pt x="2739" y="0"/>
                    <a:pt x="177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5871231" y="3031475"/>
              <a:ext cx="1596000" cy="317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5" name="Google Shape;315;p18"/>
            <p:cNvSpPr txBox="1"/>
            <p:nvPr/>
          </p:nvSpPr>
          <p:spPr>
            <a:xfrm>
              <a:off x="5871243" y="3348875"/>
              <a:ext cx="2526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6" name="Google Shape;316;p18"/>
          <p:cNvGrpSpPr/>
          <p:nvPr/>
        </p:nvGrpSpPr>
        <p:grpSpPr>
          <a:xfrm>
            <a:off x="4437151" y="3032100"/>
            <a:ext cx="269673" cy="307734"/>
            <a:chOff x="-17878025" y="4082625"/>
            <a:chExt cx="267825" cy="305625"/>
          </a:xfrm>
        </p:grpSpPr>
        <p:sp>
          <p:nvSpPr>
            <p:cNvPr id="317" name="Google Shape;317;p18"/>
            <p:cNvSpPr/>
            <p:nvPr/>
          </p:nvSpPr>
          <p:spPr>
            <a:xfrm>
              <a:off x="-17660650" y="4191325"/>
              <a:ext cx="50450" cy="52000"/>
            </a:xfrm>
            <a:custGeom>
              <a:avLst/>
              <a:gdLst/>
              <a:ahLst/>
              <a:cxnLst/>
              <a:rect l="l" t="t" r="r" b="b"/>
              <a:pathLst>
                <a:path w="2018" h="2080" extrusionOk="0">
                  <a:moveTo>
                    <a:pt x="946" y="0"/>
                  </a:moveTo>
                  <a:cubicBezTo>
                    <a:pt x="599" y="0"/>
                    <a:pt x="284" y="126"/>
                    <a:pt x="1" y="284"/>
                  </a:cubicBezTo>
                  <a:cubicBezTo>
                    <a:pt x="316" y="788"/>
                    <a:pt x="505" y="1418"/>
                    <a:pt x="536" y="2080"/>
                  </a:cubicBezTo>
                  <a:cubicBezTo>
                    <a:pt x="1387" y="1922"/>
                    <a:pt x="2017" y="1229"/>
                    <a:pt x="2017" y="347"/>
                  </a:cubicBezTo>
                  <a:cubicBezTo>
                    <a:pt x="2017" y="158"/>
                    <a:pt x="1860" y="0"/>
                    <a:pt x="1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-17716575" y="4084200"/>
              <a:ext cx="88250" cy="103200"/>
            </a:xfrm>
            <a:custGeom>
              <a:avLst/>
              <a:gdLst/>
              <a:ahLst/>
              <a:cxnLst/>
              <a:rect l="l" t="t" r="r" b="b"/>
              <a:pathLst>
                <a:path w="3530" h="4128" extrusionOk="0"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040"/>
                  </a:lnTo>
                  <a:cubicBezTo>
                    <a:pt x="2836" y="1261"/>
                    <a:pt x="2679" y="1418"/>
                    <a:pt x="2458" y="1418"/>
                  </a:cubicBezTo>
                  <a:lnTo>
                    <a:pt x="2112" y="1418"/>
                  </a:lnTo>
                  <a:lnTo>
                    <a:pt x="2112" y="1040"/>
                  </a:lnTo>
                  <a:cubicBezTo>
                    <a:pt x="2112" y="851"/>
                    <a:pt x="1954" y="694"/>
                    <a:pt x="1765" y="694"/>
                  </a:cubicBezTo>
                  <a:cubicBezTo>
                    <a:pt x="1576" y="694"/>
                    <a:pt x="1419" y="851"/>
                    <a:pt x="1419" y="1040"/>
                  </a:cubicBezTo>
                  <a:lnTo>
                    <a:pt x="1419" y="2112"/>
                  </a:lnTo>
                  <a:lnTo>
                    <a:pt x="1041" y="2112"/>
                  </a:lnTo>
                  <a:cubicBezTo>
                    <a:pt x="852" y="2112"/>
                    <a:pt x="694" y="1954"/>
                    <a:pt x="694" y="1765"/>
                  </a:cubicBezTo>
                  <a:lnTo>
                    <a:pt x="694" y="1040"/>
                  </a:lnTo>
                  <a:cubicBezTo>
                    <a:pt x="694" y="851"/>
                    <a:pt x="537" y="694"/>
                    <a:pt x="347" y="694"/>
                  </a:cubicBezTo>
                  <a:cubicBezTo>
                    <a:pt x="158" y="694"/>
                    <a:pt x="1" y="851"/>
                    <a:pt x="1" y="1040"/>
                  </a:cubicBezTo>
                  <a:lnTo>
                    <a:pt x="1" y="1765"/>
                  </a:lnTo>
                  <a:cubicBezTo>
                    <a:pt x="1" y="2364"/>
                    <a:pt x="474" y="2836"/>
                    <a:pt x="1041" y="2836"/>
                  </a:cubicBezTo>
                  <a:lnTo>
                    <a:pt x="1419" y="2836"/>
                  </a:lnTo>
                  <a:lnTo>
                    <a:pt x="1419" y="3466"/>
                  </a:lnTo>
                  <a:cubicBezTo>
                    <a:pt x="1419" y="3498"/>
                    <a:pt x="1356" y="3529"/>
                    <a:pt x="1356" y="3624"/>
                  </a:cubicBezTo>
                  <a:cubicBezTo>
                    <a:pt x="1576" y="3781"/>
                    <a:pt x="1734" y="3939"/>
                    <a:pt x="1923" y="4128"/>
                  </a:cubicBezTo>
                  <a:cubicBezTo>
                    <a:pt x="2049" y="3939"/>
                    <a:pt x="2143" y="3718"/>
                    <a:pt x="2143" y="3498"/>
                  </a:cubicBezTo>
                  <a:lnTo>
                    <a:pt x="2143" y="2112"/>
                  </a:lnTo>
                  <a:lnTo>
                    <a:pt x="2521" y="2112"/>
                  </a:lnTo>
                  <a:cubicBezTo>
                    <a:pt x="3057" y="2112"/>
                    <a:pt x="3529" y="1639"/>
                    <a:pt x="3529" y="1040"/>
                  </a:cubicBez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-17860700" y="4082625"/>
              <a:ext cx="90600" cy="104000"/>
            </a:xfrm>
            <a:custGeom>
              <a:avLst/>
              <a:gdLst/>
              <a:ahLst/>
              <a:cxnLst/>
              <a:rect l="l" t="t" r="r" b="b"/>
              <a:pathLst>
                <a:path w="3624" h="4160" extrusionOk="0">
                  <a:moveTo>
                    <a:pt x="442" y="1"/>
                  </a:moveTo>
                  <a:cubicBezTo>
                    <a:pt x="253" y="1"/>
                    <a:pt x="95" y="158"/>
                    <a:pt x="95" y="379"/>
                  </a:cubicBezTo>
                  <a:lnTo>
                    <a:pt x="95" y="1072"/>
                  </a:lnTo>
                  <a:cubicBezTo>
                    <a:pt x="1" y="1702"/>
                    <a:pt x="505" y="2175"/>
                    <a:pt x="1103" y="2175"/>
                  </a:cubicBezTo>
                  <a:lnTo>
                    <a:pt x="1450" y="2175"/>
                  </a:lnTo>
                  <a:lnTo>
                    <a:pt x="1450" y="3529"/>
                  </a:lnTo>
                  <a:cubicBezTo>
                    <a:pt x="1450" y="3750"/>
                    <a:pt x="1544" y="4002"/>
                    <a:pt x="1702" y="4159"/>
                  </a:cubicBezTo>
                  <a:cubicBezTo>
                    <a:pt x="1859" y="3939"/>
                    <a:pt x="2048" y="3781"/>
                    <a:pt x="2237" y="3624"/>
                  </a:cubicBezTo>
                  <a:cubicBezTo>
                    <a:pt x="2206" y="3592"/>
                    <a:pt x="2206" y="3561"/>
                    <a:pt x="2206" y="3466"/>
                  </a:cubicBezTo>
                  <a:lnTo>
                    <a:pt x="2206" y="2836"/>
                  </a:lnTo>
                  <a:lnTo>
                    <a:pt x="2584" y="2836"/>
                  </a:lnTo>
                  <a:cubicBezTo>
                    <a:pt x="3151" y="2836"/>
                    <a:pt x="3624" y="2364"/>
                    <a:pt x="3624" y="1797"/>
                  </a:cubicBezTo>
                  <a:lnTo>
                    <a:pt x="3624" y="1072"/>
                  </a:lnTo>
                  <a:cubicBezTo>
                    <a:pt x="3624" y="883"/>
                    <a:pt x="3466" y="725"/>
                    <a:pt x="3277" y="725"/>
                  </a:cubicBezTo>
                  <a:cubicBezTo>
                    <a:pt x="3088" y="725"/>
                    <a:pt x="2930" y="883"/>
                    <a:pt x="2930" y="1072"/>
                  </a:cubicBezTo>
                  <a:lnTo>
                    <a:pt x="2930" y="1797"/>
                  </a:lnTo>
                  <a:cubicBezTo>
                    <a:pt x="2930" y="1986"/>
                    <a:pt x="2773" y="2143"/>
                    <a:pt x="2552" y="2143"/>
                  </a:cubicBezTo>
                  <a:lnTo>
                    <a:pt x="2206" y="2143"/>
                  </a:lnTo>
                  <a:lnTo>
                    <a:pt x="2206" y="1072"/>
                  </a:lnTo>
                  <a:cubicBezTo>
                    <a:pt x="2206" y="883"/>
                    <a:pt x="2048" y="725"/>
                    <a:pt x="1859" y="725"/>
                  </a:cubicBezTo>
                  <a:cubicBezTo>
                    <a:pt x="1670" y="725"/>
                    <a:pt x="1513" y="883"/>
                    <a:pt x="1513" y="1072"/>
                  </a:cubicBezTo>
                  <a:lnTo>
                    <a:pt x="1513" y="1418"/>
                  </a:lnTo>
                  <a:lnTo>
                    <a:pt x="1135" y="1418"/>
                  </a:lnTo>
                  <a:cubicBezTo>
                    <a:pt x="946" y="1418"/>
                    <a:pt x="788" y="1261"/>
                    <a:pt x="788" y="1072"/>
                  </a:cubicBezTo>
                  <a:lnTo>
                    <a:pt x="788" y="379"/>
                  </a:lnTo>
                  <a:cubicBezTo>
                    <a:pt x="788" y="158"/>
                    <a:pt x="631" y="1"/>
                    <a:pt x="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-17752000" y="4281300"/>
              <a:ext cx="16550" cy="16375"/>
            </a:xfrm>
            <a:custGeom>
              <a:avLst/>
              <a:gdLst/>
              <a:ahLst/>
              <a:cxnLst/>
              <a:rect l="l" t="t" r="r" b="b"/>
              <a:pathLst>
                <a:path w="662" h="655" extrusionOk="0">
                  <a:moveTo>
                    <a:pt x="319" y="1"/>
                  </a:moveTo>
                  <a:cubicBezTo>
                    <a:pt x="173" y="1"/>
                    <a:pt x="32" y="72"/>
                    <a:pt x="0" y="213"/>
                  </a:cubicBezTo>
                  <a:lnTo>
                    <a:pt x="347" y="655"/>
                  </a:lnTo>
                  <a:lnTo>
                    <a:pt x="662" y="213"/>
                  </a:lnTo>
                  <a:cubicBezTo>
                    <a:pt x="615" y="72"/>
                    <a:pt x="465" y="1"/>
                    <a:pt x="3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-17825250" y="4173200"/>
              <a:ext cx="161475" cy="161500"/>
            </a:xfrm>
            <a:custGeom>
              <a:avLst/>
              <a:gdLst/>
              <a:ahLst/>
              <a:cxnLst/>
              <a:rect l="l" t="t" r="r" b="b"/>
              <a:pathLst>
                <a:path w="6459" h="6460" extrusionOk="0">
                  <a:moveTo>
                    <a:pt x="1828" y="2175"/>
                  </a:moveTo>
                  <a:cubicBezTo>
                    <a:pt x="2017" y="2175"/>
                    <a:pt x="2174" y="2332"/>
                    <a:pt x="2174" y="2521"/>
                  </a:cubicBezTo>
                  <a:cubicBezTo>
                    <a:pt x="2174" y="2742"/>
                    <a:pt x="2017" y="2899"/>
                    <a:pt x="1828" y="2899"/>
                  </a:cubicBezTo>
                  <a:cubicBezTo>
                    <a:pt x="1607" y="2899"/>
                    <a:pt x="1449" y="2742"/>
                    <a:pt x="1449" y="2521"/>
                  </a:cubicBezTo>
                  <a:cubicBezTo>
                    <a:pt x="1449" y="2332"/>
                    <a:pt x="1607" y="2175"/>
                    <a:pt x="1828" y="2175"/>
                  </a:cubicBezTo>
                  <a:close/>
                  <a:moveTo>
                    <a:pt x="4663" y="2175"/>
                  </a:moveTo>
                  <a:cubicBezTo>
                    <a:pt x="4852" y="2175"/>
                    <a:pt x="5010" y="2332"/>
                    <a:pt x="5010" y="2521"/>
                  </a:cubicBezTo>
                  <a:cubicBezTo>
                    <a:pt x="5041" y="2742"/>
                    <a:pt x="4852" y="2899"/>
                    <a:pt x="4663" y="2899"/>
                  </a:cubicBezTo>
                  <a:cubicBezTo>
                    <a:pt x="4442" y="2899"/>
                    <a:pt x="4285" y="2742"/>
                    <a:pt x="4285" y="2521"/>
                  </a:cubicBezTo>
                  <a:cubicBezTo>
                    <a:pt x="4285" y="2332"/>
                    <a:pt x="4442" y="2175"/>
                    <a:pt x="4663" y="2175"/>
                  </a:cubicBezTo>
                  <a:close/>
                  <a:moveTo>
                    <a:pt x="3245" y="1"/>
                  </a:moveTo>
                  <a:cubicBezTo>
                    <a:pt x="1260" y="1"/>
                    <a:pt x="0" y="1229"/>
                    <a:pt x="0" y="3246"/>
                  </a:cubicBezTo>
                  <a:cubicBezTo>
                    <a:pt x="0" y="4348"/>
                    <a:pt x="410" y="5546"/>
                    <a:pt x="1040" y="6459"/>
                  </a:cubicBezTo>
                  <a:lnTo>
                    <a:pt x="1229" y="5325"/>
                  </a:lnTo>
                  <a:cubicBezTo>
                    <a:pt x="1386" y="4348"/>
                    <a:pt x="2237" y="3624"/>
                    <a:pt x="3245" y="3624"/>
                  </a:cubicBezTo>
                  <a:cubicBezTo>
                    <a:pt x="4222" y="3624"/>
                    <a:pt x="5073" y="4348"/>
                    <a:pt x="5230" y="5325"/>
                  </a:cubicBezTo>
                  <a:lnTo>
                    <a:pt x="5451" y="6459"/>
                  </a:lnTo>
                  <a:cubicBezTo>
                    <a:pt x="6081" y="5546"/>
                    <a:pt x="6459" y="4348"/>
                    <a:pt x="6459" y="3246"/>
                  </a:cubicBezTo>
                  <a:cubicBezTo>
                    <a:pt x="6459" y="1229"/>
                    <a:pt x="5230" y="1"/>
                    <a:pt x="3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-17787450" y="4293725"/>
              <a:ext cx="84300" cy="94525"/>
            </a:xfrm>
            <a:custGeom>
              <a:avLst/>
              <a:gdLst/>
              <a:ahLst/>
              <a:cxnLst/>
              <a:rect l="l" t="t" r="r" b="b"/>
              <a:pathLst>
                <a:path w="3372" h="3781" extrusionOk="0">
                  <a:moveTo>
                    <a:pt x="662" y="0"/>
                  </a:moveTo>
                  <a:cubicBezTo>
                    <a:pt x="536" y="158"/>
                    <a:pt x="442" y="378"/>
                    <a:pt x="379" y="599"/>
                  </a:cubicBezTo>
                  <a:lnTo>
                    <a:pt x="32" y="2741"/>
                  </a:lnTo>
                  <a:cubicBezTo>
                    <a:pt x="0" y="2961"/>
                    <a:pt x="63" y="3182"/>
                    <a:pt x="221" y="3308"/>
                  </a:cubicBezTo>
                  <a:cubicBezTo>
                    <a:pt x="631" y="3623"/>
                    <a:pt x="1072" y="3781"/>
                    <a:pt x="1544" y="3781"/>
                  </a:cubicBezTo>
                  <a:lnTo>
                    <a:pt x="1859" y="3781"/>
                  </a:lnTo>
                  <a:cubicBezTo>
                    <a:pt x="2332" y="3781"/>
                    <a:pt x="2804" y="3623"/>
                    <a:pt x="3182" y="3308"/>
                  </a:cubicBezTo>
                  <a:cubicBezTo>
                    <a:pt x="3340" y="3182"/>
                    <a:pt x="3372" y="2993"/>
                    <a:pt x="3372" y="2772"/>
                  </a:cubicBezTo>
                  <a:lnTo>
                    <a:pt x="3025" y="630"/>
                  </a:lnTo>
                  <a:cubicBezTo>
                    <a:pt x="3025" y="347"/>
                    <a:pt x="2899" y="158"/>
                    <a:pt x="2773" y="0"/>
                  </a:cubicBezTo>
                  <a:cubicBezTo>
                    <a:pt x="2773" y="32"/>
                    <a:pt x="2741" y="32"/>
                    <a:pt x="2741" y="63"/>
                  </a:cubicBezTo>
                  <a:lnTo>
                    <a:pt x="2111" y="851"/>
                  </a:lnTo>
                  <a:lnTo>
                    <a:pt x="2111" y="1134"/>
                  </a:lnTo>
                  <a:lnTo>
                    <a:pt x="2710" y="1733"/>
                  </a:lnTo>
                  <a:cubicBezTo>
                    <a:pt x="2867" y="1890"/>
                    <a:pt x="2867" y="2079"/>
                    <a:pt x="2710" y="2237"/>
                  </a:cubicBezTo>
                  <a:cubicBezTo>
                    <a:pt x="2631" y="2316"/>
                    <a:pt x="2545" y="2355"/>
                    <a:pt x="2458" y="2355"/>
                  </a:cubicBezTo>
                  <a:cubicBezTo>
                    <a:pt x="2371" y="2355"/>
                    <a:pt x="2285" y="2316"/>
                    <a:pt x="2206" y="2237"/>
                  </a:cubicBezTo>
                  <a:lnTo>
                    <a:pt x="1733" y="1764"/>
                  </a:lnTo>
                  <a:lnTo>
                    <a:pt x="1261" y="2237"/>
                  </a:lnTo>
                  <a:cubicBezTo>
                    <a:pt x="1182" y="2316"/>
                    <a:pt x="1087" y="2355"/>
                    <a:pt x="997" y="2355"/>
                  </a:cubicBezTo>
                  <a:cubicBezTo>
                    <a:pt x="906" y="2355"/>
                    <a:pt x="820" y="2316"/>
                    <a:pt x="757" y="2237"/>
                  </a:cubicBezTo>
                  <a:cubicBezTo>
                    <a:pt x="568" y="2079"/>
                    <a:pt x="568" y="1890"/>
                    <a:pt x="757" y="1733"/>
                  </a:cubicBezTo>
                  <a:lnTo>
                    <a:pt x="1324" y="1134"/>
                  </a:lnTo>
                  <a:lnTo>
                    <a:pt x="1324" y="851"/>
                  </a:lnTo>
                  <a:lnTo>
                    <a:pt x="694" y="63"/>
                  </a:lnTo>
                  <a:cubicBezTo>
                    <a:pt x="694" y="32"/>
                    <a:pt x="662" y="32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-17878025" y="4191325"/>
              <a:ext cx="49650" cy="52000"/>
            </a:xfrm>
            <a:custGeom>
              <a:avLst/>
              <a:gdLst/>
              <a:ahLst/>
              <a:cxnLst/>
              <a:rect l="l" t="t" r="r" b="b"/>
              <a:pathLst>
                <a:path w="1986" h="2080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1229"/>
                    <a:pt x="631" y="1954"/>
                    <a:pt x="1450" y="2080"/>
                  </a:cubicBezTo>
                  <a:cubicBezTo>
                    <a:pt x="1481" y="1355"/>
                    <a:pt x="1670" y="788"/>
                    <a:pt x="1985" y="252"/>
                  </a:cubicBezTo>
                  <a:cubicBezTo>
                    <a:pt x="1733" y="95"/>
                    <a:pt x="1418" y="0"/>
                    <a:pt x="10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19"/>
          <p:cNvGrpSpPr/>
          <p:nvPr/>
        </p:nvGrpSpPr>
        <p:grpSpPr>
          <a:xfrm>
            <a:off x="4571984" y="832475"/>
            <a:ext cx="235488" cy="405408"/>
            <a:chOff x="4571984" y="832475"/>
            <a:chExt cx="235488" cy="405408"/>
          </a:xfrm>
        </p:grpSpPr>
        <p:sp>
          <p:nvSpPr>
            <p:cNvPr id="329" name="Google Shape;329;p19"/>
            <p:cNvSpPr/>
            <p:nvPr/>
          </p:nvSpPr>
          <p:spPr>
            <a:xfrm>
              <a:off x="4571984" y="832475"/>
              <a:ext cx="40032" cy="405408"/>
            </a:xfrm>
            <a:custGeom>
              <a:avLst/>
              <a:gdLst/>
              <a:ahLst/>
              <a:cxnLst/>
              <a:rect l="l" t="t" r="r" b="b"/>
              <a:pathLst>
                <a:path w="1251" h="12669" extrusionOk="0">
                  <a:moveTo>
                    <a:pt x="1" y="0"/>
                  </a:moveTo>
                  <a:lnTo>
                    <a:pt x="1" y="12669"/>
                  </a:lnTo>
                  <a:lnTo>
                    <a:pt x="1251" y="126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4611984" y="832475"/>
              <a:ext cx="195488" cy="167680"/>
            </a:xfrm>
            <a:custGeom>
              <a:avLst/>
              <a:gdLst/>
              <a:ahLst/>
              <a:cxnLst/>
              <a:rect l="l" t="t" r="r" b="b"/>
              <a:pathLst>
                <a:path w="6109" h="5240" extrusionOk="0">
                  <a:moveTo>
                    <a:pt x="1" y="0"/>
                  </a:moveTo>
                  <a:lnTo>
                    <a:pt x="1" y="5239"/>
                  </a:lnTo>
                  <a:lnTo>
                    <a:pt x="6109" y="26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3457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332" name="Google Shape;332;p19"/>
          <p:cNvGrpSpPr/>
          <p:nvPr/>
        </p:nvGrpSpPr>
        <p:grpSpPr>
          <a:xfrm>
            <a:off x="1222450" y="3724241"/>
            <a:ext cx="4106241" cy="888896"/>
            <a:chOff x="1222450" y="3724241"/>
            <a:chExt cx="4106241" cy="888896"/>
          </a:xfrm>
        </p:grpSpPr>
        <p:sp>
          <p:nvSpPr>
            <p:cNvPr id="333" name="Google Shape;333;p19"/>
            <p:cNvSpPr/>
            <p:nvPr/>
          </p:nvSpPr>
          <p:spPr>
            <a:xfrm>
              <a:off x="3800467" y="3724241"/>
              <a:ext cx="1528224" cy="888896"/>
            </a:xfrm>
            <a:custGeom>
              <a:avLst/>
              <a:gdLst/>
              <a:ahLst/>
              <a:cxnLst/>
              <a:rect l="l" t="t" r="r" b="b"/>
              <a:pathLst>
                <a:path w="47757" h="27778" extrusionOk="0">
                  <a:moveTo>
                    <a:pt x="1" y="1"/>
                  </a:moveTo>
                  <a:lnTo>
                    <a:pt x="4668" y="2251"/>
                  </a:lnTo>
                  <a:lnTo>
                    <a:pt x="10288" y="8942"/>
                  </a:lnTo>
                  <a:lnTo>
                    <a:pt x="12955" y="22337"/>
                  </a:lnTo>
                  <a:lnTo>
                    <a:pt x="25599" y="27778"/>
                  </a:lnTo>
                  <a:lnTo>
                    <a:pt x="32374" y="23373"/>
                  </a:lnTo>
                  <a:lnTo>
                    <a:pt x="44423" y="633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3259445" y="3860656"/>
              <a:ext cx="615744" cy="615712"/>
            </a:xfrm>
            <a:custGeom>
              <a:avLst/>
              <a:gdLst/>
              <a:ahLst/>
              <a:cxnLst/>
              <a:rect l="l" t="t" r="r" b="b"/>
              <a:pathLst>
                <a:path w="19242" h="19241" extrusionOk="0">
                  <a:moveTo>
                    <a:pt x="9621" y="0"/>
                  </a:moveTo>
                  <a:cubicBezTo>
                    <a:pt x="4311" y="0"/>
                    <a:pt x="1" y="4310"/>
                    <a:pt x="1" y="9620"/>
                  </a:cubicBezTo>
                  <a:cubicBezTo>
                    <a:pt x="1" y="14942"/>
                    <a:pt x="4311" y="19241"/>
                    <a:pt x="9621" y="19241"/>
                  </a:cubicBezTo>
                  <a:cubicBezTo>
                    <a:pt x="14931" y="19241"/>
                    <a:pt x="19241" y="14942"/>
                    <a:pt x="19241" y="9620"/>
                  </a:cubicBezTo>
                  <a:cubicBezTo>
                    <a:pt x="19241" y="4310"/>
                    <a:pt x="14931" y="0"/>
                    <a:pt x="962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9"/>
            <p:cNvSpPr txBox="1"/>
            <p:nvPr/>
          </p:nvSpPr>
          <p:spPr>
            <a:xfrm>
              <a:off x="1222450" y="390123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6" name="Google Shape;336;p19"/>
          <p:cNvGrpSpPr/>
          <p:nvPr/>
        </p:nvGrpSpPr>
        <p:grpSpPr>
          <a:xfrm>
            <a:off x="3429325" y="3990037"/>
            <a:ext cx="276003" cy="357300"/>
            <a:chOff x="-50469125" y="3183175"/>
            <a:chExt cx="233150" cy="301825"/>
          </a:xfrm>
        </p:grpSpPr>
        <p:sp>
          <p:nvSpPr>
            <p:cNvPr id="337" name="Google Shape;337;p19"/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19"/>
          <p:cNvGrpSpPr/>
          <p:nvPr/>
        </p:nvGrpSpPr>
        <p:grpSpPr>
          <a:xfrm>
            <a:off x="3424436" y="2835380"/>
            <a:ext cx="4991689" cy="888896"/>
            <a:chOff x="3424436" y="2835380"/>
            <a:chExt cx="4991689" cy="888896"/>
          </a:xfrm>
        </p:grpSpPr>
        <p:sp>
          <p:nvSpPr>
            <p:cNvPr id="341" name="Google Shape;341;p19"/>
            <p:cNvSpPr/>
            <p:nvPr/>
          </p:nvSpPr>
          <p:spPr>
            <a:xfrm>
              <a:off x="3424436" y="2835380"/>
              <a:ext cx="2273824" cy="888896"/>
            </a:xfrm>
            <a:custGeom>
              <a:avLst/>
              <a:gdLst/>
              <a:ahLst/>
              <a:cxnLst/>
              <a:rect l="l" t="t" r="r" b="b"/>
              <a:pathLst>
                <a:path w="71057" h="27778" extrusionOk="0">
                  <a:moveTo>
                    <a:pt x="0" y="0"/>
                  </a:moveTo>
                  <a:lnTo>
                    <a:pt x="453" y="6704"/>
                  </a:lnTo>
                  <a:lnTo>
                    <a:pt x="6525" y="11561"/>
                  </a:lnTo>
                  <a:lnTo>
                    <a:pt x="6870" y="25420"/>
                  </a:lnTo>
                  <a:lnTo>
                    <a:pt x="11752" y="27778"/>
                  </a:lnTo>
                  <a:lnTo>
                    <a:pt x="59508" y="27778"/>
                  </a:lnTo>
                  <a:lnTo>
                    <a:pt x="60579" y="25742"/>
                  </a:lnTo>
                  <a:lnTo>
                    <a:pt x="65342" y="7989"/>
                  </a:lnTo>
                  <a:lnTo>
                    <a:pt x="71057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5763372" y="2971764"/>
              <a:ext cx="615744" cy="615744"/>
            </a:xfrm>
            <a:custGeom>
              <a:avLst/>
              <a:gdLst/>
              <a:ahLst/>
              <a:cxnLst/>
              <a:rect l="l" t="t" r="r" b="b"/>
              <a:pathLst>
                <a:path w="19242" h="19242" extrusionOk="0">
                  <a:moveTo>
                    <a:pt x="9621" y="1"/>
                  </a:moveTo>
                  <a:cubicBezTo>
                    <a:pt x="4311" y="1"/>
                    <a:pt x="1" y="4311"/>
                    <a:pt x="1" y="9621"/>
                  </a:cubicBezTo>
                  <a:cubicBezTo>
                    <a:pt x="1" y="14931"/>
                    <a:pt x="4311" y="19241"/>
                    <a:pt x="9621" y="19241"/>
                  </a:cubicBezTo>
                  <a:cubicBezTo>
                    <a:pt x="14931" y="19241"/>
                    <a:pt x="19241" y="14931"/>
                    <a:pt x="19241" y="9621"/>
                  </a:cubicBezTo>
                  <a:cubicBezTo>
                    <a:pt x="19241" y="4311"/>
                    <a:pt x="14931" y="1"/>
                    <a:pt x="962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9"/>
            <p:cNvSpPr txBox="1"/>
            <p:nvPr/>
          </p:nvSpPr>
          <p:spPr>
            <a:xfrm>
              <a:off x="6531525" y="30123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4" name="Google Shape;344;p19"/>
          <p:cNvGrpSpPr/>
          <p:nvPr/>
        </p:nvGrpSpPr>
        <p:grpSpPr>
          <a:xfrm>
            <a:off x="5893601" y="3123629"/>
            <a:ext cx="355288" cy="312375"/>
            <a:chOff x="-46779900" y="3588000"/>
            <a:chExt cx="300125" cy="263875"/>
          </a:xfrm>
        </p:grpSpPr>
        <p:sp>
          <p:nvSpPr>
            <p:cNvPr id="345" name="Google Shape;345;p19"/>
            <p:cNvSpPr/>
            <p:nvPr/>
          </p:nvSpPr>
          <p:spPr>
            <a:xfrm>
              <a:off x="-46746025" y="3588000"/>
              <a:ext cx="230800" cy="263875"/>
            </a:xfrm>
            <a:custGeom>
              <a:avLst/>
              <a:gdLst/>
              <a:ahLst/>
              <a:cxnLst/>
              <a:rect l="l" t="t" r="r" b="b"/>
              <a:pathLst>
                <a:path w="9232" h="10555" extrusionOk="0">
                  <a:moveTo>
                    <a:pt x="4632" y="1"/>
                  </a:moveTo>
                  <a:cubicBezTo>
                    <a:pt x="3309" y="1"/>
                    <a:pt x="2017" y="442"/>
                    <a:pt x="1040" y="1355"/>
                  </a:cubicBezTo>
                  <a:cubicBezTo>
                    <a:pt x="694" y="1670"/>
                    <a:pt x="599" y="2206"/>
                    <a:pt x="851" y="2679"/>
                  </a:cubicBezTo>
                  <a:cubicBezTo>
                    <a:pt x="284" y="3403"/>
                    <a:pt x="1" y="4317"/>
                    <a:pt x="1" y="5262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cubicBezTo>
                    <a:pt x="1670" y="10555"/>
                    <a:pt x="2143" y="10082"/>
                    <a:pt x="2143" y="9484"/>
                  </a:cubicBezTo>
                  <a:lnTo>
                    <a:pt x="2143" y="6680"/>
                  </a:lnTo>
                  <a:cubicBezTo>
                    <a:pt x="2143" y="6081"/>
                    <a:pt x="1670" y="5609"/>
                    <a:pt x="1072" y="5609"/>
                  </a:cubicBezTo>
                  <a:cubicBezTo>
                    <a:pt x="946" y="5609"/>
                    <a:pt x="851" y="5672"/>
                    <a:pt x="725" y="5703"/>
                  </a:cubicBezTo>
                  <a:lnTo>
                    <a:pt x="725" y="5262"/>
                  </a:lnTo>
                  <a:cubicBezTo>
                    <a:pt x="725" y="4474"/>
                    <a:pt x="946" y="3750"/>
                    <a:pt x="1387" y="3151"/>
                  </a:cubicBezTo>
                  <a:cubicBezTo>
                    <a:pt x="1499" y="3182"/>
                    <a:pt x="1620" y="3199"/>
                    <a:pt x="1745" y="3199"/>
                  </a:cubicBezTo>
                  <a:cubicBezTo>
                    <a:pt x="2005" y="3199"/>
                    <a:pt x="2276" y="3123"/>
                    <a:pt x="2489" y="2931"/>
                  </a:cubicBezTo>
                  <a:cubicBezTo>
                    <a:pt x="3057" y="2427"/>
                    <a:pt x="3836" y="2175"/>
                    <a:pt x="4616" y="2175"/>
                  </a:cubicBezTo>
                  <a:cubicBezTo>
                    <a:pt x="5396" y="2175"/>
                    <a:pt x="6176" y="2427"/>
                    <a:pt x="6743" y="2931"/>
                  </a:cubicBezTo>
                  <a:cubicBezTo>
                    <a:pt x="6942" y="3107"/>
                    <a:pt x="7187" y="3207"/>
                    <a:pt x="7468" y="3207"/>
                  </a:cubicBezTo>
                  <a:cubicBezTo>
                    <a:pt x="7588" y="3207"/>
                    <a:pt x="7714" y="3189"/>
                    <a:pt x="7845" y="3151"/>
                  </a:cubicBezTo>
                  <a:cubicBezTo>
                    <a:pt x="8286" y="3781"/>
                    <a:pt x="8507" y="4506"/>
                    <a:pt x="8507" y="5262"/>
                  </a:cubicBezTo>
                  <a:lnTo>
                    <a:pt x="8507" y="5703"/>
                  </a:lnTo>
                  <a:cubicBezTo>
                    <a:pt x="8412" y="5640"/>
                    <a:pt x="8286" y="5609"/>
                    <a:pt x="8160" y="5609"/>
                  </a:cubicBezTo>
                  <a:cubicBezTo>
                    <a:pt x="7562" y="5609"/>
                    <a:pt x="7089" y="6081"/>
                    <a:pt x="7089" y="6680"/>
                  </a:cubicBezTo>
                  <a:lnTo>
                    <a:pt x="7089" y="9484"/>
                  </a:lnTo>
                  <a:cubicBezTo>
                    <a:pt x="7089" y="10082"/>
                    <a:pt x="7562" y="10555"/>
                    <a:pt x="8160" y="10555"/>
                  </a:cubicBezTo>
                  <a:cubicBezTo>
                    <a:pt x="8759" y="10555"/>
                    <a:pt x="9232" y="10082"/>
                    <a:pt x="9232" y="9484"/>
                  </a:cubicBezTo>
                  <a:lnTo>
                    <a:pt x="9232" y="5262"/>
                  </a:lnTo>
                  <a:cubicBezTo>
                    <a:pt x="9232" y="4317"/>
                    <a:pt x="8948" y="3466"/>
                    <a:pt x="8412" y="2679"/>
                  </a:cubicBezTo>
                  <a:cubicBezTo>
                    <a:pt x="8664" y="2206"/>
                    <a:pt x="8570" y="1670"/>
                    <a:pt x="8223" y="1355"/>
                  </a:cubicBezTo>
                  <a:cubicBezTo>
                    <a:pt x="7215" y="442"/>
                    <a:pt x="5955" y="1"/>
                    <a:pt x="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-46674350" y="3710075"/>
              <a:ext cx="91400" cy="122900"/>
            </a:xfrm>
            <a:custGeom>
              <a:avLst/>
              <a:gdLst/>
              <a:ahLst/>
              <a:cxnLst/>
              <a:rect l="l" t="t" r="r" b="b"/>
              <a:pathLst>
                <a:path w="3656" h="4916" extrusionOk="0">
                  <a:moveTo>
                    <a:pt x="1765" y="1"/>
                  </a:moveTo>
                  <a:cubicBezTo>
                    <a:pt x="1544" y="1"/>
                    <a:pt x="1418" y="158"/>
                    <a:pt x="1418" y="348"/>
                  </a:cubicBezTo>
                  <a:lnTo>
                    <a:pt x="1418" y="2868"/>
                  </a:lnTo>
                  <a:cubicBezTo>
                    <a:pt x="1292" y="2805"/>
                    <a:pt x="1166" y="2773"/>
                    <a:pt x="1040" y="2773"/>
                  </a:cubicBezTo>
                  <a:cubicBezTo>
                    <a:pt x="473" y="2773"/>
                    <a:pt x="1" y="3246"/>
                    <a:pt x="1" y="3845"/>
                  </a:cubicBezTo>
                  <a:cubicBezTo>
                    <a:pt x="1" y="4443"/>
                    <a:pt x="473" y="4916"/>
                    <a:pt x="1040" y="4916"/>
                  </a:cubicBezTo>
                  <a:cubicBezTo>
                    <a:pt x="1639" y="4916"/>
                    <a:pt x="2111" y="4443"/>
                    <a:pt x="2111" y="3845"/>
                  </a:cubicBezTo>
                  <a:lnTo>
                    <a:pt x="2111" y="1450"/>
                  </a:lnTo>
                  <a:cubicBezTo>
                    <a:pt x="2363" y="1513"/>
                    <a:pt x="2521" y="1639"/>
                    <a:pt x="2584" y="1797"/>
                  </a:cubicBezTo>
                  <a:cubicBezTo>
                    <a:pt x="2868" y="2112"/>
                    <a:pt x="2931" y="2584"/>
                    <a:pt x="2836" y="3057"/>
                  </a:cubicBezTo>
                  <a:cubicBezTo>
                    <a:pt x="2773" y="3246"/>
                    <a:pt x="2899" y="3435"/>
                    <a:pt x="3057" y="3498"/>
                  </a:cubicBezTo>
                  <a:lnTo>
                    <a:pt x="3151" y="3498"/>
                  </a:lnTo>
                  <a:cubicBezTo>
                    <a:pt x="3309" y="3498"/>
                    <a:pt x="3466" y="3372"/>
                    <a:pt x="3498" y="3214"/>
                  </a:cubicBezTo>
                  <a:cubicBezTo>
                    <a:pt x="3655" y="2553"/>
                    <a:pt x="3529" y="1828"/>
                    <a:pt x="3151" y="1324"/>
                  </a:cubicBezTo>
                  <a:cubicBezTo>
                    <a:pt x="2899" y="1041"/>
                    <a:pt x="2552" y="820"/>
                    <a:pt x="2111" y="726"/>
                  </a:cubicBezTo>
                  <a:lnTo>
                    <a:pt x="2111" y="348"/>
                  </a:lnTo>
                  <a:cubicBezTo>
                    <a:pt x="2111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-46779900" y="3754200"/>
              <a:ext cx="17350" cy="70125"/>
            </a:xfrm>
            <a:custGeom>
              <a:avLst/>
              <a:gdLst/>
              <a:ahLst/>
              <a:cxnLst/>
              <a:rect l="l" t="t" r="r" b="b"/>
              <a:pathLst>
                <a:path w="694" h="2805" extrusionOk="0">
                  <a:moveTo>
                    <a:pt x="694" y="0"/>
                  </a:moveTo>
                  <a:cubicBezTo>
                    <a:pt x="253" y="347"/>
                    <a:pt x="1" y="819"/>
                    <a:pt x="1" y="1418"/>
                  </a:cubicBezTo>
                  <a:cubicBezTo>
                    <a:pt x="1" y="2017"/>
                    <a:pt x="253" y="2458"/>
                    <a:pt x="694" y="2804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-46497925" y="3754200"/>
              <a:ext cx="18150" cy="70125"/>
            </a:xfrm>
            <a:custGeom>
              <a:avLst/>
              <a:gdLst/>
              <a:ahLst/>
              <a:cxnLst/>
              <a:rect l="l" t="t" r="r" b="b"/>
              <a:pathLst>
                <a:path w="726" h="2805" extrusionOk="0">
                  <a:moveTo>
                    <a:pt x="1" y="0"/>
                  </a:moveTo>
                  <a:lnTo>
                    <a:pt x="1" y="2804"/>
                  </a:lnTo>
                  <a:cubicBezTo>
                    <a:pt x="442" y="2489"/>
                    <a:pt x="725" y="1954"/>
                    <a:pt x="725" y="1418"/>
                  </a:cubicBezTo>
                  <a:cubicBezTo>
                    <a:pt x="725" y="851"/>
                    <a:pt x="442" y="34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9"/>
          <p:cNvGrpSpPr/>
          <p:nvPr/>
        </p:nvGrpSpPr>
        <p:grpSpPr>
          <a:xfrm>
            <a:off x="3493012" y="1135738"/>
            <a:ext cx="5208838" cy="810816"/>
            <a:chOff x="3493012" y="1135738"/>
            <a:chExt cx="5208838" cy="810816"/>
          </a:xfrm>
        </p:grpSpPr>
        <p:sp>
          <p:nvSpPr>
            <p:cNvPr id="350" name="Google Shape;350;p19"/>
            <p:cNvSpPr/>
            <p:nvPr/>
          </p:nvSpPr>
          <p:spPr>
            <a:xfrm>
              <a:off x="3493012" y="1135738"/>
              <a:ext cx="2490624" cy="810816"/>
            </a:xfrm>
            <a:custGeom>
              <a:avLst/>
              <a:gdLst/>
              <a:ahLst/>
              <a:cxnLst/>
              <a:rect l="l" t="t" r="r" b="b"/>
              <a:pathLst>
                <a:path w="77832" h="25338" extrusionOk="0">
                  <a:moveTo>
                    <a:pt x="33719" y="1"/>
                  </a:moveTo>
                  <a:lnTo>
                    <a:pt x="21062" y="8026"/>
                  </a:lnTo>
                  <a:lnTo>
                    <a:pt x="13204" y="7299"/>
                  </a:lnTo>
                  <a:lnTo>
                    <a:pt x="4108" y="11062"/>
                  </a:lnTo>
                  <a:lnTo>
                    <a:pt x="0" y="25337"/>
                  </a:lnTo>
                  <a:lnTo>
                    <a:pt x="77831" y="25337"/>
                  </a:lnTo>
                  <a:lnTo>
                    <a:pt x="67806" y="10883"/>
                  </a:lnTo>
                  <a:lnTo>
                    <a:pt x="59805" y="5287"/>
                  </a:lnTo>
                  <a:lnTo>
                    <a:pt x="51209" y="9097"/>
                  </a:lnTo>
                  <a:lnTo>
                    <a:pt x="42148" y="3192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2743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6049131" y="1233274"/>
              <a:ext cx="615712" cy="615744"/>
            </a:xfrm>
            <a:custGeom>
              <a:avLst/>
              <a:gdLst/>
              <a:ahLst/>
              <a:cxnLst/>
              <a:rect l="l" t="t" r="r" b="b"/>
              <a:pathLst>
                <a:path w="19241" h="19242" extrusionOk="0">
                  <a:moveTo>
                    <a:pt x="9621" y="1"/>
                  </a:moveTo>
                  <a:cubicBezTo>
                    <a:pt x="4310" y="1"/>
                    <a:pt x="0" y="4299"/>
                    <a:pt x="0" y="9621"/>
                  </a:cubicBezTo>
                  <a:cubicBezTo>
                    <a:pt x="0" y="14931"/>
                    <a:pt x="4310" y="19241"/>
                    <a:pt x="9621" y="19241"/>
                  </a:cubicBezTo>
                  <a:cubicBezTo>
                    <a:pt x="14931" y="19241"/>
                    <a:pt x="19241" y="14931"/>
                    <a:pt x="19241" y="9621"/>
                  </a:cubicBezTo>
                  <a:cubicBezTo>
                    <a:pt x="19241" y="4299"/>
                    <a:pt x="14931" y="1"/>
                    <a:pt x="962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9"/>
            <p:cNvSpPr txBox="1"/>
            <p:nvPr/>
          </p:nvSpPr>
          <p:spPr>
            <a:xfrm>
              <a:off x="6817250" y="12737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3" name="Google Shape;353;p19"/>
          <p:cNvGrpSpPr/>
          <p:nvPr/>
        </p:nvGrpSpPr>
        <p:grpSpPr>
          <a:xfrm>
            <a:off x="6179828" y="1364098"/>
            <a:ext cx="354311" cy="354104"/>
            <a:chOff x="-49764975" y="3183375"/>
            <a:chExt cx="299300" cy="299125"/>
          </a:xfrm>
        </p:grpSpPr>
        <p:sp>
          <p:nvSpPr>
            <p:cNvPr id="354" name="Google Shape;354;p19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19"/>
          <p:cNvGrpSpPr/>
          <p:nvPr/>
        </p:nvGrpSpPr>
        <p:grpSpPr>
          <a:xfrm>
            <a:off x="417775" y="1946519"/>
            <a:ext cx="5565861" cy="888896"/>
            <a:chOff x="417775" y="1946519"/>
            <a:chExt cx="5565861" cy="888896"/>
          </a:xfrm>
        </p:grpSpPr>
        <p:sp>
          <p:nvSpPr>
            <p:cNvPr id="364" name="Google Shape;364;p19"/>
            <p:cNvSpPr/>
            <p:nvPr/>
          </p:nvSpPr>
          <p:spPr>
            <a:xfrm>
              <a:off x="3356212" y="1946519"/>
              <a:ext cx="2627424" cy="888896"/>
            </a:xfrm>
            <a:custGeom>
              <a:avLst/>
              <a:gdLst/>
              <a:ahLst/>
              <a:cxnLst/>
              <a:rect l="l" t="t" r="r" b="b"/>
              <a:pathLst>
                <a:path w="82107" h="27778" extrusionOk="0">
                  <a:moveTo>
                    <a:pt x="4275" y="0"/>
                  </a:moveTo>
                  <a:lnTo>
                    <a:pt x="1" y="11930"/>
                  </a:lnTo>
                  <a:lnTo>
                    <a:pt x="3597" y="20872"/>
                  </a:lnTo>
                  <a:lnTo>
                    <a:pt x="2132" y="27777"/>
                  </a:lnTo>
                  <a:lnTo>
                    <a:pt x="73189" y="27777"/>
                  </a:lnTo>
                  <a:lnTo>
                    <a:pt x="74486" y="25956"/>
                  </a:lnTo>
                  <a:lnTo>
                    <a:pt x="79606" y="18383"/>
                  </a:lnTo>
                  <a:lnTo>
                    <a:pt x="82106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2454775" y="2082903"/>
              <a:ext cx="615744" cy="615744"/>
            </a:xfrm>
            <a:custGeom>
              <a:avLst/>
              <a:gdLst/>
              <a:ahLst/>
              <a:cxnLst/>
              <a:rect l="l" t="t" r="r" b="b"/>
              <a:pathLst>
                <a:path w="19242" h="19242" extrusionOk="0">
                  <a:moveTo>
                    <a:pt x="9621" y="1"/>
                  </a:moveTo>
                  <a:cubicBezTo>
                    <a:pt x="4299" y="1"/>
                    <a:pt x="1" y="4311"/>
                    <a:pt x="1" y="9621"/>
                  </a:cubicBezTo>
                  <a:cubicBezTo>
                    <a:pt x="1" y="14931"/>
                    <a:pt x="4299" y="19241"/>
                    <a:pt x="9621" y="19241"/>
                  </a:cubicBezTo>
                  <a:cubicBezTo>
                    <a:pt x="14931" y="19241"/>
                    <a:pt x="19241" y="14931"/>
                    <a:pt x="19241" y="9621"/>
                  </a:cubicBezTo>
                  <a:cubicBezTo>
                    <a:pt x="19241" y="4311"/>
                    <a:pt x="14931" y="1"/>
                    <a:pt x="962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 txBox="1"/>
            <p:nvPr/>
          </p:nvSpPr>
          <p:spPr>
            <a:xfrm>
              <a:off x="417775" y="21235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7" name="Google Shape;367;p19"/>
          <p:cNvGrpSpPr/>
          <p:nvPr/>
        </p:nvGrpSpPr>
        <p:grpSpPr>
          <a:xfrm>
            <a:off x="2585491" y="2213022"/>
            <a:ext cx="354311" cy="355909"/>
            <a:chOff x="-49764975" y="3551225"/>
            <a:chExt cx="299300" cy="300650"/>
          </a:xfrm>
        </p:grpSpPr>
        <p:sp>
          <p:nvSpPr>
            <p:cNvPr id="368" name="Google Shape;368;p19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92;p26">
            <a:extLst>
              <a:ext uri="{FF2B5EF4-FFF2-40B4-BE49-F238E27FC236}">
                <a16:creationId xmlns:a16="http://schemas.microsoft.com/office/drawing/2014/main" id="{4D1BD55B-D792-41A5-B7D8-5F5369C4558E}"/>
              </a:ext>
            </a:extLst>
          </p:cNvPr>
          <p:cNvSpPr/>
          <p:nvPr/>
        </p:nvSpPr>
        <p:spPr>
          <a:xfrm>
            <a:off x="10441" y="2206450"/>
            <a:ext cx="9144032" cy="305312"/>
          </a:xfrm>
          <a:custGeom>
            <a:avLst/>
            <a:gdLst/>
            <a:ahLst/>
            <a:cxnLst/>
            <a:rect l="l" t="t" r="r" b="b"/>
            <a:pathLst>
              <a:path w="285751" h="9541" extrusionOk="0">
                <a:moveTo>
                  <a:pt x="1" y="1"/>
                </a:moveTo>
                <a:cubicBezTo>
                  <a:pt x="1" y="1"/>
                  <a:pt x="8607" y="8261"/>
                  <a:pt x="20022" y="8261"/>
                </a:cubicBezTo>
                <a:cubicBezTo>
                  <a:pt x="21316" y="8261"/>
                  <a:pt x="22646" y="8155"/>
                  <a:pt x="24004" y="7918"/>
                </a:cubicBezTo>
                <a:cubicBezTo>
                  <a:pt x="35004" y="6003"/>
                  <a:pt x="53409" y="3812"/>
                  <a:pt x="63962" y="3812"/>
                </a:cubicBezTo>
                <a:cubicBezTo>
                  <a:pt x="66201" y="3812"/>
                  <a:pt x="68088" y="3911"/>
                  <a:pt x="69474" y="4132"/>
                </a:cubicBezTo>
                <a:cubicBezTo>
                  <a:pt x="71478" y="4451"/>
                  <a:pt x="73061" y="4574"/>
                  <a:pt x="74425" y="4574"/>
                </a:cubicBezTo>
                <a:cubicBezTo>
                  <a:pt x="78450" y="4574"/>
                  <a:pt x="80569" y="3506"/>
                  <a:pt x="85976" y="3275"/>
                </a:cubicBezTo>
                <a:cubicBezTo>
                  <a:pt x="86165" y="3266"/>
                  <a:pt x="86359" y="3262"/>
                  <a:pt x="86558" y="3262"/>
                </a:cubicBezTo>
                <a:cubicBezTo>
                  <a:pt x="93287" y="3262"/>
                  <a:pt x="105734" y="7914"/>
                  <a:pt x="116834" y="7914"/>
                </a:cubicBezTo>
                <a:cubicBezTo>
                  <a:pt x="117991" y="7914"/>
                  <a:pt x="119134" y="7863"/>
                  <a:pt x="120254" y="7752"/>
                </a:cubicBezTo>
                <a:cubicBezTo>
                  <a:pt x="130506" y="6739"/>
                  <a:pt x="146991" y="2691"/>
                  <a:pt x="158244" y="2691"/>
                </a:cubicBezTo>
                <a:cubicBezTo>
                  <a:pt x="160360" y="2691"/>
                  <a:pt x="162292" y="2834"/>
                  <a:pt x="163962" y="3168"/>
                </a:cubicBezTo>
                <a:cubicBezTo>
                  <a:pt x="167303" y="3836"/>
                  <a:pt x="170414" y="4101"/>
                  <a:pt x="173599" y="4101"/>
                </a:cubicBezTo>
                <a:cubicBezTo>
                  <a:pt x="180460" y="4101"/>
                  <a:pt x="187665" y="2872"/>
                  <a:pt x="198252" y="1798"/>
                </a:cubicBezTo>
                <a:cubicBezTo>
                  <a:pt x="199379" y="1683"/>
                  <a:pt x="200518" y="1630"/>
                  <a:pt x="201666" y="1630"/>
                </a:cubicBezTo>
                <a:cubicBezTo>
                  <a:pt x="215654" y="1630"/>
                  <a:pt x="230968" y="9540"/>
                  <a:pt x="242989" y="9540"/>
                </a:cubicBezTo>
                <a:cubicBezTo>
                  <a:pt x="243534" y="9540"/>
                  <a:pt x="244072" y="9524"/>
                  <a:pt x="244603" y="9490"/>
                </a:cubicBezTo>
                <a:cubicBezTo>
                  <a:pt x="257807" y="8644"/>
                  <a:pt x="285751" y="1"/>
                  <a:pt x="285751" y="1"/>
                </a:cubicBezTo>
                <a:close/>
              </a:path>
            </a:pathLst>
          </a:custGeom>
          <a:solidFill>
            <a:srgbClr val="5EB2FC">
              <a:alpha val="64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Infographics</a:t>
            </a:r>
            <a:endParaRPr/>
          </a:p>
        </p:txBody>
      </p:sp>
      <p:grpSp>
        <p:nvGrpSpPr>
          <p:cNvPr id="384" name="Google Shape;384;p20"/>
          <p:cNvGrpSpPr/>
          <p:nvPr/>
        </p:nvGrpSpPr>
        <p:grpSpPr>
          <a:xfrm>
            <a:off x="1272450" y="2823774"/>
            <a:ext cx="6599145" cy="483757"/>
            <a:chOff x="1272450" y="2823774"/>
            <a:chExt cx="6599145" cy="483757"/>
          </a:xfrm>
        </p:grpSpPr>
        <p:sp>
          <p:nvSpPr>
            <p:cNvPr id="385" name="Google Shape;385;p20"/>
            <p:cNvSpPr/>
            <p:nvPr/>
          </p:nvSpPr>
          <p:spPr>
            <a:xfrm>
              <a:off x="1687679" y="2925494"/>
              <a:ext cx="3469817" cy="268000"/>
            </a:xfrm>
            <a:custGeom>
              <a:avLst/>
              <a:gdLst/>
              <a:ahLst/>
              <a:cxnLst/>
              <a:rect l="l" t="t" r="r" b="b"/>
              <a:pathLst>
                <a:path w="124266" h="9598" extrusionOk="0">
                  <a:moveTo>
                    <a:pt x="4798" y="1"/>
                  </a:moveTo>
                  <a:cubicBezTo>
                    <a:pt x="2155" y="1"/>
                    <a:pt x="0" y="2156"/>
                    <a:pt x="0" y="4799"/>
                  </a:cubicBezTo>
                  <a:cubicBezTo>
                    <a:pt x="0" y="7430"/>
                    <a:pt x="2155" y="9597"/>
                    <a:pt x="4798" y="9597"/>
                  </a:cubicBezTo>
                  <a:lnTo>
                    <a:pt x="119468" y="9597"/>
                  </a:lnTo>
                  <a:cubicBezTo>
                    <a:pt x="122111" y="9597"/>
                    <a:pt x="124266" y="7430"/>
                    <a:pt x="124266" y="4799"/>
                  </a:cubicBezTo>
                  <a:cubicBezTo>
                    <a:pt x="124266" y="2156"/>
                    <a:pt x="122111" y="1"/>
                    <a:pt x="11946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4326624" y="2971998"/>
              <a:ext cx="192191" cy="192191"/>
            </a:xfrm>
            <a:custGeom>
              <a:avLst/>
              <a:gdLst/>
              <a:ahLst/>
              <a:cxnLst/>
              <a:rect l="l" t="t" r="r" b="b"/>
              <a:pathLst>
                <a:path w="6883" h="6883" extrusionOk="0">
                  <a:moveTo>
                    <a:pt x="3441" y="1"/>
                  </a:moveTo>
                  <a:lnTo>
                    <a:pt x="0" y="3442"/>
                  </a:lnTo>
                  <a:lnTo>
                    <a:pt x="3441" y="6883"/>
                  </a:lnTo>
                  <a:lnTo>
                    <a:pt x="6882" y="3442"/>
                  </a:lnTo>
                  <a:lnTo>
                    <a:pt x="3441" y="1"/>
                  </a:ln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5350669" y="2828772"/>
              <a:ext cx="2505280" cy="471108"/>
            </a:xfrm>
            <a:custGeom>
              <a:avLst/>
              <a:gdLst/>
              <a:ahLst/>
              <a:cxnLst/>
              <a:rect l="l" t="t" r="r" b="b"/>
              <a:pathLst>
                <a:path w="76713" h="16872" extrusionOk="0">
                  <a:moveTo>
                    <a:pt x="1" y="0"/>
                  </a:moveTo>
                  <a:lnTo>
                    <a:pt x="1" y="16871"/>
                  </a:lnTo>
                  <a:lnTo>
                    <a:pt x="68271" y="16871"/>
                  </a:lnTo>
                  <a:cubicBezTo>
                    <a:pt x="72927" y="16871"/>
                    <a:pt x="76713" y="13097"/>
                    <a:pt x="76713" y="8430"/>
                  </a:cubicBezTo>
                  <a:cubicBezTo>
                    <a:pt x="76713" y="3775"/>
                    <a:pt x="72927" y="0"/>
                    <a:pt x="6827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700" dirty="0">
                <a:solidFill>
                  <a:srgbClr val="FFFFFF"/>
                </a:solidFill>
              </a:endParaRPr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4419600" y="2823774"/>
              <a:ext cx="3451995" cy="481077"/>
            </a:xfrm>
            <a:custGeom>
              <a:avLst/>
              <a:gdLst/>
              <a:ahLst/>
              <a:cxnLst/>
              <a:rect l="l" t="t" r="r" b="b"/>
              <a:pathLst>
                <a:path w="102776" h="17229" extrusionOk="0">
                  <a:moveTo>
                    <a:pt x="94155" y="1167"/>
                  </a:moveTo>
                  <a:cubicBezTo>
                    <a:pt x="98263" y="1167"/>
                    <a:pt x="101609" y="4501"/>
                    <a:pt x="101609" y="8609"/>
                  </a:cubicBezTo>
                  <a:cubicBezTo>
                    <a:pt x="101609" y="12717"/>
                    <a:pt x="98263" y="16062"/>
                    <a:pt x="94155" y="16062"/>
                  </a:cubicBezTo>
                  <a:lnTo>
                    <a:pt x="28111" y="16062"/>
                  </a:lnTo>
                  <a:lnTo>
                    <a:pt x="28111" y="1167"/>
                  </a:lnTo>
                  <a:close/>
                  <a:moveTo>
                    <a:pt x="1" y="1"/>
                  </a:moveTo>
                  <a:lnTo>
                    <a:pt x="1" y="17229"/>
                  </a:lnTo>
                  <a:lnTo>
                    <a:pt x="94155" y="17229"/>
                  </a:lnTo>
                  <a:cubicBezTo>
                    <a:pt x="98918" y="17229"/>
                    <a:pt x="102775" y="13371"/>
                    <a:pt x="102775" y="8609"/>
                  </a:cubicBezTo>
                  <a:cubicBezTo>
                    <a:pt x="102775" y="3858"/>
                    <a:pt x="98918" y="1"/>
                    <a:pt x="94155" y="1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2286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Designing</a:t>
              </a:r>
              <a:endParaRPr dirty="0"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1272450" y="2826119"/>
              <a:ext cx="565849" cy="481412"/>
            </a:xfrm>
            <a:custGeom>
              <a:avLst/>
              <a:gdLst/>
              <a:ahLst/>
              <a:cxnLst/>
              <a:rect l="l" t="t" r="r" b="b"/>
              <a:pathLst>
                <a:path w="20265" h="17241" extrusionOk="0">
                  <a:moveTo>
                    <a:pt x="0" y="0"/>
                  </a:moveTo>
                  <a:lnTo>
                    <a:pt x="0" y="17240"/>
                  </a:lnTo>
                  <a:lnTo>
                    <a:pt x="20265" y="17240"/>
                  </a:lnTo>
                  <a:lnTo>
                    <a:pt x="20265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</p:grpSp>
      <p:grpSp>
        <p:nvGrpSpPr>
          <p:cNvPr id="397" name="Google Shape;397;p20"/>
          <p:cNvGrpSpPr/>
          <p:nvPr/>
        </p:nvGrpSpPr>
        <p:grpSpPr>
          <a:xfrm>
            <a:off x="1265047" y="1610439"/>
            <a:ext cx="6583498" cy="481412"/>
            <a:chOff x="1272450" y="2172851"/>
            <a:chExt cx="6583498" cy="481412"/>
          </a:xfrm>
        </p:grpSpPr>
        <p:sp>
          <p:nvSpPr>
            <p:cNvPr id="398" name="Google Shape;398;p20"/>
            <p:cNvSpPr/>
            <p:nvPr/>
          </p:nvSpPr>
          <p:spPr>
            <a:xfrm>
              <a:off x="1672032" y="2285545"/>
              <a:ext cx="3469817" cy="267972"/>
            </a:xfrm>
            <a:custGeom>
              <a:avLst/>
              <a:gdLst/>
              <a:ahLst/>
              <a:cxnLst/>
              <a:rect l="l" t="t" r="r" b="b"/>
              <a:pathLst>
                <a:path w="124266" h="9597" extrusionOk="0">
                  <a:moveTo>
                    <a:pt x="4798" y="0"/>
                  </a:moveTo>
                  <a:cubicBezTo>
                    <a:pt x="2155" y="0"/>
                    <a:pt x="0" y="2155"/>
                    <a:pt x="0" y="4799"/>
                  </a:cubicBezTo>
                  <a:cubicBezTo>
                    <a:pt x="0" y="7442"/>
                    <a:pt x="2155" y="9597"/>
                    <a:pt x="4798" y="9597"/>
                  </a:cubicBezTo>
                  <a:lnTo>
                    <a:pt x="119468" y="9597"/>
                  </a:lnTo>
                  <a:cubicBezTo>
                    <a:pt x="122111" y="9597"/>
                    <a:pt x="124266" y="7442"/>
                    <a:pt x="124266" y="4799"/>
                  </a:cubicBezTo>
                  <a:cubicBezTo>
                    <a:pt x="124266" y="2155"/>
                    <a:pt x="122111" y="0"/>
                    <a:pt x="11946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4334027" y="2321464"/>
              <a:ext cx="192191" cy="192191"/>
            </a:xfrm>
            <a:custGeom>
              <a:avLst/>
              <a:gdLst/>
              <a:ahLst/>
              <a:cxnLst/>
              <a:rect l="l" t="t" r="r" b="b"/>
              <a:pathLst>
                <a:path w="6883" h="6883" extrusionOk="0">
                  <a:moveTo>
                    <a:pt x="3441" y="0"/>
                  </a:moveTo>
                  <a:lnTo>
                    <a:pt x="0" y="3441"/>
                  </a:lnTo>
                  <a:lnTo>
                    <a:pt x="3441" y="6882"/>
                  </a:lnTo>
                  <a:lnTo>
                    <a:pt x="6882" y="3441"/>
                  </a:lnTo>
                  <a:lnTo>
                    <a:pt x="3441" y="0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5358072" y="2178156"/>
              <a:ext cx="2497876" cy="471108"/>
            </a:xfrm>
            <a:custGeom>
              <a:avLst/>
              <a:gdLst/>
              <a:ahLst/>
              <a:cxnLst/>
              <a:rect l="l" t="t" r="r" b="b"/>
              <a:pathLst>
                <a:path w="76713" h="16872" extrusionOk="0">
                  <a:moveTo>
                    <a:pt x="1" y="1"/>
                  </a:moveTo>
                  <a:lnTo>
                    <a:pt x="1" y="16872"/>
                  </a:lnTo>
                  <a:lnTo>
                    <a:pt x="68271" y="16872"/>
                  </a:lnTo>
                  <a:cubicBezTo>
                    <a:pt x="72927" y="16872"/>
                    <a:pt x="76713" y="13098"/>
                    <a:pt x="76713" y="8430"/>
                  </a:cubicBezTo>
                  <a:cubicBezTo>
                    <a:pt x="76713" y="3775"/>
                    <a:pt x="72927" y="1"/>
                    <a:pt x="6827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small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4427003" y="2172851"/>
              <a:ext cx="3428945" cy="481077"/>
            </a:xfrm>
            <a:custGeom>
              <a:avLst/>
              <a:gdLst/>
              <a:ahLst/>
              <a:cxnLst/>
              <a:rect l="l" t="t" r="r" b="b"/>
              <a:pathLst>
                <a:path w="102776" h="17229" extrusionOk="0">
                  <a:moveTo>
                    <a:pt x="94155" y="1167"/>
                  </a:moveTo>
                  <a:cubicBezTo>
                    <a:pt x="98263" y="1167"/>
                    <a:pt x="101609" y="4501"/>
                    <a:pt x="101609" y="8608"/>
                  </a:cubicBezTo>
                  <a:cubicBezTo>
                    <a:pt x="101609" y="12716"/>
                    <a:pt x="98263" y="16062"/>
                    <a:pt x="94155" y="16062"/>
                  </a:cubicBezTo>
                  <a:lnTo>
                    <a:pt x="28111" y="16062"/>
                  </a:lnTo>
                  <a:lnTo>
                    <a:pt x="28111" y="1167"/>
                  </a:lnTo>
                  <a:close/>
                  <a:moveTo>
                    <a:pt x="1" y="0"/>
                  </a:moveTo>
                  <a:lnTo>
                    <a:pt x="1" y="17229"/>
                  </a:lnTo>
                  <a:lnTo>
                    <a:pt x="94155" y="17229"/>
                  </a:lnTo>
                  <a:cubicBezTo>
                    <a:pt x="98918" y="17229"/>
                    <a:pt x="102775" y="13371"/>
                    <a:pt x="102775" y="8608"/>
                  </a:cubicBezTo>
                  <a:cubicBezTo>
                    <a:pt x="102775" y="3858"/>
                    <a:pt x="98918" y="0"/>
                    <a:pt x="94155" y="0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spcFirstLastPara="1" wrap="square" lIns="2286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Survivng</a:t>
              </a:r>
              <a:endParaRPr sz="1700" dirty="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1272450" y="2173186"/>
              <a:ext cx="565849" cy="481077"/>
            </a:xfrm>
            <a:custGeom>
              <a:avLst/>
              <a:gdLst/>
              <a:ahLst/>
              <a:cxnLst/>
              <a:rect l="l" t="t" r="r" b="b"/>
              <a:pathLst>
                <a:path w="20265" h="17229" extrusionOk="0">
                  <a:moveTo>
                    <a:pt x="0" y="0"/>
                  </a:moveTo>
                  <a:lnTo>
                    <a:pt x="0" y="17229"/>
                  </a:lnTo>
                  <a:lnTo>
                    <a:pt x="20265" y="17229"/>
                  </a:lnTo>
                  <a:lnTo>
                    <a:pt x="202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/>
            </a:p>
          </p:txBody>
        </p:sp>
      </p:grpSp>
      <p:grpSp>
        <p:nvGrpSpPr>
          <p:cNvPr id="411" name="Google Shape;411;p20"/>
          <p:cNvGrpSpPr/>
          <p:nvPr/>
        </p:nvGrpSpPr>
        <p:grpSpPr>
          <a:xfrm>
            <a:off x="1272450" y="3453755"/>
            <a:ext cx="6599145" cy="501712"/>
            <a:chOff x="1272450" y="3453755"/>
            <a:chExt cx="6599145" cy="501712"/>
          </a:xfrm>
        </p:grpSpPr>
        <p:sp>
          <p:nvSpPr>
            <p:cNvPr id="412" name="Google Shape;412;p20"/>
            <p:cNvSpPr/>
            <p:nvPr/>
          </p:nvSpPr>
          <p:spPr>
            <a:xfrm>
              <a:off x="1687679" y="3564802"/>
              <a:ext cx="3469817" cy="268000"/>
            </a:xfrm>
            <a:custGeom>
              <a:avLst/>
              <a:gdLst/>
              <a:ahLst/>
              <a:cxnLst/>
              <a:rect l="l" t="t" r="r" b="b"/>
              <a:pathLst>
                <a:path w="124266" h="9598" extrusionOk="0">
                  <a:moveTo>
                    <a:pt x="4798" y="1"/>
                  </a:moveTo>
                  <a:cubicBezTo>
                    <a:pt x="2155" y="1"/>
                    <a:pt x="0" y="2168"/>
                    <a:pt x="0" y="4799"/>
                  </a:cubicBezTo>
                  <a:cubicBezTo>
                    <a:pt x="0" y="7442"/>
                    <a:pt x="2155" y="9597"/>
                    <a:pt x="4798" y="9597"/>
                  </a:cubicBezTo>
                  <a:lnTo>
                    <a:pt x="119468" y="9597"/>
                  </a:lnTo>
                  <a:cubicBezTo>
                    <a:pt x="122111" y="9597"/>
                    <a:pt x="124266" y="7442"/>
                    <a:pt x="124266" y="4799"/>
                  </a:cubicBezTo>
                  <a:cubicBezTo>
                    <a:pt x="124266" y="2168"/>
                    <a:pt x="122111" y="1"/>
                    <a:pt x="11946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4323504" y="3602684"/>
              <a:ext cx="192191" cy="192191"/>
            </a:xfrm>
            <a:custGeom>
              <a:avLst/>
              <a:gdLst/>
              <a:ahLst/>
              <a:cxnLst/>
              <a:rect l="l" t="t" r="r" b="b"/>
              <a:pathLst>
                <a:path w="6883" h="6883" extrusionOk="0">
                  <a:moveTo>
                    <a:pt x="3441" y="0"/>
                  </a:moveTo>
                  <a:lnTo>
                    <a:pt x="0" y="3441"/>
                  </a:lnTo>
                  <a:lnTo>
                    <a:pt x="3441" y="6882"/>
                  </a:lnTo>
                  <a:lnTo>
                    <a:pt x="6882" y="3441"/>
                  </a:lnTo>
                  <a:lnTo>
                    <a:pt x="3441" y="0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5350669" y="3479360"/>
              <a:ext cx="2505280" cy="471108"/>
            </a:xfrm>
            <a:custGeom>
              <a:avLst/>
              <a:gdLst/>
              <a:ahLst/>
              <a:cxnLst/>
              <a:rect l="l" t="t" r="r" b="b"/>
              <a:pathLst>
                <a:path w="76713" h="16872" extrusionOk="0">
                  <a:moveTo>
                    <a:pt x="1" y="1"/>
                  </a:moveTo>
                  <a:lnTo>
                    <a:pt x="1" y="16872"/>
                  </a:lnTo>
                  <a:lnTo>
                    <a:pt x="68271" y="16872"/>
                  </a:lnTo>
                  <a:cubicBezTo>
                    <a:pt x="72927" y="16872"/>
                    <a:pt x="76713" y="13098"/>
                    <a:pt x="76713" y="8430"/>
                  </a:cubicBezTo>
                  <a:cubicBezTo>
                    <a:pt x="76713" y="3775"/>
                    <a:pt x="72927" y="1"/>
                    <a:pt x="6827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</a:t>
              </a:r>
              <a:endParaRPr sz="1700" dirty="0"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4419600" y="3474055"/>
              <a:ext cx="3451995" cy="481412"/>
            </a:xfrm>
            <a:custGeom>
              <a:avLst/>
              <a:gdLst/>
              <a:ahLst/>
              <a:cxnLst/>
              <a:rect l="l" t="t" r="r" b="b"/>
              <a:pathLst>
                <a:path w="102776" h="17241" extrusionOk="0">
                  <a:moveTo>
                    <a:pt x="94155" y="1179"/>
                  </a:moveTo>
                  <a:cubicBezTo>
                    <a:pt x="98263" y="1179"/>
                    <a:pt x="101609" y="4513"/>
                    <a:pt x="101609" y="8620"/>
                  </a:cubicBezTo>
                  <a:cubicBezTo>
                    <a:pt x="101609" y="12728"/>
                    <a:pt x="98263" y="16074"/>
                    <a:pt x="94155" y="16074"/>
                  </a:cubicBezTo>
                  <a:lnTo>
                    <a:pt x="28111" y="16074"/>
                  </a:lnTo>
                  <a:lnTo>
                    <a:pt x="28111" y="1179"/>
                  </a:lnTo>
                  <a:close/>
                  <a:moveTo>
                    <a:pt x="1" y="0"/>
                  </a:moveTo>
                  <a:lnTo>
                    <a:pt x="1" y="17240"/>
                  </a:lnTo>
                  <a:lnTo>
                    <a:pt x="94155" y="17240"/>
                  </a:lnTo>
                  <a:cubicBezTo>
                    <a:pt x="98918" y="17240"/>
                    <a:pt x="102775" y="13383"/>
                    <a:pt x="102775" y="8620"/>
                  </a:cubicBezTo>
                  <a:cubicBezTo>
                    <a:pt x="102775" y="3870"/>
                    <a:pt x="98918" y="0"/>
                    <a:pt x="94155" y="0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2286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Creating</a:t>
              </a:r>
              <a:endParaRPr dirty="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1272450" y="3453755"/>
              <a:ext cx="565849" cy="481105"/>
            </a:xfrm>
            <a:custGeom>
              <a:avLst/>
              <a:gdLst/>
              <a:ahLst/>
              <a:cxnLst/>
              <a:rect l="l" t="t" r="r" b="b"/>
              <a:pathLst>
                <a:path w="20265" h="17230" extrusionOk="0">
                  <a:moveTo>
                    <a:pt x="0" y="1"/>
                  </a:moveTo>
                  <a:lnTo>
                    <a:pt x="0" y="17229"/>
                  </a:lnTo>
                  <a:lnTo>
                    <a:pt x="20265" y="17229"/>
                  </a:lnTo>
                  <a:lnTo>
                    <a:pt x="2026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</p:grpSp>
      <p:grpSp>
        <p:nvGrpSpPr>
          <p:cNvPr id="433" name="Google Shape;433;p20"/>
          <p:cNvGrpSpPr/>
          <p:nvPr/>
        </p:nvGrpSpPr>
        <p:grpSpPr>
          <a:xfrm>
            <a:off x="4344477" y="4181441"/>
            <a:ext cx="275179" cy="313165"/>
            <a:chOff x="-52832000" y="3192625"/>
            <a:chExt cx="279625" cy="318225"/>
          </a:xfrm>
        </p:grpSpPr>
        <p:sp>
          <p:nvSpPr>
            <p:cNvPr id="434" name="Google Shape;434;p20"/>
            <p:cNvSpPr/>
            <p:nvPr/>
          </p:nvSpPr>
          <p:spPr>
            <a:xfrm>
              <a:off x="-52574450" y="3306025"/>
              <a:ext cx="22075" cy="110300"/>
            </a:xfrm>
            <a:custGeom>
              <a:avLst/>
              <a:gdLst/>
              <a:ahLst/>
              <a:cxnLst/>
              <a:rect l="l" t="t" r="r" b="b"/>
              <a:pathLst>
                <a:path w="883" h="4412" extrusionOk="0">
                  <a:moveTo>
                    <a:pt x="1" y="1"/>
                  </a:moveTo>
                  <a:lnTo>
                    <a:pt x="1" y="1"/>
                  </a:lnTo>
                  <a:cubicBezTo>
                    <a:pt x="95" y="348"/>
                    <a:pt x="127" y="726"/>
                    <a:pt x="127" y="1104"/>
                  </a:cubicBezTo>
                  <a:lnTo>
                    <a:pt x="127" y="3939"/>
                  </a:lnTo>
                  <a:cubicBezTo>
                    <a:pt x="127" y="4097"/>
                    <a:pt x="127" y="4254"/>
                    <a:pt x="95" y="4412"/>
                  </a:cubicBezTo>
                  <a:cubicBezTo>
                    <a:pt x="537" y="4254"/>
                    <a:pt x="883" y="3876"/>
                    <a:pt x="883" y="3341"/>
                  </a:cubicBezTo>
                  <a:lnTo>
                    <a:pt x="883" y="1104"/>
                  </a:lnTo>
                  <a:cubicBezTo>
                    <a:pt x="883" y="600"/>
                    <a:pt x="537" y="1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-52826475" y="3192625"/>
              <a:ext cx="267800" cy="100050"/>
            </a:xfrm>
            <a:custGeom>
              <a:avLst/>
              <a:gdLst/>
              <a:ahLst/>
              <a:cxnLst/>
              <a:rect l="l" t="t" r="r" b="b"/>
              <a:pathLst>
                <a:path w="10712" h="4002" extrusionOk="0">
                  <a:moveTo>
                    <a:pt x="5356" y="0"/>
                  </a:moveTo>
                  <a:cubicBezTo>
                    <a:pt x="2836" y="0"/>
                    <a:pt x="725" y="1670"/>
                    <a:pt x="0" y="4001"/>
                  </a:cubicBezTo>
                  <a:cubicBezTo>
                    <a:pt x="284" y="3844"/>
                    <a:pt x="567" y="3749"/>
                    <a:pt x="882" y="3749"/>
                  </a:cubicBezTo>
                  <a:cubicBezTo>
                    <a:pt x="1639" y="2017"/>
                    <a:pt x="3371" y="756"/>
                    <a:pt x="5356" y="756"/>
                  </a:cubicBezTo>
                  <a:cubicBezTo>
                    <a:pt x="7373" y="756"/>
                    <a:pt x="9105" y="1985"/>
                    <a:pt x="9861" y="3749"/>
                  </a:cubicBezTo>
                  <a:cubicBezTo>
                    <a:pt x="10176" y="3749"/>
                    <a:pt x="10492" y="3844"/>
                    <a:pt x="10712" y="4001"/>
                  </a:cubicBezTo>
                  <a:cubicBezTo>
                    <a:pt x="10019" y="1702"/>
                    <a:pt x="7877" y="0"/>
                    <a:pt x="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-52794975" y="3361175"/>
              <a:ext cx="204800" cy="149675"/>
            </a:xfrm>
            <a:custGeom>
              <a:avLst/>
              <a:gdLst/>
              <a:ahLst/>
              <a:cxnLst/>
              <a:rect l="l" t="t" r="r" b="b"/>
              <a:pathLst>
                <a:path w="8192" h="5987" extrusionOk="0">
                  <a:moveTo>
                    <a:pt x="5132" y="2560"/>
                  </a:moveTo>
                  <a:cubicBezTo>
                    <a:pt x="5230" y="2560"/>
                    <a:pt x="5325" y="2599"/>
                    <a:pt x="5388" y="2678"/>
                  </a:cubicBezTo>
                  <a:cubicBezTo>
                    <a:pt x="5577" y="2836"/>
                    <a:pt x="5577" y="3088"/>
                    <a:pt x="5419" y="3182"/>
                  </a:cubicBezTo>
                  <a:cubicBezTo>
                    <a:pt x="5073" y="3560"/>
                    <a:pt x="4569" y="3749"/>
                    <a:pt x="4096" y="3749"/>
                  </a:cubicBezTo>
                  <a:cubicBezTo>
                    <a:pt x="3592" y="3749"/>
                    <a:pt x="3120" y="3560"/>
                    <a:pt x="2773" y="3182"/>
                  </a:cubicBezTo>
                  <a:cubicBezTo>
                    <a:pt x="2615" y="3025"/>
                    <a:pt x="2615" y="2804"/>
                    <a:pt x="2773" y="2678"/>
                  </a:cubicBezTo>
                  <a:cubicBezTo>
                    <a:pt x="2852" y="2599"/>
                    <a:pt x="2946" y="2560"/>
                    <a:pt x="3037" y="2560"/>
                  </a:cubicBezTo>
                  <a:cubicBezTo>
                    <a:pt x="3127" y="2560"/>
                    <a:pt x="3214" y="2599"/>
                    <a:pt x="3277" y="2678"/>
                  </a:cubicBezTo>
                  <a:cubicBezTo>
                    <a:pt x="3498" y="2899"/>
                    <a:pt x="3781" y="3009"/>
                    <a:pt x="4065" y="3009"/>
                  </a:cubicBezTo>
                  <a:cubicBezTo>
                    <a:pt x="4348" y="3009"/>
                    <a:pt x="4632" y="2899"/>
                    <a:pt x="4852" y="2678"/>
                  </a:cubicBezTo>
                  <a:cubicBezTo>
                    <a:pt x="4931" y="2599"/>
                    <a:pt x="5033" y="2560"/>
                    <a:pt x="5132" y="2560"/>
                  </a:cubicBezTo>
                  <a:close/>
                  <a:moveTo>
                    <a:pt x="1" y="0"/>
                  </a:moveTo>
                  <a:lnTo>
                    <a:pt x="1" y="1859"/>
                  </a:lnTo>
                  <a:cubicBezTo>
                    <a:pt x="1" y="2993"/>
                    <a:pt x="473" y="4127"/>
                    <a:pt x="1355" y="4915"/>
                  </a:cubicBezTo>
                  <a:cubicBezTo>
                    <a:pt x="2111" y="5640"/>
                    <a:pt x="3088" y="5986"/>
                    <a:pt x="4096" y="5986"/>
                  </a:cubicBezTo>
                  <a:lnTo>
                    <a:pt x="4506" y="5986"/>
                  </a:lnTo>
                  <a:cubicBezTo>
                    <a:pt x="6585" y="5797"/>
                    <a:pt x="8192" y="3907"/>
                    <a:pt x="8192" y="1733"/>
                  </a:cubicBezTo>
                  <a:lnTo>
                    <a:pt x="8192" y="32"/>
                  </a:lnTo>
                  <a:cubicBezTo>
                    <a:pt x="8192" y="1261"/>
                    <a:pt x="7215" y="2237"/>
                    <a:pt x="5955" y="2237"/>
                  </a:cubicBezTo>
                  <a:cubicBezTo>
                    <a:pt x="5167" y="2237"/>
                    <a:pt x="4506" y="1859"/>
                    <a:pt x="4096" y="1229"/>
                  </a:cubicBezTo>
                  <a:cubicBezTo>
                    <a:pt x="3718" y="1796"/>
                    <a:pt x="2994" y="2237"/>
                    <a:pt x="2269" y="2237"/>
                  </a:cubicBezTo>
                  <a:cubicBezTo>
                    <a:pt x="1040" y="2237"/>
                    <a:pt x="1" y="126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-52791025" y="3231225"/>
              <a:ext cx="137850" cy="74825"/>
            </a:xfrm>
            <a:custGeom>
              <a:avLst/>
              <a:gdLst/>
              <a:ahLst/>
              <a:cxnLst/>
              <a:rect l="l" t="t" r="r" b="b"/>
              <a:pathLst>
                <a:path w="5514" h="2993" extrusionOk="0">
                  <a:moveTo>
                    <a:pt x="3938" y="0"/>
                  </a:moveTo>
                  <a:cubicBezTo>
                    <a:pt x="2048" y="0"/>
                    <a:pt x="473" y="1260"/>
                    <a:pt x="0" y="2993"/>
                  </a:cubicBezTo>
                  <a:lnTo>
                    <a:pt x="1701" y="2993"/>
                  </a:lnTo>
                  <a:cubicBezTo>
                    <a:pt x="3434" y="2993"/>
                    <a:pt x="4946" y="1890"/>
                    <a:pt x="5513" y="315"/>
                  </a:cubicBezTo>
                  <a:cubicBezTo>
                    <a:pt x="5041" y="126"/>
                    <a:pt x="4505" y="0"/>
                    <a:pt x="39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-52683125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00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-52794975" y="3247750"/>
              <a:ext cx="204800" cy="104000"/>
            </a:xfrm>
            <a:custGeom>
              <a:avLst/>
              <a:gdLst/>
              <a:ahLst/>
              <a:cxnLst/>
              <a:rect l="l" t="t" r="r" b="b"/>
              <a:pathLst>
                <a:path w="8192" h="4160" extrusionOk="0">
                  <a:moveTo>
                    <a:pt x="6365" y="1"/>
                  </a:moveTo>
                  <a:cubicBezTo>
                    <a:pt x="5640" y="1828"/>
                    <a:pt x="3876" y="3025"/>
                    <a:pt x="1859" y="3025"/>
                  </a:cubicBezTo>
                  <a:lnTo>
                    <a:pt x="1" y="3025"/>
                  </a:lnTo>
                  <a:lnTo>
                    <a:pt x="1" y="3403"/>
                  </a:lnTo>
                  <a:lnTo>
                    <a:pt x="1" y="4159"/>
                  </a:lnTo>
                  <a:cubicBezTo>
                    <a:pt x="1" y="3939"/>
                    <a:pt x="158" y="3781"/>
                    <a:pt x="379" y="3781"/>
                  </a:cubicBezTo>
                  <a:lnTo>
                    <a:pt x="7814" y="3781"/>
                  </a:lnTo>
                  <a:cubicBezTo>
                    <a:pt x="8003" y="3781"/>
                    <a:pt x="8160" y="3939"/>
                    <a:pt x="8160" y="4159"/>
                  </a:cubicBezTo>
                  <a:lnTo>
                    <a:pt x="8160" y="3403"/>
                  </a:lnTo>
                  <a:cubicBezTo>
                    <a:pt x="8192" y="2017"/>
                    <a:pt x="7467" y="757"/>
                    <a:pt x="6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-52776850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32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-52832000" y="3306025"/>
              <a:ext cx="21300" cy="110300"/>
            </a:xfrm>
            <a:custGeom>
              <a:avLst/>
              <a:gdLst/>
              <a:ahLst/>
              <a:cxnLst/>
              <a:rect l="l" t="t" r="r" b="b"/>
              <a:pathLst>
                <a:path w="852" h="4412" extrusionOk="0">
                  <a:moveTo>
                    <a:pt x="851" y="1"/>
                  </a:moveTo>
                  <a:cubicBezTo>
                    <a:pt x="347" y="127"/>
                    <a:pt x="1" y="568"/>
                    <a:pt x="1" y="1104"/>
                  </a:cubicBezTo>
                  <a:lnTo>
                    <a:pt x="1" y="3341"/>
                  </a:lnTo>
                  <a:cubicBezTo>
                    <a:pt x="1" y="3813"/>
                    <a:pt x="316" y="4254"/>
                    <a:pt x="757" y="4412"/>
                  </a:cubicBezTo>
                  <a:lnTo>
                    <a:pt x="757" y="4097"/>
                  </a:lnTo>
                  <a:lnTo>
                    <a:pt x="757" y="3341"/>
                  </a:lnTo>
                  <a:lnTo>
                    <a:pt x="757" y="1104"/>
                  </a:lnTo>
                  <a:cubicBezTo>
                    <a:pt x="757" y="726"/>
                    <a:pt x="788" y="348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20"/>
          <p:cNvGrpSpPr/>
          <p:nvPr/>
        </p:nvGrpSpPr>
        <p:grpSpPr>
          <a:xfrm>
            <a:off x="2027435" y="1100625"/>
            <a:ext cx="2053588" cy="3420993"/>
            <a:chOff x="2027435" y="1100625"/>
            <a:chExt cx="2053588" cy="3420993"/>
          </a:xfrm>
        </p:grpSpPr>
        <p:sp>
          <p:nvSpPr>
            <p:cNvPr id="443" name="Google Shape;443;p20"/>
            <p:cNvSpPr/>
            <p:nvPr/>
          </p:nvSpPr>
          <p:spPr>
            <a:xfrm>
              <a:off x="2027435" y="1100625"/>
              <a:ext cx="2053588" cy="1116397"/>
            </a:xfrm>
            <a:custGeom>
              <a:avLst/>
              <a:gdLst/>
              <a:ahLst/>
              <a:cxnLst/>
              <a:rect l="l" t="t" r="r" b="b"/>
              <a:pathLst>
                <a:path w="73546" h="39982" extrusionOk="0">
                  <a:moveTo>
                    <a:pt x="36767" y="0"/>
                  </a:moveTo>
                  <a:lnTo>
                    <a:pt x="26694" y="6977"/>
                  </a:lnTo>
                  <a:lnTo>
                    <a:pt x="21075" y="20884"/>
                  </a:lnTo>
                  <a:lnTo>
                    <a:pt x="13585" y="29242"/>
                  </a:lnTo>
                  <a:lnTo>
                    <a:pt x="10704" y="27361"/>
                  </a:lnTo>
                  <a:lnTo>
                    <a:pt x="0" y="39981"/>
                  </a:lnTo>
                  <a:lnTo>
                    <a:pt x="73545" y="39981"/>
                  </a:lnTo>
                  <a:lnTo>
                    <a:pt x="62830" y="27361"/>
                  </a:lnTo>
                  <a:lnTo>
                    <a:pt x="59948" y="29242"/>
                  </a:lnTo>
                  <a:lnTo>
                    <a:pt x="52471" y="20884"/>
                  </a:lnTo>
                  <a:lnTo>
                    <a:pt x="46852" y="6977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rgbClr val="F1F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2027435" y="1683725"/>
              <a:ext cx="588467" cy="533292"/>
            </a:xfrm>
            <a:custGeom>
              <a:avLst/>
              <a:gdLst/>
              <a:ahLst/>
              <a:cxnLst/>
              <a:rect l="l" t="t" r="r" b="b"/>
              <a:pathLst>
                <a:path w="21075" h="19099" extrusionOk="0">
                  <a:moveTo>
                    <a:pt x="21075" y="1"/>
                  </a:moveTo>
                  <a:lnTo>
                    <a:pt x="13585" y="8359"/>
                  </a:lnTo>
                  <a:lnTo>
                    <a:pt x="10704" y="6478"/>
                  </a:lnTo>
                  <a:lnTo>
                    <a:pt x="0" y="19098"/>
                  </a:lnTo>
                  <a:lnTo>
                    <a:pt x="11502" y="19098"/>
                  </a:lnTo>
                  <a:lnTo>
                    <a:pt x="21075" y="1"/>
                  </a:lnTo>
                  <a:close/>
                </a:path>
              </a:pathLst>
            </a:custGeom>
            <a:solidFill>
              <a:srgbClr val="5EB2FC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2028105" y="2217034"/>
              <a:ext cx="2052248" cy="592795"/>
            </a:xfrm>
            <a:custGeom>
              <a:avLst/>
              <a:gdLst/>
              <a:ahLst/>
              <a:cxnLst/>
              <a:rect l="l" t="t" r="r" b="b"/>
              <a:pathLst>
                <a:path w="73498" h="21230" extrusionOk="0">
                  <a:moveTo>
                    <a:pt x="0" y="0"/>
                  </a:moveTo>
                  <a:lnTo>
                    <a:pt x="6942" y="19658"/>
                  </a:lnTo>
                  <a:lnTo>
                    <a:pt x="6942" y="21229"/>
                  </a:lnTo>
                  <a:lnTo>
                    <a:pt x="66556" y="21229"/>
                  </a:lnTo>
                  <a:lnTo>
                    <a:pt x="66556" y="19658"/>
                  </a:lnTo>
                  <a:lnTo>
                    <a:pt x="73498" y="0"/>
                  </a:lnTo>
                  <a:close/>
                </a:path>
              </a:pathLst>
            </a:custGeom>
            <a:solidFill>
              <a:srgbClr val="E3F4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2028105" y="2217034"/>
              <a:ext cx="477419" cy="592795"/>
            </a:xfrm>
            <a:custGeom>
              <a:avLst/>
              <a:gdLst/>
              <a:ahLst/>
              <a:cxnLst/>
              <a:rect l="l" t="t" r="r" b="b"/>
              <a:pathLst>
                <a:path w="17098" h="21230" extrusionOk="0">
                  <a:moveTo>
                    <a:pt x="0" y="0"/>
                  </a:moveTo>
                  <a:lnTo>
                    <a:pt x="6942" y="19658"/>
                  </a:lnTo>
                  <a:lnTo>
                    <a:pt x="6942" y="21229"/>
                  </a:lnTo>
                  <a:lnTo>
                    <a:pt x="17098" y="21229"/>
                  </a:lnTo>
                  <a:lnTo>
                    <a:pt x="17098" y="2117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rgbClr val="5EB2FC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2221912" y="2806490"/>
              <a:ext cx="1664628" cy="592795"/>
            </a:xfrm>
            <a:custGeom>
              <a:avLst/>
              <a:gdLst/>
              <a:ahLst/>
              <a:cxnLst/>
              <a:rect l="l" t="t" r="r" b="b"/>
              <a:pathLst>
                <a:path w="59616" h="21230" extrusionOk="0">
                  <a:moveTo>
                    <a:pt x="1" y="1"/>
                  </a:moveTo>
                  <a:lnTo>
                    <a:pt x="1" y="11633"/>
                  </a:lnTo>
                  <a:lnTo>
                    <a:pt x="5930" y="21229"/>
                  </a:lnTo>
                  <a:lnTo>
                    <a:pt x="53674" y="21229"/>
                  </a:lnTo>
                  <a:lnTo>
                    <a:pt x="59615" y="11633"/>
                  </a:lnTo>
                  <a:lnTo>
                    <a:pt x="59615" y="1"/>
                  </a:lnTo>
                  <a:close/>
                </a:path>
              </a:pathLst>
            </a:custGeom>
            <a:solidFill>
              <a:srgbClr val="D8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2221912" y="2806490"/>
              <a:ext cx="316529" cy="592795"/>
            </a:xfrm>
            <a:custGeom>
              <a:avLst/>
              <a:gdLst/>
              <a:ahLst/>
              <a:cxnLst/>
              <a:rect l="l" t="t" r="r" b="b"/>
              <a:pathLst>
                <a:path w="11336" h="21230" extrusionOk="0">
                  <a:moveTo>
                    <a:pt x="1" y="1"/>
                  </a:moveTo>
                  <a:lnTo>
                    <a:pt x="1" y="11633"/>
                  </a:lnTo>
                  <a:lnTo>
                    <a:pt x="5930" y="21229"/>
                  </a:lnTo>
                  <a:lnTo>
                    <a:pt x="11335" y="21229"/>
                  </a:lnTo>
                  <a:lnTo>
                    <a:pt x="11014" y="20705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5EB2FC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2387155" y="3398246"/>
              <a:ext cx="1334137" cy="592795"/>
            </a:xfrm>
            <a:custGeom>
              <a:avLst/>
              <a:gdLst/>
              <a:ahLst/>
              <a:cxnLst/>
              <a:rect l="l" t="t" r="r" b="b"/>
              <a:pathLst>
                <a:path w="47780" h="21230" extrusionOk="0">
                  <a:moveTo>
                    <a:pt x="0" y="1"/>
                  </a:moveTo>
                  <a:lnTo>
                    <a:pt x="7037" y="11395"/>
                  </a:lnTo>
                  <a:lnTo>
                    <a:pt x="10549" y="21229"/>
                  </a:lnTo>
                  <a:lnTo>
                    <a:pt x="37219" y="21229"/>
                  </a:lnTo>
                  <a:lnTo>
                    <a:pt x="40731" y="11395"/>
                  </a:lnTo>
                  <a:lnTo>
                    <a:pt x="47780" y="1"/>
                  </a:lnTo>
                  <a:close/>
                </a:path>
              </a:pathLst>
            </a:custGeom>
            <a:solidFill>
              <a:srgbClr val="A5D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2387155" y="3398246"/>
              <a:ext cx="391976" cy="592795"/>
            </a:xfrm>
            <a:custGeom>
              <a:avLst/>
              <a:gdLst/>
              <a:ahLst/>
              <a:cxnLst/>
              <a:rect l="l" t="t" r="r" b="b"/>
              <a:pathLst>
                <a:path w="14038" h="21230" extrusionOk="0">
                  <a:moveTo>
                    <a:pt x="0" y="1"/>
                  </a:moveTo>
                  <a:lnTo>
                    <a:pt x="7037" y="11395"/>
                  </a:lnTo>
                  <a:lnTo>
                    <a:pt x="10549" y="21229"/>
                  </a:lnTo>
                  <a:lnTo>
                    <a:pt x="14037" y="21229"/>
                  </a:lnTo>
                  <a:lnTo>
                    <a:pt x="13954" y="20896"/>
                  </a:lnTo>
                  <a:lnTo>
                    <a:pt x="12871" y="12252"/>
                  </a:lnTo>
                  <a:lnTo>
                    <a:pt x="5394" y="1"/>
                  </a:lnTo>
                  <a:close/>
                </a:path>
              </a:pathLst>
            </a:custGeom>
            <a:solidFill>
              <a:srgbClr val="5EB2FC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681676" y="3990002"/>
              <a:ext cx="745056" cy="531616"/>
            </a:xfrm>
            <a:custGeom>
              <a:avLst/>
              <a:gdLst/>
              <a:ahLst/>
              <a:cxnLst/>
              <a:rect l="l" t="t" r="r" b="b"/>
              <a:pathLst>
                <a:path w="26683" h="19039" extrusionOk="0">
                  <a:moveTo>
                    <a:pt x="1" y="1"/>
                  </a:moveTo>
                  <a:lnTo>
                    <a:pt x="1573" y="10609"/>
                  </a:lnTo>
                  <a:lnTo>
                    <a:pt x="13014" y="19039"/>
                  </a:lnTo>
                  <a:lnTo>
                    <a:pt x="24468" y="10609"/>
                  </a:lnTo>
                  <a:lnTo>
                    <a:pt x="26683" y="1"/>
                  </a:lnTo>
                  <a:close/>
                </a:path>
              </a:pathLst>
            </a:custGeom>
            <a:solidFill>
              <a:srgbClr val="7CD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81676" y="3990002"/>
              <a:ext cx="143661" cy="369722"/>
            </a:xfrm>
            <a:custGeom>
              <a:avLst/>
              <a:gdLst/>
              <a:ahLst/>
              <a:cxnLst/>
              <a:rect l="l" t="t" r="r" b="b"/>
              <a:pathLst>
                <a:path w="5145" h="13241" extrusionOk="0">
                  <a:moveTo>
                    <a:pt x="1" y="1"/>
                  </a:moveTo>
                  <a:lnTo>
                    <a:pt x="1573" y="10609"/>
                  </a:lnTo>
                  <a:lnTo>
                    <a:pt x="5144" y="13240"/>
                  </a:lnTo>
                  <a:lnTo>
                    <a:pt x="3478" y="1"/>
                  </a:lnTo>
                  <a:close/>
                </a:path>
              </a:pathLst>
            </a:custGeom>
            <a:solidFill>
              <a:srgbClr val="5EB2FC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ceberg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1433</Words>
  <Application>Microsoft Office PowerPoint</Application>
  <PresentationFormat>Bildschirmpräsentation (16:9)</PresentationFormat>
  <Paragraphs>394</Paragraphs>
  <Slides>35</Slides>
  <Notes>33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35</vt:i4>
      </vt:variant>
    </vt:vector>
  </HeadingPairs>
  <TitlesOfParts>
    <vt:vector size="43" baseType="lpstr">
      <vt:lpstr>Arial</vt:lpstr>
      <vt:lpstr>Roboto</vt:lpstr>
      <vt:lpstr>Fira Sans Extra Condensed</vt:lpstr>
      <vt:lpstr>Proxima Nova</vt:lpstr>
      <vt:lpstr>Fira Sans Extra Condensed Medium</vt:lpstr>
      <vt:lpstr>Proxima Nova Semibold</vt:lpstr>
      <vt:lpstr>Iceberg Infographics by Slidesgo</vt:lpstr>
      <vt:lpstr>Slidesgo Final Pages</vt:lpstr>
      <vt:lpstr>The 4 Stages of P@nic!</vt:lpstr>
      <vt:lpstr>PowerPoint-Präsentation</vt:lpstr>
      <vt:lpstr>PowerPoint-Präsentation</vt:lpstr>
      <vt:lpstr>The 4 Stages of P@nic!</vt:lpstr>
      <vt:lpstr>Iceberg Infographics</vt:lpstr>
      <vt:lpstr>Iceberg Infographics</vt:lpstr>
      <vt:lpstr>Iceberg Infographics</vt:lpstr>
      <vt:lpstr>Iceberg Infographics</vt:lpstr>
      <vt:lpstr>Iceberg Infographics</vt:lpstr>
      <vt:lpstr>Iceberg Infographics</vt:lpstr>
      <vt:lpstr>Iceberg Infographics</vt:lpstr>
      <vt:lpstr>Iceberg Infographics</vt:lpstr>
      <vt:lpstr>Iceberg Infographics</vt:lpstr>
      <vt:lpstr>Iceberg Infographics</vt:lpstr>
      <vt:lpstr>Iceberg Infographics</vt:lpstr>
      <vt:lpstr>Iceberg Infographics</vt:lpstr>
      <vt:lpstr>Iceberg Infographics</vt:lpstr>
      <vt:lpstr>Iceberg Infographics</vt:lpstr>
      <vt:lpstr>Iceberg Infographics</vt:lpstr>
      <vt:lpstr>Iceberg Infographics</vt:lpstr>
      <vt:lpstr>Iceberg Infographics</vt:lpstr>
      <vt:lpstr>Iceberg Infographics</vt:lpstr>
      <vt:lpstr>Iceberg Infographics</vt:lpstr>
      <vt:lpstr>Iceberg Infographics</vt:lpstr>
      <vt:lpstr>Iceberg Infographics</vt:lpstr>
      <vt:lpstr>Iceberg Infographics</vt:lpstr>
      <vt:lpstr>Iceberg Infographics</vt:lpstr>
      <vt:lpstr>Iceberg Infographics</vt:lpstr>
      <vt:lpstr>Iceberg Infographics</vt:lpstr>
      <vt:lpstr>Iceberg Infographics</vt:lpstr>
      <vt:lpstr>Iceberg Infographics</vt:lpstr>
      <vt:lpstr>Iceberg Infographics</vt:lpstr>
      <vt:lpstr>Iceberg Infographics</vt:lpstr>
      <vt:lpstr>Instructions for use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Iceberg Infographics</dc:title>
  <dc:creator>user</dc:creator>
  <cp:lastModifiedBy>Daniel Zeisler</cp:lastModifiedBy>
  <cp:revision>7</cp:revision>
  <dcterms:modified xsi:type="dcterms:W3CDTF">2022-03-04T03:27:33Z</dcterms:modified>
</cp:coreProperties>
</file>