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2DA3-96BA-4A77-8CF3-F5E9558E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8A8E2A-817F-431B-9FC4-8AD00517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9D933-84F1-43AB-BADD-AFC5C344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8E7D1-B1A7-4733-B312-A96213CB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2DB35-EA17-43FF-860C-0D394F38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30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E6F26-3EF9-48CC-BF88-DCEBA3F0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F160AB-6C4C-4BA8-B00C-D5C27DF02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C3AD9-C7F5-41B2-86FF-0A84E4C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989B1A-7380-4236-9715-345A3F1F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A56C0-1D9D-4402-80D3-40EF02D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1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CC1DE9-4786-4612-8E34-51BF06B8F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C6E96D-57F4-4B89-A8E0-BD7562B6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9FA82-2CDA-488B-B097-1EF90BFB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D61FF-896B-4915-B2BA-0203B464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63DEF-1F5C-47DB-AA16-2E39DCE7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37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AF72A-7303-4EA1-962A-51B5B0A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F0FCE-EA79-4B12-A160-FACB0FED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4F0A8-6901-4F98-B3AD-BC2EE17E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C1441-7A13-46F4-94C9-786C4899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622FB-AFC6-4B9F-8AD0-7BD335D7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9B365-1D94-48A2-A52E-766756DC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1DAFBA-CDC9-4986-89CE-56FEE232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6DB60-A830-4C6F-8F0C-7B341EAB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98FBD-6C06-4B39-94D9-73F43D3A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9EA89-C904-41C4-A75B-8CF7A1AE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22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B2E8-FC61-450F-8D39-16AD648D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851F1-2957-4517-B864-4C8A7911C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2E49B5-4207-49E1-9175-3D751D8CC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BC8E28-E9F4-454B-AF43-DC689AEE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98D029-6DA3-4AF9-AE7F-7EB1FED3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4C565-7ED3-485E-A9D5-54F2ED47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20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76992-A30E-40BD-B50F-EEC4678F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E96F2B-325C-4C33-9F25-57E380F0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5B9CE2-11F3-4F42-BAA9-B0166683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50E68F-0FB6-4932-A96C-6334F05A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E26610-8D7E-4456-8AF0-B9EBC64EC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E4A976-57C8-41BB-8950-866A074D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48A073-8168-4CC3-B01E-D4B00BBF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DDE007E-46E9-4165-9C50-45DE1FCB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5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578B8-7101-451A-9DFB-35E7F688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EBF53D-1495-48FC-BD32-5A0B8FB6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7ED7D3-8254-40F3-9ED8-90FCEE42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4637FD-0221-425A-8A8C-8DA4707B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11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482C87-4C62-41AB-B8CB-C8B76AC1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309FEE-E7FB-4A93-B931-F8B42F92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9E0C98-AD9B-479E-9F02-DC552C90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0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C127A-208B-4D8F-B45C-666AD5A3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E5538-1417-43F3-986A-9E04B772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56CB5-8121-4DD5-9F2A-B6153A2F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721254-308F-4A06-BAC4-C32AF36B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8FDDDD-B157-44C9-BE70-4DF5C940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515BB3-508C-4757-AF0B-5F044C48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21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AE534-7992-4B32-8F37-7A5B6289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9DC05E-8BBF-4313-BE1D-6D1572F65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471906-AC56-4779-ACDC-FBCFEEF9F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2EBA40-EDBC-4275-BC75-0AF6A03F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469125-6A45-4E6C-A443-64F39690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87A73-0086-49D4-8562-C432DCFB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74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B21C9D-AB3F-40E9-B182-813277FE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F97784-1008-4A4B-8CC2-EB1DEFAAD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77D70-CE9A-4AB6-8C55-ECE7E370B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B298-B269-4313-ADB1-0B59592D8F4A}" type="datetimeFigureOut">
              <a:rPr lang="es-ES" smtClean="0"/>
              <a:t>03/08/2021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50606-66A8-4C45-B1F9-6AD5BB30C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08BFE-0BEB-4651-A8BE-39C3D34F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2E1B-C889-4C79-B268-BE15FA9061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91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2A06AE0-34FC-490A-A499-6E5E6924D505}"/>
              </a:ext>
            </a:extLst>
          </p:cNvPr>
          <p:cNvSpPr/>
          <p:nvPr/>
        </p:nvSpPr>
        <p:spPr>
          <a:xfrm>
            <a:off x="5700065" y="2787590"/>
            <a:ext cx="1000216" cy="1036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842F6D-6EB1-4FB7-A4E4-7D70EA13357A}"/>
              </a:ext>
            </a:extLst>
          </p:cNvPr>
          <p:cNvSpPr/>
          <p:nvPr/>
        </p:nvSpPr>
        <p:spPr>
          <a:xfrm>
            <a:off x="3542190" y="559293"/>
            <a:ext cx="1597981" cy="1002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Coworker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58AED72-A39A-4FED-BA8E-F99CB8B25B7B}"/>
              </a:ext>
            </a:extLst>
          </p:cNvPr>
          <p:cNvSpPr/>
          <p:nvPr/>
        </p:nvSpPr>
        <p:spPr>
          <a:xfrm>
            <a:off x="7904686" y="639192"/>
            <a:ext cx="910839" cy="935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Dad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4D6027-2369-499F-ACC4-A2A71CA51037}"/>
              </a:ext>
            </a:extLst>
          </p:cNvPr>
          <p:cNvSpPr/>
          <p:nvPr/>
        </p:nvSpPr>
        <p:spPr>
          <a:xfrm>
            <a:off x="1687077" y="2787589"/>
            <a:ext cx="1730826" cy="1036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friend</a:t>
            </a:r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6E99C49-331D-4380-ABE8-711ED3F2A26F}"/>
              </a:ext>
            </a:extLst>
          </p:cNvPr>
          <p:cNvSpPr/>
          <p:nvPr/>
        </p:nvSpPr>
        <p:spPr>
          <a:xfrm>
            <a:off x="3266983" y="5083951"/>
            <a:ext cx="2654424" cy="100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friend of your friend you once met</a:t>
            </a:r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8FC58C-97A7-415E-8FAC-D6F38D8DDCF4}"/>
              </a:ext>
            </a:extLst>
          </p:cNvPr>
          <p:cNvSpPr/>
          <p:nvPr/>
        </p:nvSpPr>
        <p:spPr>
          <a:xfrm>
            <a:off x="7680664" y="5083951"/>
            <a:ext cx="1543235" cy="100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Brother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CCE7101-B823-4803-ACBC-4F3D4E69E9BE}"/>
              </a:ext>
            </a:extLst>
          </p:cNvPr>
          <p:cNvSpPr/>
          <p:nvPr/>
        </p:nvSpPr>
        <p:spPr>
          <a:xfrm>
            <a:off x="9504706" y="2829756"/>
            <a:ext cx="1000217" cy="952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</a:t>
            </a:r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206695E-BFA5-4CC0-8C92-A5E58E44684C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6553803" y="1437595"/>
            <a:ext cx="1484272" cy="1501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A1AE3A4-5C47-4FEB-B100-454392819C20}"/>
              </a:ext>
            </a:extLst>
          </p:cNvPr>
          <p:cNvCxnSpPr>
            <a:stCxn id="4" idx="1"/>
            <a:endCxn id="6" idx="5"/>
          </p:cNvCxnSpPr>
          <p:nvPr/>
        </p:nvCxnSpPr>
        <p:spPr>
          <a:xfrm flipH="1" flipV="1">
            <a:off x="4906152" y="1415162"/>
            <a:ext cx="940391" cy="1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98D23B5-F467-4CE7-8895-E1B8D23CFCBF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417903" y="3305961"/>
            <a:ext cx="22821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E6F1991-EAE5-40C2-BD68-635A72898E79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5532676" y="3672506"/>
            <a:ext cx="313867" cy="155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E3AB5D1-777B-42DF-9CE5-E5402F925056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6553803" y="3672506"/>
            <a:ext cx="1352863" cy="155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0F759F-FC4D-4749-BA8D-7D5A9E08D16F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6700281" y="3305961"/>
            <a:ext cx="2804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2A06AE0-34FC-490A-A499-6E5E6924D505}"/>
              </a:ext>
            </a:extLst>
          </p:cNvPr>
          <p:cNvSpPr/>
          <p:nvPr/>
        </p:nvSpPr>
        <p:spPr>
          <a:xfrm>
            <a:off x="5700065" y="2787590"/>
            <a:ext cx="1000216" cy="1036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842F6D-6EB1-4FB7-A4E4-7D70EA13357A}"/>
              </a:ext>
            </a:extLst>
          </p:cNvPr>
          <p:cNvSpPr/>
          <p:nvPr/>
        </p:nvSpPr>
        <p:spPr>
          <a:xfrm>
            <a:off x="3542190" y="559293"/>
            <a:ext cx="1597981" cy="1002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Coworker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58AED72-A39A-4FED-BA8E-F99CB8B25B7B}"/>
              </a:ext>
            </a:extLst>
          </p:cNvPr>
          <p:cNvSpPr/>
          <p:nvPr/>
        </p:nvSpPr>
        <p:spPr>
          <a:xfrm>
            <a:off x="7904686" y="639192"/>
            <a:ext cx="910839" cy="935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Dad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4D6027-2369-499F-ACC4-A2A71CA51037}"/>
              </a:ext>
            </a:extLst>
          </p:cNvPr>
          <p:cNvSpPr/>
          <p:nvPr/>
        </p:nvSpPr>
        <p:spPr>
          <a:xfrm>
            <a:off x="1687077" y="2787589"/>
            <a:ext cx="1730826" cy="1036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friend</a:t>
            </a:r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6E99C49-331D-4380-ABE8-711ED3F2A26F}"/>
              </a:ext>
            </a:extLst>
          </p:cNvPr>
          <p:cNvSpPr/>
          <p:nvPr/>
        </p:nvSpPr>
        <p:spPr>
          <a:xfrm>
            <a:off x="3266983" y="5083951"/>
            <a:ext cx="2654424" cy="100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friend of your friend you once met</a:t>
            </a:r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8FC58C-97A7-415E-8FAC-D6F38D8DDCF4}"/>
              </a:ext>
            </a:extLst>
          </p:cNvPr>
          <p:cNvSpPr/>
          <p:nvPr/>
        </p:nvSpPr>
        <p:spPr>
          <a:xfrm>
            <a:off x="7680664" y="5083951"/>
            <a:ext cx="1543235" cy="100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Brother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CCE7101-B823-4803-ACBC-4F3D4E69E9BE}"/>
              </a:ext>
            </a:extLst>
          </p:cNvPr>
          <p:cNvSpPr/>
          <p:nvPr/>
        </p:nvSpPr>
        <p:spPr>
          <a:xfrm>
            <a:off x="9504706" y="2829756"/>
            <a:ext cx="1000217" cy="952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</a:t>
            </a:r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206695E-BFA5-4CC0-8C92-A5E58E44684C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6553803" y="1437595"/>
            <a:ext cx="1484272" cy="1501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A1AE3A4-5C47-4FEB-B100-454392819C20}"/>
              </a:ext>
            </a:extLst>
          </p:cNvPr>
          <p:cNvCxnSpPr>
            <a:stCxn id="4" idx="1"/>
            <a:endCxn id="6" idx="5"/>
          </p:cNvCxnSpPr>
          <p:nvPr/>
        </p:nvCxnSpPr>
        <p:spPr>
          <a:xfrm flipH="1" flipV="1">
            <a:off x="4906152" y="1415162"/>
            <a:ext cx="940391" cy="15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98D23B5-F467-4CE7-8895-E1B8D23CFCBF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417903" y="3305961"/>
            <a:ext cx="22821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E6F1991-EAE5-40C2-BD68-635A72898E79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5532676" y="3672506"/>
            <a:ext cx="313867" cy="155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E3AB5D1-777B-42DF-9CE5-E5402F925056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6553803" y="3672506"/>
            <a:ext cx="1352863" cy="1558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0F759F-FC4D-4749-BA8D-7D5A9E08D16F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6700281" y="3305961"/>
            <a:ext cx="28044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B6D0DED-945D-4C25-A354-E0E2A3A80010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8682136" y="1437595"/>
            <a:ext cx="969048" cy="153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DC878AE-690A-4C3E-A4DB-85898648C88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360106" y="1574579"/>
            <a:ext cx="92176" cy="350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A014B22-AC34-4045-9B3E-05676C4735F3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8997897" y="3642688"/>
            <a:ext cx="653287" cy="158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E4EFF32-7428-4E1F-B2F5-81782A53018F}"/>
              </a:ext>
            </a:extLst>
          </p:cNvPr>
          <p:cNvCxnSpPr>
            <a:stCxn id="8" idx="4"/>
            <a:endCxn id="9" idx="1"/>
          </p:cNvCxnSpPr>
          <p:nvPr/>
        </p:nvCxnSpPr>
        <p:spPr>
          <a:xfrm>
            <a:off x="2552490" y="3824333"/>
            <a:ext cx="1103224" cy="14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6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E3842F6D-6EB1-4FB7-A4E4-7D70EA13357A}"/>
              </a:ext>
            </a:extLst>
          </p:cNvPr>
          <p:cNvSpPr/>
          <p:nvPr/>
        </p:nvSpPr>
        <p:spPr>
          <a:xfrm>
            <a:off x="3542190" y="559293"/>
            <a:ext cx="1597981" cy="1002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Coworker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58AED72-A39A-4FED-BA8E-F99CB8B25B7B}"/>
              </a:ext>
            </a:extLst>
          </p:cNvPr>
          <p:cNvSpPr/>
          <p:nvPr/>
        </p:nvSpPr>
        <p:spPr>
          <a:xfrm>
            <a:off x="7904686" y="639192"/>
            <a:ext cx="910839" cy="935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Dad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24D6027-2369-499F-ACC4-A2A71CA51037}"/>
              </a:ext>
            </a:extLst>
          </p:cNvPr>
          <p:cNvSpPr/>
          <p:nvPr/>
        </p:nvSpPr>
        <p:spPr>
          <a:xfrm>
            <a:off x="1687077" y="2787589"/>
            <a:ext cx="1730826" cy="1036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friend</a:t>
            </a:r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6E99C49-331D-4380-ABE8-711ED3F2A26F}"/>
              </a:ext>
            </a:extLst>
          </p:cNvPr>
          <p:cNvSpPr/>
          <p:nvPr/>
        </p:nvSpPr>
        <p:spPr>
          <a:xfrm>
            <a:off x="3266983" y="5083951"/>
            <a:ext cx="2654424" cy="100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friend of your friend you once met</a:t>
            </a:r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18FC58C-97A7-415E-8FAC-D6F38D8DDCF4}"/>
              </a:ext>
            </a:extLst>
          </p:cNvPr>
          <p:cNvSpPr/>
          <p:nvPr/>
        </p:nvSpPr>
        <p:spPr>
          <a:xfrm>
            <a:off x="7680664" y="5083951"/>
            <a:ext cx="1543235" cy="1002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Brother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CCE7101-B823-4803-ACBC-4F3D4E69E9BE}"/>
              </a:ext>
            </a:extLst>
          </p:cNvPr>
          <p:cNvSpPr/>
          <p:nvPr/>
        </p:nvSpPr>
        <p:spPr>
          <a:xfrm>
            <a:off x="9504706" y="2829756"/>
            <a:ext cx="1000217" cy="952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</a:t>
            </a:r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B6D0DED-945D-4C25-A354-E0E2A3A80010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8682136" y="1437595"/>
            <a:ext cx="969048" cy="153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A014B22-AC34-4045-9B3E-05676C4735F3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8997897" y="3642688"/>
            <a:ext cx="653287" cy="158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E4EFF32-7428-4E1F-B2F5-81782A53018F}"/>
              </a:ext>
            </a:extLst>
          </p:cNvPr>
          <p:cNvCxnSpPr>
            <a:stCxn id="8" idx="4"/>
            <a:endCxn id="9" idx="1"/>
          </p:cNvCxnSpPr>
          <p:nvPr/>
        </p:nvCxnSpPr>
        <p:spPr>
          <a:xfrm>
            <a:off x="2552490" y="3824333"/>
            <a:ext cx="1103224" cy="140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07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Rubén Chuliá Mena</dc:creator>
  <cp:lastModifiedBy>Rubén Chuliá Mena</cp:lastModifiedBy>
  <cp:revision>3</cp:revision>
  <dcterms:created xsi:type="dcterms:W3CDTF">2021-08-03T16:55:25Z</dcterms:created>
  <dcterms:modified xsi:type="dcterms:W3CDTF">2021-08-03T17:13:55Z</dcterms:modified>
</cp:coreProperties>
</file>