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61" r:id="rId3"/>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Lst>
  <p:sldSz cy="5143500" cx="9144000"/>
  <p:notesSz cx="6858000" cy="9144000"/>
  <p:embeddedFontLst>
    <p:embeddedFont>
      <p:font typeface="Lato"/>
      <p:regular r:id="rId52"/>
      <p:bold r:id="rId53"/>
      <p:italic r:id="rId54"/>
      <p:boldItalic r:id="rId55"/>
    </p:embeddedFont>
    <p:embeddedFont>
      <p:font typeface="Helvetica Neue"/>
      <p:regular r:id="rId56"/>
      <p:bold r:id="rId57"/>
      <p:italic r:id="rId58"/>
      <p:boldItalic r:id="rId59"/>
    </p:embeddedFont>
    <p:embeddedFont>
      <p:font typeface="Source Sans Pro"/>
      <p:regular r:id="rId60"/>
      <p:bold r:id="rId61"/>
      <p:italic r:id="rId62"/>
      <p:boldItalic r:id="rId6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SourceSansPro-italic.fntdata"/><Relationship Id="rId61" Type="http://schemas.openxmlformats.org/officeDocument/2006/relationships/font" Target="fonts/SourceSansPro-bold.fntdata"/><Relationship Id="rId20" Type="http://schemas.openxmlformats.org/officeDocument/2006/relationships/slide" Target="slides/slide15.xml"/><Relationship Id="rId63" Type="http://schemas.openxmlformats.org/officeDocument/2006/relationships/font" Target="fonts/SourceSansPro-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SourceSansPro-regular.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font" Target="fonts/Lato-bold.fntdata"/><Relationship Id="rId52" Type="http://schemas.openxmlformats.org/officeDocument/2006/relationships/font" Target="fonts/Lato-regular.fntdata"/><Relationship Id="rId11" Type="http://schemas.openxmlformats.org/officeDocument/2006/relationships/slide" Target="slides/slide6.xml"/><Relationship Id="rId55" Type="http://schemas.openxmlformats.org/officeDocument/2006/relationships/font" Target="fonts/Lato-boldItalic.fntdata"/><Relationship Id="rId10" Type="http://schemas.openxmlformats.org/officeDocument/2006/relationships/slide" Target="slides/slide5.xml"/><Relationship Id="rId54" Type="http://schemas.openxmlformats.org/officeDocument/2006/relationships/font" Target="fonts/Lato-italic.fntdata"/><Relationship Id="rId13" Type="http://schemas.openxmlformats.org/officeDocument/2006/relationships/slide" Target="slides/slide8.xml"/><Relationship Id="rId57" Type="http://schemas.openxmlformats.org/officeDocument/2006/relationships/font" Target="fonts/HelveticaNeue-bold.fntdata"/><Relationship Id="rId12" Type="http://schemas.openxmlformats.org/officeDocument/2006/relationships/slide" Target="slides/slide7.xml"/><Relationship Id="rId56" Type="http://schemas.openxmlformats.org/officeDocument/2006/relationships/font" Target="fonts/HelveticaNeue-regular.fntdata"/><Relationship Id="rId15" Type="http://schemas.openxmlformats.org/officeDocument/2006/relationships/slide" Target="slides/slide10.xml"/><Relationship Id="rId59" Type="http://schemas.openxmlformats.org/officeDocument/2006/relationships/font" Target="fonts/HelveticaNeue-boldItalic.fntdata"/><Relationship Id="rId14" Type="http://schemas.openxmlformats.org/officeDocument/2006/relationships/slide" Target="slides/slide9.xml"/><Relationship Id="rId58" Type="http://schemas.openxmlformats.org/officeDocument/2006/relationships/font" Target="fonts/HelveticaNeue-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Wirth%27s_law" TargetMode="External"/><Relationship Id="rId3" Type="http://schemas.openxmlformats.org/officeDocument/2006/relationships/hyperlink" Target="https://en.wikipedia.org/wiki/Software" TargetMode="External"/><Relationship Id="rId4" Type="http://schemas.openxmlformats.org/officeDocument/2006/relationships/hyperlink" Target="https://en.wikipedia.org/wiki/Computer_hardware" TargetMode="External"/><Relationship Id="rId5" Type="http://schemas.openxmlformats.org/officeDocument/2006/relationships/hyperlink" Target="https://en.wikipedia.org/w/index.php?title=Martin_Reiser&amp;action=edit&amp;redlink=1" TargetMode="External"/><Relationship Id="rId6" Type="http://schemas.openxmlformats.org/officeDocument/2006/relationships/hyperlink" Target="https://en.wikipedia.org/wiki/Niklaus_Wirth#cite_note-7" TargetMode="Externa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 name="Shape 60"/>
        <p:cNvGrpSpPr/>
        <p:nvPr/>
      </p:nvGrpSpPr>
      <p:grpSpPr>
        <a:xfrm>
          <a:off x="0" y="0"/>
          <a:ext cx="0" cy="0"/>
          <a:chOff x="0" y="0"/>
          <a:chExt cx="0" cy="0"/>
        </a:xfrm>
      </p:grpSpPr>
      <p:sp>
        <p:nvSpPr>
          <p:cNvPr id="61" name="Shape 61"/>
          <p:cNvSpPr txBox="1"/>
          <p:nvPr>
            <p:ph idx="1" type="body"/>
          </p:nvPr>
        </p:nvSpPr>
        <p:spPr>
          <a:xfrm>
            <a:off x="914400" y="4343400"/>
            <a:ext cx="50291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62" name="Shape 62"/>
          <p:cNvSpPr/>
          <p:nvPr>
            <p:ph idx="2" type="sldImg"/>
          </p:nvPr>
        </p:nvSpPr>
        <p:spPr>
          <a:xfrm>
            <a:off x="1141555" y="685800"/>
            <a:ext cx="45749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7" name="Shape 257"/>
        <p:cNvGrpSpPr/>
        <p:nvPr/>
      </p:nvGrpSpPr>
      <p:grpSpPr>
        <a:xfrm>
          <a:off x="0" y="0"/>
          <a:ext cx="0" cy="0"/>
          <a:chOff x="0" y="0"/>
          <a:chExt cx="0" cy="0"/>
        </a:xfrm>
      </p:grpSpPr>
      <p:sp>
        <p:nvSpPr>
          <p:cNvPr id="258" name="Shape 2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9" name="Shape 2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Originally created in 1908. Varies a bit by culture.</a:t>
            </a:r>
          </a:p>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6" name="Shape 276"/>
        <p:cNvGrpSpPr/>
        <p:nvPr/>
      </p:nvGrpSpPr>
      <p:grpSpPr>
        <a:xfrm>
          <a:off x="0" y="0"/>
          <a:ext cx="0" cy="0"/>
          <a:chOff x="0" y="0"/>
          <a:chExt cx="0" cy="0"/>
        </a:xfrm>
      </p:grpSpPr>
      <p:sp>
        <p:nvSpPr>
          <p:cNvPr id="277" name="Shape 2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8" name="Shape 2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3" name="Shape 283"/>
        <p:cNvGrpSpPr/>
        <p:nvPr/>
      </p:nvGrpSpPr>
      <p:grpSpPr>
        <a:xfrm>
          <a:off x="0" y="0"/>
          <a:ext cx="0" cy="0"/>
          <a:chOff x="0" y="0"/>
          <a:chExt cx="0" cy="0"/>
        </a:xfrm>
      </p:grpSpPr>
      <p:sp>
        <p:nvSpPr>
          <p:cNvPr id="284" name="Shape 284"/>
          <p:cNvSpPr txBox="1"/>
          <p:nvPr>
            <p:ph idx="1" type="body"/>
          </p:nvPr>
        </p:nvSpPr>
        <p:spPr>
          <a:xfrm>
            <a:off x="914400" y="4343400"/>
            <a:ext cx="5029200" cy="4114800"/>
          </a:xfrm>
          <a:prstGeom prst="rect">
            <a:avLst/>
          </a:prstGeom>
          <a:noFill/>
          <a:ln>
            <a:noFill/>
          </a:ln>
        </p:spPr>
        <p:txBody>
          <a:bodyPr anchorCtr="0" anchor="ctr" bIns="91425" lIns="91425" rIns="91425" tIns="91425">
            <a:noAutofit/>
          </a:bodyPr>
          <a:lstStyle/>
          <a:p>
            <a:pPr lvl="0" rtl="0">
              <a:spcBef>
                <a:spcPts val="0"/>
              </a:spcBef>
              <a:buNone/>
            </a:pPr>
            <a:r>
              <a:rPr lang="en"/>
              <a:t>Projects don’t take their licensing choice lightly and neither should you.</a:t>
            </a:r>
          </a:p>
        </p:txBody>
      </p:sp>
      <p:sp>
        <p:nvSpPr>
          <p:cNvPr id="285" name="Shape 285"/>
          <p:cNvSpPr/>
          <p:nvPr>
            <p:ph idx="2" type="sldImg"/>
          </p:nvPr>
        </p:nvSpPr>
        <p:spPr>
          <a:xfrm>
            <a:off x="1141555" y="685800"/>
            <a:ext cx="4575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1" name="Shape 311"/>
        <p:cNvGrpSpPr/>
        <p:nvPr/>
      </p:nvGrpSpPr>
      <p:grpSpPr>
        <a:xfrm>
          <a:off x="0" y="0"/>
          <a:ext cx="0" cy="0"/>
          <a:chOff x="0" y="0"/>
          <a:chExt cx="0" cy="0"/>
        </a:xfrm>
      </p:grpSpPr>
      <p:sp>
        <p:nvSpPr>
          <p:cNvPr id="312" name="Shape 312"/>
          <p:cNvSpPr txBox="1"/>
          <p:nvPr>
            <p:ph idx="1" type="body"/>
          </p:nvPr>
        </p:nvSpPr>
        <p:spPr>
          <a:xfrm>
            <a:off x="914400" y="4343400"/>
            <a:ext cx="50292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313" name="Shape 313"/>
          <p:cNvSpPr/>
          <p:nvPr>
            <p:ph idx="2" type="sldImg"/>
          </p:nvPr>
        </p:nvSpPr>
        <p:spPr>
          <a:xfrm>
            <a:off x="1141555" y="685800"/>
            <a:ext cx="4575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2" name="Shape 332"/>
        <p:cNvGrpSpPr/>
        <p:nvPr/>
      </p:nvGrpSpPr>
      <p:grpSpPr>
        <a:xfrm>
          <a:off x="0" y="0"/>
          <a:ext cx="0" cy="0"/>
          <a:chOff x="0" y="0"/>
          <a:chExt cx="0" cy="0"/>
        </a:xfrm>
      </p:grpSpPr>
      <p:sp>
        <p:nvSpPr>
          <p:cNvPr id="333" name="Shape 3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4" name="Shape 3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3" name="Shape 343"/>
        <p:cNvGrpSpPr/>
        <p:nvPr/>
      </p:nvGrpSpPr>
      <p:grpSpPr>
        <a:xfrm>
          <a:off x="0" y="0"/>
          <a:ext cx="0" cy="0"/>
          <a:chOff x="0" y="0"/>
          <a:chExt cx="0" cy="0"/>
        </a:xfrm>
      </p:grpSpPr>
      <p:sp>
        <p:nvSpPr>
          <p:cNvPr id="344" name="Shape 3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5" name="Shape 3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1" name="Shape 351"/>
        <p:cNvGrpSpPr/>
        <p:nvPr/>
      </p:nvGrpSpPr>
      <p:grpSpPr>
        <a:xfrm>
          <a:off x="0" y="0"/>
          <a:ext cx="0" cy="0"/>
          <a:chOff x="0" y="0"/>
          <a:chExt cx="0" cy="0"/>
        </a:xfrm>
      </p:grpSpPr>
      <p:sp>
        <p:nvSpPr>
          <p:cNvPr id="352" name="Shape 3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3" name="Shape 3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1" name="Shape 361"/>
        <p:cNvGrpSpPr/>
        <p:nvPr/>
      </p:nvGrpSpPr>
      <p:grpSpPr>
        <a:xfrm>
          <a:off x="0" y="0"/>
          <a:ext cx="0" cy="0"/>
          <a:chOff x="0" y="0"/>
          <a:chExt cx="0" cy="0"/>
        </a:xfrm>
      </p:grpSpPr>
      <p:sp>
        <p:nvSpPr>
          <p:cNvPr id="362" name="Shape 3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3" name="Shape 3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0" name="Shape 370"/>
        <p:cNvGrpSpPr/>
        <p:nvPr/>
      </p:nvGrpSpPr>
      <p:grpSpPr>
        <a:xfrm>
          <a:off x="0" y="0"/>
          <a:ext cx="0" cy="0"/>
          <a:chOff x="0" y="0"/>
          <a:chExt cx="0" cy="0"/>
        </a:xfrm>
      </p:grpSpPr>
      <p:sp>
        <p:nvSpPr>
          <p:cNvPr id="371" name="Shape 3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2" name="Shape 3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9" name="Shape 379"/>
        <p:cNvGrpSpPr/>
        <p:nvPr/>
      </p:nvGrpSpPr>
      <p:grpSpPr>
        <a:xfrm>
          <a:off x="0" y="0"/>
          <a:ext cx="0" cy="0"/>
          <a:chOff x="0" y="0"/>
          <a:chExt cx="0" cy="0"/>
        </a:xfrm>
      </p:grpSpPr>
      <p:sp>
        <p:nvSpPr>
          <p:cNvPr id="380" name="Shape 3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1" name="Shape 3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txBox="1"/>
          <p:nvPr>
            <p:ph idx="1" type="body"/>
          </p:nvPr>
        </p:nvSpPr>
        <p:spPr>
          <a:xfrm>
            <a:off x="914400" y="4343400"/>
            <a:ext cx="50291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30" name="Shape 130"/>
          <p:cNvSpPr/>
          <p:nvPr>
            <p:ph idx="2" type="sldImg"/>
          </p:nvPr>
        </p:nvSpPr>
        <p:spPr>
          <a:xfrm>
            <a:off x="1141555" y="685800"/>
            <a:ext cx="45749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9" name="Shape 389"/>
        <p:cNvGrpSpPr/>
        <p:nvPr/>
      </p:nvGrpSpPr>
      <p:grpSpPr>
        <a:xfrm>
          <a:off x="0" y="0"/>
          <a:ext cx="0" cy="0"/>
          <a:chOff x="0" y="0"/>
          <a:chExt cx="0" cy="0"/>
        </a:xfrm>
      </p:grpSpPr>
      <p:sp>
        <p:nvSpPr>
          <p:cNvPr id="390" name="Shape 3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1" name="Shape 3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5" name="Shape 395"/>
        <p:cNvGrpSpPr/>
        <p:nvPr/>
      </p:nvGrpSpPr>
      <p:grpSpPr>
        <a:xfrm>
          <a:off x="0" y="0"/>
          <a:ext cx="0" cy="0"/>
          <a:chOff x="0" y="0"/>
          <a:chExt cx="0" cy="0"/>
        </a:xfrm>
      </p:grpSpPr>
      <p:sp>
        <p:nvSpPr>
          <p:cNvPr id="396" name="Shape 396"/>
          <p:cNvSpPr/>
          <p:nvPr>
            <p:ph idx="2" type="sldImg"/>
          </p:nvPr>
        </p:nvSpPr>
        <p:spPr>
          <a:xfrm>
            <a:off x="1141555" y="685800"/>
            <a:ext cx="4575000" cy="3429000"/>
          </a:xfrm>
          <a:custGeom>
            <a:pathLst>
              <a:path extrusionOk="0" h="120000" w="120000">
                <a:moveTo>
                  <a:pt x="0" y="0"/>
                </a:moveTo>
                <a:lnTo>
                  <a:pt x="120000" y="0"/>
                </a:lnTo>
                <a:lnTo>
                  <a:pt x="120000" y="120000"/>
                </a:lnTo>
                <a:lnTo>
                  <a:pt x="0" y="120000"/>
                </a:lnTo>
                <a:close/>
              </a:path>
            </a:pathLst>
          </a:custGeom>
          <a:noFill/>
          <a:ln>
            <a:noFill/>
          </a:ln>
        </p:spPr>
      </p:sp>
      <p:sp>
        <p:nvSpPr>
          <p:cNvPr id="397" name="Shape 397"/>
          <p:cNvSpPr txBox="1"/>
          <p:nvPr>
            <p:ph idx="1" type="body"/>
          </p:nvPr>
        </p:nvSpPr>
        <p:spPr>
          <a:xfrm>
            <a:off x="914400" y="4343400"/>
            <a:ext cx="5029200" cy="4114800"/>
          </a:xfrm>
          <a:prstGeom prst="rect">
            <a:avLst/>
          </a:prstGeom>
          <a:noFill/>
          <a:ln>
            <a:noFill/>
          </a:ln>
        </p:spPr>
        <p:txBody>
          <a:bodyPr anchorCtr="0" anchor="t" bIns="45700" lIns="91425" rIns="91425" tIns="45700">
            <a:noAutofit/>
          </a:bodyPr>
          <a:lstStyle/>
          <a:p>
            <a:pPr indent="0" lvl="0" marL="0" marR="0" rtl="0" algn="l">
              <a:lnSpc>
                <a:spcPct val="117999"/>
              </a:lnSpc>
              <a:spcBef>
                <a:spcPts val="0"/>
              </a:spcBef>
              <a:buNone/>
            </a:pPr>
            <a:r>
              <a:rPr lang="en"/>
              <a:t>If you don’t have anything bad to say or any bugs to file, take an hour today and write a note to each OSS project you use and tell them how you use it and what you like about it. This means the </a:t>
            </a:r>
            <a:r>
              <a:rPr b="1" lang="en"/>
              <a:t>world</a:t>
            </a:r>
            <a:r>
              <a:rPr b="1" i="1" lang="en"/>
              <a:t> </a:t>
            </a:r>
            <a:r>
              <a:rPr lang="en"/>
              <a:t>to them!</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1" name="Shape 421"/>
        <p:cNvGrpSpPr/>
        <p:nvPr/>
      </p:nvGrpSpPr>
      <p:grpSpPr>
        <a:xfrm>
          <a:off x="0" y="0"/>
          <a:ext cx="0" cy="0"/>
          <a:chOff x="0" y="0"/>
          <a:chExt cx="0" cy="0"/>
        </a:xfrm>
      </p:grpSpPr>
      <p:sp>
        <p:nvSpPr>
          <p:cNvPr id="422" name="Shape 4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3" name="Shape 4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Maybe show Salt’s style guide here?</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1" name="Shape 431"/>
        <p:cNvGrpSpPr/>
        <p:nvPr/>
      </p:nvGrpSpPr>
      <p:grpSpPr>
        <a:xfrm>
          <a:off x="0" y="0"/>
          <a:ext cx="0" cy="0"/>
          <a:chOff x="0" y="0"/>
          <a:chExt cx="0" cy="0"/>
        </a:xfrm>
      </p:grpSpPr>
      <p:sp>
        <p:nvSpPr>
          <p:cNvPr id="432" name="Shape 4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3" name="Shape 4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5" name="Shape 445"/>
        <p:cNvGrpSpPr/>
        <p:nvPr/>
      </p:nvGrpSpPr>
      <p:grpSpPr>
        <a:xfrm>
          <a:off x="0" y="0"/>
          <a:ext cx="0" cy="0"/>
          <a:chOff x="0" y="0"/>
          <a:chExt cx="0" cy="0"/>
        </a:xfrm>
      </p:grpSpPr>
      <p:sp>
        <p:nvSpPr>
          <p:cNvPr id="446" name="Shape 4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7" name="Shape 4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7" name="Shape 457"/>
        <p:cNvGrpSpPr/>
        <p:nvPr/>
      </p:nvGrpSpPr>
      <p:grpSpPr>
        <a:xfrm>
          <a:off x="0" y="0"/>
          <a:ext cx="0" cy="0"/>
          <a:chOff x="0" y="0"/>
          <a:chExt cx="0" cy="0"/>
        </a:xfrm>
      </p:grpSpPr>
      <p:sp>
        <p:nvSpPr>
          <p:cNvPr id="458" name="Shape 4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9" name="Shape 4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6" name="Shape 466"/>
        <p:cNvGrpSpPr/>
        <p:nvPr/>
      </p:nvGrpSpPr>
      <p:grpSpPr>
        <a:xfrm>
          <a:off x="0" y="0"/>
          <a:ext cx="0" cy="0"/>
          <a:chOff x="0" y="0"/>
          <a:chExt cx="0" cy="0"/>
        </a:xfrm>
      </p:grpSpPr>
      <p:sp>
        <p:nvSpPr>
          <p:cNvPr id="467" name="Shape 4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8" name="Shape 4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0" name="Shape 480"/>
        <p:cNvGrpSpPr/>
        <p:nvPr/>
      </p:nvGrpSpPr>
      <p:grpSpPr>
        <a:xfrm>
          <a:off x="0" y="0"/>
          <a:ext cx="0" cy="0"/>
          <a:chOff x="0" y="0"/>
          <a:chExt cx="0" cy="0"/>
        </a:xfrm>
      </p:grpSpPr>
      <p:sp>
        <p:nvSpPr>
          <p:cNvPr id="481" name="Shape 481"/>
          <p:cNvSpPr txBox="1"/>
          <p:nvPr>
            <p:ph idx="1" type="body"/>
          </p:nvPr>
        </p:nvSpPr>
        <p:spPr>
          <a:xfrm>
            <a:off x="914400" y="4343400"/>
            <a:ext cx="50292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482" name="Shape 482"/>
          <p:cNvSpPr/>
          <p:nvPr>
            <p:ph idx="2" type="sldImg"/>
          </p:nvPr>
        </p:nvSpPr>
        <p:spPr>
          <a:xfrm>
            <a:off x="1141555" y="685800"/>
            <a:ext cx="4575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1" name="Shape 501"/>
        <p:cNvGrpSpPr/>
        <p:nvPr/>
      </p:nvGrpSpPr>
      <p:grpSpPr>
        <a:xfrm>
          <a:off x="0" y="0"/>
          <a:ext cx="0" cy="0"/>
          <a:chOff x="0" y="0"/>
          <a:chExt cx="0" cy="0"/>
        </a:xfrm>
      </p:grpSpPr>
      <p:sp>
        <p:nvSpPr>
          <p:cNvPr id="502" name="Shape 5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3" name="Shape 5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8" name="Shape 508"/>
        <p:cNvGrpSpPr/>
        <p:nvPr/>
      </p:nvGrpSpPr>
      <p:grpSpPr>
        <a:xfrm>
          <a:off x="0" y="0"/>
          <a:ext cx="0" cy="0"/>
          <a:chOff x="0" y="0"/>
          <a:chExt cx="0" cy="0"/>
        </a:xfrm>
      </p:grpSpPr>
      <p:sp>
        <p:nvSpPr>
          <p:cNvPr id="509" name="Shape 5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10" name="Shape 5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Around ~10% of these are Python, so that’s close to 280,000 Python projects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0" name="Shape 170"/>
        <p:cNvGrpSpPr/>
        <p:nvPr/>
      </p:nvGrpSpPr>
      <p:grpSpPr>
        <a:xfrm>
          <a:off x="0" y="0"/>
          <a:ext cx="0" cy="0"/>
          <a:chOff x="0" y="0"/>
          <a:chExt cx="0" cy="0"/>
        </a:xfrm>
      </p:grpSpPr>
      <p:sp>
        <p:nvSpPr>
          <p:cNvPr id="171" name="Shape 171"/>
          <p:cNvSpPr txBox="1"/>
          <p:nvPr>
            <p:ph idx="1" type="body"/>
          </p:nvPr>
        </p:nvSpPr>
        <p:spPr>
          <a:xfrm>
            <a:off x="914400" y="4343400"/>
            <a:ext cx="5029199" cy="4114800"/>
          </a:xfrm>
          <a:prstGeom prst="rect">
            <a:avLst/>
          </a:prstGeom>
          <a:noFill/>
          <a:ln>
            <a:noFill/>
          </a:ln>
        </p:spPr>
        <p:txBody>
          <a:bodyPr anchorCtr="0" anchor="ctr" bIns="91425" lIns="91425" rIns="91425" tIns="91425">
            <a:noAutofit/>
          </a:bodyPr>
          <a:lstStyle/>
          <a:p>
            <a:pPr lvl="0">
              <a:spcBef>
                <a:spcPts val="0"/>
              </a:spcBef>
              <a:buNone/>
            </a:pPr>
            <a:r>
              <a:rPr lang="en"/>
              <a:t>Describe the day-to-day process of managing the project. It’s sometimes (often) less technical and far more inter-personal. Describe the diplomacy that has to occur. Just like very few countries are democracies, so too are projects. Ours is a benevolent dictatorship. </a:t>
            </a:r>
          </a:p>
        </p:txBody>
      </p:sp>
      <p:sp>
        <p:nvSpPr>
          <p:cNvPr id="172" name="Shape 172"/>
          <p:cNvSpPr/>
          <p:nvPr>
            <p:ph idx="2" type="sldImg"/>
          </p:nvPr>
        </p:nvSpPr>
        <p:spPr>
          <a:xfrm>
            <a:off x="1141555" y="685800"/>
            <a:ext cx="45749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4" name="Shape 514"/>
        <p:cNvGrpSpPr/>
        <p:nvPr/>
      </p:nvGrpSpPr>
      <p:grpSpPr>
        <a:xfrm>
          <a:off x="0" y="0"/>
          <a:ext cx="0" cy="0"/>
          <a:chOff x="0" y="0"/>
          <a:chExt cx="0" cy="0"/>
        </a:xfrm>
      </p:grpSpPr>
      <p:sp>
        <p:nvSpPr>
          <p:cNvPr id="515" name="Shape 5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16" name="Shape 5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0" name="Shape 520"/>
        <p:cNvGrpSpPr/>
        <p:nvPr/>
      </p:nvGrpSpPr>
      <p:grpSpPr>
        <a:xfrm>
          <a:off x="0" y="0"/>
          <a:ext cx="0" cy="0"/>
          <a:chOff x="0" y="0"/>
          <a:chExt cx="0" cy="0"/>
        </a:xfrm>
      </p:grpSpPr>
      <p:sp>
        <p:nvSpPr>
          <p:cNvPr id="521" name="Shape 5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2" name="Shape 5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Work should be shared when you have the simplest thing that could possibly work.</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7" name="Shape 527"/>
        <p:cNvGrpSpPr/>
        <p:nvPr/>
      </p:nvGrpSpPr>
      <p:grpSpPr>
        <a:xfrm>
          <a:off x="0" y="0"/>
          <a:ext cx="0" cy="0"/>
          <a:chOff x="0" y="0"/>
          <a:chExt cx="0" cy="0"/>
        </a:xfrm>
      </p:grpSpPr>
      <p:sp>
        <p:nvSpPr>
          <p:cNvPr id="528" name="Shape 5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9" name="Shape 5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sz="1050">
                <a:solidFill>
                  <a:srgbClr val="252525"/>
                </a:solidFill>
                <a:highlight>
                  <a:srgbClr val="FFFFFF"/>
                </a:highlight>
              </a:rPr>
              <a:t>In 1995, he popularized the adage now known as </a:t>
            </a:r>
            <a:r>
              <a:rPr lang="en" sz="1050">
                <a:solidFill>
                  <a:srgbClr val="0B0080"/>
                </a:solidFill>
                <a:highlight>
                  <a:srgbClr val="FFFFFF"/>
                </a:highlight>
                <a:hlinkClick r:id="rId2"/>
              </a:rPr>
              <a:t>Wirth's law</a:t>
            </a:r>
            <a:r>
              <a:rPr lang="en" sz="1050">
                <a:solidFill>
                  <a:srgbClr val="252525"/>
                </a:solidFill>
                <a:highlight>
                  <a:srgbClr val="FFFFFF"/>
                </a:highlight>
              </a:rPr>
              <a:t>: "</a:t>
            </a:r>
            <a:r>
              <a:rPr lang="en" sz="1050">
                <a:solidFill>
                  <a:srgbClr val="0B0080"/>
                </a:solidFill>
                <a:highlight>
                  <a:srgbClr val="FFFFFF"/>
                </a:highlight>
                <a:hlinkClick r:id="rId3"/>
              </a:rPr>
              <a:t>Software</a:t>
            </a:r>
            <a:r>
              <a:rPr lang="en" sz="1050">
                <a:solidFill>
                  <a:srgbClr val="252525"/>
                </a:solidFill>
                <a:highlight>
                  <a:srgbClr val="FFFFFF"/>
                </a:highlight>
              </a:rPr>
              <a:t> is getting slower more rapidly than </a:t>
            </a:r>
            <a:r>
              <a:rPr lang="en" sz="1050">
                <a:solidFill>
                  <a:srgbClr val="0B0080"/>
                </a:solidFill>
                <a:highlight>
                  <a:srgbClr val="FFFFFF"/>
                </a:highlight>
                <a:hlinkClick r:id="rId4"/>
              </a:rPr>
              <a:t>hardware</a:t>
            </a:r>
            <a:r>
              <a:rPr lang="en" sz="1050">
                <a:solidFill>
                  <a:srgbClr val="252525"/>
                </a:solidFill>
                <a:highlight>
                  <a:srgbClr val="FFFFFF"/>
                </a:highlight>
              </a:rPr>
              <a:t> becomes faster." In his 1995 paper</a:t>
            </a:r>
            <a:r>
              <a:rPr i="1" lang="en" sz="1050">
                <a:solidFill>
                  <a:srgbClr val="252525"/>
                </a:solidFill>
                <a:highlight>
                  <a:srgbClr val="FFFFFF"/>
                </a:highlight>
              </a:rPr>
              <a:t>A Plea for Lean Software</a:t>
            </a:r>
            <a:r>
              <a:rPr lang="en" sz="1050">
                <a:solidFill>
                  <a:srgbClr val="252525"/>
                </a:solidFill>
                <a:highlight>
                  <a:srgbClr val="FFFFFF"/>
                </a:highlight>
              </a:rPr>
              <a:t> he attributes it to </a:t>
            </a:r>
            <a:r>
              <a:rPr lang="en" sz="1050">
                <a:solidFill>
                  <a:srgbClr val="A55858"/>
                </a:solidFill>
                <a:highlight>
                  <a:srgbClr val="FFFFFF"/>
                </a:highlight>
                <a:hlinkClick r:id="rId5"/>
              </a:rPr>
              <a:t>Martin Reiser</a:t>
            </a:r>
            <a:r>
              <a:rPr lang="en" sz="1050">
                <a:solidFill>
                  <a:srgbClr val="252525"/>
                </a:solidFill>
                <a:highlight>
                  <a:srgbClr val="FFFFFF"/>
                </a:highlight>
              </a:rPr>
              <a:t>.</a:t>
            </a:r>
            <a:r>
              <a:rPr baseline="30000" lang="en" sz="1400">
                <a:solidFill>
                  <a:srgbClr val="0B0080"/>
                </a:solidFill>
                <a:highlight>
                  <a:srgbClr val="FFFFFF"/>
                </a:highlight>
                <a:hlinkClick r:id="rId6"/>
              </a:rPr>
              <a:t>[7]</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3" name="Shape 533"/>
        <p:cNvGrpSpPr/>
        <p:nvPr/>
      </p:nvGrpSpPr>
      <p:grpSpPr>
        <a:xfrm>
          <a:off x="0" y="0"/>
          <a:ext cx="0" cy="0"/>
          <a:chOff x="0" y="0"/>
          <a:chExt cx="0" cy="0"/>
        </a:xfrm>
      </p:grpSpPr>
      <p:sp>
        <p:nvSpPr>
          <p:cNvPr id="534" name="Shape 5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35" name="Shape 5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8" name="Shape 538"/>
        <p:cNvGrpSpPr/>
        <p:nvPr/>
      </p:nvGrpSpPr>
      <p:grpSpPr>
        <a:xfrm>
          <a:off x="0" y="0"/>
          <a:ext cx="0" cy="0"/>
          <a:chOff x="0" y="0"/>
          <a:chExt cx="0" cy="0"/>
        </a:xfrm>
      </p:grpSpPr>
      <p:sp>
        <p:nvSpPr>
          <p:cNvPr id="539" name="Shape 5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40" name="Shape 5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0" name="Shape 550"/>
        <p:cNvGrpSpPr/>
        <p:nvPr/>
      </p:nvGrpSpPr>
      <p:grpSpPr>
        <a:xfrm>
          <a:off x="0" y="0"/>
          <a:ext cx="0" cy="0"/>
          <a:chOff x="0" y="0"/>
          <a:chExt cx="0" cy="0"/>
        </a:xfrm>
      </p:grpSpPr>
      <p:sp>
        <p:nvSpPr>
          <p:cNvPr id="551" name="Shape 5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52" name="Shape 5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9" name="Shape 559"/>
        <p:cNvGrpSpPr/>
        <p:nvPr/>
      </p:nvGrpSpPr>
      <p:grpSpPr>
        <a:xfrm>
          <a:off x="0" y="0"/>
          <a:ext cx="0" cy="0"/>
          <a:chOff x="0" y="0"/>
          <a:chExt cx="0" cy="0"/>
        </a:xfrm>
      </p:grpSpPr>
      <p:sp>
        <p:nvSpPr>
          <p:cNvPr id="560" name="Shape 5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61" name="Shape 5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8" name="Shape 568"/>
        <p:cNvGrpSpPr/>
        <p:nvPr/>
      </p:nvGrpSpPr>
      <p:grpSpPr>
        <a:xfrm>
          <a:off x="0" y="0"/>
          <a:ext cx="0" cy="0"/>
          <a:chOff x="0" y="0"/>
          <a:chExt cx="0" cy="0"/>
        </a:xfrm>
      </p:grpSpPr>
      <p:sp>
        <p:nvSpPr>
          <p:cNvPr id="569" name="Shape 5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0" name="Shape 5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7" name="Shape 577"/>
        <p:cNvGrpSpPr/>
        <p:nvPr/>
      </p:nvGrpSpPr>
      <p:grpSpPr>
        <a:xfrm>
          <a:off x="0" y="0"/>
          <a:ext cx="0" cy="0"/>
          <a:chOff x="0" y="0"/>
          <a:chExt cx="0" cy="0"/>
        </a:xfrm>
      </p:grpSpPr>
      <p:sp>
        <p:nvSpPr>
          <p:cNvPr id="578" name="Shape 5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9" name="Shape 5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4" name="Shape 584"/>
        <p:cNvGrpSpPr/>
        <p:nvPr/>
      </p:nvGrpSpPr>
      <p:grpSpPr>
        <a:xfrm>
          <a:off x="0" y="0"/>
          <a:ext cx="0" cy="0"/>
          <a:chOff x="0" y="0"/>
          <a:chExt cx="0" cy="0"/>
        </a:xfrm>
      </p:grpSpPr>
      <p:sp>
        <p:nvSpPr>
          <p:cNvPr id="585" name="Shape 5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6" name="Shape 5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1" name="Shape 2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Open-source is ironically named because it can feel impossible to become a part of. </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4" name="Shape 594"/>
        <p:cNvGrpSpPr/>
        <p:nvPr/>
      </p:nvGrpSpPr>
      <p:grpSpPr>
        <a:xfrm>
          <a:off x="0" y="0"/>
          <a:ext cx="0" cy="0"/>
          <a:chOff x="0" y="0"/>
          <a:chExt cx="0" cy="0"/>
        </a:xfrm>
      </p:grpSpPr>
      <p:sp>
        <p:nvSpPr>
          <p:cNvPr id="595" name="Shape 5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6" name="Shape 5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3" name="Shape 603"/>
        <p:cNvGrpSpPr/>
        <p:nvPr/>
      </p:nvGrpSpPr>
      <p:grpSpPr>
        <a:xfrm>
          <a:off x="0" y="0"/>
          <a:ext cx="0" cy="0"/>
          <a:chOff x="0" y="0"/>
          <a:chExt cx="0" cy="0"/>
        </a:xfrm>
      </p:grpSpPr>
      <p:sp>
        <p:nvSpPr>
          <p:cNvPr id="604" name="Shape 6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5" name="Shape 6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Misspelling anecdotes</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0" name="Shape 610"/>
        <p:cNvGrpSpPr/>
        <p:nvPr/>
      </p:nvGrpSpPr>
      <p:grpSpPr>
        <a:xfrm>
          <a:off x="0" y="0"/>
          <a:ext cx="0" cy="0"/>
          <a:chOff x="0" y="0"/>
          <a:chExt cx="0" cy="0"/>
        </a:xfrm>
      </p:grpSpPr>
      <p:sp>
        <p:nvSpPr>
          <p:cNvPr id="611" name="Shape 6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2" name="Shape 6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0" name="Shape 620"/>
        <p:cNvGrpSpPr/>
        <p:nvPr/>
      </p:nvGrpSpPr>
      <p:grpSpPr>
        <a:xfrm>
          <a:off x="0" y="0"/>
          <a:ext cx="0" cy="0"/>
          <a:chOff x="0" y="0"/>
          <a:chExt cx="0" cy="0"/>
        </a:xfrm>
      </p:grpSpPr>
      <p:sp>
        <p:nvSpPr>
          <p:cNvPr id="621" name="Shape 6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22" name="Shape 6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6" name="Shape 626"/>
        <p:cNvGrpSpPr/>
        <p:nvPr/>
      </p:nvGrpSpPr>
      <p:grpSpPr>
        <a:xfrm>
          <a:off x="0" y="0"/>
          <a:ext cx="0" cy="0"/>
          <a:chOff x="0" y="0"/>
          <a:chExt cx="0" cy="0"/>
        </a:xfrm>
      </p:grpSpPr>
      <p:sp>
        <p:nvSpPr>
          <p:cNvPr id="627" name="Shape 6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28" name="Shape 6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Year over year, this is a bigger increase than Russia or India. In fact, it’s </a:t>
            </a:r>
            <a:r>
              <a:rPr i="1" lang="en"/>
              <a:t>twice</a:t>
            </a:r>
            <a:r>
              <a:rPr lang="en"/>
              <a:t> the growth rate of Japan. </a:t>
            </a:r>
          </a:p>
          <a:p>
            <a:pPr lvl="0">
              <a:spcBef>
                <a:spcPts val="0"/>
              </a:spcBef>
              <a:buNone/>
            </a:pPr>
            <a:r>
              <a:t/>
            </a:r>
            <a:endParaRPr/>
          </a:p>
          <a:p>
            <a:pPr lvl="0">
              <a:spcBef>
                <a:spcPts val="0"/>
              </a:spcBef>
              <a:buClr>
                <a:schemeClr val="dk1"/>
              </a:buClr>
              <a:buSzPct val="100000"/>
              <a:buFont typeface="Arial"/>
              <a:buNone/>
            </a:pPr>
            <a:r>
              <a:rPr lang="en" sz="1050">
                <a:solidFill>
                  <a:srgbClr val="333333"/>
                </a:solidFill>
                <a:highlight>
                  <a:srgbClr val="FFFFFF"/>
                </a:highlight>
                <a:latin typeface="Helvetica Neue"/>
                <a:ea typeface="Helvetica Neue"/>
                <a:cs typeface="Helvetica Neue"/>
                <a:sym typeface="Helvetica Neue"/>
              </a:rPr>
              <a:t>Optimism is the foundation of courage. Nicholas M. Butler</a:t>
            </a:r>
          </a:p>
          <a:p>
            <a:pPr lvl="0">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6" name="Shape 636"/>
        <p:cNvGrpSpPr/>
        <p:nvPr/>
      </p:nvGrpSpPr>
      <p:grpSpPr>
        <a:xfrm>
          <a:off x="0" y="0"/>
          <a:ext cx="0" cy="0"/>
          <a:chOff x="0" y="0"/>
          <a:chExt cx="0" cy="0"/>
        </a:xfrm>
      </p:grpSpPr>
      <p:sp>
        <p:nvSpPr>
          <p:cNvPr id="637" name="Shape 6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8" name="Shape 6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3" name="Shape 643"/>
        <p:cNvGrpSpPr/>
        <p:nvPr/>
      </p:nvGrpSpPr>
      <p:grpSpPr>
        <a:xfrm>
          <a:off x="0" y="0"/>
          <a:ext cx="0" cy="0"/>
          <a:chOff x="0" y="0"/>
          <a:chExt cx="0" cy="0"/>
        </a:xfrm>
      </p:grpSpPr>
      <p:sp>
        <p:nvSpPr>
          <p:cNvPr id="644" name="Shape 6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5" name="Shape 6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6" name="Shape 2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1" name="Shape 2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Apache guide is great, but how many people are contributing to an Apache Foundation project as their first OSS commit? Not many.</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1141555" y="685800"/>
            <a:ext cx="4574999" cy="3429000"/>
          </a:xfrm>
          <a:custGeom>
            <a:pathLst>
              <a:path extrusionOk="0" h="120000" w="120000">
                <a:moveTo>
                  <a:pt x="0" y="0"/>
                </a:moveTo>
                <a:lnTo>
                  <a:pt x="120000" y="0"/>
                </a:lnTo>
                <a:lnTo>
                  <a:pt x="120000" y="120000"/>
                </a:lnTo>
                <a:lnTo>
                  <a:pt x="0" y="120000"/>
                </a:lnTo>
                <a:close/>
              </a:path>
            </a:pathLst>
          </a:custGeom>
          <a:noFill/>
          <a:ln>
            <a:noFill/>
          </a:ln>
        </p:spPr>
      </p:sp>
      <p:sp>
        <p:nvSpPr>
          <p:cNvPr id="216" name="Shape 216"/>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lnSpc>
                <a:spcPct val="117999"/>
              </a:lnSpc>
              <a:spcBef>
                <a:spcPts val="0"/>
              </a:spcBef>
              <a:buNone/>
            </a:pPr>
            <a:r>
              <a:rPr lang="en"/>
              <a:t>If you don’t have anything bad to say or any bugs to file, take an hour today and write a note to each OSS project you use and tell them how you use it and what you like about it. This means the </a:t>
            </a:r>
            <a:r>
              <a:rPr b="1" lang="en"/>
              <a:t>world</a:t>
            </a:r>
            <a:r>
              <a:rPr b="1" i="1" lang="en"/>
              <a:t> </a:t>
            </a:r>
            <a:r>
              <a:rPr lang="en"/>
              <a:t>to them!</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7" name="Shape 247"/>
        <p:cNvGrpSpPr/>
        <p:nvPr/>
      </p:nvGrpSpPr>
      <p:grpSpPr>
        <a:xfrm>
          <a:off x="0" y="0"/>
          <a:ext cx="0" cy="0"/>
          <a:chOff x="0" y="0"/>
          <a:chExt cx="0" cy="0"/>
        </a:xfrm>
      </p:grpSpPr>
      <p:sp>
        <p:nvSpPr>
          <p:cNvPr id="248" name="Shape 2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9" name="Shape 2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2" name="Shape 252"/>
        <p:cNvGrpSpPr/>
        <p:nvPr/>
      </p:nvGrpSpPr>
      <p:grpSpPr>
        <a:xfrm>
          <a:off x="0" y="0"/>
          <a:ext cx="0" cy="0"/>
          <a:chOff x="0" y="0"/>
          <a:chExt cx="0" cy="0"/>
        </a:xfrm>
      </p:grpSpPr>
      <p:sp>
        <p:nvSpPr>
          <p:cNvPr id="253" name="Shape 2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4" name="Shape 2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If one person submits a great patch and is a jerk and the second one submits a patch that isn’t as good but still works, guess which one is getting merged?</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685800" y="1583342"/>
            <a:ext cx="7772400" cy="1159856"/>
          </a:xfrm>
          <a:prstGeom prst="rect">
            <a:avLst/>
          </a:prstGeom>
        </p:spPr>
        <p:txBody>
          <a:bodyPr anchorCtr="0" anchor="b"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1" name="Shape 11"/>
          <p:cNvSpPr txBox="1"/>
          <p:nvPr>
            <p:ph idx="1" type="subTitle"/>
          </p:nvPr>
        </p:nvSpPr>
        <p:spPr>
          <a:xfrm>
            <a:off x="685800" y="2840053"/>
            <a:ext cx="7772400" cy="784737"/>
          </a:xfrm>
          <a:prstGeom prst="rect">
            <a:avLst/>
          </a:prstGeom>
        </p:spPr>
        <p:txBody>
          <a:bodyPr anchorCtr="0" anchor="t" bIns="91425" lIns="91425" rIns="91425" tIns="91425"/>
          <a:lstStyle>
            <a:lvl1pPr lvl="0" algn="ctr">
              <a:spcBef>
                <a:spcPts val="0"/>
              </a:spcBef>
              <a:buClr>
                <a:schemeClr val="dk2"/>
              </a:buClr>
              <a:buNone/>
              <a:defRPr>
                <a:solidFill>
                  <a:schemeClr val="dk2"/>
                </a:solidFill>
              </a:defRPr>
            </a:lvl1pPr>
            <a:lvl2pPr lvl="1" algn="ctr">
              <a:spcBef>
                <a:spcPts val="0"/>
              </a:spcBef>
              <a:buClr>
                <a:schemeClr val="dk2"/>
              </a:buClr>
              <a:buSzPct val="100000"/>
              <a:buNone/>
              <a:defRPr sz="3000">
                <a:solidFill>
                  <a:schemeClr val="dk2"/>
                </a:solidFill>
              </a:defRPr>
            </a:lvl2pPr>
            <a:lvl3pPr lvl="2" algn="ctr">
              <a:spcBef>
                <a:spcPts val="0"/>
              </a:spcBef>
              <a:buClr>
                <a:schemeClr val="dk2"/>
              </a:buClr>
              <a:buSzPct val="100000"/>
              <a:buNone/>
              <a:defRPr sz="3000">
                <a:solidFill>
                  <a:schemeClr val="dk2"/>
                </a:solidFill>
              </a:defRPr>
            </a:lvl3pPr>
            <a:lvl4pPr lvl="3" algn="ctr">
              <a:spcBef>
                <a:spcPts val="0"/>
              </a:spcBef>
              <a:buClr>
                <a:schemeClr val="dk2"/>
              </a:buClr>
              <a:buSzPct val="100000"/>
              <a:buNone/>
              <a:defRPr sz="3000">
                <a:solidFill>
                  <a:schemeClr val="dk2"/>
                </a:solidFill>
              </a:defRPr>
            </a:lvl4pPr>
            <a:lvl5pPr lvl="4" algn="ctr">
              <a:spcBef>
                <a:spcPts val="0"/>
              </a:spcBef>
              <a:buClr>
                <a:schemeClr val="dk2"/>
              </a:buClr>
              <a:buSzPct val="100000"/>
              <a:buNone/>
              <a:defRPr sz="3000">
                <a:solidFill>
                  <a:schemeClr val="dk2"/>
                </a:solidFill>
              </a:defRPr>
            </a:lvl5pPr>
            <a:lvl6pPr lvl="5" algn="ctr">
              <a:spcBef>
                <a:spcPts val="0"/>
              </a:spcBef>
              <a:buClr>
                <a:schemeClr val="dk2"/>
              </a:buClr>
              <a:buSzPct val="100000"/>
              <a:buNone/>
              <a:defRPr sz="3000">
                <a:solidFill>
                  <a:schemeClr val="dk2"/>
                </a:solidFill>
              </a:defRPr>
            </a:lvl6pPr>
            <a:lvl7pPr lvl="6" algn="ctr">
              <a:spcBef>
                <a:spcPts val="0"/>
              </a:spcBef>
              <a:buClr>
                <a:schemeClr val="dk2"/>
              </a:buClr>
              <a:buSzPct val="100000"/>
              <a:buNone/>
              <a:defRPr sz="3000">
                <a:solidFill>
                  <a:schemeClr val="dk2"/>
                </a:solidFill>
              </a:defRPr>
            </a:lvl7pPr>
            <a:lvl8pPr lvl="7" algn="ctr">
              <a:spcBef>
                <a:spcPts val="0"/>
              </a:spcBef>
              <a:buClr>
                <a:schemeClr val="dk2"/>
              </a:buClr>
              <a:buSzPct val="100000"/>
              <a:buNone/>
              <a:defRPr sz="3000">
                <a:solidFill>
                  <a:schemeClr val="dk2"/>
                </a:solidFill>
              </a:defRPr>
            </a:lvl8pPr>
            <a:lvl9pPr lvl="8" algn="ctr">
              <a:spcBef>
                <a:spcPts val="0"/>
              </a:spcBef>
              <a:buClr>
                <a:schemeClr val="dk2"/>
              </a:buClr>
              <a:buSzPct val="100000"/>
              <a:buNone/>
              <a:defRPr sz="3000">
                <a:solidFill>
                  <a:schemeClr val="dk2"/>
                </a:solidFill>
              </a:defRPr>
            </a:lvl9pPr>
          </a:lstStyle>
          <a:p/>
        </p:txBody>
      </p:sp>
      <p:sp>
        <p:nvSpPr>
          <p:cNvPr id="12" name="Shape 12"/>
          <p:cNvSpPr txBox="1"/>
          <p:nvPr>
            <p:ph idx="12" type="sldNum"/>
          </p:nvPr>
        </p:nvSpPr>
        <p:spPr>
          <a:xfrm>
            <a:off x="8556791" y="4749850"/>
            <a:ext cx="548699" cy="393524"/>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Slide">
    <p:spTree>
      <p:nvGrpSpPr>
        <p:cNvPr id="45" name="Shape 45"/>
        <p:cNvGrpSpPr/>
        <p:nvPr/>
      </p:nvGrpSpPr>
      <p:grpSpPr>
        <a:xfrm>
          <a:off x="0" y="0"/>
          <a:ext cx="0" cy="0"/>
          <a:chOff x="0" y="0"/>
          <a:chExt cx="0" cy="0"/>
        </a:xfrm>
      </p:grpSpPr>
      <p:sp>
        <p:nvSpPr>
          <p:cNvPr id="46" name="Shape 46"/>
          <p:cNvSpPr txBox="1"/>
          <p:nvPr>
            <p:ph type="title"/>
          </p:nvPr>
        </p:nvSpPr>
        <p:spPr>
          <a:xfrm>
            <a:off x="685799" y="1594484"/>
            <a:ext cx="7772400" cy="1285800"/>
          </a:xfrm>
          <a:prstGeom prst="rect">
            <a:avLst/>
          </a:prstGeom>
          <a:noFill/>
          <a:ln>
            <a:noFill/>
          </a:ln>
        </p:spPr>
        <p:txBody>
          <a:bodyPr anchorCtr="0" anchor="t" bIns="41575" lIns="41575" rIns="41575" tIns="41575"/>
          <a:lstStyle>
            <a:lvl1pPr lvl="0" rtl="0">
              <a:spcBef>
                <a:spcPts val="0"/>
              </a:spcBef>
              <a:buFont typeface="Source Sans Pro"/>
              <a:buChar char="•"/>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7" name="Shape 47"/>
          <p:cNvSpPr txBox="1"/>
          <p:nvPr>
            <p:ph idx="1" type="body"/>
          </p:nvPr>
        </p:nvSpPr>
        <p:spPr>
          <a:xfrm>
            <a:off x="1371599" y="2880359"/>
            <a:ext cx="6400799" cy="2263200"/>
          </a:xfrm>
          <a:prstGeom prst="rect">
            <a:avLst/>
          </a:prstGeom>
          <a:noFill/>
          <a:ln>
            <a:noFill/>
          </a:ln>
        </p:spPr>
        <p:txBody>
          <a:bodyPr anchorCtr="0" anchor="t" bIns="41575" lIns="41575" rIns="41575" tIns="41575"/>
          <a:lstStyle>
            <a:lvl1pPr lvl="0" rtl="0">
              <a:spcBef>
                <a:spcPts val="0"/>
              </a:spcBef>
              <a:buFont typeface="Source Sans Pro"/>
              <a:buChar char="•"/>
              <a:defRPr/>
            </a:lvl1pPr>
            <a:lvl2pPr lvl="1" rtl="0">
              <a:spcBef>
                <a:spcPts val="0"/>
              </a:spcBef>
              <a:buFont typeface="Source Sans Pro"/>
              <a:buChar char="•"/>
              <a:defRPr/>
            </a:lvl2pPr>
            <a:lvl3pPr lvl="2" rtl="0">
              <a:spcBef>
                <a:spcPts val="0"/>
              </a:spcBef>
              <a:buFont typeface="Source Sans Pro"/>
              <a:buChar char="•"/>
              <a:defRPr/>
            </a:lvl3pPr>
            <a:lvl4pPr lvl="3" rtl="0">
              <a:spcBef>
                <a:spcPts val="0"/>
              </a:spcBef>
              <a:buFont typeface="Source Sans Pro"/>
              <a:buChar char="•"/>
              <a:defRPr/>
            </a:lvl4pPr>
            <a:lvl5pPr lvl="4" rtl="0">
              <a:spcBef>
                <a:spcPts val="0"/>
              </a:spcBef>
              <a:buFont typeface="Source Sans Pro"/>
              <a:buChar char="•"/>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8" name="Shape 48"/>
          <p:cNvSpPr txBox="1"/>
          <p:nvPr>
            <p:ph idx="12" type="sldNum"/>
          </p:nvPr>
        </p:nvSpPr>
        <p:spPr>
          <a:xfrm>
            <a:off x="6583680" y="4783455"/>
            <a:ext cx="2102999" cy="132900"/>
          </a:xfrm>
          <a:prstGeom prst="rect">
            <a:avLst/>
          </a:prstGeom>
          <a:noFill/>
          <a:ln>
            <a:noFill/>
          </a:ln>
        </p:spPr>
        <p:txBody>
          <a:bodyPr anchorCtr="0" anchor="t" bIns="0" lIns="0" rIns="0" tIns="0">
            <a:noAutofit/>
          </a:bodyPr>
          <a:lstStyle/>
          <a:p>
            <a:pPr indent="-203200" lvl="0" marL="203200" marR="0" rtl="0" algn="r">
              <a:spcBef>
                <a:spcPts val="0"/>
              </a:spcBef>
              <a:buClr>
                <a:srgbClr val="888888"/>
              </a:buClr>
              <a:buSzPct val="100000"/>
              <a:buFont typeface="Source Sans Pro"/>
              <a:buChar char="•"/>
            </a:pPr>
            <a:fld id="{00000000-1234-1234-1234-123412341234}" type="slidenum">
              <a:rPr b="0" i="0" lang="en" sz="800" u="none" cap="none" strike="noStrike">
                <a:solidFill>
                  <a:srgbClr val="888888"/>
                </a:solidFill>
                <a:latin typeface="Source Sans Pro"/>
                <a:ea typeface="Source Sans Pro"/>
                <a:cs typeface="Source Sans Pro"/>
                <a:sym typeface="Source Sans Pro"/>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Only">
    <p:spTree>
      <p:nvGrpSpPr>
        <p:cNvPr id="49" name="Shape 49"/>
        <p:cNvGrpSpPr/>
        <p:nvPr/>
      </p:nvGrpSpPr>
      <p:grpSpPr>
        <a:xfrm>
          <a:off x="0" y="0"/>
          <a:ext cx="0" cy="0"/>
          <a:chOff x="0" y="0"/>
          <a:chExt cx="0" cy="0"/>
        </a:xfrm>
      </p:grpSpPr>
      <p:sp>
        <p:nvSpPr>
          <p:cNvPr id="50" name="Shape 50"/>
          <p:cNvSpPr txBox="1"/>
          <p:nvPr>
            <p:ph type="title"/>
          </p:nvPr>
        </p:nvSpPr>
        <p:spPr>
          <a:xfrm>
            <a:off x="708598" y="1358217"/>
            <a:ext cx="7726799" cy="913500"/>
          </a:xfrm>
          <a:prstGeom prst="rect">
            <a:avLst/>
          </a:prstGeom>
          <a:noFill/>
          <a:ln>
            <a:noFill/>
          </a:ln>
        </p:spPr>
        <p:txBody>
          <a:bodyPr anchorCtr="0" anchor="t" bIns="41575" lIns="41575" rIns="41575" tIns="41575"/>
          <a:lstStyle>
            <a:lvl1pPr lvl="0" rtl="0">
              <a:spcBef>
                <a:spcPts val="0"/>
              </a:spcBef>
              <a:buFont typeface="Source Sans Pro"/>
              <a:buChar char="•"/>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51" name="Shape 51"/>
          <p:cNvSpPr txBox="1"/>
          <p:nvPr>
            <p:ph idx="12" type="sldNum"/>
          </p:nvPr>
        </p:nvSpPr>
        <p:spPr>
          <a:xfrm>
            <a:off x="6583680" y="4783455"/>
            <a:ext cx="2102999" cy="132900"/>
          </a:xfrm>
          <a:prstGeom prst="rect">
            <a:avLst/>
          </a:prstGeom>
          <a:noFill/>
          <a:ln>
            <a:noFill/>
          </a:ln>
        </p:spPr>
        <p:txBody>
          <a:bodyPr anchorCtr="0" anchor="t" bIns="0" lIns="0" rIns="0" tIns="0">
            <a:noAutofit/>
          </a:bodyPr>
          <a:lstStyle/>
          <a:p>
            <a:pPr indent="-203200" lvl="0" marL="203200" marR="0" rtl="0" algn="r">
              <a:spcBef>
                <a:spcPts val="0"/>
              </a:spcBef>
              <a:buClr>
                <a:srgbClr val="888888"/>
              </a:buClr>
              <a:buSzPct val="100000"/>
              <a:buFont typeface="Source Sans Pro"/>
              <a:buChar char="•"/>
            </a:pPr>
            <a:fld id="{00000000-1234-1234-1234-123412341234}" type="slidenum">
              <a:rPr b="0" i="0" lang="en" sz="800" u="none" cap="none" strike="noStrike">
                <a:solidFill>
                  <a:srgbClr val="888888"/>
                </a:solidFill>
                <a:latin typeface="Source Sans Pro"/>
                <a:ea typeface="Source Sans Pro"/>
                <a:cs typeface="Source Sans Pro"/>
                <a:sym typeface="Source Sans Pro"/>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p:spTree>
      <p:nvGrpSpPr>
        <p:cNvPr id="52" name="Shape 52"/>
        <p:cNvGrpSpPr/>
        <p:nvPr/>
      </p:nvGrpSpPr>
      <p:grpSpPr>
        <a:xfrm>
          <a:off x="0" y="0"/>
          <a:ext cx="0" cy="0"/>
          <a:chOff x="0" y="0"/>
          <a:chExt cx="0" cy="0"/>
        </a:xfrm>
      </p:grpSpPr>
      <p:sp>
        <p:nvSpPr>
          <p:cNvPr id="53" name="Shape 53"/>
          <p:cNvSpPr txBox="1"/>
          <p:nvPr>
            <p:ph idx="12" type="sldNum"/>
          </p:nvPr>
        </p:nvSpPr>
        <p:spPr>
          <a:xfrm>
            <a:off x="6583680" y="4783455"/>
            <a:ext cx="2102999" cy="126900"/>
          </a:xfrm>
          <a:prstGeom prst="rect">
            <a:avLst/>
          </a:prstGeom>
          <a:noFill/>
          <a:ln>
            <a:noFill/>
          </a:ln>
        </p:spPr>
        <p:txBody>
          <a:bodyPr anchorCtr="0" anchor="t" bIns="0" lIns="0" rIns="0" tIns="0">
            <a:noAutofit/>
          </a:bodyPr>
          <a:lstStyle/>
          <a:p>
            <a:pPr indent="-203200" lvl="0" marL="203200" marR="0" rtl="0" algn="r">
              <a:spcBef>
                <a:spcPts val="0"/>
              </a:spcBef>
              <a:buClr>
                <a:srgbClr val="888888"/>
              </a:buClr>
              <a:buSzPct val="100000"/>
              <a:buFont typeface="Helvetica Neue"/>
              <a:buChar char="•"/>
            </a:pPr>
            <a:fld id="{00000000-1234-1234-1234-123412341234}" type="slidenum">
              <a:rPr b="0" i="0" lang="en" sz="800" u="none" cap="none" strike="noStrike">
                <a:solidFill>
                  <a:srgbClr val="888888"/>
                </a:solidFill>
                <a:latin typeface="Helvetica Neue"/>
                <a:ea typeface="Helvetica Neue"/>
                <a:cs typeface="Helvetica Neue"/>
                <a:sym typeface="Helvetica Neue"/>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ustom layout">
    <p:bg>
      <p:bgPr>
        <a:solidFill>
          <a:srgbClr val="FFFFFF"/>
        </a:solidFill>
      </p:bgPr>
    </p:bg>
    <p:spTree>
      <p:nvGrpSpPr>
        <p:cNvPr id="54" name="Shape 54"/>
        <p:cNvGrpSpPr/>
        <p:nvPr/>
      </p:nvGrpSpPr>
      <p:grpSpPr>
        <a:xfrm>
          <a:off x="0" y="0"/>
          <a:ext cx="0" cy="0"/>
          <a:chOff x="0" y="0"/>
          <a:chExt cx="0" cy="0"/>
        </a:xfrm>
      </p:grpSpPr>
      <p:sp>
        <p:nvSpPr>
          <p:cNvPr id="55" name="Shape 55"/>
          <p:cNvSpPr/>
          <p:nvPr/>
        </p:nvSpPr>
        <p:spPr>
          <a:xfrm>
            <a:off x="0" y="0"/>
            <a:ext cx="9144000" cy="5143500"/>
          </a:xfrm>
          <a:prstGeom prst="rect">
            <a:avLst/>
          </a:prstGeom>
          <a:solidFill>
            <a:srgbClr val="3F3F3F"/>
          </a:solidFill>
          <a:ln>
            <a:noFill/>
          </a:ln>
        </p:spPr>
        <p:txBody>
          <a:bodyPr anchorCtr="0" anchor="ctr" bIns="45700" lIns="91425" rIns="91425" tIns="45700">
            <a:noAutofit/>
          </a:bodyPr>
          <a:lstStyle/>
          <a:p>
            <a:pPr lvl="0">
              <a:spcBef>
                <a:spcPts val="0"/>
              </a:spcBef>
              <a:buNone/>
            </a:pPr>
            <a:r>
              <a:t/>
            </a:r>
            <a:endParaRPr/>
          </a:p>
        </p:txBody>
      </p:sp>
      <p:sp>
        <p:nvSpPr>
          <p:cNvPr id="56" name="Shape 56"/>
          <p:cNvSpPr/>
          <p:nvPr/>
        </p:nvSpPr>
        <p:spPr>
          <a:xfrm>
            <a:off x="0" y="3638550"/>
            <a:ext cx="9144000" cy="15048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57" name="Shape 57"/>
          <p:cNvSpPr/>
          <p:nvPr/>
        </p:nvSpPr>
        <p:spPr>
          <a:xfrm>
            <a:off x="958725" y="740650"/>
            <a:ext cx="57000" cy="753900"/>
          </a:xfrm>
          <a:prstGeom prst="rect">
            <a:avLst/>
          </a:prstGeom>
          <a:solidFill>
            <a:srgbClr val="EE2214"/>
          </a:solidFill>
          <a:ln>
            <a:noFill/>
          </a:ln>
        </p:spPr>
        <p:txBody>
          <a:bodyPr anchorCtr="0" anchor="ctr" bIns="91425" lIns="91425" rIns="91425" tIns="91425">
            <a:noAutofit/>
          </a:bodyPr>
          <a:lstStyle/>
          <a:p>
            <a:pPr lvl="0">
              <a:spcBef>
                <a:spcPts val="0"/>
              </a:spcBef>
              <a:buNone/>
            </a:pPr>
            <a:r>
              <a:t/>
            </a:r>
            <a:endParaRPr/>
          </a:p>
        </p:txBody>
      </p:sp>
      <p:sp>
        <p:nvSpPr>
          <p:cNvPr id="58" name="Shape 58"/>
          <p:cNvSpPr txBox="1"/>
          <p:nvPr>
            <p:ph type="ctrTitle"/>
          </p:nvPr>
        </p:nvSpPr>
        <p:spPr>
          <a:xfrm>
            <a:off x="1264150" y="662525"/>
            <a:ext cx="6279600" cy="2671200"/>
          </a:xfrm>
          <a:prstGeom prst="rect">
            <a:avLst/>
          </a:prstGeom>
          <a:noFill/>
        </p:spPr>
        <p:txBody>
          <a:bodyPr anchorCtr="0" anchor="t" bIns="41575" lIns="41575" rIns="41575" tIns="41575"/>
          <a:lstStyle>
            <a:lvl1pPr lvl="0" algn="l">
              <a:lnSpc>
                <a:spcPct val="100000"/>
              </a:lnSpc>
              <a:spcBef>
                <a:spcPts val="0"/>
              </a:spcBef>
              <a:spcAft>
                <a:spcPts val="0"/>
              </a:spcAft>
              <a:buClr>
                <a:srgbClr val="FFFFFF"/>
              </a:buClr>
              <a:buSzPct val="100000"/>
              <a:buNone/>
              <a:defRPr sz="4800">
                <a:solidFill>
                  <a:srgbClr val="FFFFFF"/>
                </a:solidFill>
              </a:defRPr>
            </a:lvl1pPr>
            <a:lvl2pPr lvl="1" algn="l">
              <a:lnSpc>
                <a:spcPct val="100000"/>
              </a:lnSpc>
              <a:spcBef>
                <a:spcPts val="0"/>
              </a:spcBef>
              <a:spcAft>
                <a:spcPts val="0"/>
              </a:spcAft>
              <a:buClr>
                <a:srgbClr val="FFFFFF"/>
              </a:buClr>
              <a:buSzPct val="100000"/>
              <a:buNone/>
              <a:defRPr sz="4800">
                <a:solidFill>
                  <a:srgbClr val="FFFFFF"/>
                </a:solidFill>
              </a:defRPr>
            </a:lvl2pPr>
            <a:lvl3pPr lvl="2" algn="l">
              <a:lnSpc>
                <a:spcPct val="100000"/>
              </a:lnSpc>
              <a:spcBef>
                <a:spcPts val="0"/>
              </a:spcBef>
              <a:spcAft>
                <a:spcPts val="0"/>
              </a:spcAft>
              <a:buClr>
                <a:srgbClr val="FFFFFF"/>
              </a:buClr>
              <a:buSzPct val="100000"/>
              <a:buNone/>
              <a:defRPr sz="4800">
                <a:solidFill>
                  <a:srgbClr val="FFFFFF"/>
                </a:solidFill>
              </a:defRPr>
            </a:lvl3pPr>
            <a:lvl4pPr lvl="3" algn="l">
              <a:lnSpc>
                <a:spcPct val="100000"/>
              </a:lnSpc>
              <a:spcBef>
                <a:spcPts val="0"/>
              </a:spcBef>
              <a:spcAft>
                <a:spcPts val="0"/>
              </a:spcAft>
              <a:buClr>
                <a:srgbClr val="FFFFFF"/>
              </a:buClr>
              <a:buSzPct val="100000"/>
              <a:buNone/>
              <a:defRPr sz="4800">
                <a:solidFill>
                  <a:srgbClr val="FFFFFF"/>
                </a:solidFill>
              </a:defRPr>
            </a:lvl4pPr>
            <a:lvl5pPr lvl="4" algn="l">
              <a:lnSpc>
                <a:spcPct val="100000"/>
              </a:lnSpc>
              <a:spcBef>
                <a:spcPts val="0"/>
              </a:spcBef>
              <a:spcAft>
                <a:spcPts val="0"/>
              </a:spcAft>
              <a:buClr>
                <a:srgbClr val="FFFFFF"/>
              </a:buClr>
              <a:buSzPct val="100000"/>
              <a:buNone/>
              <a:defRPr sz="4800">
                <a:solidFill>
                  <a:srgbClr val="FFFFFF"/>
                </a:solidFill>
              </a:defRPr>
            </a:lvl5pPr>
            <a:lvl6pPr lvl="5" algn="l">
              <a:lnSpc>
                <a:spcPct val="100000"/>
              </a:lnSpc>
              <a:spcBef>
                <a:spcPts val="0"/>
              </a:spcBef>
              <a:spcAft>
                <a:spcPts val="0"/>
              </a:spcAft>
              <a:buClr>
                <a:srgbClr val="FFFFFF"/>
              </a:buClr>
              <a:buSzPct val="100000"/>
              <a:buNone/>
              <a:defRPr sz="4800">
                <a:solidFill>
                  <a:srgbClr val="FFFFFF"/>
                </a:solidFill>
              </a:defRPr>
            </a:lvl6pPr>
            <a:lvl7pPr lvl="6" algn="l">
              <a:lnSpc>
                <a:spcPct val="100000"/>
              </a:lnSpc>
              <a:spcBef>
                <a:spcPts val="0"/>
              </a:spcBef>
              <a:spcAft>
                <a:spcPts val="0"/>
              </a:spcAft>
              <a:buClr>
                <a:srgbClr val="FFFFFF"/>
              </a:buClr>
              <a:buSzPct val="100000"/>
              <a:buNone/>
              <a:defRPr sz="4800">
                <a:solidFill>
                  <a:srgbClr val="FFFFFF"/>
                </a:solidFill>
              </a:defRPr>
            </a:lvl7pPr>
            <a:lvl8pPr lvl="7" algn="l">
              <a:lnSpc>
                <a:spcPct val="100000"/>
              </a:lnSpc>
              <a:spcBef>
                <a:spcPts val="0"/>
              </a:spcBef>
              <a:spcAft>
                <a:spcPts val="0"/>
              </a:spcAft>
              <a:buClr>
                <a:srgbClr val="FFFFFF"/>
              </a:buClr>
              <a:buSzPct val="100000"/>
              <a:buNone/>
              <a:defRPr sz="4800">
                <a:solidFill>
                  <a:srgbClr val="FFFFFF"/>
                </a:solidFill>
              </a:defRPr>
            </a:lvl8pPr>
            <a:lvl9pPr lvl="8" algn="l">
              <a:lnSpc>
                <a:spcPct val="100000"/>
              </a:lnSpc>
              <a:spcBef>
                <a:spcPts val="0"/>
              </a:spcBef>
              <a:spcAft>
                <a:spcPts val="0"/>
              </a:spcAft>
              <a:buClr>
                <a:srgbClr val="FFFFFF"/>
              </a:buClr>
              <a:buSzPct val="100000"/>
              <a:buNone/>
              <a:defRPr sz="4800">
                <a:solidFill>
                  <a:srgbClr val="FFFFFF"/>
                </a:solidFill>
              </a:defRPr>
            </a:lvl9pPr>
          </a:lstStyle>
          <a:p/>
        </p:txBody>
      </p:sp>
      <p:sp>
        <p:nvSpPr>
          <p:cNvPr id="59" name="Shape 59"/>
          <p:cNvSpPr txBox="1"/>
          <p:nvPr>
            <p:ph idx="12" type="sldNum"/>
          </p:nvPr>
        </p:nvSpPr>
        <p:spPr>
          <a:xfrm>
            <a:off x="8472457" y="4663216"/>
            <a:ext cx="548700" cy="393600"/>
          </a:xfrm>
          <a:prstGeom prst="rect">
            <a:avLst/>
          </a:prstGeom>
          <a:noFill/>
        </p:spPr>
        <p:txBody>
          <a:bodyPr anchorCtr="0" anchor="ctr" bIns="0" lIns="0" rIns="0" tIns="0">
            <a:noAutofit/>
          </a:bodyPr>
          <a:lstStyle/>
          <a:p>
            <a:pPr lvl="0" algn="r">
              <a:lnSpc>
                <a:spcPct val="100000"/>
              </a:lnSpc>
              <a:spcBef>
                <a:spcPts val="0"/>
              </a:spcBef>
              <a:spcAft>
                <a:spcPts val="0"/>
              </a:spcAft>
              <a:buNone/>
            </a:pPr>
            <a:fld id="{00000000-1234-1234-1234-123412341234}" type="slidenum">
              <a:rPr lang="en" sz="1000">
                <a:solidFill>
                  <a:srgbClr val="616161"/>
                </a:solidFil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3" name="Shape 13"/>
        <p:cNvGrpSpPr/>
        <p:nvPr/>
      </p:nvGrpSpPr>
      <p:grpSpPr>
        <a:xfrm>
          <a:off x="0" y="0"/>
          <a:ext cx="0" cy="0"/>
          <a:chOff x="0" y="0"/>
          <a:chExt cx="0" cy="0"/>
        </a:xfrm>
      </p:grpSpPr>
      <p:sp>
        <p:nvSpPr>
          <p:cNvPr id="14" name="Shape 14"/>
          <p:cNvSpPr txBox="1"/>
          <p:nvPr>
            <p:ph type="title"/>
          </p:nvPr>
        </p:nvSpPr>
        <p:spPr>
          <a:xfrm>
            <a:off x="457200" y="205978"/>
            <a:ext cx="8229600" cy="85725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5" name="Shape 15"/>
          <p:cNvSpPr txBox="1"/>
          <p:nvPr>
            <p:ph idx="1" type="body"/>
          </p:nvPr>
        </p:nvSpPr>
        <p:spPr>
          <a:xfrm>
            <a:off x="457200" y="1200150"/>
            <a:ext cx="8229600" cy="372568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6" name="Shape 16"/>
          <p:cNvSpPr txBox="1"/>
          <p:nvPr>
            <p:ph idx="12" type="sldNum"/>
          </p:nvPr>
        </p:nvSpPr>
        <p:spPr>
          <a:xfrm>
            <a:off x="8556791" y="4749850"/>
            <a:ext cx="548699" cy="393524"/>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7" name="Shape 17"/>
        <p:cNvGrpSpPr/>
        <p:nvPr/>
      </p:nvGrpSpPr>
      <p:grpSpPr>
        <a:xfrm>
          <a:off x="0" y="0"/>
          <a:ext cx="0" cy="0"/>
          <a:chOff x="0" y="0"/>
          <a:chExt cx="0" cy="0"/>
        </a:xfrm>
      </p:grpSpPr>
      <p:sp>
        <p:nvSpPr>
          <p:cNvPr id="18" name="Shape 18"/>
          <p:cNvSpPr txBox="1"/>
          <p:nvPr>
            <p:ph type="title"/>
          </p:nvPr>
        </p:nvSpPr>
        <p:spPr>
          <a:xfrm>
            <a:off x="457200" y="205978"/>
            <a:ext cx="8229600" cy="85725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457200" y="1200150"/>
            <a:ext cx="3994525" cy="372568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2" type="body"/>
          </p:nvPr>
        </p:nvSpPr>
        <p:spPr>
          <a:xfrm>
            <a:off x="4692273" y="1200150"/>
            <a:ext cx="3994525" cy="372568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1" name="Shape 21"/>
          <p:cNvSpPr txBox="1"/>
          <p:nvPr>
            <p:ph idx="12" type="sldNum"/>
          </p:nvPr>
        </p:nvSpPr>
        <p:spPr>
          <a:xfrm>
            <a:off x="8556791" y="4749850"/>
            <a:ext cx="548699" cy="393524"/>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2" name="Shape 22"/>
        <p:cNvGrpSpPr/>
        <p:nvPr/>
      </p:nvGrpSpPr>
      <p:grpSpPr>
        <a:xfrm>
          <a:off x="0" y="0"/>
          <a:ext cx="0" cy="0"/>
          <a:chOff x="0" y="0"/>
          <a:chExt cx="0" cy="0"/>
        </a:xfrm>
      </p:grpSpPr>
      <p:sp>
        <p:nvSpPr>
          <p:cNvPr id="23" name="Shape 23"/>
          <p:cNvSpPr txBox="1"/>
          <p:nvPr>
            <p:ph type="title"/>
          </p:nvPr>
        </p:nvSpPr>
        <p:spPr>
          <a:xfrm>
            <a:off x="457200" y="205978"/>
            <a:ext cx="8229600" cy="85725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4" name="Shape 24"/>
          <p:cNvSpPr txBox="1"/>
          <p:nvPr>
            <p:ph idx="12" type="sldNum"/>
          </p:nvPr>
        </p:nvSpPr>
        <p:spPr>
          <a:xfrm>
            <a:off x="8556791" y="4749850"/>
            <a:ext cx="548699" cy="393524"/>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5" name="Shape 25"/>
        <p:cNvGrpSpPr/>
        <p:nvPr/>
      </p:nvGrpSpPr>
      <p:grpSpPr>
        <a:xfrm>
          <a:off x="0" y="0"/>
          <a:ext cx="0" cy="0"/>
          <a:chOff x="0" y="0"/>
          <a:chExt cx="0" cy="0"/>
        </a:xfrm>
      </p:grpSpPr>
      <p:sp>
        <p:nvSpPr>
          <p:cNvPr id="26" name="Shape 26"/>
          <p:cNvSpPr txBox="1"/>
          <p:nvPr>
            <p:ph idx="1" type="body"/>
          </p:nvPr>
        </p:nvSpPr>
        <p:spPr>
          <a:xfrm>
            <a:off x="457200" y="4406309"/>
            <a:ext cx="8229600" cy="519520"/>
          </a:xfrm>
          <a:prstGeom prst="rect">
            <a:avLst/>
          </a:prstGeom>
        </p:spPr>
        <p:txBody>
          <a:bodyPr anchorCtr="0" anchor="t" bIns="91425" lIns="91425" rIns="91425" tIns="91425"/>
          <a:lstStyle>
            <a:lvl1pPr lvl="0" algn="ctr">
              <a:spcBef>
                <a:spcPts val="360"/>
              </a:spcBef>
              <a:buSzPct val="100000"/>
              <a:buNone/>
              <a:defRPr sz="1800"/>
            </a:lvl1pPr>
          </a:lstStyle>
          <a:p/>
        </p:txBody>
      </p:sp>
      <p:sp>
        <p:nvSpPr>
          <p:cNvPr id="27" name="Shape 27"/>
          <p:cNvSpPr txBox="1"/>
          <p:nvPr>
            <p:ph idx="12" type="sldNum"/>
          </p:nvPr>
        </p:nvSpPr>
        <p:spPr>
          <a:xfrm>
            <a:off x="8556791" y="4749850"/>
            <a:ext cx="548699" cy="393524"/>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8" name="Shape 28"/>
        <p:cNvGrpSpPr/>
        <p:nvPr/>
      </p:nvGrpSpPr>
      <p:grpSpPr>
        <a:xfrm>
          <a:off x="0" y="0"/>
          <a:ext cx="0" cy="0"/>
          <a:chOff x="0" y="0"/>
          <a:chExt cx="0" cy="0"/>
        </a:xfrm>
      </p:grpSpPr>
      <p:sp>
        <p:nvSpPr>
          <p:cNvPr id="29" name="Shape 29"/>
          <p:cNvSpPr txBox="1"/>
          <p:nvPr>
            <p:ph idx="12" type="sldNum"/>
          </p:nvPr>
        </p:nvSpPr>
        <p:spPr>
          <a:xfrm>
            <a:off x="8556791" y="4749850"/>
            <a:ext cx="548699" cy="393524"/>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Blank 0">
    <p:spTree>
      <p:nvGrpSpPr>
        <p:cNvPr id="35" name="Shape 35"/>
        <p:cNvGrpSpPr/>
        <p:nvPr/>
      </p:nvGrpSpPr>
      <p:grpSpPr>
        <a:xfrm>
          <a:off x="0" y="0"/>
          <a:ext cx="0" cy="0"/>
          <a:chOff x="0" y="0"/>
          <a:chExt cx="0" cy="0"/>
        </a:xfrm>
      </p:grpSpPr>
      <p:sp>
        <p:nvSpPr>
          <p:cNvPr id="36" name="Shape 36"/>
          <p:cNvSpPr txBox="1"/>
          <p:nvPr>
            <p:ph idx="12" type="sldNum"/>
          </p:nvPr>
        </p:nvSpPr>
        <p:spPr>
          <a:xfrm>
            <a:off x="6583680" y="4783455"/>
            <a:ext cx="2102999" cy="126900"/>
          </a:xfrm>
          <a:prstGeom prst="rect">
            <a:avLst/>
          </a:prstGeom>
          <a:noFill/>
          <a:ln>
            <a:noFill/>
          </a:ln>
        </p:spPr>
        <p:txBody>
          <a:bodyPr anchorCtr="0" anchor="t" bIns="0" lIns="0" rIns="0" tIns="0">
            <a:noAutofit/>
          </a:bodyPr>
          <a:lstStyle/>
          <a:p>
            <a:pPr indent="-203200" lvl="0" marL="203200" marR="0" rtl="0" algn="r">
              <a:spcBef>
                <a:spcPts val="0"/>
              </a:spcBef>
              <a:buClr>
                <a:srgbClr val="888888"/>
              </a:buClr>
              <a:buSzPct val="100000"/>
              <a:buFont typeface="Helvetica Neue"/>
              <a:buChar char="•"/>
            </a:pPr>
            <a:fld id="{00000000-1234-1234-1234-123412341234}" type="slidenum">
              <a:rPr b="0" i="0" lang="en" sz="800" u="none" cap="none" strike="noStrike">
                <a:solidFill>
                  <a:srgbClr val="888888"/>
                </a:solidFill>
                <a:latin typeface="Helvetica Neue"/>
                <a:ea typeface="Helvetica Neue"/>
                <a:cs typeface="Helvetica Neue"/>
                <a:sym typeface="Helvetica Neue"/>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nd Content">
    <p:spTree>
      <p:nvGrpSpPr>
        <p:cNvPr id="37" name="Shape 37"/>
        <p:cNvGrpSpPr/>
        <p:nvPr/>
      </p:nvGrpSpPr>
      <p:grpSpPr>
        <a:xfrm>
          <a:off x="0" y="0"/>
          <a:ext cx="0" cy="0"/>
          <a:chOff x="0" y="0"/>
          <a:chExt cx="0" cy="0"/>
        </a:xfrm>
      </p:grpSpPr>
      <p:sp>
        <p:nvSpPr>
          <p:cNvPr id="38" name="Shape 38"/>
          <p:cNvSpPr txBox="1"/>
          <p:nvPr>
            <p:ph type="title"/>
          </p:nvPr>
        </p:nvSpPr>
        <p:spPr>
          <a:xfrm>
            <a:off x="708598" y="1358217"/>
            <a:ext cx="7726799" cy="913500"/>
          </a:xfrm>
          <a:prstGeom prst="rect">
            <a:avLst/>
          </a:prstGeom>
          <a:noFill/>
          <a:ln>
            <a:noFill/>
          </a:ln>
        </p:spPr>
        <p:txBody>
          <a:bodyPr anchorCtr="0" anchor="t" bIns="41575" lIns="41575" rIns="41575" tIns="41575"/>
          <a:lstStyle>
            <a:lvl1pPr lvl="0" rtl="0">
              <a:spcBef>
                <a:spcPts val="0"/>
              </a:spcBef>
              <a:buFont typeface="Source Sans Pro"/>
              <a:buChar char="•"/>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9" name="Shape 39"/>
          <p:cNvSpPr txBox="1"/>
          <p:nvPr>
            <p:ph idx="1" type="body"/>
          </p:nvPr>
        </p:nvSpPr>
        <p:spPr>
          <a:xfrm>
            <a:off x="713360" y="1093990"/>
            <a:ext cx="7717200" cy="3221699"/>
          </a:xfrm>
          <a:prstGeom prst="rect">
            <a:avLst/>
          </a:prstGeom>
          <a:noFill/>
          <a:ln>
            <a:noFill/>
          </a:ln>
        </p:spPr>
        <p:txBody>
          <a:bodyPr anchorCtr="0" anchor="t" bIns="41575" lIns="41575" rIns="41575" tIns="41575"/>
          <a:lstStyle>
            <a:lvl1pPr lvl="0" rtl="0">
              <a:spcBef>
                <a:spcPts val="0"/>
              </a:spcBef>
              <a:buFont typeface="Source Sans Pro"/>
              <a:buChar char="•"/>
              <a:defRPr/>
            </a:lvl1pPr>
            <a:lvl2pPr lvl="1" rtl="0">
              <a:spcBef>
                <a:spcPts val="0"/>
              </a:spcBef>
              <a:buFont typeface="Source Sans Pro"/>
              <a:buChar char="•"/>
              <a:defRPr/>
            </a:lvl2pPr>
            <a:lvl3pPr lvl="2" rtl="0">
              <a:spcBef>
                <a:spcPts val="0"/>
              </a:spcBef>
              <a:buFont typeface="Source Sans Pro"/>
              <a:buChar char="•"/>
              <a:defRPr/>
            </a:lvl3pPr>
            <a:lvl4pPr lvl="3" rtl="0">
              <a:spcBef>
                <a:spcPts val="0"/>
              </a:spcBef>
              <a:buFont typeface="Source Sans Pro"/>
              <a:buChar char="•"/>
              <a:defRPr/>
            </a:lvl4pPr>
            <a:lvl5pPr lvl="4" rtl="0">
              <a:spcBef>
                <a:spcPts val="0"/>
              </a:spcBef>
              <a:buFont typeface="Source Sans Pro"/>
              <a:buChar char="•"/>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0" name="Shape 40"/>
          <p:cNvSpPr txBox="1"/>
          <p:nvPr>
            <p:ph idx="12" type="sldNum"/>
          </p:nvPr>
        </p:nvSpPr>
        <p:spPr>
          <a:xfrm>
            <a:off x="6583680" y="4783455"/>
            <a:ext cx="2102999" cy="132900"/>
          </a:xfrm>
          <a:prstGeom prst="rect">
            <a:avLst/>
          </a:prstGeom>
          <a:noFill/>
          <a:ln>
            <a:noFill/>
          </a:ln>
        </p:spPr>
        <p:txBody>
          <a:bodyPr anchorCtr="0" anchor="t" bIns="0" lIns="0" rIns="0" tIns="0">
            <a:noAutofit/>
          </a:bodyPr>
          <a:lstStyle/>
          <a:p>
            <a:pPr indent="-203200" lvl="0" marL="203200" marR="0" rtl="0" algn="r">
              <a:spcBef>
                <a:spcPts val="0"/>
              </a:spcBef>
              <a:buClr>
                <a:srgbClr val="888888"/>
              </a:buClr>
              <a:buSzPct val="100000"/>
              <a:buFont typeface="Source Sans Pro"/>
              <a:buChar char="•"/>
            </a:pPr>
            <a:fld id="{00000000-1234-1234-1234-123412341234}" type="slidenum">
              <a:rPr b="0" i="0" lang="en" sz="800" u="none" cap="none" strike="noStrike">
                <a:solidFill>
                  <a:srgbClr val="888888"/>
                </a:solidFill>
                <a:latin typeface="Source Sans Pro"/>
                <a:ea typeface="Source Sans Pro"/>
                <a:cs typeface="Source Sans Pro"/>
                <a:sym typeface="Source Sans Pro"/>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wo Content">
    <p:spTree>
      <p:nvGrpSpPr>
        <p:cNvPr id="41" name="Shape 41"/>
        <p:cNvGrpSpPr/>
        <p:nvPr/>
      </p:nvGrpSpPr>
      <p:grpSpPr>
        <a:xfrm>
          <a:off x="0" y="0"/>
          <a:ext cx="0" cy="0"/>
          <a:chOff x="0" y="0"/>
          <a:chExt cx="0" cy="0"/>
        </a:xfrm>
      </p:grpSpPr>
      <p:sp>
        <p:nvSpPr>
          <p:cNvPr id="42" name="Shape 42"/>
          <p:cNvSpPr txBox="1"/>
          <p:nvPr>
            <p:ph type="title"/>
          </p:nvPr>
        </p:nvSpPr>
        <p:spPr>
          <a:xfrm>
            <a:off x="708598" y="1358217"/>
            <a:ext cx="7726799" cy="913500"/>
          </a:xfrm>
          <a:prstGeom prst="rect">
            <a:avLst/>
          </a:prstGeom>
          <a:noFill/>
          <a:ln>
            <a:noFill/>
          </a:ln>
        </p:spPr>
        <p:txBody>
          <a:bodyPr anchorCtr="0" anchor="t" bIns="41575" lIns="41575" rIns="41575" tIns="41575"/>
          <a:lstStyle>
            <a:lvl1pPr lvl="0" rtl="0">
              <a:spcBef>
                <a:spcPts val="0"/>
              </a:spcBef>
              <a:buFont typeface="Source Sans Pro"/>
              <a:buChar char="•"/>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3" name="Shape 43"/>
          <p:cNvSpPr txBox="1"/>
          <p:nvPr>
            <p:ph idx="1" type="body"/>
          </p:nvPr>
        </p:nvSpPr>
        <p:spPr>
          <a:xfrm>
            <a:off x="457200" y="1183003"/>
            <a:ext cx="3977699" cy="3394800"/>
          </a:xfrm>
          <a:prstGeom prst="rect">
            <a:avLst/>
          </a:prstGeom>
          <a:noFill/>
          <a:ln>
            <a:noFill/>
          </a:ln>
        </p:spPr>
        <p:txBody>
          <a:bodyPr anchorCtr="0" anchor="t" bIns="41575" lIns="41575" rIns="41575" tIns="41575"/>
          <a:lstStyle>
            <a:lvl1pPr lvl="0" rtl="0">
              <a:spcBef>
                <a:spcPts val="0"/>
              </a:spcBef>
              <a:buFont typeface="Source Sans Pro"/>
              <a:buChar char="•"/>
              <a:defRPr/>
            </a:lvl1pPr>
            <a:lvl2pPr lvl="1" rtl="0">
              <a:spcBef>
                <a:spcPts val="0"/>
              </a:spcBef>
              <a:buFont typeface="Source Sans Pro"/>
              <a:buChar char="•"/>
              <a:defRPr/>
            </a:lvl2pPr>
            <a:lvl3pPr lvl="2" rtl="0">
              <a:spcBef>
                <a:spcPts val="0"/>
              </a:spcBef>
              <a:buFont typeface="Source Sans Pro"/>
              <a:buChar char="•"/>
              <a:defRPr/>
            </a:lvl3pPr>
            <a:lvl4pPr lvl="3" rtl="0">
              <a:spcBef>
                <a:spcPts val="0"/>
              </a:spcBef>
              <a:buFont typeface="Source Sans Pro"/>
              <a:buChar char="•"/>
              <a:defRPr/>
            </a:lvl4pPr>
            <a:lvl5pPr lvl="4" rtl="0">
              <a:spcBef>
                <a:spcPts val="0"/>
              </a:spcBef>
              <a:buFont typeface="Source Sans Pro"/>
              <a:buChar char="•"/>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4" name="Shape 44"/>
          <p:cNvSpPr txBox="1"/>
          <p:nvPr>
            <p:ph idx="12" type="sldNum"/>
          </p:nvPr>
        </p:nvSpPr>
        <p:spPr>
          <a:xfrm>
            <a:off x="6583680" y="4783455"/>
            <a:ext cx="2102999" cy="132900"/>
          </a:xfrm>
          <a:prstGeom prst="rect">
            <a:avLst/>
          </a:prstGeom>
          <a:noFill/>
          <a:ln>
            <a:noFill/>
          </a:ln>
        </p:spPr>
        <p:txBody>
          <a:bodyPr anchorCtr="0" anchor="t" bIns="0" lIns="0" rIns="0" tIns="0">
            <a:noAutofit/>
          </a:bodyPr>
          <a:lstStyle/>
          <a:p>
            <a:pPr indent="-203200" lvl="0" marL="203200" marR="0" rtl="0" algn="r">
              <a:spcBef>
                <a:spcPts val="0"/>
              </a:spcBef>
              <a:buClr>
                <a:srgbClr val="888888"/>
              </a:buClr>
              <a:buSzPct val="100000"/>
              <a:buFont typeface="Source Sans Pro"/>
              <a:buChar char="•"/>
            </a:pPr>
            <a:fld id="{00000000-1234-1234-1234-123412341234}" type="slidenum">
              <a:rPr b="0" i="0" lang="en" sz="800" u="none" cap="none" strike="noStrike">
                <a:solidFill>
                  <a:srgbClr val="888888"/>
                </a:solidFill>
                <a:latin typeface="Source Sans Pro"/>
                <a:ea typeface="Source Sans Pro"/>
                <a:cs typeface="Source Sans Pro"/>
                <a:sym typeface="Source Sans Pro"/>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slideLayout" Target="../slideLayouts/slideLayout8.xml"/><Relationship Id="rId3" Type="http://schemas.openxmlformats.org/officeDocument/2006/relationships/slideLayout" Target="../slideLayouts/slideLayout9.xml"/><Relationship Id="rId4" Type="http://schemas.openxmlformats.org/officeDocument/2006/relationships/slideLayout" Target="../slideLayouts/slideLayout10.xml"/><Relationship Id="rId5" Type="http://schemas.openxmlformats.org/officeDocument/2006/relationships/slideLayout" Target="../slideLayouts/slideLayout11.xml"/><Relationship Id="rId6" Type="http://schemas.openxmlformats.org/officeDocument/2006/relationships/slideLayout" Target="../slideLayouts/slideLayout12.xml"/><Relationship Id="rId7" Type="http://schemas.openxmlformats.org/officeDocument/2006/relationships/slideLayout" Target="../slideLayouts/slideLayout13.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05978"/>
            <a:ext cx="8229600" cy="857250"/>
          </a:xfrm>
          <a:prstGeom prst="rect">
            <a:avLst/>
          </a:prstGeom>
          <a:noFill/>
          <a:ln>
            <a:noFill/>
          </a:ln>
        </p:spPr>
        <p:txBody>
          <a:bodyPr anchorCtr="0" anchor="b" bIns="91425" lIns="91425" rIns="91425" tIns="91425"/>
          <a:lstStyle>
            <a:lvl1pPr lvl="0">
              <a:spcBef>
                <a:spcPts val="0"/>
              </a:spcBef>
              <a:buClr>
                <a:schemeClr val="dk1"/>
              </a:buClr>
              <a:buSzPct val="100000"/>
              <a:buNone/>
              <a:defRPr b="1" sz="3600">
                <a:solidFill>
                  <a:schemeClr val="dk1"/>
                </a:solidFill>
              </a:defRPr>
            </a:lvl1pPr>
            <a:lvl2pPr lvl="1">
              <a:spcBef>
                <a:spcPts val="0"/>
              </a:spcBef>
              <a:buClr>
                <a:schemeClr val="dk1"/>
              </a:buClr>
              <a:buSzPct val="100000"/>
              <a:buNone/>
              <a:defRPr b="1" sz="3600">
                <a:solidFill>
                  <a:schemeClr val="dk1"/>
                </a:solidFill>
              </a:defRPr>
            </a:lvl2pPr>
            <a:lvl3pPr lvl="2">
              <a:spcBef>
                <a:spcPts val="0"/>
              </a:spcBef>
              <a:buClr>
                <a:schemeClr val="dk1"/>
              </a:buClr>
              <a:buSzPct val="100000"/>
              <a:buNone/>
              <a:defRPr b="1" sz="3600">
                <a:solidFill>
                  <a:schemeClr val="dk1"/>
                </a:solidFill>
              </a:defRPr>
            </a:lvl3pPr>
            <a:lvl4pPr lvl="3">
              <a:spcBef>
                <a:spcPts val="0"/>
              </a:spcBef>
              <a:buClr>
                <a:schemeClr val="dk1"/>
              </a:buClr>
              <a:buSzPct val="100000"/>
              <a:buNone/>
              <a:defRPr b="1" sz="3600">
                <a:solidFill>
                  <a:schemeClr val="dk1"/>
                </a:solidFill>
              </a:defRPr>
            </a:lvl4pPr>
            <a:lvl5pPr lvl="4">
              <a:spcBef>
                <a:spcPts val="0"/>
              </a:spcBef>
              <a:buClr>
                <a:schemeClr val="dk1"/>
              </a:buClr>
              <a:buSzPct val="100000"/>
              <a:buNone/>
              <a:defRPr b="1" sz="3600">
                <a:solidFill>
                  <a:schemeClr val="dk1"/>
                </a:solidFill>
              </a:defRPr>
            </a:lvl5pPr>
            <a:lvl6pPr lvl="5">
              <a:spcBef>
                <a:spcPts val="0"/>
              </a:spcBef>
              <a:buClr>
                <a:schemeClr val="dk1"/>
              </a:buClr>
              <a:buSzPct val="100000"/>
              <a:buNone/>
              <a:defRPr b="1" sz="3600">
                <a:solidFill>
                  <a:schemeClr val="dk1"/>
                </a:solidFill>
              </a:defRPr>
            </a:lvl6pPr>
            <a:lvl7pPr lvl="6">
              <a:spcBef>
                <a:spcPts val="0"/>
              </a:spcBef>
              <a:buClr>
                <a:schemeClr val="dk1"/>
              </a:buClr>
              <a:buSzPct val="100000"/>
              <a:buNone/>
              <a:defRPr b="1" sz="3600">
                <a:solidFill>
                  <a:schemeClr val="dk1"/>
                </a:solidFill>
              </a:defRPr>
            </a:lvl7pPr>
            <a:lvl8pPr lvl="7">
              <a:spcBef>
                <a:spcPts val="0"/>
              </a:spcBef>
              <a:buClr>
                <a:schemeClr val="dk1"/>
              </a:buClr>
              <a:buSzPct val="100000"/>
              <a:buNone/>
              <a:defRPr b="1" sz="3600">
                <a:solidFill>
                  <a:schemeClr val="dk1"/>
                </a:solidFill>
              </a:defRPr>
            </a:lvl8pPr>
            <a:lvl9pPr lvl="8">
              <a:spcBef>
                <a:spcPts val="0"/>
              </a:spcBef>
              <a:buClr>
                <a:schemeClr val="dk1"/>
              </a:buClr>
              <a:buSzPct val="100000"/>
              <a:buNone/>
              <a:defRPr b="1" sz="3600">
                <a:solidFill>
                  <a:schemeClr val="dk1"/>
                </a:solidFill>
              </a:defRPr>
            </a:lvl9pPr>
          </a:lstStyle>
          <a:p/>
        </p:txBody>
      </p:sp>
      <p:sp>
        <p:nvSpPr>
          <p:cNvPr id="7" name="Shape 7"/>
          <p:cNvSpPr txBox="1"/>
          <p:nvPr>
            <p:ph idx="1" type="body"/>
          </p:nvPr>
        </p:nvSpPr>
        <p:spPr>
          <a:xfrm>
            <a:off x="457200" y="1200150"/>
            <a:ext cx="8229600" cy="3725680"/>
          </a:xfrm>
          <a:prstGeom prst="rect">
            <a:avLst/>
          </a:prstGeom>
          <a:noFill/>
          <a:ln>
            <a:noFill/>
          </a:ln>
        </p:spPr>
        <p:txBody>
          <a:bodyPr anchorCtr="0" anchor="t" bIns="91425" lIns="91425" rIns="91425" tIns="91425"/>
          <a:lstStyle>
            <a:lvl1pPr lvl="0">
              <a:spcBef>
                <a:spcPts val="600"/>
              </a:spcBef>
              <a:buClr>
                <a:schemeClr val="dk1"/>
              </a:buClr>
              <a:buSzPct val="100000"/>
              <a:defRPr sz="3000">
                <a:solidFill>
                  <a:schemeClr val="dk1"/>
                </a:solidFill>
              </a:defRPr>
            </a:lvl1pPr>
            <a:lvl2pPr lvl="1">
              <a:spcBef>
                <a:spcPts val="480"/>
              </a:spcBef>
              <a:buClr>
                <a:schemeClr val="dk1"/>
              </a:buClr>
              <a:buSzPct val="100000"/>
              <a:defRPr sz="2400">
                <a:solidFill>
                  <a:schemeClr val="dk1"/>
                </a:solidFill>
              </a:defRPr>
            </a:lvl2pPr>
            <a:lvl3pPr lvl="2">
              <a:spcBef>
                <a:spcPts val="480"/>
              </a:spcBef>
              <a:buClr>
                <a:schemeClr val="dk1"/>
              </a:buClr>
              <a:buSzPct val="100000"/>
              <a:defRPr sz="2400">
                <a:solidFill>
                  <a:schemeClr val="dk1"/>
                </a:solidFill>
              </a:defRPr>
            </a:lvl3pPr>
            <a:lvl4pPr lvl="3">
              <a:spcBef>
                <a:spcPts val="360"/>
              </a:spcBef>
              <a:buClr>
                <a:schemeClr val="dk1"/>
              </a:buClr>
              <a:buSzPct val="100000"/>
              <a:defRPr sz="1800">
                <a:solidFill>
                  <a:schemeClr val="dk1"/>
                </a:solidFill>
              </a:defRPr>
            </a:lvl4pPr>
            <a:lvl5pPr lvl="4">
              <a:spcBef>
                <a:spcPts val="360"/>
              </a:spcBef>
              <a:buClr>
                <a:schemeClr val="dk1"/>
              </a:buClr>
              <a:buSzPct val="100000"/>
              <a:defRPr sz="1800">
                <a:solidFill>
                  <a:schemeClr val="dk1"/>
                </a:solidFill>
              </a:defRPr>
            </a:lvl5pPr>
            <a:lvl6pPr lvl="5">
              <a:spcBef>
                <a:spcPts val="360"/>
              </a:spcBef>
              <a:buClr>
                <a:schemeClr val="dk1"/>
              </a:buClr>
              <a:buSzPct val="100000"/>
              <a:defRPr sz="1800">
                <a:solidFill>
                  <a:schemeClr val="dk1"/>
                </a:solidFill>
              </a:defRPr>
            </a:lvl6pPr>
            <a:lvl7pPr lvl="6">
              <a:spcBef>
                <a:spcPts val="360"/>
              </a:spcBef>
              <a:buClr>
                <a:schemeClr val="dk1"/>
              </a:buClr>
              <a:buSzPct val="100000"/>
              <a:defRPr sz="1800">
                <a:solidFill>
                  <a:schemeClr val="dk1"/>
                </a:solidFill>
              </a:defRPr>
            </a:lvl7pPr>
            <a:lvl8pPr lvl="7">
              <a:spcBef>
                <a:spcPts val="360"/>
              </a:spcBef>
              <a:buClr>
                <a:schemeClr val="dk1"/>
              </a:buClr>
              <a:buSzPct val="100000"/>
              <a:defRPr sz="1800">
                <a:solidFill>
                  <a:schemeClr val="dk1"/>
                </a:solidFill>
              </a:defRPr>
            </a:lvl8pPr>
            <a:lvl9pPr lvl="8">
              <a:spcBef>
                <a:spcPts val="360"/>
              </a:spcBef>
              <a:buClr>
                <a:schemeClr val="dk1"/>
              </a:buClr>
              <a:buSzPct val="100000"/>
              <a:defRPr sz="1800">
                <a:solidFill>
                  <a:schemeClr val="dk1"/>
                </a:solidFill>
              </a:defRPr>
            </a:lvl9pPr>
          </a:lstStyle>
          <a:p/>
        </p:txBody>
      </p:sp>
      <p:sp>
        <p:nvSpPr>
          <p:cNvPr id="8" name="Shape 8"/>
          <p:cNvSpPr txBox="1"/>
          <p:nvPr>
            <p:ph idx="12" type="sldNum"/>
          </p:nvPr>
        </p:nvSpPr>
        <p:spPr>
          <a:xfrm>
            <a:off x="8556791" y="4749850"/>
            <a:ext cx="548699" cy="393524"/>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300">
                <a:solidFill>
                  <a:schemeClr val="dk1"/>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30" name="Shape 30"/>
        <p:cNvGrpSpPr/>
        <p:nvPr/>
      </p:nvGrpSpPr>
      <p:grpSpPr>
        <a:xfrm>
          <a:off x="0" y="0"/>
          <a:ext cx="0" cy="0"/>
          <a:chOff x="0" y="0"/>
          <a:chExt cx="0" cy="0"/>
        </a:xfrm>
      </p:grpSpPr>
      <p:sp>
        <p:nvSpPr>
          <p:cNvPr id="31" name="Shape 31"/>
          <p:cNvSpPr/>
          <p:nvPr/>
        </p:nvSpPr>
        <p:spPr>
          <a:xfrm>
            <a:off x="8603696" y="315366"/>
            <a:ext cx="219833" cy="253691"/>
          </a:xfrm>
          <a:custGeom>
            <a:pathLst>
              <a:path extrusionOk="0" h="21600" w="21600">
                <a:moveTo>
                  <a:pt x="0" y="5400"/>
                </a:moveTo>
                <a:lnTo>
                  <a:pt x="0" y="16200"/>
                </a:lnTo>
                <a:lnTo>
                  <a:pt x="10800" y="21600"/>
                </a:lnTo>
                <a:lnTo>
                  <a:pt x="21600" y="16200"/>
                </a:lnTo>
                <a:lnTo>
                  <a:pt x="21600" y="5400"/>
                </a:lnTo>
                <a:lnTo>
                  <a:pt x="10800" y="0"/>
                </a:lnTo>
                <a:lnTo>
                  <a:pt x="0" y="5400"/>
                </a:lnTo>
                <a:close/>
              </a:path>
            </a:pathLst>
          </a:custGeom>
          <a:noFill/>
          <a:ln cap="flat" cmpd="sng" w="26000">
            <a:solidFill>
              <a:srgbClr val="949393"/>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b="0" i="0" sz="800" u="none" cap="none" strike="noStrike">
              <a:latin typeface="Source Sans Pro"/>
              <a:ea typeface="Source Sans Pro"/>
              <a:cs typeface="Source Sans Pro"/>
              <a:sym typeface="Source Sans Pro"/>
            </a:endParaRPr>
          </a:p>
        </p:txBody>
      </p:sp>
      <p:sp>
        <p:nvSpPr>
          <p:cNvPr id="32" name="Shape 32"/>
          <p:cNvSpPr txBox="1"/>
          <p:nvPr>
            <p:ph type="title"/>
          </p:nvPr>
        </p:nvSpPr>
        <p:spPr>
          <a:xfrm>
            <a:off x="708598" y="1358217"/>
            <a:ext cx="7726799" cy="913500"/>
          </a:xfrm>
          <a:prstGeom prst="rect">
            <a:avLst/>
          </a:prstGeom>
          <a:noFill/>
          <a:ln>
            <a:noFill/>
          </a:ln>
        </p:spPr>
        <p:txBody>
          <a:bodyPr anchorCtr="0" anchor="t" bIns="41575" lIns="41575" rIns="41575" tIns="41575"/>
          <a:lstStyle>
            <a:lvl1pPr indent="-152400" lvl="0" marL="203200" marR="0" rtl="0" algn="l">
              <a:spcBef>
                <a:spcPts val="0"/>
              </a:spcBef>
              <a:buSzPct val="100000"/>
              <a:buFont typeface="Source Sans Pro"/>
              <a:buChar char="•"/>
              <a:defRPr sz="600"/>
            </a:lvl1pPr>
            <a:lvl2pPr indent="50800" lvl="1" marL="0" marR="0" rtl="0" algn="l">
              <a:spcBef>
                <a:spcPts val="0"/>
              </a:spcBef>
              <a:buSzPct val="100000"/>
              <a:buFont typeface="Source Sans Pro"/>
              <a:buChar char="•"/>
              <a:defRPr sz="600"/>
            </a:lvl2pPr>
            <a:lvl3pPr indent="50800" lvl="2" marL="0" marR="0" rtl="0" algn="l">
              <a:spcBef>
                <a:spcPts val="0"/>
              </a:spcBef>
              <a:buSzPct val="100000"/>
              <a:buFont typeface="Source Sans Pro"/>
              <a:buChar char="•"/>
              <a:defRPr sz="600"/>
            </a:lvl3pPr>
            <a:lvl4pPr indent="50800" lvl="3" marL="0" marR="0" rtl="0" algn="l">
              <a:spcBef>
                <a:spcPts val="0"/>
              </a:spcBef>
              <a:buSzPct val="100000"/>
              <a:buFont typeface="Source Sans Pro"/>
              <a:buChar char="•"/>
              <a:defRPr sz="600"/>
            </a:lvl4pPr>
            <a:lvl5pPr indent="50800" lvl="4" marL="0" marR="0" rtl="0" algn="l">
              <a:spcBef>
                <a:spcPts val="0"/>
              </a:spcBef>
              <a:buSzPct val="100000"/>
              <a:buFont typeface="Source Sans Pro"/>
              <a:buChar char="•"/>
              <a:defRPr sz="600"/>
            </a:lvl5pPr>
            <a:lvl6pPr indent="50800" lvl="5" marL="0" marR="0" rtl="0" algn="l">
              <a:spcBef>
                <a:spcPts val="0"/>
              </a:spcBef>
              <a:buSzPct val="100000"/>
              <a:buFont typeface="Source Sans Pro"/>
              <a:buChar char="•"/>
              <a:defRPr sz="600"/>
            </a:lvl6pPr>
            <a:lvl7pPr indent="50800" lvl="6" marL="0" marR="0" rtl="0" algn="l">
              <a:spcBef>
                <a:spcPts val="0"/>
              </a:spcBef>
              <a:buSzPct val="100000"/>
              <a:buFont typeface="Source Sans Pro"/>
              <a:buChar char="•"/>
              <a:defRPr sz="600"/>
            </a:lvl7pPr>
            <a:lvl8pPr indent="50800" lvl="7" marL="0" marR="0" rtl="0" algn="l">
              <a:spcBef>
                <a:spcPts val="0"/>
              </a:spcBef>
              <a:buSzPct val="100000"/>
              <a:buFont typeface="Source Sans Pro"/>
              <a:buChar char="•"/>
              <a:defRPr sz="600"/>
            </a:lvl8pPr>
            <a:lvl9pPr indent="50800" lvl="8" marL="0" marR="0" rtl="0" algn="l">
              <a:spcBef>
                <a:spcPts val="0"/>
              </a:spcBef>
              <a:buSzPct val="100000"/>
              <a:buFont typeface="Source Sans Pro"/>
              <a:buChar char="•"/>
              <a:defRPr sz="600"/>
            </a:lvl9pPr>
          </a:lstStyle>
          <a:p/>
        </p:txBody>
      </p:sp>
      <p:sp>
        <p:nvSpPr>
          <p:cNvPr id="33" name="Shape 33"/>
          <p:cNvSpPr txBox="1"/>
          <p:nvPr>
            <p:ph idx="1" type="body"/>
          </p:nvPr>
        </p:nvSpPr>
        <p:spPr>
          <a:xfrm>
            <a:off x="713360" y="1093990"/>
            <a:ext cx="7717200" cy="3221699"/>
          </a:xfrm>
          <a:prstGeom prst="rect">
            <a:avLst/>
          </a:prstGeom>
          <a:noFill/>
          <a:ln>
            <a:noFill/>
          </a:ln>
        </p:spPr>
        <p:txBody>
          <a:bodyPr anchorCtr="0" anchor="t" bIns="41575" lIns="41575" rIns="41575" tIns="41575"/>
          <a:lstStyle>
            <a:lvl1pPr indent="-152400" lvl="0" marL="203200" marR="0" rtl="0" algn="l">
              <a:spcBef>
                <a:spcPts val="0"/>
              </a:spcBef>
              <a:buSzPct val="100000"/>
              <a:buFont typeface="Source Sans Pro"/>
              <a:buChar char="•"/>
              <a:defRPr sz="600"/>
            </a:lvl1pPr>
            <a:lvl2pPr indent="50800" lvl="1" marL="0" marR="0" rtl="0" algn="l">
              <a:spcBef>
                <a:spcPts val="0"/>
              </a:spcBef>
              <a:buSzPct val="100000"/>
              <a:buFont typeface="Source Sans Pro"/>
              <a:buChar char="•"/>
              <a:defRPr sz="600"/>
            </a:lvl2pPr>
            <a:lvl3pPr indent="50800" lvl="2" marL="0" marR="0" rtl="0" algn="l">
              <a:spcBef>
                <a:spcPts val="0"/>
              </a:spcBef>
              <a:buSzPct val="100000"/>
              <a:buFont typeface="Source Sans Pro"/>
              <a:buChar char="•"/>
              <a:defRPr sz="600"/>
            </a:lvl3pPr>
            <a:lvl4pPr indent="50800" lvl="3" marL="0" marR="0" rtl="0" algn="l">
              <a:spcBef>
                <a:spcPts val="0"/>
              </a:spcBef>
              <a:buSzPct val="100000"/>
              <a:buFont typeface="Source Sans Pro"/>
              <a:buChar char="•"/>
              <a:defRPr sz="600"/>
            </a:lvl4pPr>
            <a:lvl5pPr indent="50800" lvl="4" marL="0" marR="0" rtl="0" algn="l">
              <a:spcBef>
                <a:spcPts val="0"/>
              </a:spcBef>
              <a:buSzPct val="100000"/>
              <a:buFont typeface="Source Sans Pro"/>
              <a:buChar char="•"/>
              <a:defRPr sz="600"/>
            </a:lvl5pPr>
            <a:lvl6pPr indent="50800" lvl="5" marL="0" marR="0" rtl="0" algn="l">
              <a:spcBef>
                <a:spcPts val="0"/>
              </a:spcBef>
              <a:buSzPct val="100000"/>
              <a:buFont typeface="Source Sans Pro"/>
              <a:buChar char="•"/>
              <a:defRPr sz="600"/>
            </a:lvl6pPr>
            <a:lvl7pPr indent="50800" lvl="6" marL="0" marR="0" rtl="0" algn="l">
              <a:spcBef>
                <a:spcPts val="0"/>
              </a:spcBef>
              <a:buSzPct val="100000"/>
              <a:buFont typeface="Source Sans Pro"/>
              <a:buChar char="•"/>
              <a:defRPr sz="600"/>
            </a:lvl7pPr>
            <a:lvl8pPr indent="50800" lvl="7" marL="0" marR="0" rtl="0" algn="l">
              <a:spcBef>
                <a:spcPts val="0"/>
              </a:spcBef>
              <a:buSzPct val="100000"/>
              <a:buFont typeface="Source Sans Pro"/>
              <a:buChar char="•"/>
              <a:defRPr sz="600"/>
            </a:lvl8pPr>
            <a:lvl9pPr indent="50800" lvl="8" marL="0" marR="0" rtl="0" algn="l">
              <a:spcBef>
                <a:spcPts val="0"/>
              </a:spcBef>
              <a:buSzPct val="100000"/>
              <a:buFont typeface="Source Sans Pro"/>
              <a:buChar char="•"/>
              <a:defRPr sz="600"/>
            </a:lvl9pPr>
          </a:lstStyle>
          <a:p/>
        </p:txBody>
      </p:sp>
      <p:sp>
        <p:nvSpPr>
          <p:cNvPr id="34" name="Shape 34"/>
          <p:cNvSpPr txBox="1"/>
          <p:nvPr>
            <p:ph idx="12" type="sldNum"/>
          </p:nvPr>
        </p:nvSpPr>
        <p:spPr>
          <a:xfrm>
            <a:off x="6583680" y="4783455"/>
            <a:ext cx="2102999" cy="132900"/>
          </a:xfrm>
          <a:prstGeom prst="rect">
            <a:avLst/>
          </a:prstGeom>
          <a:noFill/>
          <a:ln>
            <a:noFill/>
          </a:ln>
        </p:spPr>
        <p:txBody>
          <a:bodyPr anchorCtr="0" anchor="t" bIns="0" lIns="0" rIns="0" tIns="0">
            <a:noAutofit/>
          </a:bodyPr>
          <a:lstStyle/>
          <a:p>
            <a:pPr indent="-203200" lvl="0" marL="203200" marR="0" rtl="0" algn="r">
              <a:spcBef>
                <a:spcPts val="0"/>
              </a:spcBef>
              <a:buClr>
                <a:srgbClr val="888888"/>
              </a:buClr>
              <a:buSzPct val="100000"/>
              <a:buFont typeface="Source Sans Pro"/>
              <a:buChar char="•"/>
            </a:pPr>
            <a:fld id="{00000000-1234-1234-1234-123412341234}" type="slidenum">
              <a:rPr b="0" i="0" lang="en" sz="800" u="none" cap="none" strike="noStrike">
                <a:solidFill>
                  <a:srgbClr val="888888"/>
                </a:solidFill>
                <a:latin typeface="Source Sans Pro"/>
                <a:ea typeface="Source Sans Pro"/>
                <a:cs typeface="Source Sans Pro"/>
                <a:sym typeface="Source Sans Pro"/>
              </a:rPr>
              <a:t>‹#›</a:t>
            </a:fld>
          </a:p>
        </p:txBody>
      </p:sp>
    </p:spTree>
  </p:cSld>
  <p:clrMap accent1="accent1" accent2="accent2" accent3="accent3" accent4="accent4" accent5="accent5" accent6="accent6" bg1="lt1" bg2="dk2" tx1="dk1" tx2="lt2" folHlink="folHlink" hlink="hlink"/>
  <p:sldLayoutIdLst>
    <p:sldLayoutId id="2147483654" r:id="rId1"/>
    <p:sldLayoutId id="2147483655" r:id="rId2"/>
    <p:sldLayoutId id="2147483656" r:id="rId3"/>
    <p:sldLayoutId id="2147483657" r:id="rId4"/>
    <p:sldLayoutId id="2147483658" r:id="rId5"/>
    <p:sldLayoutId id="2147483659" r:id="rId6"/>
    <p:sldLayoutId id="2147483660"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0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0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0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0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hyperlink" Target="http://www.goodreads.com/author/show/1221698.Neil_Gaiman"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0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hyperlink" Target="https://www.goodreads.com/author/show/957894.Albert_Camus" TargetMode="External"/><Relationship Id="rId4" Type="http://schemas.openxmlformats.org/officeDocument/2006/relationships/hyperlink" Target="https://www.goodreads.com/work/quotes/3324344"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0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 Id="rId3" Type="http://schemas.openxmlformats.org/officeDocument/2006/relationships/image" Target="../media/image0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05.png"/><Relationship Id="rId4" Type="http://schemas.openxmlformats.org/officeDocument/2006/relationships/hyperlink" Target="https://en.wikipedia.org/wiki/Mushin_(mental_state)" TargetMode="External"/><Relationship Id="rId5" Type="http://schemas.openxmlformats.org/officeDocument/2006/relationships/hyperlink" Target="https://en.wikipedia.org/wiki/Mono_no_aware"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02.png"/><Relationship Id="rId4" Type="http://schemas.openxmlformats.org/officeDocument/2006/relationships/image" Target="../media/image01.png"/><Relationship Id="rId5" Type="http://schemas.openxmlformats.org/officeDocument/2006/relationships/image" Target="../media/image04.jpg"/><Relationship Id="rId6" Type="http://schemas.openxmlformats.org/officeDocument/2006/relationships/image" Target="../media/image1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 Id="rId3" Type="http://schemas.openxmlformats.org/officeDocument/2006/relationships/hyperlink" Target="https://github.com/pypa/twine"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06.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3.xml"/><Relationship Id="rId3" Type="http://schemas.openxmlformats.org/officeDocument/2006/relationships/image" Target="../media/image1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 Id="rId3" Type="http://schemas.openxmlformats.org/officeDocument/2006/relationships/image" Target="../media/image0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6.xml"/><Relationship Id="rId3" Type="http://schemas.openxmlformats.org/officeDocument/2006/relationships/image" Target="../media/image0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0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0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 name="Shape 63"/>
        <p:cNvGrpSpPr/>
        <p:nvPr/>
      </p:nvGrpSpPr>
      <p:grpSpPr>
        <a:xfrm>
          <a:off x="0" y="0"/>
          <a:ext cx="0" cy="0"/>
          <a:chOff x="0" y="0"/>
          <a:chExt cx="0" cy="0"/>
        </a:xfrm>
      </p:grpSpPr>
      <p:sp>
        <p:nvSpPr>
          <p:cNvPr id="64" name="Shape 64"/>
          <p:cNvSpPr/>
          <p:nvPr/>
        </p:nvSpPr>
        <p:spPr>
          <a:xfrm>
            <a:off x="8603696" y="315366"/>
            <a:ext cx="219833" cy="253691"/>
          </a:xfrm>
          <a:custGeom>
            <a:pathLst>
              <a:path extrusionOk="0" h="21600" w="21600">
                <a:moveTo>
                  <a:pt x="0" y="5400"/>
                </a:moveTo>
                <a:lnTo>
                  <a:pt x="0" y="16200"/>
                </a:lnTo>
                <a:lnTo>
                  <a:pt x="10800" y="21600"/>
                </a:lnTo>
                <a:lnTo>
                  <a:pt x="21600" y="16200"/>
                </a:lnTo>
                <a:lnTo>
                  <a:pt x="21600" y="5400"/>
                </a:lnTo>
                <a:lnTo>
                  <a:pt x="10800" y="0"/>
                </a:lnTo>
                <a:lnTo>
                  <a:pt x="0" y="5400"/>
                </a:lnTo>
                <a:close/>
              </a:path>
            </a:pathLst>
          </a:custGeom>
          <a:noFill/>
          <a:ln cap="flat" cmpd="sng" w="26000">
            <a:solidFill>
              <a:srgbClr val="949393"/>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b="0" i="0" sz="800" u="none" cap="none" strike="noStrike">
              <a:latin typeface="Calibri"/>
              <a:ea typeface="Calibri"/>
              <a:cs typeface="Calibri"/>
              <a:sym typeface="Calibri"/>
            </a:endParaRPr>
          </a:p>
        </p:txBody>
      </p:sp>
      <p:sp>
        <p:nvSpPr>
          <p:cNvPr id="65" name="Shape 65"/>
          <p:cNvSpPr/>
          <p:nvPr/>
        </p:nvSpPr>
        <p:spPr>
          <a:xfrm>
            <a:off x="0" y="381764"/>
            <a:ext cx="9143699" cy="150899"/>
          </a:xfrm>
          <a:prstGeom prst="rect">
            <a:avLst/>
          </a:prstGeom>
          <a:noFill/>
          <a:ln>
            <a:noFill/>
          </a:ln>
        </p:spPr>
        <p:txBody>
          <a:bodyPr anchorCtr="0" anchor="t" bIns="0" lIns="0" rIns="0" tIns="0">
            <a:noAutofit/>
          </a:bodyPr>
          <a:lstStyle/>
          <a:p>
            <a:pPr indent="1016000" lvl="0" marL="0" marR="0" rtl="0" algn="l">
              <a:spcBef>
                <a:spcPts val="0"/>
              </a:spcBef>
              <a:buSzPct val="25000"/>
              <a:buNone/>
            </a:pPr>
            <a:r>
              <a:rPr b="0" i="0" lang="en" sz="700" u="none" cap="none" strike="noStrike">
                <a:solidFill>
                  <a:srgbClr val="696767"/>
                </a:solidFill>
                <a:latin typeface="Times New Roman"/>
                <a:ea typeface="Times New Roman"/>
                <a:cs typeface="Times New Roman"/>
                <a:sym typeface="Times New Roman"/>
              </a:rPr>
              <a:t>PR OBLEM	|	OPPORTUNITY	|	COMPANY	|	PR OJECT	|	COMPETITION	|	TEAM	|	RECOGNITION	|	CUSTOMERS </a:t>
            </a:r>
            <a:r>
              <a:rPr b="0" baseline="30000" i="0" lang="en" sz="1100" u="none" cap="none" strike="noStrike">
                <a:solidFill>
                  <a:srgbClr val="292626"/>
                </a:solidFill>
                <a:latin typeface="Times New Roman"/>
                <a:ea typeface="Times New Roman"/>
                <a:cs typeface="Times New Roman"/>
                <a:sym typeface="Times New Roman"/>
              </a:rPr>
              <a:t> 	1</a:t>
            </a:r>
          </a:p>
        </p:txBody>
      </p:sp>
      <p:sp>
        <p:nvSpPr>
          <p:cNvPr id="66" name="Shape 66"/>
          <p:cNvSpPr/>
          <p:nvPr/>
        </p:nvSpPr>
        <p:spPr>
          <a:xfrm>
            <a:off x="0" y="0"/>
            <a:ext cx="9143400" cy="5139899"/>
          </a:xfrm>
          <a:prstGeom prst="rect">
            <a:avLst/>
          </a:prstGeom>
          <a:solidFill>
            <a:srgbClr val="282727"/>
          </a:solidFill>
          <a:ln>
            <a:noFill/>
          </a:ln>
        </p:spPr>
        <p:txBody>
          <a:bodyPr anchorCtr="0" anchor="t" bIns="0" lIns="0" rIns="0" tIns="0">
            <a:noAutofit/>
          </a:bodyPr>
          <a:lstStyle/>
          <a:p>
            <a:pPr indent="0" lvl="0" marL="0" marR="0" rtl="0" algn="l">
              <a:spcBef>
                <a:spcPts val="0"/>
              </a:spcBef>
              <a:buNone/>
            </a:pPr>
            <a:r>
              <a:t/>
            </a:r>
            <a:endParaRPr b="0" i="0" sz="800" u="none" cap="none" strike="noStrike">
              <a:latin typeface="Calibri"/>
              <a:ea typeface="Calibri"/>
              <a:cs typeface="Calibri"/>
              <a:sym typeface="Calibri"/>
            </a:endParaRPr>
          </a:p>
        </p:txBody>
      </p:sp>
      <p:sp>
        <p:nvSpPr>
          <p:cNvPr id="67" name="Shape 67"/>
          <p:cNvSpPr/>
          <p:nvPr/>
        </p:nvSpPr>
        <p:spPr>
          <a:xfrm>
            <a:off x="8825834" y="4706676"/>
            <a:ext cx="317574" cy="366497"/>
          </a:xfrm>
          <a:custGeom>
            <a:pathLst>
              <a:path extrusionOk="0" h="21600" w="21600">
                <a:moveTo>
                  <a:pt x="21600" y="0"/>
                </a:moveTo>
                <a:lnTo>
                  <a:pt x="0" y="10800"/>
                </a:lnTo>
                <a:lnTo>
                  <a:pt x="21600" y="21600"/>
                </a:lnTo>
                <a:lnTo>
                  <a:pt x="21600" y="0"/>
                </a:lnTo>
                <a:close/>
              </a:path>
            </a:pathLst>
          </a:custGeom>
          <a:solidFill>
            <a:srgbClr val="7AE0FC"/>
          </a:solidFill>
          <a:ln>
            <a:noFill/>
          </a:ln>
        </p:spPr>
        <p:txBody>
          <a:bodyPr anchorCtr="0" anchor="t" bIns="0" lIns="0" rIns="0" tIns="0">
            <a:noAutofit/>
          </a:bodyPr>
          <a:lstStyle/>
          <a:p>
            <a:pPr indent="0" lvl="0" marL="0" marR="0" rtl="0" algn="l">
              <a:spcBef>
                <a:spcPts val="0"/>
              </a:spcBef>
              <a:buNone/>
            </a:pPr>
            <a:r>
              <a:t/>
            </a:r>
            <a:endParaRPr b="0" i="0" sz="800" u="none" cap="none" strike="noStrike">
              <a:latin typeface="Calibri"/>
              <a:ea typeface="Calibri"/>
              <a:cs typeface="Calibri"/>
              <a:sym typeface="Calibri"/>
            </a:endParaRPr>
          </a:p>
        </p:txBody>
      </p:sp>
      <p:sp>
        <p:nvSpPr>
          <p:cNvPr id="68" name="Shape 68"/>
          <p:cNvSpPr/>
          <p:nvPr/>
        </p:nvSpPr>
        <p:spPr>
          <a:xfrm>
            <a:off x="8806605" y="4923216"/>
            <a:ext cx="326051" cy="216702"/>
          </a:xfrm>
          <a:custGeom>
            <a:pathLst>
              <a:path extrusionOk="0" h="21600" w="21600">
                <a:moveTo>
                  <a:pt x="0" y="0"/>
                </a:moveTo>
                <a:lnTo>
                  <a:pt x="0" y="21600"/>
                </a:lnTo>
                <a:lnTo>
                  <a:pt x="21600" y="21600"/>
                </a:lnTo>
                <a:lnTo>
                  <a:pt x="21600" y="18751"/>
                </a:lnTo>
                <a:lnTo>
                  <a:pt x="0" y="0"/>
                </a:lnTo>
                <a:close/>
              </a:path>
            </a:pathLst>
          </a:custGeom>
          <a:solidFill>
            <a:srgbClr val="46C6F1"/>
          </a:solidFill>
          <a:ln>
            <a:noFill/>
          </a:ln>
        </p:spPr>
        <p:txBody>
          <a:bodyPr anchorCtr="0" anchor="t" bIns="0" lIns="0" rIns="0" tIns="0">
            <a:noAutofit/>
          </a:bodyPr>
          <a:lstStyle/>
          <a:p>
            <a:pPr indent="0" lvl="0" marL="0" marR="0" rtl="0" algn="l">
              <a:spcBef>
                <a:spcPts val="0"/>
              </a:spcBef>
              <a:buNone/>
            </a:pPr>
            <a:r>
              <a:t/>
            </a:r>
            <a:endParaRPr b="0" i="0" sz="800" u="none" cap="none" strike="noStrike">
              <a:latin typeface="Calibri"/>
              <a:ea typeface="Calibri"/>
              <a:cs typeface="Calibri"/>
              <a:sym typeface="Calibri"/>
            </a:endParaRPr>
          </a:p>
        </p:txBody>
      </p:sp>
      <p:sp>
        <p:nvSpPr>
          <p:cNvPr id="69" name="Shape 69"/>
          <p:cNvSpPr/>
          <p:nvPr/>
        </p:nvSpPr>
        <p:spPr>
          <a:xfrm>
            <a:off x="6995325" y="4070397"/>
            <a:ext cx="652103" cy="376271"/>
          </a:xfrm>
          <a:custGeom>
            <a:pathLst>
              <a:path extrusionOk="0" h="21600" w="21600">
                <a:moveTo>
                  <a:pt x="10800" y="0"/>
                </a:moveTo>
                <a:lnTo>
                  <a:pt x="0" y="10800"/>
                </a:lnTo>
                <a:lnTo>
                  <a:pt x="10800" y="21600"/>
                </a:lnTo>
                <a:lnTo>
                  <a:pt x="21600" y="10800"/>
                </a:lnTo>
                <a:lnTo>
                  <a:pt x="10800" y="0"/>
                </a:lnTo>
                <a:close/>
              </a:path>
            </a:pathLst>
          </a:custGeom>
          <a:solidFill>
            <a:srgbClr val="14A1C6"/>
          </a:solidFill>
          <a:ln>
            <a:noFill/>
          </a:ln>
        </p:spPr>
        <p:txBody>
          <a:bodyPr anchorCtr="0" anchor="t" bIns="0" lIns="0" rIns="0" tIns="0">
            <a:noAutofit/>
          </a:bodyPr>
          <a:lstStyle/>
          <a:p>
            <a:pPr indent="0" lvl="0" marL="0" marR="0" rtl="0" algn="l">
              <a:spcBef>
                <a:spcPts val="0"/>
              </a:spcBef>
              <a:buNone/>
            </a:pPr>
            <a:r>
              <a:t/>
            </a:r>
            <a:endParaRPr b="0" i="0" sz="800" u="none" cap="none" strike="noStrike">
              <a:latin typeface="Calibri"/>
              <a:ea typeface="Calibri"/>
              <a:cs typeface="Calibri"/>
              <a:sym typeface="Calibri"/>
            </a:endParaRPr>
          </a:p>
        </p:txBody>
      </p:sp>
      <p:sp>
        <p:nvSpPr>
          <p:cNvPr id="70" name="Shape 70"/>
          <p:cNvSpPr/>
          <p:nvPr/>
        </p:nvSpPr>
        <p:spPr>
          <a:xfrm>
            <a:off x="6976097" y="4291823"/>
            <a:ext cx="326051" cy="564407"/>
          </a:xfrm>
          <a:custGeom>
            <a:pathLst>
              <a:path extrusionOk="0" h="21600" w="21600">
                <a:moveTo>
                  <a:pt x="0" y="0"/>
                </a:moveTo>
                <a:lnTo>
                  <a:pt x="0" y="14400"/>
                </a:lnTo>
                <a:lnTo>
                  <a:pt x="21600" y="21600"/>
                </a:lnTo>
                <a:lnTo>
                  <a:pt x="21600" y="7200"/>
                </a:lnTo>
                <a:lnTo>
                  <a:pt x="0" y="0"/>
                </a:lnTo>
                <a:close/>
              </a:path>
            </a:pathLst>
          </a:custGeom>
          <a:solidFill>
            <a:srgbClr val="14A1C6"/>
          </a:solidFill>
          <a:ln>
            <a:noFill/>
          </a:ln>
        </p:spPr>
        <p:txBody>
          <a:bodyPr anchorCtr="0" anchor="t" bIns="0" lIns="0" rIns="0" tIns="0">
            <a:noAutofit/>
          </a:bodyPr>
          <a:lstStyle/>
          <a:p>
            <a:pPr indent="0" lvl="0" marL="0" marR="0" rtl="0" algn="l">
              <a:spcBef>
                <a:spcPts val="0"/>
              </a:spcBef>
              <a:buNone/>
            </a:pPr>
            <a:r>
              <a:t/>
            </a:r>
            <a:endParaRPr b="0" i="0" sz="800" u="none" cap="none" strike="noStrike">
              <a:latin typeface="Calibri"/>
              <a:ea typeface="Calibri"/>
              <a:cs typeface="Calibri"/>
              <a:sym typeface="Calibri"/>
            </a:endParaRPr>
          </a:p>
        </p:txBody>
      </p:sp>
      <p:sp>
        <p:nvSpPr>
          <p:cNvPr id="71" name="Shape 71"/>
          <p:cNvSpPr/>
          <p:nvPr/>
        </p:nvSpPr>
        <p:spPr>
          <a:xfrm>
            <a:off x="7340621" y="4291821"/>
            <a:ext cx="326051" cy="564407"/>
          </a:xfrm>
          <a:custGeom>
            <a:pathLst>
              <a:path extrusionOk="0" h="21600" w="21600">
                <a:moveTo>
                  <a:pt x="21600" y="0"/>
                </a:moveTo>
                <a:lnTo>
                  <a:pt x="0" y="7200"/>
                </a:lnTo>
                <a:lnTo>
                  <a:pt x="0" y="21600"/>
                </a:lnTo>
                <a:lnTo>
                  <a:pt x="21600" y="14400"/>
                </a:lnTo>
                <a:lnTo>
                  <a:pt x="21600" y="0"/>
                </a:lnTo>
                <a:close/>
              </a:path>
            </a:pathLst>
          </a:custGeom>
          <a:solidFill>
            <a:srgbClr val="46C6F1"/>
          </a:solidFill>
          <a:ln>
            <a:noFill/>
          </a:ln>
        </p:spPr>
        <p:txBody>
          <a:bodyPr anchorCtr="0" anchor="t" bIns="0" lIns="0" rIns="0" tIns="0">
            <a:noAutofit/>
          </a:bodyPr>
          <a:lstStyle/>
          <a:p>
            <a:pPr indent="0" lvl="0" marL="0" marR="0" rtl="0" algn="l">
              <a:spcBef>
                <a:spcPts val="0"/>
              </a:spcBef>
              <a:buNone/>
            </a:pPr>
            <a:r>
              <a:t/>
            </a:r>
            <a:endParaRPr b="0" i="0" sz="800" u="none" cap="none" strike="noStrike">
              <a:latin typeface="Calibri"/>
              <a:ea typeface="Calibri"/>
              <a:cs typeface="Calibri"/>
              <a:sym typeface="Calibri"/>
            </a:endParaRPr>
          </a:p>
        </p:txBody>
      </p:sp>
      <p:sp>
        <p:nvSpPr>
          <p:cNvPr id="72" name="Shape 72"/>
          <p:cNvSpPr/>
          <p:nvPr/>
        </p:nvSpPr>
        <p:spPr>
          <a:xfrm>
            <a:off x="7726921" y="4070397"/>
            <a:ext cx="652103" cy="376271"/>
          </a:xfrm>
          <a:custGeom>
            <a:pathLst>
              <a:path extrusionOk="0" h="21600" w="21600">
                <a:moveTo>
                  <a:pt x="10800" y="0"/>
                </a:moveTo>
                <a:lnTo>
                  <a:pt x="0" y="10800"/>
                </a:lnTo>
                <a:lnTo>
                  <a:pt x="10800" y="21600"/>
                </a:lnTo>
                <a:lnTo>
                  <a:pt x="21600" y="10800"/>
                </a:lnTo>
                <a:lnTo>
                  <a:pt x="10800" y="0"/>
                </a:lnTo>
                <a:close/>
              </a:path>
            </a:pathLst>
          </a:custGeom>
          <a:solidFill>
            <a:srgbClr val="46C6F1"/>
          </a:solidFill>
          <a:ln>
            <a:noFill/>
          </a:ln>
        </p:spPr>
        <p:txBody>
          <a:bodyPr anchorCtr="0" anchor="t" bIns="0" lIns="0" rIns="0" tIns="0">
            <a:noAutofit/>
          </a:bodyPr>
          <a:lstStyle/>
          <a:p>
            <a:pPr indent="0" lvl="0" marL="0" marR="0" rtl="0" algn="l">
              <a:spcBef>
                <a:spcPts val="0"/>
              </a:spcBef>
              <a:buNone/>
            </a:pPr>
            <a:r>
              <a:t/>
            </a:r>
            <a:endParaRPr b="0" i="0" sz="800" u="none" cap="none" strike="noStrike">
              <a:latin typeface="Calibri"/>
              <a:ea typeface="Calibri"/>
              <a:cs typeface="Calibri"/>
              <a:sym typeface="Calibri"/>
            </a:endParaRPr>
          </a:p>
        </p:txBody>
      </p:sp>
      <p:sp>
        <p:nvSpPr>
          <p:cNvPr id="73" name="Shape 73"/>
          <p:cNvSpPr/>
          <p:nvPr/>
        </p:nvSpPr>
        <p:spPr>
          <a:xfrm>
            <a:off x="7707693" y="4291823"/>
            <a:ext cx="326051" cy="564407"/>
          </a:xfrm>
          <a:custGeom>
            <a:pathLst>
              <a:path extrusionOk="0" h="21600" w="21600">
                <a:moveTo>
                  <a:pt x="0" y="0"/>
                </a:moveTo>
                <a:lnTo>
                  <a:pt x="0" y="14400"/>
                </a:lnTo>
                <a:lnTo>
                  <a:pt x="21600" y="21600"/>
                </a:lnTo>
                <a:lnTo>
                  <a:pt x="21600" y="7200"/>
                </a:lnTo>
                <a:lnTo>
                  <a:pt x="0" y="0"/>
                </a:lnTo>
                <a:close/>
              </a:path>
            </a:pathLst>
          </a:custGeom>
          <a:solidFill>
            <a:srgbClr val="46C6F1"/>
          </a:solidFill>
          <a:ln>
            <a:noFill/>
          </a:ln>
        </p:spPr>
        <p:txBody>
          <a:bodyPr anchorCtr="0" anchor="t" bIns="0" lIns="0" rIns="0" tIns="0">
            <a:noAutofit/>
          </a:bodyPr>
          <a:lstStyle/>
          <a:p>
            <a:pPr indent="0" lvl="0" marL="0" marR="0" rtl="0" algn="l">
              <a:spcBef>
                <a:spcPts val="0"/>
              </a:spcBef>
              <a:buNone/>
            </a:pPr>
            <a:r>
              <a:t/>
            </a:r>
            <a:endParaRPr b="0" i="0" sz="800" u="none" cap="none" strike="noStrike">
              <a:latin typeface="Calibri"/>
              <a:ea typeface="Calibri"/>
              <a:cs typeface="Calibri"/>
              <a:sym typeface="Calibri"/>
            </a:endParaRPr>
          </a:p>
        </p:txBody>
      </p:sp>
      <p:sp>
        <p:nvSpPr>
          <p:cNvPr id="74" name="Shape 74"/>
          <p:cNvSpPr/>
          <p:nvPr/>
        </p:nvSpPr>
        <p:spPr>
          <a:xfrm>
            <a:off x="8072218" y="4291821"/>
            <a:ext cx="326051" cy="564407"/>
          </a:xfrm>
          <a:custGeom>
            <a:pathLst>
              <a:path extrusionOk="0" h="21600" w="21600">
                <a:moveTo>
                  <a:pt x="21600" y="0"/>
                </a:moveTo>
                <a:lnTo>
                  <a:pt x="1" y="7200"/>
                </a:lnTo>
                <a:lnTo>
                  <a:pt x="0" y="21600"/>
                </a:lnTo>
                <a:lnTo>
                  <a:pt x="21600" y="14400"/>
                </a:lnTo>
                <a:lnTo>
                  <a:pt x="21600" y="0"/>
                </a:lnTo>
                <a:close/>
              </a:path>
            </a:pathLst>
          </a:custGeom>
          <a:solidFill>
            <a:srgbClr val="46C6F1"/>
          </a:solidFill>
          <a:ln>
            <a:noFill/>
          </a:ln>
        </p:spPr>
        <p:txBody>
          <a:bodyPr anchorCtr="0" anchor="t" bIns="0" lIns="0" rIns="0" tIns="0">
            <a:noAutofit/>
          </a:bodyPr>
          <a:lstStyle/>
          <a:p>
            <a:pPr indent="0" lvl="0" marL="0" marR="0" rtl="0" algn="l">
              <a:spcBef>
                <a:spcPts val="0"/>
              </a:spcBef>
              <a:buNone/>
            </a:pPr>
            <a:r>
              <a:t/>
            </a:r>
            <a:endParaRPr b="0" i="0" sz="800" u="none" cap="none" strike="noStrike">
              <a:latin typeface="Calibri"/>
              <a:ea typeface="Calibri"/>
              <a:cs typeface="Calibri"/>
              <a:sym typeface="Calibri"/>
            </a:endParaRPr>
          </a:p>
        </p:txBody>
      </p:sp>
      <p:sp>
        <p:nvSpPr>
          <p:cNvPr id="75" name="Shape 75"/>
          <p:cNvSpPr/>
          <p:nvPr/>
        </p:nvSpPr>
        <p:spPr>
          <a:xfrm>
            <a:off x="8458396" y="4070397"/>
            <a:ext cx="652103" cy="376271"/>
          </a:xfrm>
          <a:custGeom>
            <a:pathLst>
              <a:path extrusionOk="0" h="21600" w="21600">
                <a:moveTo>
                  <a:pt x="10800" y="0"/>
                </a:moveTo>
                <a:lnTo>
                  <a:pt x="0" y="10800"/>
                </a:lnTo>
                <a:lnTo>
                  <a:pt x="10800" y="21600"/>
                </a:lnTo>
                <a:lnTo>
                  <a:pt x="21600" y="10800"/>
                </a:lnTo>
                <a:lnTo>
                  <a:pt x="10800" y="0"/>
                </a:lnTo>
                <a:close/>
              </a:path>
            </a:pathLst>
          </a:custGeom>
          <a:solidFill>
            <a:srgbClr val="7AE0FC"/>
          </a:solidFill>
          <a:ln>
            <a:noFill/>
          </a:ln>
        </p:spPr>
        <p:txBody>
          <a:bodyPr anchorCtr="0" anchor="t" bIns="0" lIns="0" rIns="0" tIns="0">
            <a:noAutofit/>
          </a:bodyPr>
          <a:lstStyle/>
          <a:p>
            <a:pPr indent="0" lvl="0" marL="0" marR="0" rtl="0" algn="l">
              <a:spcBef>
                <a:spcPts val="0"/>
              </a:spcBef>
              <a:buNone/>
            </a:pPr>
            <a:r>
              <a:t/>
            </a:r>
            <a:endParaRPr b="0" i="0" sz="800" u="none" cap="none" strike="noStrike">
              <a:latin typeface="Calibri"/>
              <a:ea typeface="Calibri"/>
              <a:cs typeface="Calibri"/>
              <a:sym typeface="Calibri"/>
            </a:endParaRPr>
          </a:p>
        </p:txBody>
      </p:sp>
      <p:sp>
        <p:nvSpPr>
          <p:cNvPr id="76" name="Shape 76"/>
          <p:cNvSpPr/>
          <p:nvPr/>
        </p:nvSpPr>
        <p:spPr>
          <a:xfrm>
            <a:off x="8439168" y="4291823"/>
            <a:ext cx="326051" cy="564407"/>
          </a:xfrm>
          <a:custGeom>
            <a:pathLst>
              <a:path extrusionOk="0" h="21600" w="21600">
                <a:moveTo>
                  <a:pt x="0" y="0"/>
                </a:moveTo>
                <a:lnTo>
                  <a:pt x="0" y="14400"/>
                </a:lnTo>
                <a:lnTo>
                  <a:pt x="21600" y="21600"/>
                </a:lnTo>
                <a:lnTo>
                  <a:pt x="21600" y="7200"/>
                </a:lnTo>
                <a:lnTo>
                  <a:pt x="0" y="0"/>
                </a:lnTo>
                <a:close/>
              </a:path>
            </a:pathLst>
          </a:custGeom>
          <a:solidFill>
            <a:srgbClr val="46C6F1"/>
          </a:solidFill>
          <a:ln>
            <a:noFill/>
          </a:ln>
        </p:spPr>
        <p:txBody>
          <a:bodyPr anchorCtr="0" anchor="t" bIns="0" lIns="0" rIns="0" tIns="0">
            <a:noAutofit/>
          </a:bodyPr>
          <a:lstStyle/>
          <a:p>
            <a:pPr indent="0" lvl="0" marL="0" marR="0" rtl="0" algn="l">
              <a:spcBef>
                <a:spcPts val="0"/>
              </a:spcBef>
              <a:buNone/>
            </a:pPr>
            <a:r>
              <a:t/>
            </a:r>
            <a:endParaRPr b="0" i="0" sz="800" u="none" cap="none" strike="noStrike">
              <a:latin typeface="Calibri"/>
              <a:ea typeface="Calibri"/>
              <a:cs typeface="Calibri"/>
              <a:sym typeface="Calibri"/>
            </a:endParaRPr>
          </a:p>
        </p:txBody>
      </p:sp>
      <p:sp>
        <p:nvSpPr>
          <p:cNvPr id="77" name="Shape 77"/>
          <p:cNvSpPr/>
          <p:nvPr/>
        </p:nvSpPr>
        <p:spPr>
          <a:xfrm>
            <a:off x="8803693" y="4291821"/>
            <a:ext cx="326051" cy="564407"/>
          </a:xfrm>
          <a:custGeom>
            <a:pathLst>
              <a:path extrusionOk="0" h="21600" w="21600">
                <a:moveTo>
                  <a:pt x="21600" y="0"/>
                </a:moveTo>
                <a:lnTo>
                  <a:pt x="0" y="7200"/>
                </a:lnTo>
                <a:lnTo>
                  <a:pt x="0" y="21600"/>
                </a:lnTo>
                <a:lnTo>
                  <a:pt x="21600" y="14400"/>
                </a:lnTo>
                <a:lnTo>
                  <a:pt x="21600" y="0"/>
                </a:lnTo>
                <a:close/>
              </a:path>
            </a:pathLst>
          </a:custGeom>
          <a:solidFill>
            <a:srgbClr val="7AE0FC"/>
          </a:solidFill>
          <a:ln>
            <a:noFill/>
          </a:ln>
        </p:spPr>
        <p:txBody>
          <a:bodyPr anchorCtr="0" anchor="t" bIns="0" lIns="0" rIns="0" tIns="0">
            <a:noAutofit/>
          </a:bodyPr>
          <a:lstStyle/>
          <a:p>
            <a:pPr indent="0" lvl="0" marL="0" marR="0" rtl="0" algn="l">
              <a:spcBef>
                <a:spcPts val="0"/>
              </a:spcBef>
              <a:buNone/>
            </a:pPr>
            <a:r>
              <a:t/>
            </a:r>
            <a:endParaRPr b="0" i="0" sz="800" u="none" cap="none" strike="noStrike">
              <a:latin typeface="Calibri"/>
              <a:ea typeface="Calibri"/>
              <a:cs typeface="Calibri"/>
              <a:sym typeface="Calibri"/>
            </a:endParaRPr>
          </a:p>
        </p:txBody>
      </p:sp>
      <p:sp>
        <p:nvSpPr>
          <p:cNvPr id="78" name="Shape 78"/>
          <p:cNvSpPr/>
          <p:nvPr/>
        </p:nvSpPr>
        <p:spPr>
          <a:xfrm>
            <a:off x="8094357" y="3440774"/>
            <a:ext cx="652158" cy="376271"/>
          </a:xfrm>
          <a:custGeom>
            <a:pathLst>
              <a:path extrusionOk="0" h="21600" w="21600">
                <a:moveTo>
                  <a:pt x="10800" y="0"/>
                </a:moveTo>
                <a:lnTo>
                  <a:pt x="0" y="10800"/>
                </a:lnTo>
                <a:lnTo>
                  <a:pt x="10800" y="21600"/>
                </a:lnTo>
                <a:lnTo>
                  <a:pt x="21600" y="10800"/>
                </a:lnTo>
                <a:lnTo>
                  <a:pt x="10800" y="0"/>
                </a:lnTo>
                <a:close/>
              </a:path>
            </a:pathLst>
          </a:custGeom>
          <a:solidFill>
            <a:srgbClr val="7AE0FC"/>
          </a:solidFill>
          <a:ln>
            <a:noFill/>
          </a:ln>
        </p:spPr>
        <p:txBody>
          <a:bodyPr anchorCtr="0" anchor="t" bIns="0" lIns="0" rIns="0" tIns="0">
            <a:noAutofit/>
          </a:bodyPr>
          <a:lstStyle/>
          <a:p>
            <a:pPr indent="0" lvl="0" marL="0" marR="0" rtl="0" algn="l">
              <a:spcBef>
                <a:spcPts val="0"/>
              </a:spcBef>
              <a:buNone/>
            </a:pPr>
            <a:r>
              <a:t/>
            </a:r>
            <a:endParaRPr b="0" i="0" sz="800" u="none" cap="none" strike="noStrike">
              <a:latin typeface="Calibri"/>
              <a:ea typeface="Calibri"/>
              <a:cs typeface="Calibri"/>
              <a:sym typeface="Calibri"/>
            </a:endParaRPr>
          </a:p>
        </p:txBody>
      </p:sp>
      <p:sp>
        <p:nvSpPr>
          <p:cNvPr id="79" name="Shape 79"/>
          <p:cNvSpPr/>
          <p:nvPr/>
        </p:nvSpPr>
        <p:spPr>
          <a:xfrm>
            <a:off x="8075134" y="3662198"/>
            <a:ext cx="326051" cy="564407"/>
          </a:xfrm>
          <a:custGeom>
            <a:pathLst>
              <a:path extrusionOk="0" h="21600" w="21600">
                <a:moveTo>
                  <a:pt x="0" y="0"/>
                </a:moveTo>
                <a:lnTo>
                  <a:pt x="0" y="14400"/>
                </a:lnTo>
                <a:lnTo>
                  <a:pt x="21600" y="21600"/>
                </a:lnTo>
                <a:lnTo>
                  <a:pt x="21600" y="7200"/>
                </a:lnTo>
                <a:lnTo>
                  <a:pt x="0" y="0"/>
                </a:lnTo>
                <a:close/>
              </a:path>
            </a:pathLst>
          </a:custGeom>
          <a:solidFill>
            <a:srgbClr val="46C6F1"/>
          </a:solidFill>
          <a:ln>
            <a:noFill/>
          </a:ln>
        </p:spPr>
        <p:txBody>
          <a:bodyPr anchorCtr="0" anchor="t" bIns="0" lIns="0" rIns="0" tIns="0">
            <a:noAutofit/>
          </a:bodyPr>
          <a:lstStyle/>
          <a:p>
            <a:pPr indent="0" lvl="0" marL="0" marR="0" rtl="0" algn="l">
              <a:spcBef>
                <a:spcPts val="0"/>
              </a:spcBef>
              <a:buNone/>
            </a:pPr>
            <a:r>
              <a:t/>
            </a:r>
            <a:endParaRPr b="0" i="0" sz="800" u="none" cap="none" strike="noStrike">
              <a:latin typeface="Calibri"/>
              <a:ea typeface="Calibri"/>
              <a:cs typeface="Calibri"/>
              <a:sym typeface="Calibri"/>
            </a:endParaRPr>
          </a:p>
        </p:txBody>
      </p:sp>
      <p:sp>
        <p:nvSpPr>
          <p:cNvPr id="80" name="Shape 80"/>
          <p:cNvSpPr/>
          <p:nvPr/>
        </p:nvSpPr>
        <p:spPr>
          <a:xfrm>
            <a:off x="8439658" y="3662188"/>
            <a:ext cx="326051" cy="564407"/>
          </a:xfrm>
          <a:custGeom>
            <a:pathLst>
              <a:path extrusionOk="0" h="21600" w="21600">
                <a:moveTo>
                  <a:pt x="21600" y="0"/>
                </a:moveTo>
                <a:lnTo>
                  <a:pt x="0" y="7200"/>
                </a:lnTo>
                <a:lnTo>
                  <a:pt x="0" y="21600"/>
                </a:lnTo>
                <a:lnTo>
                  <a:pt x="21600" y="14400"/>
                </a:lnTo>
                <a:lnTo>
                  <a:pt x="21600" y="0"/>
                </a:lnTo>
                <a:close/>
              </a:path>
            </a:pathLst>
          </a:custGeom>
          <a:solidFill>
            <a:srgbClr val="7AE0FC"/>
          </a:solidFill>
          <a:ln>
            <a:noFill/>
          </a:ln>
        </p:spPr>
        <p:txBody>
          <a:bodyPr anchorCtr="0" anchor="t" bIns="0" lIns="0" rIns="0" tIns="0">
            <a:noAutofit/>
          </a:bodyPr>
          <a:lstStyle/>
          <a:p>
            <a:pPr indent="0" lvl="0" marL="0" marR="0" rtl="0" algn="l">
              <a:spcBef>
                <a:spcPts val="0"/>
              </a:spcBef>
              <a:buNone/>
            </a:pPr>
            <a:r>
              <a:t/>
            </a:r>
            <a:endParaRPr b="0" i="0" sz="800" u="none" cap="none" strike="noStrike">
              <a:latin typeface="Calibri"/>
              <a:ea typeface="Calibri"/>
              <a:cs typeface="Calibri"/>
              <a:sym typeface="Calibri"/>
            </a:endParaRPr>
          </a:p>
        </p:txBody>
      </p:sp>
      <p:sp>
        <p:nvSpPr>
          <p:cNvPr id="81" name="Shape 81"/>
          <p:cNvSpPr/>
          <p:nvPr/>
        </p:nvSpPr>
        <p:spPr>
          <a:xfrm>
            <a:off x="8825834" y="3445666"/>
            <a:ext cx="317574" cy="366497"/>
          </a:xfrm>
          <a:custGeom>
            <a:pathLst>
              <a:path extrusionOk="0" h="21600" w="21600">
                <a:moveTo>
                  <a:pt x="21600" y="0"/>
                </a:moveTo>
                <a:lnTo>
                  <a:pt x="0" y="10800"/>
                </a:lnTo>
                <a:lnTo>
                  <a:pt x="21600" y="21600"/>
                </a:lnTo>
                <a:lnTo>
                  <a:pt x="21600" y="0"/>
                </a:lnTo>
                <a:close/>
              </a:path>
            </a:pathLst>
          </a:custGeom>
          <a:solidFill>
            <a:srgbClr val="46C6F1"/>
          </a:solidFill>
          <a:ln>
            <a:noFill/>
          </a:ln>
        </p:spPr>
        <p:txBody>
          <a:bodyPr anchorCtr="0" anchor="t" bIns="0" lIns="0" rIns="0" tIns="0">
            <a:noAutofit/>
          </a:bodyPr>
          <a:lstStyle/>
          <a:p>
            <a:pPr indent="0" lvl="0" marL="0" marR="0" rtl="0" algn="l">
              <a:spcBef>
                <a:spcPts val="0"/>
              </a:spcBef>
              <a:buNone/>
            </a:pPr>
            <a:r>
              <a:t/>
            </a:r>
            <a:endParaRPr b="0" i="0" sz="800" u="none" cap="none" strike="noStrike">
              <a:latin typeface="Calibri"/>
              <a:ea typeface="Calibri"/>
              <a:cs typeface="Calibri"/>
              <a:sym typeface="Calibri"/>
            </a:endParaRPr>
          </a:p>
        </p:txBody>
      </p:sp>
      <p:sp>
        <p:nvSpPr>
          <p:cNvPr id="82" name="Shape 82"/>
          <p:cNvSpPr/>
          <p:nvPr/>
        </p:nvSpPr>
        <p:spPr>
          <a:xfrm>
            <a:off x="8806608" y="3662198"/>
            <a:ext cx="326051" cy="564407"/>
          </a:xfrm>
          <a:custGeom>
            <a:pathLst>
              <a:path extrusionOk="0" h="21600" w="21600">
                <a:moveTo>
                  <a:pt x="0" y="0"/>
                </a:moveTo>
                <a:lnTo>
                  <a:pt x="0" y="14400"/>
                </a:lnTo>
                <a:lnTo>
                  <a:pt x="21600" y="21600"/>
                </a:lnTo>
                <a:lnTo>
                  <a:pt x="21600" y="7200"/>
                </a:lnTo>
                <a:lnTo>
                  <a:pt x="0" y="0"/>
                </a:lnTo>
                <a:close/>
              </a:path>
            </a:pathLst>
          </a:custGeom>
          <a:solidFill>
            <a:srgbClr val="46C6F1"/>
          </a:solidFill>
          <a:ln>
            <a:noFill/>
          </a:ln>
        </p:spPr>
        <p:txBody>
          <a:bodyPr anchorCtr="0" anchor="t" bIns="0" lIns="0" rIns="0" tIns="0">
            <a:noAutofit/>
          </a:bodyPr>
          <a:lstStyle/>
          <a:p>
            <a:pPr indent="0" lvl="0" marL="0" marR="0" rtl="0" algn="l">
              <a:spcBef>
                <a:spcPts val="0"/>
              </a:spcBef>
              <a:buNone/>
            </a:pPr>
            <a:r>
              <a:t/>
            </a:r>
            <a:endParaRPr b="0" i="0" sz="800" u="none" cap="none" strike="noStrike">
              <a:latin typeface="Calibri"/>
              <a:ea typeface="Calibri"/>
              <a:cs typeface="Calibri"/>
              <a:sym typeface="Calibri"/>
            </a:endParaRPr>
          </a:p>
        </p:txBody>
      </p:sp>
      <p:sp>
        <p:nvSpPr>
          <p:cNvPr id="83" name="Shape 83"/>
          <p:cNvSpPr/>
          <p:nvPr/>
        </p:nvSpPr>
        <p:spPr>
          <a:xfrm>
            <a:off x="7726921" y="2809381"/>
            <a:ext cx="652103" cy="376271"/>
          </a:xfrm>
          <a:custGeom>
            <a:pathLst>
              <a:path extrusionOk="0" h="21600" w="21600">
                <a:moveTo>
                  <a:pt x="10800" y="0"/>
                </a:moveTo>
                <a:lnTo>
                  <a:pt x="0" y="10800"/>
                </a:lnTo>
                <a:lnTo>
                  <a:pt x="10800" y="21600"/>
                </a:lnTo>
                <a:lnTo>
                  <a:pt x="21600" y="10800"/>
                </a:lnTo>
                <a:lnTo>
                  <a:pt x="10800" y="0"/>
                </a:lnTo>
                <a:close/>
              </a:path>
            </a:pathLst>
          </a:custGeom>
          <a:solidFill>
            <a:srgbClr val="14A1C6"/>
          </a:solidFill>
          <a:ln>
            <a:noFill/>
          </a:ln>
        </p:spPr>
        <p:txBody>
          <a:bodyPr anchorCtr="0" anchor="t" bIns="0" lIns="0" rIns="0" tIns="0">
            <a:noAutofit/>
          </a:bodyPr>
          <a:lstStyle/>
          <a:p>
            <a:pPr indent="0" lvl="0" marL="0" marR="0" rtl="0" algn="l">
              <a:spcBef>
                <a:spcPts val="0"/>
              </a:spcBef>
              <a:buNone/>
            </a:pPr>
            <a:r>
              <a:t/>
            </a:r>
            <a:endParaRPr b="0" i="0" sz="800" u="none" cap="none" strike="noStrike">
              <a:latin typeface="Calibri"/>
              <a:ea typeface="Calibri"/>
              <a:cs typeface="Calibri"/>
              <a:sym typeface="Calibri"/>
            </a:endParaRPr>
          </a:p>
        </p:txBody>
      </p:sp>
      <p:sp>
        <p:nvSpPr>
          <p:cNvPr id="84" name="Shape 84"/>
          <p:cNvSpPr/>
          <p:nvPr/>
        </p:nvSpPr>
        <p:spPr>
          <a:xfrm>
            <a:off x="7707693" y="3030806"/>
            <a:ext cx="326051" cy="564407"/>
          </a:xfrm>
          <a:custGeom>
            <a:pathLst>
              <a:path extrusionOk="0" h="21600" w="21600">
                <a:moveTo>
                  <a:pt x="0" y="0"/>
                </a:moveTo>
                <a:lnTo>
                  <a:pt x="0" y="14400"/>
                </a:lnTo>
                <a:lnTo>
                  <a:pt x="21600" y="21600"/>
                </a:lnTo>
                <a:lnTo>
                  <a:pt x="21600" y="7200"/>
                </a:lnTo>
                <a:lnTo>
                  <a:pt x="0" y="0"/>
                </a:lnTo>
                <a:close/>
              </a:path>
            </a:pathLst>
          </a:custGeom>
          <a:solidFill>
            <a:srgbClr val="14A1C6"/>
          </a:solidFill>
          <a:ln>
            <a:noFill/>
          </a:ln>
        </p:spPr>
        <p:txBody>
          <a:bodyPr anchorCtr="0" anchor="t" bIns="0" lIns="0" rIns="0" tIns="0">
            <a:noAutofit/>
          </a:bodyPr>
          <a:lstStyle/>
          <a:p>
            <a:pPr indent="0" lvl="0" marL="0" marR="0" rtl="0" algn="l">
              <a:spcBef>
                <a:spcPts val="0"/>
              </a:spcBef>
              <a:buNone/>
            </a:pPr>
            <a:r>
              <a:t/>
            </a:r>
            <a:endParaRPr b="0" i="0" sz="800" u="none" cap="none" strike="noStrike">
              <a:latin typeface="Calibri"/>
              <a:ea typeface="Calibri"/>
              <a:cs typeface="Calibri"/>
              <a:sym typeface="Calibri"/>
            </a:endParaRPr>
          </a:p>
        </p:txBody>
      </p:sp>
      <p:sp>
        <p:nvSpPr>
          <p:cNvPr id="85" name="Shape 85"/>
          <p:cNvSpPr/>
          <p:nvPr/>
        </p:nvSpPr>
        <p:spPr>
          <a:xfrm>
            <a:off x="8072218" y="3030797"/>
            <a:ext cx="326051" cy="564407"/>
          </a:xfrm>
          <a:custGeom>
            <a:pathLst>
              <a:path extrusionOk="0" h="21600" w="21600">
                <a:moveTo>
                  <a:pt x="21600" y="0"/>
                </a:moveTo>
                <a:lnTo>
                  <a:pt x="1" y="7200"/>
                </a:lnTo>
                <a:lnTo>
                  <a:pt x="0" y="21600"/>
                </a:lnTo>
                <a:lnTo>
                  <a:pt x="21600" y="14400"/>
                </a:lnTo>
                <a:lnTo>
                  <a:pt x="21600" y="0"/>
                </a:lnTo>
                <a:close/>
              </a:path>
            </a:pathLst>
          </a:custGeom>
          <a:solidFill>
            <a:srgbClr val="7AE0FC"/>
          </a:solidFill>
          <a:ln>
            <a:noFill/>
          </a:ln>
        </p:spPr>
        <p:txBody>
          <a:bodyPr anchorCtr="0" anchor="t" bIns="0" lIns="0" rIns="0" tIns="0">
            <a:noAutofit/>
          </a:bodyPr>
          <a:lstStyle/>
          <a:p>
            <a:pPr indent="0" lvl="0" marL="0" marR="0" rtl="0" algn="l">
              <a:spcBef>
                <a:spcPts val="0"/>
              </a:spcBef>
              <a:buNone/>
            </a:pPr>
            <a:r>
              <a:t/>
            </a:r>
            <a:endParaRPr b="0" i="0" sz="800" u="none" cap="none" strike="noStrike">
              <a:latin typeface="Calibri"/>
              <a:ea typeface="Calibri"/>
              <a:cs typeface="Calibri"/>
              <a:sym typeface="Calibri"/>
            </a:endParaRPr>
          </a:p>
        </p:txBody>
      </p:sp>
      <p:sp>
        <p:nvSpPr>
          <p:cNvPr id="86" name="Shape 86"/>
          <p:cNvSpPr/>
          <p:nvPr/>
        </p:nvSpPr>
        <p:spPr>
          <a:xfrm>
            <a:off x="8458396" y="2809381"/>
            <a:ext cx="652103" cy="376271"/>
          </a:xfrm>
          <a:custGeom>
            <a:pathLst>
              <a:path extrusionOk="0" h="21600" w="21600">
                <a:moveTo>
                  <a:pt x="10800" y="0"/>
                </a:moveTo>
                <a:lnTo>
                  <a:pt x="0" y="10800"/>
                </a:lnTo>
                <a:lnTo>
                  <a:pt x="10800" y="21600"/>
                </a:lnTo>
                <a:lnTo>
                  <a:pt x="21600" y="10800"/>
                </a:lnTo>
                <a:lnTo>
                  <a:pt x="10800" y="0"/>
                </a:lnTo>
                <a:close/>
              </a:path>
            </a:pathLst>
          </a:custGeom>
          <a:solidFill>
            <a:srgbClr val="46C6F1"/>
          </a:solidFill>
          <a:ln>
            <a:noFill/>
          </a:ln>
        </p:spPr>
        <p:txBody>
          <a:bodyPr anchorCtr="0" anchor="t" bIns="0" lIns="0" rIns="0" tIns="0">
            <a:noAutofit/>
          </a:bodyPr>
          <a:lstStyle/>
          <a:p>
            <a:pPr indent="0" lvl="0" marL="0" marR="0" rtl="0" algn="l">
              <a:spcBef>
                <a:spcPts val="0"/>
              </a:spcBef>
              <a:buNone/>
            </a:pPr>
            <a:r>
              <a:t/>
            </a:r>
            <a:endParaRPr b="0" i="0" sz="800" u="none" cap="none" strike="noStrike">
              <a:latin typeface="Calibri"/>
              <a:ea typeface="Calibri"/>
              <a:cs typeface="Calibri"/>
              <a:sym typeface="Calibri"/>
            </a:endParaRPr>
          </a:p>
        </p:txBody>
      </p:sp>
      <p:sp>
        <p:nvSpPr>
          <p:cNvPr id="87" name="Shape 87"/>
          <p:cNvSpPr/>
          <p:nvPr/>
        </p:nvSpPr>
        <p:spPr>
          <a:xfrm>
            <a:off x="8439168" y="3030806"/>
            <a:ext cx="326051" cy="564407"/>
          </a:xfrm>
          <a:custGeom>
            <a:pathLst>
              <a:path extrusionOk="0" h="21600" w="21600">
                <a:moveTo>
                  <a:pt x="0" y="0"/>
                </a:moveTo>
                <a:lnTo>
                  <a:pt x="0" y="14400"/>
                </a:lnTo>
                <a:lnTo>
                  <a:pt x="21600" y="21600"/>
                </a:lnTo>
                <a:lnTo>
                  <a:pt x="21600" y="7200"/>
                </a:lnTo>
                <a:lnTo>
                  <a:pt x="0" y="0"/>
                </a:lnTo>
                <a:close/>
              </a:path>
            </a:pathLst>
          </a:custGeom>
          <a:solidFill>
            <a:srgbClr val="46C6F1"/>
          </a:solidFill>
          <a:ln>
            <a:noFill/>
          </a:ln>
        </p:spPr>
        <p:txBody>
          <a:bodyPr anchorCtr="0" anchor="t" bIns="0" lIns="0" rIns="0" tIns="0">
            <a:noAutofit/>
          </a:bodyPr>
          <a:lstStyle/>
          <a:p>
            <a:pPr indent="0" lvl="0" marL="0" marR="0" rtl="0" algn="l">
              <a:spcBef>
                <a:spcPts val="0"/>
              </a:spcBef>
              <a:buNone/>
            </a:pPr>
            <a:r>
              <a:t/>
            </a:r>
            <a:endParaRPr b="0" i="0" sz="800" u="none" cap="none" strike="noStrike">
              <a:latin typeface="Calibri"/>
              <a:ea typeface="Calibri"/>
              <a:cs typeface="Calibri"/>
              <a:sym typeface="Calibri"/>
            </a:endParaRPr>
          </a:p>
        </p:txBody>
      </p:sp>
      <p:sp>
        <p:nvSpPr>
          <p:cNvPr id="88" name="Shape 88"/>
          <p:cNvSpPr/>
          <p:nvPr/>
        </p:nvSpPr>
        <p:spPr>
          <a:xfrm>
            <a:off x="8803693" y="3030797"/>
            <a:ext cx="326051" cy="564407"/>
          </a:xfrm>
          <a:custGeom>
            <a:pathLst>
              <a:path extrusionOk="0" h="21600" w="21600">
                <a:moveTo>
                  <a:pt x="21600" y="0"/>
                </a:moveTo>
                <a:lnTo>
                  <a:pt x="0" y="7200"/>
                </a:lnTo>
                <a:lnTo>
                  <a:pt x="0" y="21600"/>
                </a:lnTo>
                <a:lnTo>
                  <a:pt x="21600" y="14400"/>
                </a:lnTo>
                <a:lnTo>
                  <a:pt x="21600" y="0"/>
                </a:lnTo>
                <a:close/>
              </a:path>
            </a:pathLst>
          </a:custGeom>
          <a:solidFill>
            <a:srgbClr val="46C6F1"/>
          </a:solidFill>
          <a:ln>
            <a:noFill/>
          </a:ln>
        </p:spPr>
        <p:txBody>
          <a:bodyPr anchorCtr="0" anchor="t" bIns="0" lIns="0" rIns="0" tIns="0">
            <a:noAutofit/>
          </a:bodyPr>
          <a:lstStyle/>
          <a:p>
            <a:pPr indent="0" lvl="0" marL="0" marR="0" rtl="0" algn="l">
              <a:spcBef>
                <a:spcPts val="0"/>
              </a:spcBef>
              <a:buNone/>
            </a:pPr>
            <a:r>
              <a:t/>
            </a:r>
            <a:endParaRPr b="0" i="0" sz="800" u="none" cap="none" strike="noStrike">
              <a:latin typeface="Calibri"/>
              <a:ea typeface="Calibri"/>
              <a:cs typeface="Calibri"/>
              <a:sym typeface="Calibri"/>
            </a:endParaRPr>
          </a:p>
        </p:txBody>
      </p:sp>
      <p:sp>
        <p:nvSpPr>
          <p:cNvPr id="89" name="Shape 89"/>
          <p:cNvSpPr/>
          <p:nvPr/>
        </p:nvSpPr>
        <p:spPr>
          <a:xfrm>
            <a:off x="7362765" y="2179762"/>
            <a:ext cx="652103" cy="376271"/>
          </a:xfrm>
          <a:custGeom>
            <a:pathLst>
              <a:path extrusionOk="0" h="21600" w="21600">
                <a:moveTo>
                  <a:pt x="10800" y="0"/>
                </a:moveTo>
                <a:lnTo>
                  <a:pt x="0" y="10800"/>
                </a:lnTo>
                <a:lnTo>
                  <a:pt x="10800" y="21600"/>
                </a:lnTo>
                <a:lnTo>
                  <a:pt x="21600" y="10800"/>
                </a:lnTo>
                <a:lnTo>
                  <a:pt x="10800" y="0"/>
                </a:lnTo>
                <a:close/>
              </a:path>
            </a:pathLst>
          </a:custGeom>
          <a:solidFill>
            <a:srgbClr val="46C6F1"/>
          </a:solidFill>
          <a:ln>
            <a:noFill/>
          </a:ln>
        </p:spPr>
        <p:txBody>
          <a:bodyPr anchorCtr="0" anchor="t" bIns="0" lIns="0" rIns="0" tIns="0">
            <a:noAutofit/>
          </a:bodyPr>
          <a:lstStyle/>
          <a:p>
            <a:pPr indent="0" lvl="0" marL="0" marR="0" rtl="0" algn="l">
              <a:spcBef>
                <a:spcPts val="0"/>
              </a:spcBef>
              <a:buNone/>
            </a:pPr>
            <a:r>
              <a:t/>
            </a:r>
            <a:endParaRPr b="0" i="0" sz="800" u="none" cap="none" strike="noStrike">
              <a:latin typeface="Calibri"/>
              <a:ea typeface="Calibri"/>
              <a:cs typeface="Calibri"/>
              <a:sym typeface="Calibri"/>
            </a:endParaRPr>
          </a:p>
        </p:txBody>
      </p:sp>
      <p:sp>
        <p:nvSpPr>
          <p:cNvPr id="90" name="Shape 90"/>
          <p:cNvSpPr/>
          <p:nvPr/>
        </p:nvSpPr>
        <p:spPr>
          <a:xfrm>
            <a:off x="7343535" y="2401183"/>
            <a:ext cx="326051" cy="564407"/>
          </a:xfrm>
          <a:custGeom>
            <a:pathLst>
              <a:path extrusionOk="0" h="21600" w="21600">
                <a:moveTo>
                  <a:pt x="0" y="0"/>
                </a:moveTo>
                <a:lnTo>
                  <a:pt x="0" y="14400"/>
                </a:lnTo>
                <a:lnTo>
                  <a:pt x="21600" y="21600"/>
                </a:lnTo>
                <a:lnTo>
                  <a:pt x="21600" y="7200"/>
                </a:lnTo>
                <a:lnTo>
                  <a:pt x="0" y="0"/>
                </a:lnTo>
                <a:close/>
              </a:path>
            </a:pathLst>
          </a:custGeom>
          <a:solidFill>
            <a:srgbClr val="46C6F1"/>
          </a:solidFill>
          <a:ln>
            <a:noFill/>
          </a:ln>
        </p:spPr>
        <p:txBody>
          <a:bodyPr anchorCtr="0" anchor="t" bIns="0" lIns="0" rIns="0" tIns="0">
            <a:noAutofit/>
          </a:bodyPr>
          <a:lstStyle/>
          <a:p>
            <a:pPr indent="0" lvl="0" marL="0" marR="0" rtl="0" algn="l">
              <a:spcBef>
                <a:spcPts val="0"/>
              </a:spcBef>
              <a:buNone/>
            </a:pPr>
            <a:r>
              <a:t/>
            </a:r>
            <a:endParaRPr b="0" i="0" sz="800" u="none" cap="none" strike="noStrike">
              <a:latin typeface="Calibri"/>
              <a:ea typeface="Calibri"/>
              <a:cs typeface="Calibri"/>
              <a:sym typeface="Calibri"/>
            </a:endParaRPr>
          </a:p>
        </p:txBody>
      </p:sp>
      <p:sp>
        <p:nvSpPr>
          <p:cNvPr id="91" name="Shape 91"/>
          <p:cNvSpPr/>
          <p:nvPr/>
        </p:nvSpPr>
        <p:spPr>
          <a:xfrm>
            <a:off x="7708061" y="2401172"/>
            <a:ext cx="326051" cy="564407"/>
          </a:xfrm>
          <a:custGeom>
            <a:pathLst>
              <a:path extrusionOk="0" h="21600" w="21600">
                <a:moveTo>
                  <a:pt x="21600" y="0"/>
                </a:moveTo>
                <a:lnTo>
                  <a:pt x="0" y="7200"/>
                </a:lnTo>
                <a:lnTo>
                  <a:pt x="0" y="21600"/>
                </a:lnTo>
                <a:lnTo>
                  <a:pt x="21600" y="14400"/>
                </a:lnTo>
                <a:lnTo>
                  <a:pt x="21600" y="0"/>
                </a:lnTo>
                <a:close/>
              </a:path>
            </a:pathLst>
          </a:custGeom>
          <a:solidFill>
            <a:srgbClr val="46C6F1"/>
          </a:solidFill>
          <a:ln>
            <a:noFill/>
          </a:ln>
        </p:spPr>
        <p:txBody>
          <a:bodyPr anchorCtr="0" anchor="t" bIns="0" lIns="0" rIns="0" tIns="0">
            <a:noAutofit/>
          </a:bodyPr>
          <a:lstStyle/>
          <a:p>
            <a:pPr indent="0" lvl="0" marL="0" marR="0" rtl="0" algn="l">
              <a:spcBef>
                <a:spcPts val="0"/>
              </a:spcBef>
              <a:buNone/>
            </a:pPr>
            <a:r>
              <a:t/>
            </a:r>
            <a:endParaRPr b="0" i="0" sz="800" u="none" cap="none" strike="noStrike">
              <a:latin typeface="Calibri"/>
              <a:ea typeface="Calibri"/>
              <a:cs typeface="Calibri"/>
              <a:sym typeface="Calibri"/>
            </a:endParaRPr>
          </a:p>
        </p:txBody>
      </p:sp>
      <p:sp>
        <p:nvSpPr>
          <p:cNvPr id="92" name="Shape 92"/>
          <p:cNvSpPr/>
          <p:nvPr/>
        </p:nvSpPr>
        <p:spPr>
          <a:xfrm>
            <a:off x="8094357" y="2179762"/>
            <a:ext cx="652158" cy="376271"/>
          </a:xfrm>
          <a:custGeom>
            <a:pathLst>
              <a:path extrusionOk="0" h="21600" w="21600">
                <a:moveTo>
                  <a:pt x="10800" y="0"/>
                </a:moveTo>
                <a:lnTo>
                  <a:pt x="0" y="10800"/>
                </a:lnTo>
                <a:lnTo>
                  <a:pt x="10800" y="21600"/>
                </a:lnTo>
                <a:lnTo>
                  <a:pt x="21600" y="10800"/>
                </a:lnTo>
                <a:lnTo>
                  <a:pt x="10800" y="0"/>
                </a:lnTo>
                <a:close/>
              </a:path>
            </a:pathLst>
          </a:custGeom>
          <a:solidFill>
            <a:srgbClr val="14A1C6"/>
          </a:solidFill>
          <a:ln>
            <a:noFill/>
          </a:ln>
        </p:spPr>
        <p:txBody>
          <a:bodyPr anchorCtr="0" anchor="t" bIns="0" lIns="0" rIns="0" tIns="0">
            <a:noAutofit/>
          </a:bodyPr>
          <a:lstStyle/>
          <a:p>
            <a:pPr indent="0" lvl="0" marL="0" marR="0" rtl="0" algn="l">
              <a:spcBef>
                <a:spcPts val="0"/>
              </a:spcBef>
              <a:buNone/>
            </a:pPr>
            <a:r>
              <a:t/>
            </a:r>
            <a:endParaRPr b="0" i="0" sz="800" u="none" cap="none" strike="noStrike">
              <a:latin typeface="Calibri"/>
              <a:ea typeface="Calibri"/>
              <a:cs typeface="Calibri"/>
              <a:sym typeface="Calibri"/>
            </a:endParaRPr>
          </a:p>
        </p:txBody>
      </p:sp>
      <p:sp>
        <p:nvSpPr>
          <p:cNvPr id="93" name="Shape 93"/>
          <p:cNvSpPr/>
          <p:nvPr/>
        </p:nvSpPr>
        <p:spPr>
          <a:xfrm>
            <a:off x="8075134" y="2401183"/>
            <a:ext cx="326051" cy="564407"/>
          </a:xfrm>
          <a:custGeom>
            <a:pathLst>
              <a:path extrusionOk="0" h="21600" w="21600">
                <a:moveTo>
                  <a:pt x="0" y="0"/>
                </a:moveTo>
                <a:lnTo>
                  <a:pt x="0" y="14400"/>
                </a:lnTo>
                <a:lnTo>
                  <a:pt x="21600" y="21600"/>
                </a:lnTo>
                <a:lnTo>
                  <a:pt x="21600" y="7200"/>
                </a:lnTo>
                <a:lnTo>
                  <a:pt x="0" y="0"/>
                </a:lnTo>
                <a:close/>
              </a:path>
            </a:pathLst>
          </a:custGeom>
          <a:solidFill>
            <a:srgbClr val="14A1C6"/>
          </a:solidFill>
          <a:ln>
            <a:noFill/>
          </a:ln>
        </p:spPr>
        <p:txBody>
          <a:bodyPr anchorCtr="0" anchor="t" bIns="0" lIns="0" rIns="0" tIns="0">
            <a:noAutofit/>
          </a:bodyPr>
          <a:lstStyle/>
          <a:p>
            <a:pPr indent="0" lvl="0" marL="0" marR="0" rtl="0" algn="l">
              <a:spcBef>
                <a:spcPts val="0"/>
              </a:spcBef>
              <a:buNone/>
            </a:pPr>
            <a:r>
              <a:t/>
            </a:r>
            <a:endParaRPr b="0" i="0" sz="800" u="none" cap="none" strike="noStrike">
              <a:latin typeface="Calibri"/>
              <a:ea typeface="Calibri"/>
              <a:cs typeface="Calibri"/>
              <a:sym typeface="Calibri"/>
            </a:endParaRPr>
          </a:p>
        </p:txBody>
      </p:sp>
      <p:sp>
        <p:nvSpPr>
          <p:cNvPr id="94" name="Shape 94"/>
          <p:cNvSpPr/>
          <p:nvPr/>
        </p:nvSpPr>
        <p:spPr>
          <a:xfrm>
            <a:off x="8439658" y="2401172"/>
            <a:ext cx="326051" cy="564407"/>
          </a:xfrm>
          <a:custGeom>
            <a:pathLst>
              <a:path extrusionOk="0" h="21600" w="21600">
                <a:moveTo>
                  <a:pt x="21600" y="0"/>
                </a:moveTo>
                <a:lnTo>
                  <a:pt x="0" y="7200"/>
                </a:lnTo>
                <a:lnTo>
                  <a:pt x="0" y="21600"/>
                </a:lnTo>
                <a:lnTo>
                  <a:pt x="21600" y="14400"/>
                </a:lnTo>
                <a:lnTo>
                  <a:pt x="21600" y="0"/>
                </a:lnTo>
                <a:close/>
              </a:path>
            </a:pathLst>
          </a:custGeom>
          <a:solidFill>
            <a:srgbClr val="46C6F1"/>
          </a:solidFill>
          <a:ln>
            <a:noFill/>
          </a:ln>
        </p:spPr>
        <p:txBody>
          <a:bodyPr anchorCtr="0" anchor="t" bIns="0" lIns="0" rIns="0" tIns="0">
            <a:noAutofit/>
          </a:bodyPr>
          <a:lstStyle/>
          <a:p>
            <a:pPr indent="0" lvl="0" marL="0" marR="0" rtl="0" algn="l">
              <a:spcBef>
                <a:spcPts val="0"/>
              </a:spcBef>
              <a:buNone/>
            </a:pPr>
            <a:r>
              <a:t/>
            </a:r>
            <a:endParaRPr b="0" i="0" sz="800" u="none" cap="none" strike="noStrike">
              <a:latin typeface="Calibri"/>
              <a:ea typeface="Calibri"/>
              <a:cs typeface="Calibri"/>
              <a:sym typeface="Calibri"/>
            </a:endParaRPr>
          </a:p>
        </p:txBody>
      </p:sp>
      <p:sp>
        <p:nvSpPr>
          <p:cNvPr id="95" name="Shape 95"/>
          <p:cNvSpPr/>
          <p:nvPr/>
        </p:nvSpPr>
        <p:spPr>
          <a:xfrm>
            <a:off x="8825834" y="2184646"/>
            <a:ext cx="317574" cy="366497"/>
          </a:xfrm>
          <a:custGeom>
            <a:pathLst>
              <a:path extrusionOk="0" h="21600" w="21600">
                <a:moveTo>
                  <a:pt x="21600" y="0"/>
                </a:moveTo>
                <a:lnTo>
                  <a:pt x="0" y="10800"/>
                </a:lnTo>
                <a:lnTo>
                  <a:pt x="21600" y="21600"/>
                </a:lnTo>
                <a:lnTo>
                  <a:pt x="21600" y="0"/>
                </a:lnTo>
                <a:close/>
              </a:path>
            </a:pathLst>
          </a:custGeom>
          <a:solidFill>
            <a:srgbClr val="46C6F1"/>
          </a:solidFill>
          <a:ln>
            <a:noFill/>
          </a:ln>
        </p:spPr>
        <p:txBody>
          <a:bodyPr anchorCtr="0" anchor="t" bIns="0" lIns="0" rIns="0" tIns="0">
            <a:noAutofit/>
          </a:bodyPr>
          <a:lstStyle/>
          <a:p>
            <a:pPr indent="0" lvl="0" marL="0" marR="0" rtl="0" algn="l">
              <a:spcBef>
                <a:spcPts val="0"/>
              </a:spcBef>
              <a:buNone/>
            </a:pPr>
            <a:r>
              <a:t/>
            </a:r>
            <a:endParaRPr b="0" i="0" sz="800" u="none" cap="none" strike="noStrike">
              <a:latin typeface="Calibri"/>
              <a:ea typeface="Calibri"/>
              <a:cs typeface="Calibri"/>
              <a:sym typeface="Calibri"/>
            </a:endParaRPr>
          </a:p>
        </p:txBody>
      </p:sp>
      <p:sp>
        <p:nvSpPr>
          <p:cNvPr id="96" name="Shape 96"/>
          <p:cNvSpPr/>
          <p:nvPr/>
        </p:nvSpPr>
        <p:spPr>
          <a:xfrm>
            <a:off x="8806608" y="2401183"/>
            <a:ext cx="326051" cy="564407"/>
          </a:xfrm>
          <a:custGeom>
            <a:pathLst>
              <a:path extrusionOk="0" h="21600" w="21600">
                <a:moveTo>
                  <a:pt x="0" y="0"/>
                </a:moveTo>
                <a:lnTo>
                  <a:pt x="0" y="14400"/>
                </a:lnTo>
                <a:lnTo>
                  <a:pt x="21600" y="21600"/>
                </a:lnTo>
                <a:lnTo>
                  <a:pt x="21600" y="7200"/>
                </a:lnTo>
                <a:lnTo>
                  <a:pt x="0" y="0"/>
                </a:lnTo>
                <a:close/>
              </a:path>
            </a:pathLst>
          </a:custGeom>
          <a:solidFill>
            <a:srgbClr val="46C6F1"/>
          </a:solidFill>
          <a:ln>
            <a:noFill/>
          </a:ln>
        </p:spPr>
        <p:txBody>
          <a:bodyPr anchorCtr="0" anchor="t" bIns="0" lIns="0" rIns="0" tIns="0">
            <a:noAutofit/>
          </a:bodyPr>
          <a:lstStyle/>
          <a:p>
            <a:pPr indent="0" lvl="0" marL="0" marR="0" rtl="0" algn="l">
              <a:spcBef>
                <a:spcPts val="0"/>
              </a:spcBef>
              <a:buNone/>
            </a:pPr>
            <a:r>
              <a:t/>
            </a:r>
            <a:endParaRPr b="0" i="0" sz="800" u="none" cap="none" strike="noStrike">
              <a:latin typeface="Calibri"/>
              <a:ea typeface="Calibri"/>
              <a:cs typeface="Calibri"/>
              <a:sym typeface="Calibri"/>
            </a:endParaRPr>
          </a:p>
        </p:txBody>
      </p:sp>
      <p:sp>
        <p:nvSpPr>
          <p:cNvPr id="97" name="Shape 97"/>
          <p:cNvSpPr/>
          <p:nvPr/>
        </p:nvSpPr>
        <p:spPr>
          <a:xfrm>
            <a:off x="6995325" y="1548366"/>
            <a:ext cx="652103" cy="376271"/>
          </a:xfrm>
          <a:custGeom>
            <a:pathLst>
              <a:path extrusionOk="0" h="21600" w="21600">
                <a:moveTo>
                  <a:pt x="10800" y="0"/>
                </a:moveTo>
                <a:lnTo>
                  <a:pt x="0" y="10800"/>
                </a:lnTo>
                <a:lnTo>
                  <a:pt x="10800" y="21600"/>
                </a:lnTo>
                <a:lnTo>
                  <a:pt x="21600" y="10800"/>
                </a:lnTo>
                <a:lnTo>
                  <a:pt x="10800" y="0"/>
                </a:lnTo>
                <a:close/>
              </a:path>
            </a:pathLst>
          </a:custGeom>
          <a:solidFill>
            <a:srgbClr val="46C6F1"/>
          </a:solidFill>
          <a:ln>
            <a:noFill/>
          </a:ln>
        </p:spPr>
        <p:txBody>
          <a:bodyPr anchorCtr="0" anchor="t" bIns="0" lIns="0" rIns="0" tIns="0">
            <a:noAutofit/>
          </a:bodyPr>
          <a:lstStyle/>
          <a:p>
            <a:pPr indent="0" lvl="0" marL="0" marR="0" rtl="0" algn="l">
              <a:spcBef>
                <a:spcPts val="0"/>
              </a:spcBef>
              <a:buNone/>
            </a:pPr>
            <a:r>
              <a:t/>
            </a:r>
            <a:endParaRPr b="0" i="0" sz="800" u="none" cap="none" strike="noStrike">
              <a:latin typeface="Calibri"/>
              <a:ea typeface="Calibri"/>
              <a:cs typeface="Calibri"/>
              <a:sym typeface="Calibri"/>
            </a:endParaRPr>
          </a:p>
        </p:txBody>
      </p:sp>
      <p:sp>
        <p:nvSpPr>
          <p:cNvPr id="98" name="Shape 98"/>
          <p:cNvSpPr/>
          <p:nvPr/>
        </p:nvSpPr>
        <p:spPr>
          <a:xfrm>
            <a:off x="6976097" y="1769791"/>
            <a:ext cx="326051" cy="564407"/>
          </a:xfrm>
          <a:custGeom>
            <a:pathLst>
              <a:path extrusionOk="0" h="21600" w="21600">
                <a:moveTo>
                  <a:pt x="0" y="0"/>
                </a:moveTo>
                <a:lnTo>
                  <a:pt x="0" y="14400"/>
                </a:lnTo>
                <a:lnTo>
                  <a:pt x="21600" y="21600"/>
                </a:lnTo>
                <a:lnTo>
                  <a:pt x="21600" y="7200"/>
                </a:lnTo>
                <a:lnTo>
                  <a:pt x="0" y="0"/>
                </a:lnTo>
                <a:close/>
              </a:path>
            </a:pathLst>
          </a:custGeom>
          <a:solidFill>
            <a:srgbClr val="46C6F1"/>
          </a:solidFill>
          <a:ln>
            <a:noFill/>
          </a:ln>
        </p:spPr>
        <p:txBody>
          <a:bodyPr anchorCtr="0" anchor="t" bIns="0" lIns="0" rIns="0" tIns="0">
            <a:noAutofit/>
          </a:bodyPr>
          <a:lstStyle/>
          <a:p>
            <a:pPr indent="0" lvl="0" marL="0" marR="0" rtl="0" algn="l">
              <a:spcBef>
                <a:spcPts val="0"/>
              </a:spcBef>
              <a:buNone/>
            </a:pPr>
            <a:r>
              <a:t/>
            </a:r>
            <a:endParaRPr b="0" i="0" sz="800" u="none" cap="none" strike="noStrike">
              <a:latin typeface="Calibri"/>
              <a:ea typeface="Calibri"/>
              <a:cs typeface="Calibri"/>
              <a:sym typeface="Calibri"/>
            </a:endParaRPr>
          </a:p>
        </p:txBody>
      </p:sp>
      <p:sp>
        <p:nvSpPr>
          <p:cNvPr id="99" name="Shape 99"/>
          <p:cNvSpPr/>
          <p:nvPr/>
        </p:nvSpPr>
        <p:spPr>
          <a:xfrm>
            <a:off x="7340621" y="1769790"/>
            <a:ext cx="326051" cy="564407"/>
          </a:xfrm>
          <a:custGeom>
            <a:pathLst>
              <a:path extrusionOk="0" h="21600" w="21600">
                <a:moveTo>
                  <a:pt x="21600" y="0"/>
                </a:moveTo>
                <a:lnTo>
                  <a:pt x="0" y="7200"/>
                </a:lnTo>
                <a:lnTo>
                  <a:pt x="0" y="21600"/>
                </a:lnTo>
                <a:lnTo>
                  <a:pt x="21600" y="14400"/>
                </a:lnTo>
                <a:lnTo>
                  <a:pt x="21600" y="0"/>
                </a:lnTo>
                <a:close/>
              </a:path>
            </a:pathLst>
          </a:custGeom>
          <a:solidFill>
            <a:srgbClr val="46C6F1"/>
          </a:solidFill>
          <a:ln>
            <a:noFill/>
          </a:ln>
        </p:spPr>
        <p:txBody>
          <a:bodyPr anchorCtr="0" anchor="t" bIns="0" lIns="0" rIns="0" tIns="0">
            <a:noAutofit/>
          </a:bodyPr>
          <a:lstStyle/>
          <a:p>
            <a:pPr indent="0" lvl="0" marL="0" marR="0" rtl="0" algn="l">
              <a:spcBef>
                <a:spcPts val="0"/>
              </a:spcBef>
              <a:buNone/>
            </a:pPr>
            <a:r>
              <a:t/>
            </a:r>
            <a:endParaRPr b="0" i="0" sz="800" u="none" cap="none" strike="noStrike">
              <a:latin typeface="Calibri"/>
              <a:ea typeface="Calibri"/>
              <a:cs typeface="Calibri"/>
              <a:sym typeface="Calibri"/>
            </a:endParaRPr>
          </a:p>
        </p:txBody>
      </p:sp>
      <p:sp>
        <p:nvSpPr>
          <p:cNvPr id="100" name="Shape 100"/>
          <p:cNvSpPr/>
          <p:nvPr/>
        </p:nvSpPr>
        <p:spPr>
          <a:xfrm>
            <a:off x="7726921" y="1548366"/>
            <a:ext cx="652103" cy="376271"/>
          </a:xfrm>
          <a:custGeom>
            <a:pathLst>
              <a:path extrusionOk="0" h="21600" w="21600">
                <a:moveTo>
                  <a:pt x="10800" y="0"/>
                </a:moveTo>
                <a:lnTo>
                  <a:pt x="0" y="10800"/>
                </a:lnTo>
                <a:lnTo>
                  <a:pt x="10800" y="21600"/>
                </a:lnTo>
                <a:lnTo>
                  <a:pt x="21600" y="10800"/>
                </a:lnTo>
                <a:lnTo>
                  <a:pt x="10800" y="0"/>
                </a:lnTo>
                <a:close/>
              </a:path>
            </a:pathLst>
          </a:custGeom>
          <a:solidFill>
            <a:srgbClr val="46C6F1"/>
          </a:solidFill>
          <a:ln>
            <a:noFill/>
          </a:ln>
        </p:spPr>
        <p:txBody>
          <a:bodyPr anchorCtr="0" anchor="t" bIns="0" lIns="0" rIns="0" tIns="0">
            <a:noAutofit/>
          </a:bodyPr>
          <a:lstStyle/>
          <a:p>
            <a:pPr indent="0" lvl="0" marL="0" marR="0" rtl="0" algn="l">
              <a:spcBef>
                <a:spcPts val="0"/>
              </a:spcBef>
              <a:buNone/>
            </a:pPr>
            <a:r>
              <a:t/>
            </a:r>
            <a:endParaRPr b="0" i="0" sz="800" u="none" cap="none" strike="noStrike">
              <a:latin typeface="Calibri"/>
              <a:ea typeface="Calibri"/>
              <a:cs typeface="Calibri"/>
              <a:sym typeface="Calibri"/>
            </a:endParaRPr>
          </a:p>
        </p:txBody>
      </p:sp>
      <p:sp>
        <p:nvSpPr>
          <p:cNvPr id="101" name="Shape 101"/>
          <p:cNvSpPr/>
          <p:nvPr/>
        </p:nvSpPr>
        <p:spPr>
          <a:xfrm>
            <a:off x="7707693" y="1769791"/>
            <a:ext cx="326051" cy="564407"/>
          </a:xfrm>
          <a:custGeom>
            <a:pathLst>
              <a:path extrusionOk="0" h="21600" w="21600">
                <a:moveTo>
                  <a:pt x="0" y="0"/>
                </a:moveTo>
                <a:lnTo>
                  <a:pt x="0" y="14400"/>
                </a:lnTo>
                <a:lnTo>
                  <a:pt x="21600" y="21600"/>
                </a:lnTo>
                <a:lnTo>
                  <a:pt x="21600" y="7200"/>
                </a:lnTo>
                <a:lnTo>
                  <a:pt x="0" y="0"/>
                </a:lnTo>
                <a:close/>
              </a:path>
            </a:pathLst>
          </a:custGeom>
          <a:solidFill>
            <a:srgbClr val="46C6F1"/>
          </a:solidFill>
          <a:ln>
            <a:noFill/>
          </a:ln>
        </p:spPr>
        <p:txBody>
          <a:bodyPr anchorCtr="0" anchor="t" bIns="0" lIns="0" rIns="0" tIns="0">
            <a:noAutofit/>
          </a:bodyPr>
          <a:lstStyle/>
          <a:p>
            <a:pPr indent="0" lvl="0" marL="0" marR="0" rtl="0" algn="l">
              <a:spcBef>
                <a:spcPts val="0"/>
              </a:spcBef>
              <a:buNone/>
            </a:pPr>
            <a:r>
              <a:t/>
            </a:r>
            <a:endParaRPr b="0" i="0" sz="800" u="none" cap="none" strike="noStrike">
              <a:latin typeface="Calibri"/>
              <a:ea typeface="Calibri"/>
              <a:cs typeface="Calibri"/>
              <a:sym typeface="Calibri"/>
            </a:endParaRPr>
          </a:p>
        </p:txBody>
      </p:sp>
      <p:sp>
        <p:nvSpPr>
          <p:cNvPr id="102" name="Shape 102"/>
          <p:cNvSpPr/>
          <p:nvPr/>
        </p:nvSpPr>
        <p:spPr>
          <a:xfrm>
            <a:off x="8072218" y="1769790"/>
            <a:ext cx="326051" cy="564407"/>
          </a:xfrm>
          <a:custGeom>
            <a:pathLst>
              <a:path extrusionOk="0" h="21600" w="21600">
                <a:moveTo>
                  <a:pt x="21600" y="0"/>
                </a:moveTo>
                <a:lnTo>
                  <a:pt x="1" y="7200"/>
                </a:lnTo>
                <a:lnTo>
                  <a:pt x="0" y="21600"/>
                </a:lnTo>
                <a:lnTo>
                  <a:pt x="21600" y="14400"/>
                </a:lnTo>
                <a:lnTo>
                  <a:pt x="21600" y="0"/>
                </a:lnTo>
                <a:close/>
              </a:path>
            </a:pathLst>
          </a:custGeom>
          <a:solidFill>
            <a:srgbClr val="46C6F1"/>
          </a:solidFill>
          <a:ln>
            <a:noFill/>
          </a:ln>
        </p:spPr>
        <p:txBody>
          <a:bodyPr anchorCtr="0" anchor="t" bIns="0" lIns="0" rIns="0" tIns="0">
            <a:noAutofit/>
          </a:bodyPr>
          <a:lstStyle/>
          <a:p>
            <a:pPr indent="0" lvl="0" marL="0" marR="0" rtl="0" algn="l">
              <a:spcBef>
                <a:spcPts val="0"/>
              </a:spcBef>
              <a:buNone/>
            </a:pPr>
            <a:r>
              <a:t/>
            </a:r>
            <a:endParaRPr b="0" i="0" sz="800" u="none" cap="none" strike="noStrike">
              <a:latin typeface="Calibri"/>
              <a:ea typeface="Calibri"/>
              <a:cs typeface="Calibri"/>
              <a:sym typeface="Calibri"/>
            </a:endParaRPr>
          </a:p>
        </p:txBody>
      </p:sp>
      <p:sp>
        <p:nvSpPr>
          <p:cNvPr id="103" name="Shape 103"/>
          <p:cNvSpPr/>
          <p:nvPr/>
        </p:nvSpPr>
        <p:spPr>
          <a:xfrm>
            <a:off x="7362765" y="918745"/>
            <a:ext cx="652103" cy="376271"/>
          </a:xfrm>
          <a:custGeom>
            <a:pathLst>
              <a:path extrusionOk="0" h="21600" w="21600">
                <a:moveTo>
                  <a:pt x="10800" y="0"/>
                </a:moveTo>
                <a:lnTo>
                  <a:pt x="0" y="10800"/>
                </a:lnTo>
                <a:lnTo>
                  <a:pt x="10800" y="21600"/>
                </a:lnTo>
                <a:lnTo>
                  <a:pt x="21600" y="10800"/>
                </a:lnTo>
                <a:lnTo>
                  <a:pt x="10800" y="0"/>
                </a:lnTo>
                <a:close/>
              </a:path>
            </a:pathLst>
          </a:custGeom>
          <a:solidFill>
            <a:srgbClr val="46C6F1"/>
          </a:solidFill>
          <a:ln>
            <a:noFill/>
          </a:ln>
        </p:spPr>
        <p:txBody>
          <a:bodyPr anchorCtr="0" anchor="t" bIns="0" lIns="0" rIns="0" tIns="0">
            <a:noAutofit/>
          </a:bodyPr>
          <a:lstStyle/>
          <a:p>
            <a:pPr indent="0" lvl="0" marL="0" marR="0" rtl="0" algn="l">
              <a:spcBef>
                <a:spcPts val="0"/>
              </a:spcBef>
              <a:buNone/>
            </a:pPr>
            <a:r>
              <a:t/>
            </a:r>
            <a:endParaRPr b="0" i="0" sz="800" u="none" cap="none" strike="noStrike">
              <a:latin typeface="Calibri"/>
              <a:ea typeface="Calibri"/>
              <a:cs typeface="Calibri"/>
              <a:sym typeface="Calibri"/>
            </a:endParaRPr>
          </a:p>
        </p:txBody>
      </p:sp>
      <p:sp>
        <p:nvSpPr>
          <p:cNvPr id="104" name="Shape 104"/>
          <p:cNvSpPr/>
          <p:nvPr/>
        </p:nvSpPr>
        <p:spPr>
          <a:xfrm>
            <a:off x="7343535" y="1140166"/>
            <a:ext cx="326051" cy="564407"/>
          </a:xfrm>
          <a:custGeom>
            <a:pathLst>
              <a:path extrusionOk="0" h="21600" w="21600">
                <a:moveTo>
                  <a:pt x="0" y="0"/>
                </a:moveTo>
                <a:lnTo>
                  <a:pt x="0" y="14400"/>
                </a:lnTo>
                <a:lnTo>
                  <a:pt x="21600" y="21600"/>
                </a:lnTo>
                <a:lnTo>
                  <a:pt x="21600" y="7200"/>
                </a:lnTo>
                <a:lnTo>
                  <a:pt x="0" y="0"/>
                </a:lnTo>
                <a:close/>
              </a:path>
            </a:pathLst>
          </a:custGeom>
          <a:solidFill>
            <a:srgbClr val="46C6F1"/>
          </a:solidFill>
          <a:ln>
            <a:noFill/>
          </a:ln>
        </p:spPr>
        <p:txBody>
          <a:bodyPr anchorCtr="0" anchor="t" bIns="0" lIns="0" rIns="0" tIns="0">
            <a:noAutofit/>
          </a:bodyPr>
          <a:lstStyle/>
          <a:p>
            <a:pPr indent="0" lvl="0" marL="0" marR="0" rtl="0" algn="l">
              <a:spcBef>
                <a:spcPts val="0"/>
              </a:spcBef>
              <a:buNone/>
            </a:pPr>
            <a:r>
              <a:t/>
            </a:r>
            <a:endParaRPr b="0" i="0" sz="800" u="none" cap="none" strike="noStrike">
              <a:latin typeface="Calibri"/>
              <a:ea typeface="Calibri"/>
              <a:cs typeface="Calibri"/>
              <a:sym typeface="Calibri"/>
            </a:endParaRPr>
          </a:p>
        </p:txBody>
      </p:sp>
      <p:sp>
        <p:nvSpPr>
          <p:cNvPr id="105" name="Shape 105"/>
          <p:cNvSpPr/>
          <p:nvPr/>
        </p:nvSpPr>
        <p:spPr>
          <a:xfrm>
            <a:off x="7708061" y="1140155"/>
            <a:ext cx="326051" cy="564407"/>
          </a:xfrm>
          <a:custGeom>
            <a:pathLst>
              <a:path extrusionOk="0" h="21600" w="21600">
                <a:moveTo>
                  <a:pt x="21600" y="0"/>
                </a:moveTo>
                <a:lnTo>
                  <a:pt x="0" y="7200"/>
                </a:lnTo>
                <a:lnTo>
                  <a:pt x="0" y="21600"/>
                </a:lnTo>
                <a:lnTo>
                  <a:pt x="21600" y="14400"/>
                </a:lnTo>
                <a:lnTo>
                  <a:pt x="21600" y="0"/>
                </a:lnTo>
                <a:close/>
              </a:path>
            </a:pathLst>
          </a:custGeom>
          <a:solidFill>
            <a:srgbClr val="46C6F1"/>
          </a:solidFill>
          <a:ln>
            <a:noFill/>
          </a:ln>
        </p:spPr>
        <p:txBody>
          <a:bodyPr anchorCtr="0" anchor="t" bIns="0" lIns="0" rIns="0" tIns="0">
            <a:noAutofit/>
          </a:bodyPr>
          <a:lstStyle/>
          <a:p>
            <a:pPr indent="0" lvl="0" marL="0" marR="0" rtl="0" algn="l">
              <a:spcBef>
                <a:spcPts val="0"/>
              </a:spcBef>
              <a:buNone/>
            </a:pPr>
            <a:r>
              <a:t/>
            </a:r>
            <a:endParaRPr b="0" i="0" sz="800" u="none" cap="none" strike="noStrike">
              <a:latin typeface="Calibri"/>
              <a:ea typeface="Calibri"/>
              <a:cs typeface="Calibri"/>
              <a:sym typeface="Calibri"/>
            </a:endParaRPr>
          </a:p>
        </p:txBody>
      </p:sp>
      <p:sp>
        <p:nvSpPr>
          <p:cNvPr id="106" name="Shape 106"/>
          <p:cNvSpPr/>
          <p:nvPr/>
        </p:nvSpPr>
        <p:spPr>
          <a:xfrm>
            <a:off x="8094357" y="918745"/>
            <a:ext cx="652158" cy="376271"/>
          </a:xfrm>
          <a:custGeom>
            <a:pathLst>
              <a:path extrusionOk="0" h="21600" w="21600">
                <a:moveTo>
                  <a:pt x="10800" y="0"/>
                </a:moveTo>
                <a:lnTo>
                  <a:pt x="0" y="10800"/>
                </a:lnTo>
                <a:lnTo>
                  <a:pt x="10800" y="21600"/>
                </a:lnTo>
                <a:lnTo>
                  <a:pt x="21600" y="10800"/>
                </a:lnTo>
                <a:lnTo>
                  <a:pt x="10800" y="0"/>
                </a:lnTo>
                <a:close/>
              </a:path>
            </a:pathLst>
          </a:custGeom>
          <a:solidFill>
            <a:srgbClr val="46C6F1"/>
          </a:solidFill>
          <a:ln>
            <a:noFill/>
          </a:ln>
        </p:spPr>
        <p:txBody>
          <a:bodyPr anchorCtr="0" anchor="t" bIns="0" lIns="0" rIns="0" tIns="0">
            <a:noAutofit/>
          </a:bodyPr>
          <a:lstStyle/>
          <a:p>
            <a:pPr indent="0" lvl="0" marL="0" marR="0" rtl="0" algn="l">
              <a:spcBef>
                <a:spcPts val="0"/>
              </a:spcBef>
              <a:buNone/>
            </a:pPr>
            <a:r>
              <a:t/>
            </a:r>
            <a:endParaRPr b="0" i="0" sz="800" u="none" cap="none" strike="noStrike">
              <a:latin typeface="Calibri"/>
              <a:ea typeface="Calibri"/>
              <a:cs typeface="Calibri"/>
              <a:sym typeface="Calibri"/>
            </a:endParaRPr>
          </a:p>
        </p:txBody>
      </p:sp>
      <p:sp>
        <p:nvSpPr>
          <p:cNvPr id="107" name="Shape 107"/>
          <p:cNvSpPr/>
          <p:nvPr/>
        </p:nvSpPr>
        <p:spPr>
          <a:xfrm>
            <a:off x="8075134" y="1140166"/>
            <a:ext cx="326051" cy="564407"/>
          </a:xfrm>
          <a:custGeom>
            <a:pathLst>
              <a:path extrusionOk="0" h="21600" w="21600">
                <a:moveTo>
                  <a:pt x="0" y="0"/>
                </a:moveTo>
                <a:lnTo>
                  <a:pt x="0" y="14400"/>
                </a:lnTo>
                <a:lnTo>
                  <a:pt x="21600" y="21600"/>
                </a:lnTo>
                <a:lnTo>
                  <a:pt x="21600" y="7200"/>
                </a:lnTo>
                <a:lnTo>
                  <a:pt x="0" y="0"/>
                </a:lnTo>
                <a:close/>
              </a:path>
            </a:pathLst>
          </a:custGeom>
          <a:solidFill>
            <a:srgbClr val="46C6F1"/>
          </a:solidFill>
          <a:ln>
            <a:noFill/>
          </a:ln>
        </p:spPr>
        <p:txBody>
          <a:bodyPr anchorCtr="0" anchor="t" bIns="0" lIns="0" rIns="0" tIns="0">
            <a:noAutofit/>
          </a:bodyPr>
          <a:lstStyle/>
          <a:p>
            <a:pPr indent="0" lvl="0" marL="0" marR="0" rtl="0" algn="l">
              <a:spcBef>
                <a:spcPts val="0"/>
              </a:spcBef>
              <a:buNone/>
            </a:pPr>
            <a:r>
              <a:t/>
            </a:r>
            <a:endParaRPr b="0" i="0" sz="800" u="none" cap="none" strike="noStrike">
              <a:latin typeface="Calibri"/>
              <a:ea typeface="Calibri"/>
              <a:cs typeface="Calibri"/>
              <a:sym typeface="Calibri"/>
            </a:endParaRPr>
          </a:p>
        </p:txBody>
      </p:sp>
      <p:sp>
        <p:nvSpPr>
          <p:cNvPr id="108" name="Shape 108"/>
          <p:cNvSpPr/>
          <p:nvPr/>
        </p:nvSpPr>
        <p:spPr>
          <a:xfrm>
            <a:off x="8439658" y="1140155"/>
            <a:ext cx="326051" cy="564407"/>
          </a:xfrm>
          <a:custGeom>
            <a:pathLst>
              <a:path extrusionOk="0" h="21600" w="21600">
                <a:moveTo>
                  <a:pt x="21600" y="0"/>
                </a:moveTo>
                <a:lnTo>
                  <a:pt x="0" y="7200"/>
                </a:lnTo>
                <a:lnTo>
                  <a:pt x="0" y="21600"/>
                </a:lnTo>
                <a:lnTo>
                  <a:pt x="21600" y="14400"/>
                </a:lnTo>
                <a:lnTo>
                  <a:pt x="21600" y="0"/>
                </a:lnTo>
                <a:close/>
              </a:path>
            </a:pathLst>
          </a:custGeom>
          <a:solidFill>
            <a:srgbClr val="46C6F1"/>
          </a:solidFill>
          <a:ln>
            <a:noFill/>
          </a:ln>
        </p:spPr>
        <p:txBody>
          <a:bodyPr anchorCtr="0" anchor="t" bIns="0" lIns="0" rIns="0" tIns="0">
            <a:noAutofit/>
          </a:bodyPr>
          <a:lstStyle/>
          <a:p>
            <a:pPr indent="0" lvl="0" marL="0" marR="0" rtl="0" algn="l">
              <a:spcBef>
                <a:spcPts val="0"/>
              </a:spcBef>
              <a:buNone/>
            </a:pPr>
            <a:r>
              <a:t/>
            </a:r>
            <a:endParaRPr b="0" i="0" sz="800" u="none" cap="none" strike="noStrike">
              <a:latin typeface="Calibri"/>
              <a:ea typeface="Calibri"/>
              <a:cs typeface="Calibri"/>
              <a:sym typeface="Calibri"/>
            </a:endParaRPr>
          </a:p>
        </p:txBody>
      </p:sp>
      <p:sp>
        <p:nvSpPr>
          <p:cNvPr id="109" name="Shape 109"/>
          <p:cNvSpPr/>
          <p:nvPr/>
        </p:nvSpPr>
        <p:spPr>
          <a:xfrm>
            <a:off x="8825834" y="923625"/>
            <a:ext cx="317574" cy="366497"/>
          </a:xfrm>
          <a:custGeom>
            <a:pathLst>
              <a:path extrusionOk="0" h="21600" w="21600">
                <a:moveTo>
                  <a:pt x="21600" y="0"/>
                </a:moveTo>
                <a:lnTo>
                  <a:pt x="0" y="10800"/>
                </a:lnTo>
                <a:lnTo>
                  <a:pt x="21600" y="21600"/>
                </a:lnTo>
                <a:lnTo>
                  <a:pt x="21600" y="0"/>
                </a:lnTo>
                <a:close/>
              </a:path>
            </a:pathLst>
          </a:custGeom>
          <a:solidFill>
            <a:srgbClr val="14A1C6"/>
          </a:solidFill>
          <a:ln>
            <a:noFill/>
          </a:ln>
        </p:spPr>
        <p:txBody>
          <a:bodyPr anchorCtr="0" anchor="t" bIns="0" lIns="0" rIns="0" tIns="0">
            <a:noAutofit/>
          </a:bodyPr>
          <a:lstStyle/>
          <a:p>
            <a:pPr indent="0" lvl="0" marL="0" marR="0" rtl="0" algn="l">
              <a:spcBef>
                <a:spcPts val="0"/>
              </a:spcBef>
              <a:buNone/>
            </a:pPr>
            <a:r>
              <a:t/>
            </a:r>
            <a:endParaRPr b="0" i="0" sz="800" u="none" cap="none" strike="noStrike">
              <a:latin typeface="Calibri"/>
              <a:ea typeface="Calibri"/>
              <a:cs typeface="Calibri"/>
              <a:sym typeface="Calibri"/>
            </a:endParaRPr>
          </a:p>
        </p:txBody>
      </p:sp>
      <p:sp>
        <p:nvSpPr>
          <p:cNvPr id="110" name="Shape 110"/>
          <p:cNvSpPr/>
          <p:nvPr/>
        </p:nvSpPr>
        <p:spPr>
          <a:xfrm>
            <a:off x="8806608" y="1140166"/>
            <a:ext cx="326051" cy="564407"/>
          </a:xfrm>
          <a:custGeom>
            <a:pathLst>
              <a:path extrusionOk="0" h="21600" w="21600">
                <a:moveTo>
                  <a:pt x="0" y="0"/>
                </a:moveTo>
                <a:lnTo>
                  <a:pt x="0" y="14400"/>
                </a:lnTo>
                <a:lnTo>
                  <a:pt x="21600" y="21600"/>
                </a:lnTo>
                <a:lnTo>
                  <a:pt x="21600" y="7200"/>
                </a:lnTo>
                <a:lnTo>
                  <a:pt x="0" y="0"/>
                </a:lnTo>
                <a:close/>
              </a:path>
            </a:pathLst>
          </a:custGeom>
          <a:solidFill>
            <a:srgbClr val="14A1C6"/>
          </a:solidFill>
          <a:ln>
            <a:noFill/>
          </a:ln>
        </p:spPr>
        <p:txBody>
          <a:bodyPr anchorCtr="0" anchor="t" bIns="0" lIns="0" rIns="0" tIns="0">
            <a:noAutofit/>
          </a:bodyPr>
          <a:lstStyle/>
          <a:p>
            <a:pPr indent="0" lvl="0" marL="0" marR="0" rtl="0" algn="l">
              <a:spcBef>
                <a:spcPts val="0"/>
              </a:spcBef>
              <a:buNone/>
            </a:pPr>
            <a:r>
              <a:t/>
            </a:r>
            <a:endParaRPr b="0" i="0" sz="800" u="none" cap="none" strike="noStrike">
              <a:latin typeface="Calibri"/>
              <a:ea typeface="Calibri"/>
              <a:cs typeface="Calibri"/>
              <a:sym typeface="Calibri"/>
            </a:endParaRPr>
          </a:p>
        </p:txBody>
      </p:sp>
      <p:sp>
        <p:nvSpPr>
          <p:cNvPr id="111" name="Shape 111"/>
          <p:cNvSpPr/>
          <p:nvPr/>
        </p:nvSpPr>
        <p:spPr>
          <a:xfrm>
            <a:off x="6995325" y="287354"/>
            <a:ext cx="652103" cy="376271"/>
          </a:xfrm>
          <a:custGeom>
            <a:pathLst>
              <a:path extrusionOk="0" h="21600" w="21600">
                <a:moveTo>
                  <a:pt x="10800" y="0"/>
                </a:moveTo>
                <a:lnTo>
                  <a:pt x="0" y="10800"/>
                </a:lnTo>
                <a:lnTo>
                  <a:pt x="10800" y="21600"/>
                </a:lnTo>
                <a:lnTo>
                  <a:pt x="21600" y="10800"/>
                </a:lnTo>
                <a:lnTo>
                  <a:pt x="10800" y="0"/>
                </a:lnTo>
                <a:close/>
              </a:path>
            </a:pathLst>
          </a:custGeom>
          <a:solidFill>
            <a:srgbClr val="46C6F1"/>
          </a:solidFill>
          <a:ln>
            <a:noFill/>
          </a:ln>
        </p:spPr>
        <p:txBody>
          <a:bodyPr anchorCtr="0" anchor="t" bIns="0" lIns="0" rIns="0" tIns="0">
            <a:noAutofit/>
          </a:bodyPr>
          <a:lstStyle/>
          <a:p>
            <a:pPr indent="0" lvl="0" marL="0" marR="0" rtl="0" algn="l">
              <a:spcBef>
                <a:spcPts val="0"/>
              </a:spcBef>
              <a:buNone/>
            </a:pPr>
            <a:r>
              <a:t/>
            </a:r>
            <a:endParaRPr b="0" i="0" sz="800" u="none" cap="none" strike="noStrike">
              <a:latin typeface="Calibri"/>
              <a:ea typeface="Calibri"/>
              <a:cs typeface="Calibri"/>
              <a:sym typeface="Calibri"/>
            </a:endParaRPr>
          </a:p>
        </p:txBody>
      </p:sp>
      <p:sp>
        <p:nvSpPr>
          <p:cNvPr id="112" name="Shape 112"/>
          <p:cNvSpPr/>
          <p:nvPr/>
        </p:nvSpPr>
        <p:spPr>
          <a:xfrm>
            <a:off x="6976097" y="508774"/>
            <a:ext cx="326051" cy="564407"/>
          </a:xfrm>
          <a:custGeom>
            <a:pathLst>
              <a:path extrusionOk="0" h="21600" w="21600">
                <a:moveTo>
                  <a:pt x="0" y="0"/>
                </a:moveTo>
                <a:lnTo>
                  <a:pt x="0" y="14400"/>
                </a:lnTo>
                <a:lnTo>
                  <a:pt x="21600" y="21600"/>
                </a:lnTo>
                <a:lnTo>
                  <a:pt x="21600" y="7200"/>
                </a:lnTo>
                <a:lnTo>
                  <a:pt x="0" y="0"/>
                </a:lnTo>
                <a:close/>
              </a:path>
            </a:pathLst>
          </a:custGeom>
          <a:solidFill>
            <a:srgbClr val="46C6F1"/>
          </a:solidFill>
          <a:ln>
            <a:noFill/>
          </a:ln>
        </p:spPr>
        <p:txBody>
          <a:bodyPr anchorCtr="0" anchor="t" bIns="0" lIns="0" rIns="0" tIns="0">
            <a:noAutofit/>
          </a:bodyPr>
          <a:lstStyle/>
          <a:p>
            <a:pPr indent="0" lvl="0" marL="0" marR="0" rtl="0" algn="l">
              <a:spcBef>
                <a:spcPts val="0"/>
              </a:spcBef>
              <a:buNone/>
            </a:pPr>
            <a:r>
              <a:t/>
            </a:r>
            <a:endParaRPr b="0" i="0" sz="800" u="none" cap="none" strike="noStrike">
              <a:latin typeface="Calibri"/>
              <a:ea typeface="Calibri"/>
              <a:cs typeface="Calibri"/>
              <a:sym typeface="Calibri"/>
            </a:endParaRPr>
          </a:p>
        </p:txBody>
      </p:sp>
      <p:sp>
        <p:nvSpPr>
          <p:cNvPr id="113" name="Shape 113"/>
          <p:cNvSpPr/>
          <p:nvPr/>
        </p:nvSpPr>
        <p:spPr>
          <a:xfrm>
            <a:off x="7340621" y="508764"/>
            <a:ext cx="326051" cy="564407"/>
          </a:xfrm>
          <a:custGeom>
            <a:pathLst>
              <a:path extrusionOk="0" h="21600" w="21600">
                <a:moveTo>
                  <a:pt x="21600" y="0"/>
                </a:moveTo>
                <a:lnTo>
                  <a:pt x="0" y="7200"/>
                </a:lnTo>
                <a:lnTo>
                  <a:pt x="0" y="21600"/>
                </a:lnTo>
                <a:lnTo>
                  <a:pt x="21600" y="14400"/>
                </a:lnTo>
                <a:lnTo>
                  <a:pt x="21600" y="0"/>
                </a:lnTo>
                <a:close/>
              </a:path>
            </a:pathLst>
          </a:custGeom>
          <a:solidFill>
            <a:srgbClr val="46C6F1"/>
          </a:solidFill>
          <a:ln>
            <a:noFill/>
          </a:ln>
        </p:spPr>
        <p:txBody>
          <a:bodyPr anchorCtr="0" anchor="t" bIns="0" lIns="0" rIns="0" tIns="0">
            <a:noAutofit/>
          </a:bodyPr>
          <a:lstStyle/>
          <a:p>
            <a:pPr indent="0" lvl="0" marL="0" marR="0" rtl="0" algn="l">
              <a:spcBef>
                <a:spcPts val="0"/>
              </a:spcBef>
              <a:buNone/>
            </a:pPr>
            <a:r>
              <a:t/>
            </a:r>
            <a:endParaRPr b="0" i="0" sz="800" u="none" cap="none" strike="noStrike">
              <a:latin typeface="Calibri"/>
              <a:ea typeface="Calibri"/>
              <a:cs typeface="Calibri"/>
              <a:sym typeface="Calibri"/>
            </a:endParaRPr>
          </a:p>
        </p:txBody>
      </p:sp>
      <p:sp>
        <p:nvSpPr>
          <p:cNvPr id="114" name="Shape 114"/>
          <p:cNvSpPr/>
          <p:nvPr/>
        </p:nvSpPr>
        <p:spPr>
          <a:xfrm>
            <a:off x="7726921" y="287354"/>
            <a:ext cx="652103" cy="376271"/>
          </a:xfrm>
          <a:custGeom>
            <a:pathLst>
              <a:path extrusionOk="0" h="21600" w="21600">
                <a:moveTo>
                  <a:pt x="10800" y="0"/>
                </a:moveTo>
                <a:lnTo>
                  <a:pt x="0" y="10800"/>
                </a:lnTo>
                <a:lnTo>
                  <a:pt x="10800" y="21600"/>
                </a:lnTo>
                <a:lnTo>
                  <a:pt x="21600" y="10800"/>
                </a:lnTo>
                <a:lnTo>
                  <a:pt x="10800" y="0"/>
                </a:lnTo>
                <a:close/>
              </a:path>
            </a:pathLst>
          </a:custGeom>
          <a:solidFill>
            <a:srgbClr val="46C6F1"/>
          </a:solidFill>
          <a:ln>
            <a:noFill/>
          </a:ln>
        </p:spPr>
        <p:txBody>
          <a:bodyPr anchorCtr="0" anchor="t" bIns="0" lIns="0" rIns="0" tIns="0">
            <a:noAutofit/>
          </a:bodyPr>
          <a:lstStyle/>
          <a:p>
            <a:pPr indent="0" lvl="0" marL="0" marR="0" rtl="0" algn="l">
              <a:spcBef>
                <a:spcPts val="0"/>
              </a:spcBef>
              <a:buNone/>
            </a:pPr>
            <a:r>
              <a:t/>
            </a:r>
            <a:endParaRPr b="0" i="0" sz="800" u="none" cap="none" strike="noStrike">
              <a:latin typeface="Calibri"/>
              <a:ea typeface="Calibri"/>
              <a:cs typeface="Calibri"/>
              <a:sym typeface="Calibri"/>
            </a:endParaRPr>
          </a:p>
        </p:txBody>
      </p:sp>
      <p:sp>
        <p:nvSpPr>
          <p:cNvPr id="115" name="Shape 115"/>
          <p:cNvSpPr/>
          <p:nvPr/>
        </p:nvSpPr>
        <p:spPr>
          <a:xfrm>
            <a:off x="7707693" y="508774"/>
            <a:ext cx="326051" cy="564407"/>
          </a:xfrm>
          <a:custGeom>
            <a:pathLst>
              <a:path extrusionOk="0" h="21600" w="21600">
                <a:moveTo>
                  <a:pt x="0" y="0"/>
                </a:moveTo>
                <a:lnTo>
                  <a:pt x="0" y="14400"/>
                </a:lnTo>
                <a:lnTo>
                  <a:pt x="21600" y="21600"/>
                </a:lnTo>
                <a:lnTo>
                  <a:pt x="21600" y="7200"/>
                </a:lnTo>
                <a:lnTo>
                  <a:pt x="0" y="0"/>
                </a:lnTo>
                <a:close/>
              </a:path>
            </a:pathLst>
          </a:custGeom>
          <a:solidFill>
            <a:srgbClr val="46C6F1"/>
          </a:solidFill>
          <a:ln>
            <a:noFill/>
          </a:ln>
        </p:spPr>
        <p:txBody>
          <a:bodyPr anchorCtr="0" anchor="t" bIns="0" lIns="0" rIns="0" tIns="0">
            <a:noAutofit/>
          </a:bodyPr>
          <a:lstStyle/>
          <a:p>
            <a:pPr indent="0" lvl="0" marL="0" marR="0" rtl="0" algn="l">
              <a:spcBef>
                <a:spcPts val="0"/>
              </a:spcBef>
              <a:buNone/>
            </a:pPr>
            <a:r>
              <a:t/>
            </a:r>
            <a:endParaRPr b="0" i="0" sz="800" u="none" cap="none" strike="noStrike">
              <a:latin typeface="Calibri"/>
              <a:ea typeface="Calibri"/>
              <a:cs typeface="Calibri"/>
              <a:sym typeface="Calibri"/>
            </a:endParaRPr>
          </a:p>
        </p:txBody>
      </p:sp>
      <p:sp>
        <p:nvSpPr>
          <p:cNvPr id="116" name="Shape 116"/>
          <p:cNvSpPr/>
          <p:nvPr/>
        </p:nvSpPr>
        <p:spPr>
          <a:xfrm>
            <a:off x="8072218" y="508764"/>
            <a:ext cx="326051" cy="564407"/>
          </a:xfrm>
          <a:custGeom>
            <a:pathLst>
              <a:path extrusionOk="0" h="21600" w="21600">
                <a:moveTo>
                  <a:pt x="21600" y="0"/>
                </a:moveTo>
                <a:lnTo>
                  <a:pt x="1" y="7200"/>
                </a:lnTo>
                <a:lnTo>
                  <a:pt x="0" y="21600"/>
                </a:lnTo>
                <a:lnTo>
                  <a:pt x="21600" y="14400"/>
                </a:lnTo>
                <a:lnTo>
                  <a:pt x="21600" y="0"/>
                </a:lnTo>
                <a:close/>
              </a:path>
            </a:pathLst>
          </a:custGeom>
          <a:solidFill>
            <a:srgbClr val="46C6F1"/>
          </a:solidFill>
          <a:ln>
            <a:noFill/>
          </a:ln>
        </p:spPr>
        <p:txBody>
          <a:bodyPr anchorCtr="0" anchor="t" bIns="0" lIns="0" rIns="0" tIns="0">
            <a:noAutofit/>
          </a:bodyPr>
          <a:lstStyle/>
          <a:p>
            <a:pPr indent="0" lvl="0" marL="0" marR="0" rtl="0" algn="l">
              <a:spcBef>
                <a:spcPts val="0"/>
              </a:spcBef>
              <a:buNone/>
            </a:pPr>
            <a:r>
              <a:t/>
            </a:r>
            <a:endParaRPr b="0" i="0" sz="800" u="none" cap="none" strike="noStrike">
              <a:latin typeface="Calibri"/>
              <a:ea typeface="Calibri"/>
              <a:cs typeface="Calibri"/>
              <a:sym typeface="Calibri"/>
            </a:endParaRPr>
          </a:p>
        </p:txBody>
      </p:sp>
      <p:cxnSp>
        <p:nvCxnSpPr>
          <p:cNvPr id="117" name="Shape 117"/>
          <p:cNvCxnSpPr/>
          <p:nvPr/>
        </p:nvCxnSpPr>
        <p:spPr>
          <a:xfrm flipH="1" rot="10800000">
            <a:off x="7575578" y="4825529"/>
            <a:ext cx="543899" cy="314400"/>
          </a:xfrm>
          <a:prstGeom prst="straightConnector1">
            <a:avLst/>
          </a:prstGeom>
          <a:noFill/>
          <a:ln cap="flat" cmpd="sng" w="15575">
            <a:solidFill>
              <a:srgbClr val="46C6F1"/>
            </a:solidFill>
            <a:prstDash val="lgDash"/>
            <a:round/>
            <a:headEnd len="med" w="med" type="none"/>
            <a:tailEnd len="med" w="med" type="none"/>
          </a:ln>
        </p:spPr>
      </p:cxnSp>
      <p:cxnSp>
        <p:nvCxnSpPr>
          <p:cNvPr id="118" name="Shape 118"/>
          <p:cNvCxnSpPr/>
          <p:nvPr/>
        </p:nvCxnSpPr>
        <p:spPr>
          <a:xfrm rot="10800000">
            <a:off x="6186711" y="-145"/>
            <a:ext cx="804299" cy="465000"/>
          </a:xfrm>
          <a:prstGeom prst="straightConnector1">
            <a:avLst/>
          </a:prstGeom>
          <a:noFill/>
          <a:ln cap="flat" cmpd="sng" w="15575">
            <a:solidFill>
              <a:srgbClr val="46C6F1"/>
            </a:solidFill>
            <a:prstDash val="lgDash"/>
            <a:round/>
            <a:headEnd len="med" w="med" type="none"/>
            <a:tailEnd len="med" w="med" type="none"/>
          </a:ln>
        </p:spPr>
      </p:cxnSp>
      <p:sp>
        <p:nvSpPr>
          <p:cNvPr id="119" name="Shape 119"/>
          <p:cNvSpPr/>
          <p:nvPr/>
        </p:nvSpPr>
        <p:spPr>
          <a:xfrm>
            <a:off x="7360081" y="3440797"/>
            <a:ext cx="652103" cy="376271"/>
          </a:xfrm>
          <a:custGeom>
            <a:pathLst>
              <a:path extrusionOk="0" h="21600" w="21600">
                <a:moveTo>
                  <a:pt x="10800" y="0"/>
                </a:moveTo>
                <a:lnTo>
                  <a:pt x="21600" y="10800"/>
                </a:lnTo>
                <a:lnTo>
                  <a:pt x="10800" y="21600"/>
                </a:lnTo>
                <a:lnTo>
                  <a:pt x="0" y="10800"/>
                </a:lnTo>
                <a:lnTo>
                  <a:pt x="10800" y="0"/>
                </a:lnTo>
                <a:close/>
              </a:path>
            </a:pathLst>
          </a:custGeom>
          <a:noFill/>
          <a:ln cap="flat" cmpd="sng" w="20925">
            <a:solidFill>
              <a:srgbClr val="46C6F1"/>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b="0" i="0" sz="800" u="none" cap="none" strike="noStrike">
              <a:latin typeface="Calibri"/>
              <a:ea typeface="Calibri"/>
              <a:cs typeface="Calibri"/>
              <a:sym typeface="Calibri"/>
            </a:endParaRPr>
          </a:p>
        </p:txBody>
      </p:sp>
      <p:sp>
        <p:nvSpPr>
          <p:cNvPr id="120" name="Shape 120"/>
          <p:cNvSpPr/>
          <p:nvPr/>
        </p:nvSpPr>
        <p:spPr>
          <a:xfrm>
            <a:off x="7705374" y="3662220"/>
            <a:ext cx="326051" cy="564407"/>
          </a:xfrm>
          <a:custGeom>
            <a:pathLst>
              <a:path extrusionOk="0" h="21600" w="21600">
                <a:moveTo>
                  <a:pt x="21600" y="14400"/>
                </a:moveTo>
                <a:lnTo>
                  <a:pt x="0" y="21600"/>
                </a:lnTo>
                <a:lnTo>
                  <a:pt x="0" y="7200"/>
                </a:lnTo>
                <a:lnTo>
                  <a:pt x="21600" y="0"/>
                </a:lnTo>
                <a:lnTo>
                  <a:pt x="21600" y="14400"/>
                </a:lnTo>
                <a:close/>
              </a:path>
            </a:pathLst>
          </a:custGeom>
          <a:noFill/>
          <a:ln cap="flat" cmpd="sng" w="20925">
            <a:solidFill>
              <a:srgbClr val="46C6F1"/>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b="0" i="0" sz="800" u="none" cap="none" strike="noStrike">
              <a:latin typeface="Calibri"/>
              <a:ea typeface="Calibri"/>
              <a:cs typeface="Calibri"/>
              <a:sym typeface="Calibri"/>
            </a:endParaRPr>
          </a:p>
        </p:txBody>
      </p:sp>
      <p:sp>
        <p:nvSpPr>
          <p:cNvPr id="121" name="Shape 121"/>
          <p:cNvSpPr/>
          <p:nvPr/>
        </p:nvSpPr>
        <p:spPr>
          <a:xfrm>
            <a:off x="7340850" y="3662212"/>
            <a:ext cx="326051" cy="564407"/>
          </a:xfrm>
          <a:custGeom>
            <a:pathLst>
              <a:path extrusionOk="0" h="21600" w="21600">
                <a:moveTo>
                  <a:pt x="21599" y="7200"/>
                </a:moveTo>
                <a:lnTo>
                  <a:pt x="21600" y="21600"/>
                </a:lnTo>
                <a:lnTo>
                  <a:pt x="0" y="14400"/>
                </a:lnTo>
                <a:lnTo>
                  <a:pt x="0" y="0"/>
                </a:lnTo>
                <a:lnTo>
                  <a:pt x="21599" y="7200"/>
                </a:lnTo>
                <a:close/>
              </a:path>
            </a:pathLst>
          </a:custGeom>
          <a:noFill/>
          <a:ln cap="flat" cmpd="sng" w="20925">
            <a:solidFill>
              <a:srgbClr val="46C6F1"/>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b="0" i="0" sz="800" u="none" cap="none" strike="noStrike">
              <a:latin typeface="Calibri"/>
              <a:ea typeface="Calibri"/>
              <a:cs typeface="Calibri"/>
              <a:sym typeface="Calibri"/>
            </a:endParaRPr>
          </a:p>
        </p:txBody>
      </p:sp>
      <p:sp>
        <p:nvSpPr>
          <p:cNvPr id="122" name="Shape 122"/>
          <p:cNvSpPr/>
          <p:nvPr/>
        </p:nvSpPr>
        <p:spPr>
          <a:xfrm>
            <a:off x="8467304" y="1544503"/>
            <a:ext cx="652103" cy="376271"/>
          </a:xfrm>
          <a:custGeom>
            <a:pathLst>
              <a:path extrusionOk="0" h="21600" w="21600">
                <a:moveTo>
                  <a:pt x="10800" y="0"/>
                </a:moveTo>
                <a:lnTo>
                  <a:pt x="21600" y="10800"/>
                </a:lnTo>
                <a:lnTo>
                  <a:pt x="10800" y="21600"/>
                </a:lnTo>
                <a:lnTo>
                  <a:pt x="0" y="10800"/>
                </a:lnTo>
                <a:lnTo>
                  <a:pt x="10800" y="0"/>
                </a:lnTo>
                <a:close/>
              </a:path>
            </a:pathLst>
          </a:custGeom>
          <a:noFill/>
          <a:ln cap="flat" cmpd="sng" w="20925">
            <a:solidFill>
              <a:srgbClr val="46C6F1"/>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b="0" i="0" sz="800" u="none" cap="none" strike="noStrike">
              <a:latin typeface="Calibri"/>
              <a:ea typeface="Calibri"/>
              <a:cs typeface="Calibri"/>
              <a:sym typeface="Calibri"/>
            </a:endParaRPr>
          </a:p>
        </p:txBody>
      </p:sp>
      <p:sp>
        <p:nvSpPr>
          <p:cNvPr id="123" name="Shape 123"/>
          <p:cNvSpPr/>
          <p:nvPr/>
        </p:nvSpPr>
        <p:spPr>
          <a:xfrm>
            <a:off x="8812598" y="1765928"/>
            <a:ext cx="326051" cy="564407"/>
          </a:xfrm>
          <a:custGeom>
            <a:pathLst>
              <a:path extrusionOk="0" h="21600" w="21600">
                <a:moveTo>
                  <a:pt x="21600" y="14400"/>
                </a:moveTo>
                <a:lnTo>
                  <a:pt x="0" y="21600"/>
                </a:lnTo>
                <a:lnTo>
                  <a:pt x="0" y="7200"/>
                </a:lnTo>
                <a:lnTo>
                  <a:pt x="21600" y="0"/>
                </a:lnTo>
                <a:lnTo>
                  <a:pt x="21600" y="14400"/>
                </a:lnTo>
                <a:close/>
              </a:path>
            </a:pathLst>
          </a:custGeom>
          <a:noFill/>
          <a:ln cap="flat" cmpd="sng" w="20925">
            <a:solidFill>
              <a:srgbClr val="46C6F1"/>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b="0" i="0" sz="800" u="none" cap="none" strike="noStrike">
              <a:latin typeface="Calibri"/>
              <a:ea typeface="Calibri"/>
              <a:cs typeface="Calibri"/>
              <a:sym typeface="Calibri"/>
            </a:endParaRPr>
          </a:p>
        </p:txBody>
      </p:sp>
      <p:sp>
        <p:nvSpPr>
          <p:cNvPr id="124" name="Shape 124"/>
          <p:cNvSpPr/>
          <p:nvPr/>
        </p:nvSpPr>
        <p:spPr>
          <a:xfrm>
            <a:off x="8448074" y="1765924"/>
            <a:ext cx="326051" cy="564407"/>
          </a:xfrm>
          <a:custGeom>
            <a:pathLst>
              <a:path extrusionOk="0" h="21600" w="21600">
                <a:moveTo>
                  <a:pt x="21599" y="7200"/>
                </a:moveTo>
                <a:lnTo>
                  <a:pt x="21600" y="21600"/>
                </a:lnTo>
                <a:lnTo>
                  <a:pt x="0" y="14400"/>
                </a:lnTo>
                <a:lnTo>
                  <a:pt x="0" y="0"/>
                </a:lnTo>
                <a:lnTo>
                  <a:pt x="21599" y="7200"/>
                </a:lnTo>
                <a:close/>
              </a:path>
            </a:pathLst>
          </a:custGeom>
          <a:noFill/>
          <a:ln cap="flat" cmpd="sng" w="20925">
            <a:solidFill>
              <a:srgbClr val="46C6F1"/>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b="0" i="0" sz="800" u="none" cap="none" strike="noStrike">
              <a:latin typeface="Calibri"/>
              <a:ea typeface="Calibri"/>
              <a:cs typeface="Calibri"/>
              <a:sym typeface="Calibri"/>
            </a:endParaRPr>
          </a:p>
        </p:txBody>
      </p:sp>
      <p:sp>
        <p:nvSpPr>
          <p:cNvPr id="125" name="Shape 125"/>
          <p:cNvSpPr/>
          <p:nvPr/>
        </p:nvSpPr>
        <p:spPr>
          <a:xfrm>
            <a:off x="576550" y="1379451"/>
            <a:ext cx="5528400" cy="20613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aseline="30000" lang="en" sz="4800">
                <a:solidFill>
                  <a:srgbClr val="FFFFFF"/>
                </a:solidFill>
                <a:latin typeface="Source Sans Pro"/>
                <a:ea typeface="Source Sans Pro"/>
                <a:cs typeface="Source Sans Pro"/>
                <a:sym typeface="Source Sans Pro"/>
              </a:rPr>
              <a:t>Please Do Not Feed the Maintainers</a:t>
            </a:r>
          </a:p>
          <a:p>
            <a:pPr indent="0" lvl="0" marL="0" marR="0" rtl="0" algn="l">
              <a:lnSpc>
                <a:spcPct val="100000"/>
              </a:lnSpc>
              <a:spcBef>
                <a:spcPts val="0"/>
              </a:spcBef>
              <a:buSzPct val="25000"/>
              <a:buNone/>
            </a:pPr>
            <a:r>
              <a:rPr baseline="30000" lang="en" sz="3200">
                <a:solidFill>
                  <a:srgbClr val="FFFFFF"/>
                </a:solidFill>
                <a:latin typeface="Source Sans Pro"/>
                <a:ea typeface="Source Sans Pro"/>
                <a:cs typeface="Source Sans Pro"/>
                <a:sym typeface="Source Sans Pro"/>
              </a:rPr>
              <a:t>(How to Run Away and Join the Free Software Circus!)</a:t>
            </a:r>
          </a:p>
          <a:p>
            <a:pPr indent="0" lvl="0" marL="0" marR="0" rtl="0" algn="l">
              <a:lnSpc>
                <a:spcPct val="100000"/>
              </a:lnSpc>
              <a:spcBef>
                <a:spcPts val="0"/>
              </a:spcBef>
              <a:buNone/>
            </a:pPr>
            <a:r>
              <a:t/>
            </a:r>
            <a:endParaRPr baseline="30000" sz="4800">
              <a:solidFill>
                <a:srgbClr val="FFFFFF"/>
              </a:solidFill>
              <a:latin typeface="Source Sans Pro"/>
              <a:ea typeface="Source Sans Pro"/>
              <a:cs typeface="Source Sans Pro"/>
              <a:sym typeface="Source Sans Pro"/>
            </a:endParaRPr>
          </a:p>
          <a:p>
            <a:pPr indent="0" lvl="0" marL="0" marR="0" rtl="0" algn="l">
              <a:lnSpc>
                <a:spcPct val="100000"/>
              </a:lnSpc>
              <a:spcBef>
                <a:spcPts val="0"/>
              </a:spcBef>
              <a:buSzPct val="25000"/>
              <a:buNone/>
            </a:pPr>
            <a:r>
              <a:rPr baseline="30000" lang="en" sz="4800">
                <a:solidFill>
                  <a:srgbClr val="FFFFFF"/>
                </a:solidFill>
                <a:latin typeface="Source Sans Pro"/>
                <a:ea typeface="Source Sans Pro"/>
                <a:cs typeface="Source Sans Pro"/>
                <a:sym typeface="Source Sans Pro"/>
              </a:rPr>
              <a:t>Michael Place</a:t>
            </a:r>
          </a:p>
          <a:p>
            <a:pPr indent="0" lvl="0" marL="0" marR="0" rtl="0" algn="l">
              <a:lnSpc>
                <a:spcPct val="100000"/>
              </a:lnSpc>
              <a:spcBef>
                <a:spcPts val="0"/>
              </a:spcBef>
              <a:buSzPct val="25000"/>
              <a:buNone/>
            </a:pPr>
            <a:r>
              <a:rPr baseline="30000" lang="en" sz="2400">
                <a:solidFill>
                  <a:srgbClr val="FFFFFF"/>
                </a:solidFill>
                <a:latin typeface="Source Sans Pro"/>
                <a:ea typeface="Source Sans Pro"/>
                <a:cs typeface="Source Sans Pro"/>
                <a:sym typeface="Source Sans Pro"/>
              </a:rPr>
              <a:t>mp@saltstack.com</a:t>
            </a:r>
          </a:p>
          <a:p>
            <a:pPr indent="0" lvl="0" marL="0" marR="0" rtl="0" algn="l">
              <a:lnSpc>
                <a:spcPct val="100000"/>
              </a:lnSpc>
              <a:spcBef>
                <a:spcPts val="0"/>
              </a:spcBef>
              <a:buNone/>
            </a:pPr>
            <a:r>
              <a:t/>
            </a:r>
            <a:endParaRPr baseline="30000" sz="4800">
              <a:solidFill>
                <a:srgbClr val="FFFFFF"/>
              </a:solidFill>
              <a:latin typeface="Source Sans Pro"/>
              <a:ea typeface="Source Sans Pro"/>
              <a:cs typeface="Source Sans Pro"/>
              <a:sym typeface="Source Sans Pro"/>
            </a:endParaRPr>
          </a:p>
        </p:txBody>
      </p:sp>
      <p:sp>
        <p:nvSpPr>
          <p:cNvPr id="126" name="Shape 126"/>
          <p:cNvSpPr/>
          <p:nvPr/>
        </p:nvSpPr>
        <p:spPr>
          <a:xfrm>
            <a:off x="576549" y="4804150"/>
            <a:ext cx="1546499" cy="126900"/>
          </a:xfrm>
          <a:prstGeom prst="rect">
            <a:avLst/>
          </a:prstGeom>
          <a:noFill/>
          <a:ln>
            <a:noFill/>
          </a:ln>
        </p:spPr>
        <p:txBody>
          <a:bodyPr anchorCtr="0" anchor="t" bIns="0" lIns="0" rIns="0" tIns="0">
            <a:noAutofit/>
          </a:bodyPr>
          <a:lstStyle/>
          <a:p>
            <a:pPr indent="0" lvl="0" marL="0" marR="0" rtl="0" algn="l">
              <a:spcBef>
                <a:spcPts val="0"/>
              </a:spcBef>
              <a:buSzPct val="25000"/>
              <a:buNone/>
            </a:pPr>
            <a:r>
              <a:rPr lang="en" sz="800">
                <a:solidFill>
                  <a:srgbClr val="E6E7E8"/>
                </a:solidFill>
                <a:latin typeface="Source Sans Pro"/>
                <a:ea typeface="Source Sans Pro"/>
                <a:cs typeface="Source Sans Pro"/>
                <a:sym typeface="Source Sans Pro"/>
              </a:rPr>
              <a:t>Licensed under Apache 2</a:t>
            </a:r>
          </a:p>
          <a:p>
            <a:pPr indent="0" lvl="0" marL="0" marR="0" rtl="0" algn="l">
              <a:spcBef>
                <a:spcPts val="0"/>
              </a:spcBef>
              <a:buNone/>
            </a:pPr>
            <a:r>
              <a:t/>
            </a:r>
            <a:endParaRPr sz="800">
              <a:solidFill>
                <a:srgbClr val="E6E7E8"/>
              </a:solidFill>
              <a:latin typeface="Source Sans Pro"/>
              <a:ea typeface="Source Sans Pro"/>
              <a:cs typeface="Source Sans Pro"/>
              <a:sym typeface="Source Sans Pro"/>
            </a:endParaRPr>
          </a:p>
        </p:txBody>
      </p:sp>
      <p:pic>
        <p:nvPicPr>
          <p:cNvPr id="127" name="Shape 127"/>
          <p:cNvPicPr preferRelativeResize="0"/>
          <p:nvPr/>
        </p:nvPicPr>
        <p:blipFill rotWithShape="1">
          <a:blip r:embed="rId3">
            <a:alphaModFix/>
          </a:blip>
          <a:srcRect b="0" l="0" r="0" t="0"/>
          <a:stretch/>
        </p:blipFill>
        <p:spPr>
          <a:xfrm>
            <a:off x="576550" y="536800"/>
            <a:ext cx="2411099" cy="5699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434343"/>
        </a:solidFill>
      </p:bgPr>
    </p:bg>
    <p:spTree>
      <p:nvGrpSpPr>
        <p:cNvPr id="260" name="Shape 260"/>
        <p:cNvGrpSpPr/>
        <p:nvPr/>
      </p:nvGrpSpPr>
      <p:grpSpPr>
        <a:xfrm>
          <a:off x="0" y="0"/>
          <a:ext cx="0" cy="0"/>
          <a:chOff x="0" y="0"/>
          <a:chExt cx="0" cy="0"/>
        </a:xfrm>
      </p:grpSpPr>
      <p:pic>
        <p:nvPicPr>
          <p:cNvPr id="261" name="Shape 261"/>
          <p:cNvPicPr preferRelativeResize="0"/>
          <p:nvPr/>
        </p:nvPicPr>
        <p:blipFill>
          <a:blip r:embed="rId3">
            <a:alphaModFix/>
          </a:blip>
          <a:stretch>
            <a:fillRect/>
          </a:stretch>
        </p:blipFill>
        <p:spPr>
          <a:xfrm>
            <a:off x="263975" y="179499"/>
            <a:ext cx="3419274" cy="4457174"/>
          </a:xfrm>
          <a:prstGeom prst="rect">
            <a:avLst/>
          </a:prstGeom>
          <a:noFill/>
          <a:ln>
            <a:noFill/>
          </a:ln>
        </p:spPr>
      </p:pic>
      <p:sp>
        <p:nvSpPr>
          <p:cNvPr id="262" name="Shape 262"/>
          <p:cNvSpPr txBox="1"/>
          <p:nvPr/>
        </p:nvSpPr>
        <p:spPr>
          <a:xfrm>
            <a:off x="432925" y="4636675"/>
            <a:ext cx="2893200" cy="274500"/>
          </a:xfrm>
          <a:prstGeom prst="rect">
            <a:avLst/>
          </a:prstGeom>
          <a:noFill/>
          <a:ln>
            <a:noFill/>
          </a:ln>
        </p:spPr>
        <p:txBody>
          <a:bodyPr anchorCtr="0" anchor="t" bIns="91425" lIns="91425" rIns="91425" tIns="91425">
            <a:noAutofit/>
          </a:bodyPr>
          <a:lstStyle/>
          <a:p>
            <a:pPr lvl="0">
              <a:spcBef>
                <a:spcPts val="0"/>
              </a:spcBef>
              <a:buNone/>
            </a:pPr>
            <a:r>
              <a:rPr i="1" lang="en" sz="1000">
                <a:solidFill>
                  <a:srgbClr val="FFFFFF"/>
                </a:solidFill>
              </a:rPr>
              <a:t>[Creative Commons Attributions License; Wikipedia]</a:t>
            </a:r>
          </a:p>
        </p:txBody>
      </p:sp>
      <p:sp>
        <p:nvSpPr>
          <p:cNvPr id="263" name="Shape 263"/>
          <p:cNvSpPr txBox="1"/>
          <p:nvPr/>
        </p:nvSpPr>
        <p:spPr>
          <a:xfrm>
            <a:off x="3828275" y="1009200"/>
            <a:ext cx="1892700" cy="415800"/>
          </a:xfrm>
          <a:prstGeom prst="rect">
            <a:avLst/>
          </a:prstGeom>
          <a:noFill/>
          <a:ln>
            <a:noFill/>
          </a:ln>
        </p:spPr>
        <p:txBody>
          <a:bodyPr anchorCtr="0" anchor="t" bIns="91425" lIns="91425" rIns="91425" tIns="91425">
            <a:noAutofit/>
          </a:bodyPr>
          <a:lstStyle/>
          <a:p>
            <a:pPr lvl="0">
              <a:spcBef>
                <a:spcPts val="0"/>
              </a:spcBef>
              <a:buNone/>
            </a:pPr>
            <a:r>
              <a:rPr lang="en" sz="2400">
                <a:solidFill>
                  <a:srgbClr val="FFFFFF"/>
                </a:solidFill>
                <a:latin typeface="Lato"/>
                <a:ea typeface="Lato"/>
                <a:cs typeface="Lato"/>
                <a:sym typeface="Lato"/>
              </a:rPr>
              <a:t>Trustworthy</a:t>
            </a:r>
          </a:p>
        </p:txBody>
      </p:sp>
      <p:sp>
        <p:nvSpPr>
          <p:cNvPr id="264" name="Shape 264"/>
          <p:cNvSpPr txBox="1"/>
          <p:nvPr/>
        </p:nvSpPr>
        <p:spPr>
          <a:xfrm>
            <a:off x="3855625" y="1482325"/>
            <a:ext cx="1617000" cy="415800"/>
          </a:xfrm>
          <a:prstGeom prst="rect">
            <a:avLst/>
          </a:prstGeom>
          <a:noFill/>
          <a:ln>
            <a:noFill/>
          </a:ln>
        </p:spPr>
        <p:txBody>
          <a:bodyPr anchorCtr="0" anchor="t" bIns="91425" lIns="91425" rIns="91425" tIns="91425">
            <a:noAutofit/>
          </a:bodyPr>
          <a:lstStyle/>
          <a:p>
            <a:pPr lvl="0" rtl="0">
              <a:spcBef>
                <a:spcPts val="0"/>
              </a:spcBef>
              <a:buNone/>
            </a:pPr>
            <a:r>
              <a:rPr lang="en" sz="2400">
                <a:solidFill>
                  <a:srgbClr val="FFFFFF"/>
                </a:solidFill>
                <a:latin typeface="Lato"/>
                <a:ea typeface="Lato"/>
                <a:cs typeface="Lato"/>
                <a:sym typeface="Lato"/>
              </a:rPr>
              <a:t>Loyal</a:t>
            </a:r>
          </a:p>
        </p:txBody>
      </p:sp>
      <p:sp>
        <p:nvSpPr>
          <p:cNvPr id="265" name="Shape 265"/>
          <p:cNvSpPr txBox="1"/>
          <p:nvPr/>
        </p:nvSpPr>
        <p:spPr>
          <a:xfrm>
            <a:off x="6104600" y="1038450"/>
            <a:ext cx="1731600" cy="415800"/>
          </a:xfrm>
          <a:prstGeom prst="rect">
            <a:avLst/>
          </a:prstGeom>
          <a:noFill/>
          <a:ln>
            <a:noFill/>
          </a:ln>
        </p:spPr>
        <p:txBody>
          <a:bodyPr anchorCtr="0" anchor="t" bIns="91425" lIns="91425" rIns="91425" tIns="91425">
            <a:noAutofit/>
          </a:bodyPr>
          <a:lstStyle/>
          <a:p>
            <a:pPr lvl="0" rtl="0">
              <a:spcBef>
                <a:spcPts val="0"/>
              </a:spcBef>
              <a:buNone/>
            </a:pPr>
            <a:r>
              <a:rPr lang="en" sz="2400">
                <a:solidFill>
                  <a:srgbClr val="FFFFFF"/>
                </a:solidFill>
                <a:latin typeface="Lato"/>
                <a:ea typeface="Lato"/>
                <a:cs typeface="Lato"/>
                <a:sym typeface="Lato"/>
              </a:rPr>
              <a:t>Helpful</a:t>
            </a:r>
          </a:p>
        </p:txBody>
      </p:sp>
      <p:sp>
        <p:nvSpPr>
          <p:cNvPr id="266" name="Shape 266"/>
          <p:cNvSpPr txBox="1"/>
          <p:nvPr/>
        </p:nvSpPr>
        <p:spPr>
          <a:xfrm>
            <a:off x="6104600" y="1553975"/>
            <a:ext cx="1731600" cy="415800"/>
          </a:xfrm>
          <a:prstGeom prst="rect">
            <a:avLst/>
          </a:prstGeom>
          <a:noFill/>
          <a:ln>
            <a:noFill/>
          </a:ln>
        </p:spPr>
        <p:txBody>
          <a:bodyPr anchorCtr="0" anchor="t" bIns="91425" lIns="91425" rIns="91425" tIns="91425">
            <a:noAutofit/>
          </a:bodyPr>
          <a:lstStyle/>
          <a:p>
            <a:pPr lvl="0" rtl="0">
              <a:spcBef>
                <a:spcPts val="0"/>
              </a:spcBef>
              <a:buNone/>
            </a:pPr>
            <a:r>
              <a:rPr lang="en" sz="2400">
                <a:solidFill>
                  <a:srgbClr val="FFFFFF"/>
                </a:solidFill>
                <a:latin typeface="Lato"/>
                <a:ea typeface="Lato"/>
                <a:cs typeface="Lato"/>
                <a:sym typeface="Lato"/>
              </a:rPr>
              <a:t>Friendly</a:t>
            </a:r>
          </a:p>
        </p:txBody>
      </p:sp>
      <p:sp>
        <p:nvSpPr>
          <p:cNvPr id="267" name="Shape 267"/>
          <p:cNvSpPr txBox="1"/>
          <p:nvPr/>
        </p:nvSpPr>
        <p:spPr>
          <a:xfrm>
            <a:off x="3828275" y="1955450"/>
            <a:ext cx="1731600" cy="415800"/>
          </a:xfrm>
          <a:prstGeom prst="rect">
            <a:avLst/>
          </a:prstGeom>
          <a:noFill/>
          <a:ln>
            <a:noFill/>
          </a:ln>
        </p:spPr>
        <p:txBody>
          <a:bodyPr anchorCtr="0" anchor="t" bIns="91425" lIns="91425" rIns="91425" tIns="91425">
            <a:noAutofit/>
          </a:bodyPr>
          <a:lstStyle/>
          <a:p>
            <a:pPr lvl="0" rtl="0">
              <a:spcBef>
                <a:spcPts val="0"/>
              </a:spcBef>
              <a:buNone/>
            </a:pPr>
            <a:r>
              <a:rPr lang="en" sz="2400">
                <a:solidFill>
                  <a:srgbClr val="FFFFFF"/>
                </a:solidFill>
                <a:latin typeface="Lato"/>
                <a:ea typeface="Lato"/>
                <a:cs typeface="Lato"/>
                <a:sym typeface="Lato"/>
              </a:rPr>
              <a:t>Courteous</a:t>
            </a:r>
          </a:p>
        </p:txBody>
      </p:sp>
      <p:sp>
        <p:nvSpPr>
          <p:cNvPr id="268" name="Shape 268"/>
          <p:cNvSpPr txBox="1"/>
          <p:nvPr/>
        </p:nvSpPr>
        <p:spPr>
          <a:xfrm>
            <a:off x="6104600" y="2076637"/>
            <a:ext cx="1731600" cy="415800"/>
          </a:xfrm>
          <a:prstGeom prst="rect">
            <a:avLst/>
          </a:prstGeom>
          <a:noFill/>
          <a:ln>
            <a:noFill/>
          </a:ln>
        </p:spPr>
        <p:txBody>
          <a:bodyPr anchorCtr="0" anchor="t" bIns="91425" lIns="91425" rIns="91425" tIns="91425">
            <a:noAutofit/>
          </a:bodyPr>
          <a:lstStyle/>
          <a:p>
            <a:pPr lvl="0" rtl="0">
              <a:spcBef>
                <a:spcPts val="0"/>
              </a:spcBef>
              <a:buNone/>
            </a:pPr>
            <a:r>
              <a:rPr lang="en" sz="2400">
                <a:solidFill>
                  <a:srgbClr val="FFFFFF"/>
                </a:solidFill>
                <a:latin typeface="Lato"/>
                <a:ea typeface="Lato"/>
                <a:cs typeface="Lato"/>
                <a:sym typeface="Lato"/>
              </a:rPr>
              <a:t>Kind</a:t>
            </a:r>
          </a:p>
        </p:txBody>
      </p:sp>
      <p:sp>
        <p:nvSpPr>
          <p:cNvPr id="269" name="Shape 269"/>
          <p:cNvSpPr txBox="1"/>
          <p:nvPr/>
        </p:nvSpPr>
        <p:spPr>
          <a:xfrm>
            <a:off x="3828275" y="2525037"/>
            <a:ext cx="1731600" cy="415800"/>
          </a:xfrm>
          <a:prstGeom prst="rect">
            <a:avLst/>
          </a:prstGeom>
          <a:noFill/>
          <a:ln>
            <a:noFill/>
          </a:ln>
        </p:spPr>
        <p:txBody>
          <a:bodyPr anchorCtr="0" anchor="t" bIns="91425" lIns="91425" rIns="91425" tIns="91425">
            <a:noAutofit/>
          </a:bodyPr>
          <a:lstStyle/>
          <a:p>
            <a:pPr lvl="0" rtl="0">
              <a:spcBef>
                <a:spcPts val="0"/>
              </a:spcBef>
              <a:buNone/>
            </a:pPr>
            <a:r>
              <a:rPr lang="en" sz="2400">
                <a:solidFill>
                  <a:srgbClr val="FFFFFF"/>
                </a:solidFill>
                <a:latin typeface="Lato"/>
                <a:ea typeface="Lato"/>
                <a:cs typeface="Lato"/>
                <a:sym typeface="Lato"/>
              </a:rPr>
              <a:t>Thrifty</a:t>
            </a:r>
          </a:p>
        </p:txBody>
      </p:sp>
      <p:sp>
        <p:nvSpPr>
          <p:cNvPr id="270" name="Shape 270"/>
          <p:cNvSpPr txBox="1"/>
          <p:nvPr/>
        </p:nvSpPr>
        <p:spPr>
          <a:xfrm>
            <a:off x="6104600" y="2595737"/>
            <a:ext cx="1731600" cy="415800"/>
          </a:xfrm>
          <a:prstGeom prst="rect">
            <a:avLst/>
          </a:prstGeom>
          <a:noFill/>
          <a:ln>
            <a:noFill/>
          </a:ln>
        </p:spPr>
        <p:txBody>
          <a:bodyPr anchorCtr="0" anchor="t" bIns="91425" lIns="91425" rIns="91425" tIns="91425">
            <a:noAutofit/>
          </a:bodyPr>
          <a:lstStyle/>
          <a:p>
            <a:pPr lvl="0" rtl="0">
              <a:spcBef>
                <a:spcPts val="0"/>
              </a:spcBef>
              <a:buNone/>
            </a:pPr>
            <a:r>
              <a:rPr lang="en" sz="2400">
                <a:solidFill>
                  <a:srgbClr val="FFFFFF"/>
                </a:solidFill>
                <a:latin typeface="Lato"/>
                <a:ea typeface="Lato"/>
                <a:cs typeface="Lato"/>
                <a:sym typeface="Lato"/>
              </a:rPr>
              <a:t>Brave</a:t>
            </a:r>
          </a:p>
        </p:txBody>
      </p:sp>
      <p:sp>
        <p:nvSpPr>
          <p:cNvPr id="271" name="Shape 271"/>
          <p:cNvSpPr txBox="1"/>
          <p:nvPr/>
        </p:nvSpPr>
        <p:spPr>
          <a:xfrm>
            <a:off x="3908825" y="3094637"/>
            <a:ext cx="1731600" cy="415800"/>
          </a:xfrm>
          <a:prstGeom prst="rect">
            <a:avLst/>
          </a:prstGeom>
          <a:noFill/>
          <a:ln>
            <a:noFill/>
          </a:ln>
        </p:spPr>
        <p:txBody>
          <a:bodyPr anchorCtr="0" anchor="t" bIns="91425" lIns="91425" rIns="91425" tIns="91425">
            <a:noAutofit/>
          </a:bodyPr>
          <a:lstStyle/>
          <a:p>
            <a:pPr lvl="0" rtl="0">
              <a:spcBef>
                <a:spcPts val="0"/>
              </a:spcBef>
              <a:buNone/>
            </a:pPr>
            <a:r>
              <a:rPr lang="en" sz="2400">
                <a:solidFill>
                  <a:srgbClr val="FFFFFF"/>
                </a:solidFill>
                <a:latin typeface="Lato"/>
                <a:ea typeface="Lato"/>
                <a:cs typeface="Lato"/>
                <a:sym typeface="Lato"/>
              </a:rPr>
              <a:t>Clean</a:t>
            </a:r>
          </a:p>
        </p:txBody>
      </p:sp>
      <p:sp>
        <p:nvSpPr>
          <p:cNvPr id="272" name="Shape 272"/>
          <p:cNvSpPr txBox="1"/>
          <p:nvPr/>
        </p:nvSpPr>
        <p:spPr>
          <a:xfrm>
            <a:off x="6104600" y="3114837"/>
            <a:ext cx="1731600" cy="415800"/>
          </a:xfrm>
          <a:prstGeom prst="rect">
            <a:avLst/>
          </a:prstGeom>
          <a:noFill/>
          <a:ln>
            <a:noFill/>
          </a:ln>
        </p:spPr>
        <p:txBody>
          <a:bodyPr anchorCtr="0" anchor="t" bIns="91425" lIns="91425" rIns="91425" tIns="91425">
            <a:noAutofit/>
          </a:bodyPr>
          <a:lstStyle/>
          <a:p>
            <a:pPr lvl="0" rtl="0">
              <a:spcBef>
                <a:spcPts val="0"/>
              </a:spcBef>
              <a:buNone/>
            </a:pPr>
            <a:r>
              <a:rPr lang="en" sz="2400">
                <a:solidFill>
                  <a:srgbClr val="FFFFFF"/>
                </a:solidFill>
                <a:latin typeface="Lato"/>
                <a:ea typeface="Lato"/>
                <a:cs typeface="Lato"/>
                <a:sym typeface="Lato"/>
              </a:rPr>
              <a:t>Respectful</a:t>
            </a:r>
          </a:p>
        </p:txBody>
      </p:sp>
      <p:sp>
        <p:nvSpPr>
          <p:cNvPr id="273" name="Shape 273"/>
          <p:cNvSpPr txBox="1"/>
          <p:nvPr/>
        </p:nvSpPr>
        <p:spPr>
          <a:xfrm>
            <a:off x="4248800" y="267950"/>
            <a:ext cx="2924100" cy="670800"/>
          </a:xfrm>
          <a:prstGeom prst="rect">
            <a:avLst/>
          </a:prstGeom>
          <a:noFill/>
          <a:ln>
            <a:noFill/>
          </a:ln>
        </p:spPr>
        <p:txBody>
          <a:bodyPr anchorCtr="0" anchor="t" bIns="91425" lIns="91425" rIns="91425" tIns="91425">
            <a:noAutofit/>
          </a:bodyPr>
          <a:lstStyle/>
          <a:p>
            <a:pPr lvl="0">
              <a:spcBef>
                <a:spcPts val="0"/>
              </a:spcBef>
              <a:buNone/>
            </a:pPr>
            <a:r>
              <a:rPr i="1" lang="en">
                <a:solidFill>
                  <a:srgbClr val="FFFFFF"/>
                </a:solidFill>
              </a:rPr>
              <a:t>“How to behave when you don’t know how to behave.”</a:t>
            </a:r>
          </a:p>
        </p:txBody>
      </p:sp>
      <p:sp>
        <p:nvSpPr>
          <p:cNvPr id="274" name="Shape 274"/>
          <p:cNvSpPr txBox="1"/>
          <p:nvPr/>
        </p:nvSpPr>
        <p:spPr>
          <a:xfrm>
            <a:off x="6396075" y="3917600"/>
            <a:ext cx="2549700" cy="1146000"/>
          </a:xfrm>
          <a:prstGeom prst="rect">
            <a:avLst/>
          </a:prstGeom>
          <a:noFill/>
          <a:ln>
            <a:noFill/>
          </a:ln>
        </p:spPr>
        <p:txBody>
          <a:bodyPr anchorCtr="0" anchor="t" bIns="91425" lIns="91425" rIns="91425" tIns="91425">
            <a:noAutofit/>
          </a:bodyPr>
          <a:lstStyle/>
          <a:p>
            <a:pPr lvl="0">
              <a:spcBef>
                <a:spcPts val="0"/>
              </a:spcBef>
              <a:buNone/>
            </a:pPr>
            <a:r>
              <a:rPr i="1" lang="en">
                <a:solidFill>
                  <a:srgbClr val="FFFFFF"/>
                </a:solidFill>
                <a:latin typeface="Lato"/>
                <a:ea typeface="Lato"/>
                <a:cs typeface="Lato"/>
                <a:sym typeface="Lato"/>
              </a:rPr>
              <a:t>I praise loudly. I blame softly.</a:t>
            </a:r>
          </a:p>
          <a:p>
            <a:pPr lvl="0">
              <a:spcBef>
                <a:spcPts val="0"/>
              </a:spcBef>
              <a:buNone/>
            </a:pPr>
            <a:r>
              <a:t/>
            </a:r>
            <a:endParaRPr i="1">
              <a:solidFill>
                <a:srgbClr val="FFFFFF"/>
              </a:solidFill>
              <a:latin typeface="Lato"/>
              <a:ea typeface="Lato"/>
              <a:cs typeface="Lato"/>
              <a:sym typeface="Lato"/>
            </a:endParaRPr>
          </a:p>
          <a:p>
            <a:pPr lvl="0">
              <a:spcBef>
                <a:spcPts val="0"/>
              </a:spcBef>
              <a:buClr>
                <a:schemeClr val="dk1"/>
              </a:buClr>
              <a:buFont typeface="Arial"/>
              <a:buNone/>
            </a:pPr>
            <a:r>
              <a:rPr i="1" lang="en">
                <a:solidFill>
                  <a:srgbClr val="FFFFFF"/>
                </a:solidFill>
                <a:latin typeface="Lato"/>
                <a:ea typeface="Lato"/>
                <a:cs typeface="Lato"/>
                <a:sym typeface="Lato"/>
              </a:rPr>
              <a:t>-Catherine the Great</a:t>
            </a:r>
          </a:p>
          <a:p>
            <a:pPr lvl="0">
              <a:spcBef>
                <a:spcPts val="0"/>
              </a:spcBef>
              <a:buNone/>
            </a:pPr>
            <a:r>
              <a:t/>
            </a:r>
            <a:endParaRPr i="1">
              <a:solidFill>
                <a:srgbClr val="FFFFFF"/>
              </a:solidFill>
              <a:latin typeface="Lato"/>
              <a:ea typeface="Lato"/>
              <a:cs typeface="Lato"/>
              <a:sym typeface="Lato"/>
            </a:endParaRPr>
          </a:p>
        </p:txBody>
      </p:sp>
      <p:cxnSp>
        <p:nvCxnSpPr>
          <p:cNvPr id="275" name="Shape 275"/>
          <p:cNvCxnSpPr/>
          <p:nvPr/>
        </p:nvCxnSpPr>
        <p:spPr>
          <a:xfrm>
            <a:off x="4006425" y="3864300"/>
            <a:ext cx="4077600" cy="0"/>
          </a:xfrm>
          <a:prstGeom prst="straightConnector1">
            <a:avLst/>
          </a:prstGeom>
          <a:noFill/>
          <a:ln cap="flat" cmpd="sng" w="9525">
            <a:solidFill>
              <a:schemeClr val="dk2"/>
            </a:solidFill>
            <a:prstDash val="solid"/>
            <a:round/>
            <a:headEnd len="lg" w="lg" type="none"/>
            <a:tailEnd len="lg" w="lg"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gtEl>
                                        <p:attrNameLst>
                                          <p:attrName>style.visibility</p:attrName>
                                        </p:attrNameLst>
                                      </p:cBhvr>
                                      <p:to>
                                        <p:strVal val="visible"/>
                                      </p:to>
                                    </p:set>
                                    <p:animEffect filter="fade" transition="in">
                                      <p:cBhvr>
                                        <p:cTn dur="1000"/>
                                        <p:tgtEl>
                                          <p:spTgt spid="2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1000"/>
                                        <p:tgtEl>
                                          <p:spTgt spid="2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gtEl>
                                        <p:attrNameLst>
                                          <p:attrName>style.visibility</p:attrName>
                                        </p:attrNameLst>
                                      </p:cBhvr>
                                      <p:to>
                                        <p:strVal val="visible"/>
                                      </p:to>
                                    </p:set>
                                    <p:animEffect filter="fade" transition="in">
                                      <p:cBhvr>
                                        <p:cTn dur="1000"/>
                                        <p:tgtEl>
                                          <p:spTgt spid="2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gtEl>
                                        <p:attrNameLst>
                                          <p:attrName>style.visibility</p:attrName>
                                        </p:attrNameLst>
                                      </p:cBhvr>
                                      <p:to>
                                        <p:strVal val="visible"/>
                                      </p:to>
                                    </p:set>
                                    <p:animEffect filter="fade" transition="in">
                                      <p:cBhvr>
                                        <p:cTn dur="1000"/>
                                        <p:tgtEl>
                                          <p:spTgt spid="2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gtEl>
                                        <p:attrNameLst>
                                          <p:attrName>style.visibility</p:attrName>
                                        </p:attrNameLst>
                                      </p:cBhvr>
                                      <p:to>
                                        <p:strVal val="visible"/>
                                      </p:to>
                                    </p:set>
                                    <p:animEffect filter="fade" transition="in">
                                      <p:cBhvr>
                                        <p:cTn dur="1000"/>
                                        <p:tgtEl>
                                          <p:spTgt spid="2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gtEl>
                                        <p:attrNameLst>
                                          <p:attrName>style.visibility</p:attrName>
                                        </p:attrNameLst>
                                      </p:cBhvr>
                                      <p:to>
                                        <p:strVal val="visible"/>
                                      </p:to>
                                    </p:set>
                                    <p:animEffect filter="fade" transition="in">
                                      <p:cBhvr>
                                        <p:cTn dur="1000"/>
                                        <p:tgtEl>
                                          <p:spTgt spid="2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gtEl>
                                        <p:attrNameLst>
                                          <p:attrName>style.visibility</p:attrName>
                                        </p:attrNameLst>
                                      </p:cBhvr>
                                      <p:to>
                                        <p:strVal val="visible"/>
                                      </p:to>
                                    </p:set>
                                    <p:animEffect filter="fade" transition="in">
                                      <p:cBhvr>
                                        <p:cTn dur="1000"/>
                                        <p:tgtEl>
                                          <p:spTgt spid="2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gtEl>
                                        <p:attrNameLst>
                                          <p:attrName>style.visibility</p:attrName>
                                        </p:attrNameLst>
                                      </p:cBhvr>
                                      <p:to>
                                        <p:strVal val="visible"/>
                                      </p:to>
                                    </p:set>
                                    <p:animEffect filter="fade" transition="in">
                                      <p:cBhvr>
                                        <p:cTn dur="1000"/>
                                        <p:tgtEl>
                                          <p:spTgt spid="2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gtEl>
                                        <p:attrNameLst>
                                          <p:attrName>style.visibility</p:attrName>
                                        </p:attrNameLst>
                                      </p:cBhvr>
                                      <p:to>
                                        <p:strVal val="visible"/>
                                      </p:to>
                                    </p:set>
                                    <p:animEffect filter="fade" transition="in">
                                      <p:cBhvr>
                                        <p:cTn dur="1000"/>
                                        <p:tgtEl>
                                          <p:spTgt spid="2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gtEl>
                                        <p:attrNameLst>
                                          <p:attrName>style.visibility</p:attrName>
                                        </p:attrNameLst>
                                      </p:cBhvr>
                                      <p:to>
                                        <p:strVal val="visible"/>
                                      </p:to>
                                    </p:set>
                                    <p:animEffect filter="fade" transition="in">
                                      <p:cBhvr>
                                        <p:cTn dur="1000"/>
                                        <p:tgtEl>
                                          <p:spTgt spid="2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9" name="Shape 279"/>
        <p:cNvGrpSpPr/>
        <p:nvPr/>
      </p:nvGrpSpPr>
      <p:grpSpPr>
        <a:xfrm>
          <a:off x="0" y="0"/>
          <a:ext cx="0" cy="0"/>
          <a:chOff x="0" y="0"/>
          <a:chExt cx="0" cy="0"/>
        </a:xfrm>
      </p:grpSpPr>
      <p:sp>
        <p:nvSpPr>
          <p:cNvPr id="280" name="Shape 280"/>
          <p:cNvSpPr txBox="1"/>
          <p:nvPr>
            <p:ph type="ctrTitle"/>
          </p:nvPr>
        </p:nvSpPr>
        <p:spPr>
          <a:xfrm>
            <a:off x="1264150" y="662525"/>
            <a:ext cx="6279600" cy="1635600"/>
          </a:xfrm>
          <a:prstGeom prst="rect">
            <a:avLst/>
          </a:prstGeom>
        </p:spPr>
        <p:txBody>
          <a:bodyPr anchorCtr="0" anchor="t" bIns="41575" lIns="41575" rIns="41575" tIns="41575">
            <a:noAutofit/>
          </a:bodyPr>
          <a:lstStyle/>
          <a:p>
            <a:pPr lvl="0">
              <a:spcBef>
                <a:spcPts val="0"/>
              </a:spcBef>
              <a:buNone/>
            </a:pPr>
            <a:r>
              <a:rPr lang="en"/>
              <a:t>Best practices for open-source</a:t>
            </a:r>
          </a:p>
        </p:txBody>
      </p:sp>
      <p:sp>
        <p:nvSpPr>
          <p:cNvPr id="281" name="Shape 281"/>
          <p:cNvSpPr txBox="1"/>
          <p:nvPr/>
        </p:nvSpPr>
        <p:spPr>
          <a:xfrm>
            <a:off x="3090375" y="2239550"/>
            <a:ext cx="5418000" cy="1154100"/>
          </a:xfrm>
          <a:prstGeom prst="rect">
            <a:avLst/>
          </a:prstGeom>
          <a:noFill/>
          <a:ln>
            <a:noFill/>
          </a:ln>
        </p:spPr>
        <p:txBody>
          <a:bodyPr anchorCtr="0" anchor="t" bIns="91425" lIns="91425" rIns="91425" tIns="91425">
            <a:noAutofit/>
          </a:bodyPr>
          <a:lstStyle/>
          <a:p>
            <a:pPr lvl="0">
              <a:spcBef>
                <a:spcPts val="0"/>
              </a:spcBef>
              <a:buNone/>
            </a:pPr>
            <a:r>
              <a:rPr i="1" lang="en">
                <a:solidFill>
                  <a:srgbClr val="FFFFFF"/>
                </a:solidFill>
                <a:latin typeface="Lato"/>
                <a:ea typeface="Lato"/>
                <a:cs typeface="Lato"/>
                <a:sym typeface="Lato"/>
              </a:rPr>
              <a:t>A brief, ambitious and opinionated guide to making your mark in the Python world.</a:t>
            </a:r>
          </a:p>
        </p:txBody>
      </p:sp>
      <p:sp>
        <p:nvSpPr>
          <p:cNvPr id="282" name="Shape 282"/>
          <p:cNvSpPr txBox="1"/>
          <p:nvPr/>
        </p:nvSpPr>
        <p:spPr>
          <a:xfrm>
            <a:off x="5410000" y="3748800"/>
            <a:ext cx="3633300" cy="1252500"/>
          </a:xfrm>
          <a:prstGeom prst="rect">
            <a:avLst/>
          </a:prstGeom>
          <a:noFill/>
          <a:ln>
            <a:noFill/>
          </a:ln>
        </p:spPr>
        <p:txBody>
          <a:bodyPr anchorCtr="0" anchor="t" bIns="91425" lIns="91425" rIns="91425" tIns="91425">
            <a:noAutofit/>
          </a:bodyPr>
          <a:lstStyle/>
          <a:p>
            <a:pPr lvl="0" rtl="0">
              <a:spcBef>
                <a:spcPts val="0"/>
              </a:spcBef>
              <a:buNone/>
            </a:pPr>
            <a:r>
              <a:rPr i="1" lang="en" sz="1200">
                <a:solidFill>
                  <a:srgbClr val="666666"/>
                </a:solidFill>
                <a:highlight>
                  <a:srgbClr val="FFFFFF"/>
                </a:highlight>
                <a:latin typeface="Lato"/>
                <a:ea typeface="Lato"/>
                <a:cs typeface="Lato"/>
                <a:sym typeface="Lato"/>
              </a:rPr>
              <a:t>Building art is a synthesis of life in materialised form. We should try to bring in under the same hat not a splintered way of thinking, but all in harmony together.</a:t>
            </a:r>
          </a:p>
          <a:p>
            <a:pPr lvl="0" rtl="0">
              <a:spcBef>
                <a:spcPts val="0"/>
              </a:spcBef>
              <a:buNone/>
            </a:pPr>
            <a:r>
              <a:t/>
            </a:r>
            <a:endParaRPr i="1" sz="1200">
              <a:solidFill>
                <a:srgbClr val="666666"/>
              </a:solidFill>
              <a:highlight>
                <a:srgbClr val="FFFFFF"/>
              </a:highlight>
              <a:latin typeface="Lato"/>
              <a:ea typeface="Lato"/>
              <a:cs typeface="Lato"/>
              <a:sym typeface="Lato"/>
            </a:endParaRPr>
          </a:p>
          <a:p>
            <a:pPr lvl="0" rtl="0">
              <a:spcBef>
                <a:spcPts val="0"/>
              </a:spcBef>
              <a:buNone/>
            </a:pPr>
            <a:r>
              <a:rPr b="1" i="1" lang="en" sz="1200">
                <a:solidFill>
                  <a:srgbClr val="666666"/>
                </a:solidFill>
                <a:highlight>
                  <a:srgbClr val="FFFFFF"/>
                </a:highlight>
                <a:latin typeface="Lato"/>
                <a:ea typeface="Lato"/>
                <a:cs typeface="Lato"/>
                <a:sym typeface="Lato"/>
              </a:rPr>
              <a:t>-Alvar Aalto</a:t>
            </a:r>
          </a:p>
          <a:p>
            <a:pPr lvl="0" rtl="0">
              <a:spcBef>
                <a:spcPts val="0"/>
              </a:spcBef>
              <a:buNone/>
            </a:pPr>
            <a:r>
              <a:t/>
            </a:r>
            <a:endParaRPr i="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6" name="Shape 286"/>
        <p:cNvGrpSpPr/>
        <p:nvPr/>
      </p:nvGrpSpPr>
      <p:grpSpPr>
        <a:xfrm>
          <a:off x="0" y="0"/>
          <a:ext cx="0" cy="0"/>
          <a:chOff x="0" y="0"/>
          <a:chExt cx="0" cy="0"/>
        </a:xfrm>
      </p:grpSpPr>
      <p:sp>
        <p:nvSpPr>
          <p:cNvPr id="287" name="Shape 287"/>
          <p:cNvSpPr txBox="1"/>
          <p:nvPr>
            <p:ph idx="12" type="sldNum"/>
          </p:nvPr>
        </p:nvSpPr>
        <p:spPr>
          <a:xfrm>
            <a:off x="6583680" y="4783455"/>
            <a:ext cx="2103000" cy="126900"/>
          </a:xfrm>
          <a:prstGeom prst="rect">
            <a:avLst/>
          </a:prstGeom>
          <a:noFill/>
          <a:ln>
            <a:noFill/>
          </a:ln>
        </p:spPr>
        <p:txBody>
          <a:bodyPr anchorCtr="0" anchor="t" bIns="0" lIns="0" rIns="0" tIns="0">
            <a:noAutofit/>
          </a:bodyPr>
          <a:lstStyle/>
          <a:p>
            <a:pPr lvl="0" rtl="0">
              <a:spcBef>
                <a:spcPts val="0"/>
              </a:spcBef>
              <a:buNone/>
            </a:pPr>
            <a:fld id="{00000000-1234-1234-1234-123412341234}" type="slidenum">
              <a:rPr lang="en"/>
              <a:t>‹#›</a:t>
            </a:fld>
          </a:p>
        </p:txBody>
      </p:sp>
      <p:grpSp>
        <p:nvGrpSpPr>
          <p:cNvPr id="288" name="Shape 288"/>
          <p:cNvGrpSpPr/>
          <p:nvPr/>
        </p:nvGrpSpPr>
        <p:grpSpPr>
          <a:xfrm>
            <a:off x="167299" y="176304"/>
            <a:ext cx="650474" cy="750623"/>
            <a:chOff x="-1" y="-1"/>
            <a:chExt cx="1430244" cy="1651536"/>
          </a:xfrm>
        </p:grpSpPr>
        <p:sp>
          <p:nvSpPr>
            <p:cNvPr id="289" name="Shape 289"/>
            <p:cNvSpPr/>
            <p:nvPr/>
          </p:nvSpPr>
          <p:spPr>
            <a:xfrm>
              <a:off x="-1" y="-1"/>
              <a:ext cx="1430244" cy="1651536"/>
            </a:xfrm>
            <a:custGeom>
              <a:pathLst>
                <a:path extrusionOk="0" h="21600" w="21600">
                  <a:moveTo>
                    <a:pt x="10800" y="0"/>
                  </a:moveTo>
                  <a:lnTo>
                    <a:pt x="0" y="5400"/>
                  </a:lnTo>
                  <a:lnTo>
                    <a:pt x="0" y="16200"/>
                  </a:lnTo>
                  <a:lnTo>
                    <a:pt x="10800" y="21600"/>
                  </a:lnTo>
                  <a:lnTo>
                    <a:pt x="21600" y="16200"/>
                  </a:lnTo>
                  <a:lnTo>
                    <a:pt x="21600" y="5400"/>
                  </a:lnTo>
                  <a:lnTo>
                    <a:pt x="10800" y="0"/>
                  </a:lnTo>
                  <a:close/>
                </a:path>
              </a:pathLst>
            </a:custGeom>
            <a:solidFill>
              <a:srgbClr val="45C7F2"/>
            </a:solidFill>
            <a:ln>
              <a:noFill/>
            </a:ln>
          </p:spPr>
          <p:txBody>
            <a:bodyPr anchorCtr="0" anchor="t" bIns="0" lIns="0" rIns="0" tIns="0">
              <a:noAutofit/>
            </a:bodyPr>
            <a:lstStyle/>
            <a:p>
              <a:pPr indent="0" lvl="0" marL="0" marR="0" rtl="0" algn="l">
                <a:spcBef>
                  <a:spcPts val="0"/>
                </a:spcBef>
                <a:buNone/>
              </a:pPr>
              <a:r>
                <a:t/>
              </a:r>
              <a:endParaRPr b="0" i="0" sz="800" u="none" cap="none" strike="noStrike">
                <a:latin typeface="Calibri"/>
                <a:ea typeface="Calibri"/>
                <a:cs typeface="Calibri"/>
                <a:sym typeface="Calibri"/>
              </a:endParaRPr>
            </a:p>
          </p:txBody>
        </p:sp>
        <p:grpSp>
          <p:nvGrpSpPr>
            <p:cNvPr id="290" name="Shape 290"/>
            <p:cNvGrpSpPr/>
            <p:nvPr/>
          </p:nvGrpSpPr>
          <p:grpSpPr>
            <a:xfrm>
              <a:off x="280124" y="440616"/>
              <a:ext cx="869977" cy="503927"/>
              <a:chOff x="-2" y="0"/>
              <a:chExt cx="869977" cy="503928"/>
            </a:xfrm>
          </p:grpSpPr>
          <p:sp>
            <p:nvSpPr>
              <p:cNvPr id="291" name="Shape 291"/>
              <p:cNvSpPr/>
              <p:nvPr/>
            </p:nvSpPr>
            <p:spPr>
              <a:xfrm>
                <a:off x="-1" y="0"/>
                <a:ext cx="510084" cy="503928"/>
              </a:xfrm>
              <a:custGeom>
                <a:pathLst>
                  <a:path extrusionOk="0" h="21600" w="21600">
                    <a:moveTo>
                      <a:pt x="18501" y="0"/>
                    </a:moveTo>
                    <a:lnTo>
                      <a:pt x="18218" y="0"/>
                    </a:lnTo>
                    <a:lnTo>
                      <a:pt x="149" y="10246"/>
                    </a:lnTo>
                    <a:lnTo>
                      <a:pt x="0" y="10503"/>
                    </a:lnTo>
                    <a:lnTo>
                      <a:pt x="0" y="11059"/>
                    </a:lnTo>
                    <a:lnTo>
                      <a:pt x="149" y="11317"/>
                    </a:lnTo>
                    <a:lnTo>
                      <a:pt x="18228" y="21567"/>
                    </a:lnTo>
                    <a:lnTo>
                      <a:pt x="18356" y="21600"/>
                    </a:lnTo>
                    <a:lnTo>
                      <a:pt x="18612" y="21600"/>
                    </a:lnTo>
                    <a:lnTo>
                      <a:pt x="18741" y="21567"/>
                    </a:lnTo>
                    <a:lnTo>
                      <a:pt x="18857" y="21502"/>
                    </a:lnTo>
                    <a:lnTo>
                      <a:pt x="21600" y="19947"/>
                    </a:lnTo>
                    <a:lnTo>
                      <a:pt x="18484" y="19947"/>
                    </a:lnTo>
                    <a:lnTo>
                      <a:pt x="2318" y="10781"/>
                    </a:lnTo>
                    <a:lnTo>
                      <a:pt x="18360" y="1685"/>
                    </a:lnTo>
                    <a:lnTo>
                      <a:pt x="21475" y="1685"/>
                    </a:lnTo>
                    <a:lnTo>
                      <a:pt x="18501" y="0"/>
                    </a:lnTo>
                    <a:close/>
                  </a:path>
                </a:pathLst>
              </a:custGeom>
              <a:solidFill>
                <a:srgbClr val="FFFFFF"/>
              </a:solidFill>
              <a:ln>
                <a:noFill/>
              </a:ln>
            </p:spPr>
            <p:txBody>
              <a:bodyPr anchorCtr="0" anchor="t" bIns="0" lIns="0" rIns="0" tIns="0">
                <a:noAutofit/>
              </a:bodyPr>
              <a:lstStyle/>
              <a:p>
                <a:pPr indent="0" lvl="0" marL="0" marR="0" rtl="0" algn="l">
                  <a:spcBef>
                    <a:spcPts val="0"/>
                  </a:spcBef>
                  <a:buNone/>
                </a:pPr>
                <a:r>
                  <a:t/>
                </a:r>
                <a:endParaRPr b="0" i="0" sz="800" u="none" cap="none" strike="noStrike">
                  <a:latin typeface="Calibri"/>
                  <a:ea typeface="Calibri"/>
                  <a:cs typeface="Calibri"/>
                  <a:sym typeface="Calibri"/>
                </a:endParaRPr>
              </a:p>
            </p:txBody>
          </p:sp>
          <p:sp>
            <p:nvSpPr>
              <p:cNvPr id="292" name="Shape 292"/>
              <p:cNvSpPr/>
              <p:nvPr/>
            </p:nvSpPr>
            <p:spPr>
              <a:xfrm>
                <a:off x="433547" y="39317"/>
                <a:ext cx="436428" cy="426060"/>
              </a:xfrm>
              <a:custGeom>
                <a:pathLst>
                  <a:path extrusionOk="0" h="21600" w="21600">
                    <a:moveTo>
                      <a:pt x="3641" y="0"/>
                    </a:moveTo>
                    <a:lnTo>
                      <a:pt x="0" y="0"/>
                    </a:lnTo>
                    <a:lnTo>
                      <a:pt x="18891" y="10841"/>
                    </a:lnTo>
                    <a:lnTo>
                      <a:pt x="146" y="21600"/>
                    </a:lnTo>
                    <a:lnTo>
                      <a:pt x="3787" y="21600"/>
                    </a:lnTo>
                    <a:lnTo>
                      <a:pt x="21426" y="11474"/>
                    </a:lnTo>
                    <a:lnTo>
                      <a:pt x="21600" y="11170"/>
                    </a:lnTo>
                    <a:lnTo>
                      <a:pt x="21600" y="10511"/>
                    </a:lnTo>
                    <a:lnTo>
                      <a:pt x="21426" y="10207"/>
                    </a:lnTo>
                    <a:lnTo>
                      <a:pt x="3641" y="0"/>
                    </a:lnTo>
                    <a:close/>
                  </a:path>
                </a:pathLst>
              </a:custGeom>
              <a:solidFill>
                <a:srgbClr val="FFFFFF"/>
              </a:solidFill>
              <a:ln>
                <a:noFill/>
              </a:ln>
            </p:spPr>
            <p:txBody>
              <a:bodyPr anchorCtr="0" anchor="t" bIns="0" lIns="0" rIns="0" tIns="0">
                <a:noAutofit/>
              </a:bodyPr>
              <a:lstStyle/>
              <a:p>
                <a:pPr indent="0" lvl="0" marL="0" marR="0" rtl="0" algn="l">
                  <a:spcBef>
                    <a:spcPts val="0"/>
                  </a:spcBef>
                  <a:buNone/>
                </a:pPr>
                <a:r>
                  <a:t/>
                </a:r>
                <a:endParaRPr b="0" i="0" sz="800" u="none" cap="none" strike="noStrike">
                  <a:latin typeface="Calibri"/>
                  <a:ea typeface="Calibri"/>
                  <a:cs typeface="Calibri"/>
                  <a:sym typeface="Calibri"/>
                </a:endParaRPr>
              </a:p>
            </p:txBody>
          </p:sp>
        </p:grpSp>
        <p:grpSp>
          <p:nvGrpSpPr>
            <p:cNvPr id="293" name="Shape 293"/>
            <p:cNvGrpSpPr/>
            <p:nvPr/>
          </p:nvGrpSpPr>
          <p:grpSpPr>
            <a:xfrm>
              <a:off x="280831" y="836114"/>
              <a:ext cx="868650" cy="270162"/>
              <a:chOff x="-1" y="-2"/>
              <a:chExt cx="868650" cy="270162"/>
            </a:xfrm>
          </p:grpSpPr>
          <p:sp>
            <p:nvSpPr>
              <p:cNvPr id="294" name="Shape 294"/>
              <p:cNvSpPr/>
              <p:nvPr/>
            </p:nvSpPr>
            <p:spPr>
              <a:xfrm>
                <a:off x="-1" y="-1"/>
                <a:ext cx="508896" cy="270162"/>
              </a:xfrm>
              <a:custGeom>
                <a:pathLst>
                  <a:path extrusionOk="0" h="21600" w="21600">
                    <a:moveTo>
                      <a:pt x="837" y="0"/>
                    </a:moveTo>
                    <a:lnTo>
                      <a:pt x="383" y="198"/>
                    </a:lnTo>
                    <a:lnTo>
                      <a:pt x="0" y="1020"/>
                    </a:lnTo>
                    <a:lnTo>
                      <a:pt x="25" y="1958"/>
                    </a:lnTo>
                    <a:lnTo>
                      <a:pt x="360" y="2675"/>
                    </a:lnTo>
                    <a:lnTo>
                      <a:pt x="18240" y="21538"/>
                    </a:lnTo>
                    <a:lnTo>
                      <a:pt x="18368" y="21600"/>
                    </a:lnTo>
                    <a:lnTo>
                      <a:pt x="18625" y="21600"/>
                    </a:lnTo>
                    <a:lnTo>
                      <a:pt x="18753" y="21538"/>
                    </a:lnTo>
                    <a:lnTo>
                      <a:pt x="18870" y="21418"/>
                    </a:lnTo>
                    <a:lnTo>
                      <a:pt x="21600" y="18516"/>
                    </a:lnTo>
                    <a:lnTo>
                      <a:pt x="18496" y="18516"/>
                    </a:lnTo>
                    <a:lnTo>
                      <a:pt x="837" y="0"/>
                    </a:lnTo>
                    <a:close/>
                  </a:path>
                </a:pathLst>
              </a:custGeom>
              <a:solidFill>
                <a:srgbClr val="FFFFFF"/>
              </a:solidFill>
              <a:ln>
                <a:noFill/>
              </a:ln>
            </p:spPr>
            <p:txBody>
              <a:bodyPr anchorCtr="0" anchor="t" bIns="0" lIns="0" rIns="0" tIns="0">
                <a:noAutofit/>
              </a:bodyPr>
              <a:lstStyle/>
              <a:p>
                <a:pPr indent="0" lvl="0" marL="0" marR="0" rtl="0" algn="l">
                  <a:spcBef>
                    <a:spcPts val="0"/>
                  </a:spcBef>
                  <a:buNone/>
                </a:pPr>
                <a:r>
                  <a:t/>
                </a:r>
                <a:endParaRPr b="0" i="0" sz="800" u="none" cap="none" strike="noStrike">
                  <a:latin typeface="Calibri"/>
                  <a:ea typeface="Calibri"/>
                  <a:cs typeface="Calibri"/>
                  <a:sym typeface="Calibri"/>
                </a:endParaRPr>
              </a:p>
            </p:txBody>
          </p:sp>
          <p:sp>
            <p:nvSpPr>
              <p:cNvPr id="295" name="Shape 295"/>
              <p:cNvSpPr/>
              <p:nvPr/>
            </p:nvSpPr>
            <p:spPr>
              <a:xfrm>
                <a:off x="435785" y="1650"/>
                <a:ext cx="432864" cy="229932"/>
              </a:xfrm>
              <a:custGeom>
                <a:pathLst>
                  <a:path extrusionOk="0" h="21600" w="21600">
                    <a:moveTo>
                      <a:pt x="20885" y="0"/>
                    </a:moveTo>
                    <a:lnTo>
                      <a:pt x="20297" y="191"/>
                    </a:lnTo>
                    <a:lnTo>
                      <a:pt x="0" y="21600"/>
                    </a:lnTo>
                    <a:lnTo>
                      <a:pt x="3649" y="21600"/>
                    </a:lnTo>
                    <a:lnTo>
                      <a:pt x="21438" y="2706"/>
                    </a:lnTo>
                    <a:lnTo>
                      <a:pt x="21600" y="1735"/>
                    </a:lnTo>
                    <a:lnTo>
                      <a:pt x="21398" y="529"/>
                    </a:lnTo>
                    <a:lnTo>
                      <a:pt x="20885" y="0"/>
                    </a:lnTo>
                    <a:close/>
                  </a:path>
                </a:pathLst>
              </a:custGeom>
              <a:solidFill>
                <a:srgbClr val="FFFFFF"/>
              </a:solidFill>
              <a:ln>
                <a:noFill/>
              </a:ln>
            </p:spPr>
            <p:txBody>
              <a:bodyPr anchorCtr="0" anchor="t" bIns="0" lIns="0" rIns="0" tIns="0">
                <a:noAutofit/>
              </a:bodyPr>
              <a:lstStyle/>
              <a:p>
                <a:pPr indent="0" lvl="0" marL="0" marR="0" rtl="0" algn="l">
                  <a:spcBef>
                    <a:spcPts val="0"/>
                  </a:spcBef>
                  <a:buNone/>
                </a:pPr>
                <a:r>
                  <a:t/>
                </a:r>
                <a:endParaRPr b="0" i="0" sz="800" u="none" cap="none" strike="noStrike">
                  <a:latin typeface="Calibri"/>
                  <a:ea typeface="Calibri"/>
                  <a:cs typeface="Calibri"/>
                  <a:sym typeface="Calibri"/>
                </a:endParaRPr>
              </a:p>
            </p:txBody>
          </p:sp>
        </p:grpSp>
        <p:grpSp>
          <p:nvGrpSpPr>
            <p:cNvPr id="296" name="Shape 296"/>
            <p:cNvGrpSpPr/>
            <p:nvPr/>
          </p:nvGrpSpPr>
          <p:grpSpPr>
            <a:xfrm>
              <a:off x="280829" y="997836"/>
              <a:ext cx="868653" cy="270161"/>
              <a:chOff x="-2" y="-1"/>
              <a:chExt cx="868653" cy="270162"/>
            </a:xfrm>
          </p:grpSpPr>
          <p:sp>
            <p:nvSpPr>
              <p:cNvPr id="297" name="Shape 297"/>
              <p:cNvSpPr/>
              <p:nvPr/>
            </p:nvSpPr>
            <p:spPr>
              <a:xfrm>
                <a:off x="-1" y="0"/>
                <a:ext cx="508896" cy="270162"/>
              </a:xfrm>
              <a:custGeom>
                <a:pathLst>
                  <a:path extrusionOk="0" h="21600" w="21600">
                    <a:moveTo>
                      <a:pt x="836" y="0"/>
                    </a:moveTo>
                    <a:lnTo>
                      <a:pt x="382" y="200"/>
                    </a:lnTo>
                    <a:lnTo>
                      <a:pt x="0" y="1022"/>
                    </a:lnTo>
                    <a:lnTo>
                      <a:pt x="25" y="1959"/>
                    </a:lnTo>
                    <a:lnTo>
                      <a:pt x="360" y="2676"/>
                    </a:lnTo>
                    <a:lnTo>
                      <a:pt x="18239" y="21538"/>
                    </a:lnTo>
                    <a:lnTo>
                      <a:pt x="18368" y="21600"/>
                    </a:lnTo>
                    <a:lnTo>
                      <a:pt x="18625" y="21600"/>
                    </a:lnTo>
                    <a:lnTo>
                      <a:pt x="18753" y="21538"/>
                    </a:lnTo>
                    <a:lnTo>
                      <a:pt x="18870" y="21417"/>
                    </a:lnTo>
                    <a:lnTo>
                      <a:pt x="21600" y="18516"/>
                    </a:lnTo>
                    <a:lnTo>
                      <a:pt x="18496" y="18516"/>
                    </a:lnTo>
                    <a:lnTo>
                      <a:pt x="836" y="0"/>
                    </a:lnTo>
                    <a:close/>
                  </a:path>
                </a:pathLst>
              </a:custGeom>
              <a:solidFill>
                <a:srgbClr val="FFFFFF"/>
              </a:solidFill>
              <a:ln>
                <a:noFill/>
              </a:ln>
            </p:spPr>
            <p:txBody>
              <a:bodyPr anchorCtr="0" anchor="t" bIns="0" lIns="0" rIns="0" tIns="0">
                <a:noAutofit/>
              </a:bodyPr>
              <a:lstStyle/>
              <a:p>
                <a:pPr indent="0" lvl="0" marL="0" marR="0" rtl="0" algn="l">
                  <a:spcBef>
                    <a:spcPts val="0"/>
                  </a:spcBef>
                  <a:buNone/>
                </a:pPr>
                <a:r>
                  <a:t/>
                </a:r>
                <a:endParaRPr b="0" i="0" sz="800" u="none" cap="none" strike="noStrike">
                  <a:latin typeface="Calibri"/>
                  <a:ea typeface="Calibri"/>
                  <a:cs typeface="Calibri"/>
                  <a:sym typeface="Calibri"/>
                </a:endParaRPr>
              </a:p>
            </p:txBody>
          </p:sp>
          <p:sp>
            <p:nvSpPr>
              <p:cNvPr id="298" name="Shape 298"/>
              <p:cNvSpPr/>
              <p:nvPr/>
            </p:nvSpPr>
            <p:spPr>
              <a:xfrm>
                <a:off x="435787" y="1681"/>
                <a:ext cx="432864" cy="229932"/>
              </a:xfrm>
              <a:custGeom>
                <a:pathLst>
                  <a:path extrusionOk="0" h="21600" w="21600">
                    <a:moveTo>
                      <a:pt x="20885" y="0"/>
                    </a:moveTo>
                    <a:lnTo>
                      <a:pt x="20296" y="190"/>
                    </a:lnTo>
                    <a:lnTo>
                      <a:pt x="0" y="21600"/>
                    </a:lnTo>
                    <a:lnTo>
                      <a:pt x="3649" y="21600"/>
                    </a:lnTo>
                    <a:lnTo>
                      <a:pt x="21437" y="2706"/>
                    </a:lnTo>
                    <a:lnTo>
                      <a:pt x="21600" y="1735"/>
                    </a:lnTo>
                    <a:lnTo>
                      <a:pt x="21399" y="529"/>
                    </a:lnTo>
                    <a:lnTo>
                      <a:pt x="20885" y="0"/>
                    </a:lnTo>
                    <a:close/>
                  </a:path>
                </a:pathLst>
              </a:custGeom>
              <a:solidFill>
                <a:srgbClr val="FFFFFF"/>
              </a:solidFill>
              <a:ln>
                <a:noFill/>
              </a:ln>
            </p:spPr>
            <p:txBody>
              <a:bodyPr anchorCtr="0" anchor="t" bIns="0" lIns="0" rIns="0" tIns="0">
                <a:noAutofit/>
              </a:bodyPr>
              <a:lstStyle/>
              <a:p>
                <a:pPr indent="0" lvl="0" marL="0" marR="0" rtl="0" algn="l">
                  <a:spcBef>
                    <a:spcPts val="0"/>
                  </a:spcBef>
                  <a:buNone/>
                </a:pPr>
                <a:r>
                  <a:t/>
                </a:r>
                <a:endParaRPr b="0" i="0" sz="800" u="none" cap="none" strike="noStrike">
                  <a:latin typeface="Calibri"/>
                  <a:ea typeface="Calibri"/>
                  <a:cs typeface="Calibri"/>
                  <a:sym typeface="Calibri"/>
                </a:endParaRPr>
              </a:p>
            </p:txBody>
          </p:sp>
        </p:grpSp>
      </p:grpSp>
      <p:sp>
        <p:nvSpPr>
          <p:cNvPr id="299" name="Shape 299"/>
          <p:cNvSpPr/>
          <p:nvPr/>
        </p:nvSpPr>
        <p:spPr>
          <a:xfrm>
            <a:off x="1106445" y="322499"/>
            <a:ext cx="6805200" cy="456000"/>
          </a:xfrm>
          <a:prstGeom prst="rect">
            <a:avLst/>
          </a:prstGeom>
          <a:noFill/>
          <a:ln>
            <a:noFill/>
          </a:ln>
        </p:spPr>
        <p:txBody>
          <a:bodyPr anchorCtr="0" anchor="t" bIns="0" lIns="0" rIns="0" tIns="0">
            <a:noAutofit/>
          </a:bodyPr>
          <a:lstStyle/>
          <a:p>
            <a:pPr indent="0" lvl="0" marL="0" marR="0" rtl="0" algn="l">
              <a:spcBef>
                <a:spcPts val="0"/>
              </a:spcBef>
              <a:buSzPct val="25000"/>
              <a:buNone/>
            </a:pPr>
            <a:r>
              <a:rPr lang="en" sz="3000">
                <a:solidFill>
                  <a:srgbClr val="5D5D5E"/>
                </a:solidFill>
                <a:latin typeface="Lato"/>
                <a:ea typeface="Lato"/>
                <a:cs typeface="Lato"/>
                <a:sym typeface="Lato"/>
              </a:rPr>
              <a:t>How to file a bug so that it gets fixed</a:t>
            </a:r>
          </a:p>
        </p:txBody>
      </p:sp>
      <p:sp>
        <p:nvSpPr>
          <p:cNvPr id="300" name="Shape 300"/>
          <p:cNvSpPr/>
          <p:nvPr/>
        </p:nvSpPr>
        <p:spPr>
          <a:xfrm>
            <a:off x="1106446" y="809335"/>
            <a:ext cx="7392600" cy="259800"/>
          </a:xfrm>
          <a:prstGeom prst="rect">
            <a:avLst/>
          </a:prstGeom>
          <a:noFill/>
          <a:ln>
            <a:noFill/>
          </a:ln>
        </p:spPr>
        <p:txBody>
          <a:bodyPr anchorCtr="0" anchor="t" bIns="0" lIns="0" rIns="0" tIns="0">
            <a:noAutofit/>
          </a:bodyPr>
          <a:lstStyle/>
          <a:p>
            <a:pPr indent="0" lvl="0" marL="0" marR="0" rtl="0" algn="l">
              <a:spcBef>
                <a:spcPts val="0"/>
              </a:spcBef>
              <a:buSzPct val="25000"/>
              <a:buNone/>
            </a:pPr>
            <a:r>
              <a:rPr lang="en" sz="1700">
                <a:solidFill>
                  <a:srgbClr val="45C7F2"/>
                </a:solidFill>
                <a:latin typeface="Lato"/>
                <a:ea typeface="Lato"/>
                <a:cs typeface="Lato"/>
                <a:sym typeface="Lato"/>
              </a:rPr>
              <a:t>One chance to make a first impression</a:t>
            </a:r>
          </a:p>
        </p:txBody>
      </p:sp>
      <p:sp>
        <p:nvSpPr>
          <p:cNvPr id="301" name="Shape 301"/>
          <p:cNvSpPr/>
          <p:nvPr/>
        </p:nvSpPr>
        <p:spPr>
          <a:xfrm>
            <a:off x="0" y="4317071"/>
            <a:ext cx="9144000" cy="828900"/>
          </a:xfrm>
          <a:prstGeom prst="rect">
            <a:avLst/>
          </a:prstGeom>
          <a:solidFill>
            <a:srgbClr val="45C7F2"/>
          </a:solidFill>
          <a:ln>
            <a:noFill/>
          </a:ln>
        </p:spPr>
        <p:txBody>
          <a:bodyPr anchorCtr="0" anchor="t" bIns="0" lIns="0" rIns="0" tIns="0">
            <a:noAutofit/>
          </a:bodyPr>
          <a:lstStyle/>
          <a:p>
            <a:pPr indent="0" lvl="0" marL="0" marR="0" rtl="0" algn="l">
              <a:spcBef>
                <a:spcPts val="0"/>
              </a:spcBef>
              <a:buNone/>
            </a:pPr>
            <a:r>
              <a:t/>
            </a:r>
            <a:endParaRPr b="0" i="0" sz="800" u="none" cap="none" strike="noStrike">
              <a:latin typeface="Calibri"/>
              <a:ea typeface="Calibri"/>
              <a:cs typeface="Calibri"/>
              <a:sym typeface="Calibri"/>
            </a:endParaRPr>
          </a:p>
        </p:txBody>
      </p:sp>
      <p:pic>
        <p:nvPicPr>
          <p:cNvPr id="302" name="Shape 302"/>
          <p:cNvPicPr preferRelativeResize="0"/>
          <p:nvPr/>
        </p:nvPicPr>
        <p:blipFill rotWithShape="1">
          <a:blip r:embed="rId3">
            <a:alphaModFix/>
          </a:blip>
          <a:srcRect b="0" l="0" r="0" t="0"/>
          <a:stretch/>
        </p:blipFill>
        <p:spPr>
          <a:xfrm>
            <a:off x="345496" y="4567089"/>
            <a:ext cx="1391400" cy="328800"/>
          </a:xfrm>
          <a:prstGeom prst="rect">
            <a:avLst/>
          </a:prstGeom>
          <a:noFill/>
          <a:ln>
            <a:noFill/>
          </a:ln>
        </p:spPr>
      </p:pic>
      <p:sp>
        <p:nvSpPr>
          <p:cNvPr id="303" name="Shape 303"/>
          <p:cNvSpPr/>
          <p:nvPr/>
        </p:nvSpPr>
        <p:spPr>
          <a:xfrm>
            <a:off x="1408874" y="1615700"/>
            <a:ext cx="6297600" cy="205200"/>
          </a:xfrm>
          <a:prstGeom prst="rect">
            <a:avLst/>
          </a:prstGeom>
          <a:noFill/>
          <a:ln>
            <a:noFill/>
          </a:ln>
        </p:spPr>
        <p:txBody>
          <a:bodyPr anchorCtr="0" anchor="t" bIns="0" lIns="0" rIns="0" tIns="0">
            <a:noAutofit/>
          </a:bodyPr>
          <a:lstStyle/>
          <a:p>
            <a:pPr indent="0" lvl="0" marL="0" marR="0" rtl="0" algn="l">
              <a:spcBef>
                <a:spcPts val="0"/>
              </a:spcBef>
              <a:buSzPct val="25000"/>
              <a:buNone/>
            </a:pPr>
            <a:r>
              <a:rPr lang="en" sz="1100">
                <a:latin typeface="Helvetica Neue"/>
                <a:ea typeface="Helvetica Neue"/>
                <a:cs typeface="Helvetica Neue"/>
                <a:sym typeface="Helvetica Neue"/>
              </a:rPr>
              <a:t>Bug reports are the most common interaction that people have with OSS developers</a:t>
            </a:r>
          </a:p>
        </p:txBody>
      </p:sp>
      <p:sp>
        <p:nvSpPr>
          <p:cNvPr id="304" name="Shape 304"/>
          <p:cNvSpPr/>
          <p:nvPr/>
        </p:nvSpPr>
        <p:spPr>
          <a:xfrm>
            <a:off x="1126935" y="1271254"/>
            <a:ext cx="123336" cy="142289"/>
          </a:xfrm>
          <a:custGeom>
            <a:pathLst>
              <a:path extrusionOk="0" h="21600" w="21600">
                <a:moveTo>
                  <a:pt x="0" y="5400"/>
                </a:moveTo>
                <a:lnTo>
                  <a:pt x="0" y="16200"/>
                </a:lnTo>
                <a:lnTo>
                  <a:pt x="10800" y="21600"/>
                </a:lnTo>
                <a:lnTo>
                  <a:pt x="21600" y="16200"/>
                </a:lnTo>
                <a:lnTo>
                  <a:pt x="21600" y="5400"/>
                </a:lnTo>
                <a:lnTo>
                  <a:pt x="10800" y="0"/>
                </a:lnTo>
                <a:lnTo>
                  <a:pt x="0" y="5400"/>
                </a:lnTo>
                <a:close/>
              </a:path>
            </a:pathLst>
          </a:custGeom>
          <a:noFill/>
          <a:ln cap="flat" cmpd="sng" w="38400">
            <a:solidFill>
              <a:srgbClr val="45C7F2"/>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b="0" i="0" sz="800" u="none" cap="none" strike="noStrike">
              <a:latin typeface="Calibri"/>
              <a:ea typeface="Calibri"/>
              <a:cs typeface="Calibri"/>
              <a:sym typeface="Calibri"/>
            </a:endParaRPr>
          </a:p>
        </p:txBody>
      </p:sp>
      <p:sp>
        <p:nvSpPr>
          <p:cNvPr id="305" name="Shape 305"/>
          <p:cNvSpPr/>
          <p:nvPr/>
        </p:nvSpPr>
        <p:spPr>
          <a:xfrm>
            <a:off x="1408875" y="1242025"/>
            <a:ext cx="6717900" cy="205200"/>
          </a:xfrm>
          <a:prstGeom prst="rect">
            <a:avLst/>
          </a:prstGeom>
          <a:noFill/>
          <a:ln>
            <a:noFill/>
          </a:ln>
        </p:spPr>
        <p:txBody>
          <a:bodyPr anchorCtr="0" anchor="t" bIns="0" lIns="0" rIns="0" tIns="0">
            <a:noAutofit/>
          </a:bodyPr>
          <a:lstStyle/>
          <a:p>
            <a:pPr indent="0" lvl="0" marL="0" marR="0" rtl="0" algn="l">
              <a:spcBef>
                <a:spcPts val="0"/>
              </a:spcBef>
              <a:buSzPct val="25000"/>
              <a:buNone/>
            </a:pPr>
            <a:r>
              <a:rPr lang="en" sz="1100">
                <a:latin typeface="Helvetica Neue"/>
                <a:ea typeface="Helvetica Neue"/>
                <a:cs typeface="Helvetica Neue"/>
                <a:sym typeface="Helvetica Neue"/>
              </a:rPr>
              <a:t>Knowing how to file a bug is the </a:t>
            </a:r>
            <a:r>
              <a:rPr b="1" i="1" lang="en" sz="1100">
                <a:latin typeface="Helvetica Neue"/>
                <a:ea typeface="Helvetica Neue"/>
                <a:cs typeface="Helvetica Neue"/>
                <a:sym typeface="Helvetica Neue"/>
              </a:rPr>
              <a:t>best</a:t>
            </a:r>
            <a:r>
              <a:rPr lang="en" sz="1100">
                <a:latin typeface="Helvetica Neue"/>
                <a:ea typeface="Helvetica Neue"/>
                <a:cs typeface="Helvetica Neue"/>
                <a:sym typeface="Helvetica Neue"/>
              </a:rPr>
              <a:t> skill for an open-source developer to have. </a:t>
            </a:r>
          </a:p>
        </p:txBody>
      </p:sp>
      <p:sp>
        <p:nvSpPr>
          <p:cNvPr id="306" name="Shape 306"/>
          <p:cNvSpPr/>
          <p:nvPr/>
        </p:nvSpPr>
        <p:spPr>
          <a:xfrm>
            <a:off x="1126935" y="1647154"/>
            <a:ext cx="123336" cy="142290"/>
          </a:xfrm>
          <a:custGeom>
            <a:pathLst>
              <a:path extrusionOk="0" h="21600" w="21600">
                <a:moveTo>
                  <a:pt x="0" y="5400"/>
                </a:moveTo>
                <a:lnTo>
                  <a:pt x="0" y="16200"/>
                </a:lnTo>
                <a:lnTo>
                  <a:pt x="10800" y="21600"/>
                </a:lnTo>
                <a:lnTo>
                  <a:pt x="21600" y="16200"/>
                </a:lnTo>
                <a:lnTo>
                  <a:pt x="21600" y="5400"/>
                </a:lnTo>
                <a:lnTo>
                  <a:pt x="10800" y="0"/>
                </a:lnTo>
                <a:lnTo>
                  <a:pt x="0" y="5400"/>
                </a:lnTo>
                <a:close/>
              </a:path>
            </a:pathLst>
          </a:custGeom>
          <a:noFill/>
          <a:ln cap="flat" cmpd="sng" w="38400">
            <a:solidFill>
              <a:srgbClr val="45C7F2"/>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b="0" i="0" sz="800" u="none" cap="none" strike="noStrike">
              <a:latin typeface="Calibri"/>
              <a:ea typeface="Calibri"/>
              <a:cs typeface="Calibri"/>
              <a:sym typeface="Calibri"/>
            </a:endParaRPr>
          </a:p>
        </p:txBody>
      </p:sp>
      <p:sp>
        <p:nvSpPr>
          <p:cNvPr id="307" name="Shape 307"/>
          <p:cNvSpPr/>
          <p:nvPr/>
        </p:nvSpPr>
        <p:spPr>
          <a:xfrm>
            <a:off x="1126935" y="2023054"/>
            <a:ext cx="123336" cy="142290"/>
          </a:xfrm>
          <a:custGeom>
            <a:pathLst>
              <a:path extrusionOk="0" h="21600" w="21600">
                <a:moveTo>
                  <a:pt x="0" y="5400"/>
                </a:moveTo>
                <a:lnTo>
                  <a:pt x="0" y="16200"/>
                </a:lnTo>
                <a:lnTo>
                  <a:pt x="10800" y="21600"/>
                </a:lnTo>
                <a:lnTo>
                  <a:pt x="21600" y="16200"/>
                </a:lnTo>
                <a:lnTo>
                  <a:pt x="21600" y="5400"/>
                </a:lnTo>
                <a:lnTo>
                  <a:pt x="10800" y="0"/>
                </a:lnTo>
                <a:lnTo>
                  <a:pt x="0" y="5400"/>
                </a:lnTo>
                <a:close/>
              </a:path>
            </a:pathLst>
          </a:custGeom>
          <a:noFill/>
          <a:ln cap="flat" cmpd="sng" w="38400">
            <a:solidFill>
              <a:srgbClr val="45C7F2"/>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b="0" i="0" sz="800" u="none" cap="none" strike="noStrike">
              <a:latin typeface="Calibri"/>
              <a:ea typeface="Calibri"/>
              <a:cs typeface="Calibri"/>
              <a:sym typeface="Calibri"/>
            </a:endParaRPr>
          </a:p>
        </p:txBody>
      </p:sp>
      <p:sp>
        <p:nvSpPr>
          <p:cNvPr id="308" name="Shape 308"/>
          <p:cNvSpPr/>
          <p:nvPr/>
        </p:nvSpPr>
        <p:spPr>
          <a:xfrm>
            <a:off x="1408875" y="1989375"/>
            <a:ext cx="5378100" cy="205200"/>
          </a:xfrm>
          <a:prstGeom prst="rect">
            <a:avLst/>
          </a:prstGeom>
          <a:noFill/>
          <a:ln>
            <a:noFill/>
          </a:ln>
        </p:spPr>
        <p:txBody>
          <a:bodyPr anchorCtr="0" anchor="t" bIns="0" lIns="0" rIns="0" tIns="0">
            <a:noAutofit/>
          </a:bodyPr>
          <a:lstStyle/>
          <a:p>
            <a:pPr indent="0" lvl="0" marL="0" marR="0" rtl="0" algn="l">
              <a:spcBef>
                <a:spcPts val="0"/>
              </a:spcBef>
              <a:buSzPct val="25000"/>
              <a:buNone/>
            </a:pPr>
            <a:r>
              <a:rPr lang="en" sz="1100">
                <a:latin typeface="Helvetica Neue"/>
                <a:ea typeface="Helvetica Neue"/>
                <a:cs typeface="Helvetica Neue"/>
                <a:sym typeface="Helvetica Neue"/>
              </a:rPr>
              <a:t>Your reputation in the community that you’re in will have a lot to do with how you handle bug reports</a:t>
            </a:r>
          </a:p>
        </p:txBody>
      </p:sp>
      <p:sp>
        <p:nvSpPr>
          <p:cNvPr id="309" name="Shape 309"/>
          <p:cNvSpPr/>
          <p:nvPr/>
        </p:nvSpPr>
        <p:spPr>
          <a:xfrm>
            <a:off x="1126935" y="2621954"/>
            <a:ext cx="123336" cy="142290"/>
          </a:xfrm>
          <a:custGeom>
            <a:pathLst>
              <a:path extrusionOk="0" h="21600" w="21600">
                <a:moveTo>
                  <a:pt x="0" y="5400"/>
                </a:moveTo>
                <a:lnTo>
                  <a:pt x="0" y="16200"/>
                </a:lnTo>
                <a:lnTo>
                  <a:pt x="10800" y="21600"/>
                </a:lnTo>
                <a:lnTo>
                  <a:pt x="21600" y="16200"/>
                </a:lnTo>
                <a:lnTo>
                  <a:pt x="21600" y="5400"/>
                </a:lnTo>
                <a:lnTo>
                  <a:pt x="10800" y="0"/>
                </a:lnTo>
                <a:lnTo>
                  <a:pt x="0" y="5400"/>
                </a:lnTo>
                <a:close/>
              </a:path>
            </a:pathLst>
          </a:custGeom>
          <a:noFill/>
          <a:ln cap="flat" cmpd="sng" w="38400">
            <a:solidFill>
              <a:srgbClr val="45C7F2"/>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b="0" i="0" sz="800" u="none" cap="none" strike="noStrike">
              <a:latin typeface="Calibri"/>
              <a:ea typeface="Calibri"/>
              <a:cs typeface="Calibri"/>
              <a:sym typeface="Calibri"/>
            </a:endParaRPr>
          </a:p>
        </p:txBody>
      </p:sp>
      <p:sp>
        <p:nvSpPr>
          <p:cNvPr id="310" name="Shape 310"/>
          <p:cNvSpPr txBox="1"/>
          <p:nvPr/>
        </p:nvSpPr>
        <p:spPr>
          <a:xfrm>
            <a:off x="1350200" y="2406800"/>
            <a:ext cx="5633100" cy="657300"/>
          </a:xfrm>
          <a:prstGeom prst="rect">
            <a:avLst/>
          </a:prstGeom>
          <a:noFill/>
          <a:ln>
            <a:noFill/>
          </a:ln>
        </p:spPr>
        <p:txBody>
          <a:bodyPr anchorCtr="0" anchor="t" bIns="91425" lIns="91425" rIns="91425" tIns="91425">
            <a:noAutofit/>
          </a:bodyPr>
          <a:lstStyle/>
          <a:p>
            <a:pPr lvl="0">
              <a:spcBef>
                <a:spcPts val="0"/>
              </a:spcBef>
              <a:buNone/>
            </a:pPr>
            <a:r>
              <a:rPr lang="en" sz="1100">
                <a:latin typeface="Helvetica Neue"/>
                <a:ea typeface="Helvetica Neue"/>
                <a:cs typeface="Helvetica Neue"/>
                <a:sym typeface="Helvetica Neue"/>
              </a:rPr>
              <a:t>Bug reports aren’t just about bugs. Sometimes they can be about documentation, features that you wish existed, or questions about intended behavior. </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1000"/>
                                        <p:tgtEl>
                                          <p:spTgt spid="304"/>
                                        </p:tgtEl>
                                      </p:cBhvr>
                                    </p:animEffect>
                                  </p:childTnLst>
                                </p:cTn>
                              </p:par>
                              <p:par>
                                <p:cTn fill="hold" nodeType="with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1000"/>
                                        <p:tgtEl>
                                          <p:spTgt spid="3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gtEl>
                                        <p:attrNameLst>
                                          <p:attrName>style.visibility</p:attrName>
                                        </p:attrNameLst>
                                      </p:cBhvr>
                                      <p:to>
                                        <p:strVal val="visible"/>
                                      </p:to>
                                    </p:set>
                                    <p:animEffect filter="fade" transition="in">
                                      <p:cBhvr>
                                        <p:cTn dur="1000"/>
                                        <p:tgtEl>
                                          <p:spTgt spid="306"/>
                                        </p:tgtEl>
                                      </p:cBhvr>
                                    </p:animEffect>
                                  </p:childTnLst>
                                </p:cTn>
                              </p:par>
                              <p:par>
                                <p:cTn fill="hold" nodeType="withEffect" presetClass="entr" presetID="10" presetSubtype="0">
                                  <p:stCondLst>
                                    <p:cond delay="0"/>
                                  </p:stCondLst>
                                  <p:childTnLst>
                                    <p:set>
                                      <p:cBhvr>
                                        <p:cTn dur="1" fill="hold">
                                          <p:stCondLst>
                                            <p:cond delay="0"/>
                                          </p:stCondLst>
                                        </p:cTn>
                                        <p:tgtEl>
                                          <p:spTgt spid="303"/>
                                        </p:tgtEl>
                                        <p:attrNameLst>
                                          <p:attrName>style.visibility</p:attrName>
                                        </p:attrNameLst>
                                      </p:cBhvr>
                                      <p:to>
                                        <p:strVal val="visible"/>
                                      </p:to>
                                    </p:set>
                                    <p:animEffect filter="fade" transition="in">
                                      <p:cBhvr>
                                        <p:cTn dur="1000"/>
                                        <p:tgtEl>
                                          <p:spTgt spid="3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7"/>
                                        </p:tgtEl>
                                        <p:attrNameLst>
                                          <p:attrName>style.visibility</p:attrName>
                                        </p:attrNameLst>
                                      </p:cBhvr>
                                      <p:to>
                                        <p:strVal val="visible"/>
                                      </p:to>
                                    </p:set>
                                    <p:animEffect filter="fade" transition="in">
                                      <p:cBhvr>
                                        <p:cTn dur="1000"/>
                                        <p:tgtEl>
                                          <p:spTgt spid="307"/>
                                        </p:tgtEl>
                                      </p:cBhvr>
                                    </p:animEffect>
                                  </p:childTnLst>
                                </p:cTn>
                              </p:par>
                              <p:par>
                                <p:cTn fill="hold" nodeType="withEffect" presetClass="entr" presetID="10" presetSubtype="0">
                                  <p:stCondLst>
                                    <p:cond delay="0"/>
                                  </p:stCondLst>
                                  <p:childTnLst>
                                    <p:set>
                                      <p:cBhvr>
                                        <p:cTn dur="1" fill="hold">
                                          <p:stCondLst>
                                            <p:cond delay="0"/>
                                          </p:stCondLst>
                                        </p:cTn>
                                        <p:tgtEl>
                                          <p:spTgt spid="308"/>
                                        </p:tgtEl>
                                        <p:attrNameLst>
                                          <p:attrName>style.visibility</p:attrName>
                                        </p:attrNameLst>
                                      </p:cBhvr>
                                      <p:to>
                                        <p:strVal val="visible"/>
                                      </p:to>
                                    </p:set>
                                    <p:animEffect filter="fade" transition="in">
                                      <p:cBhvr>
                                        <p:cTn dur="1000"/>
                                        <p:tgtEl>
                                          <p:spTgt spid="3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gtEl>
                                        <p:attrNameLst>
                                          <p:attrName>style.visibility</p:attrName>
                                        </p:attrNameLst>
                                      </p:cBhvr>
                                      <p:to>
                                        <p:strVal val="visible"/>
                                      </p:to>
                                    </p:set>
                                    <p:animEffect filter="fade" transition="in">
                                      <p:cBhvr>
                                        <p:cTn dur="1000"/>
                                        <p:tgtEl>
                                          <p:spTgt spid="309"/>
                                        </p:tgtEl>
                                      </p:cBhvr>
                                    </p:animEffect>
                                  </p:childTnLst>
                                </p:cTn>
                              </p:par>
                              <p:par>
                                <p:cTn fill="hold" nodeType="withEffect" presetClass="entr" presetID="10" presetSubtype="0">
                                  <p:stCondLst>
                                    <p:cond delay="0"/>
                                  </p:stCondLst>
                                  <p:childTnLst>
                                    <p:set>
                                      <p:cBhvr>
                                        <p:cTn dur="1" fill="hold">
                                          <p:stCondLst>
                                            <p:cond delay="0"/>
                                          </p:stCondLst>
                                        </p:cTn>
                                        <p:tgtEl>
                                          <p:spTgt spid="310"/>
                                        </p:tgtEl>
                                        <p:attrNameLst>
                                          <p:attrName>style.visibility</p:attrName>
                                        </p:attrNameLst>
                                      </p:cBhvr>
                                      <p:to>
                                        <p:strVal val="visible"/>
                                      </p:to>
                                    </p:set>
                                    <p:animEffect filter="fade" transition="in">
                                      <p:cBhvr>
                                        <p:cTn dur="1000"/>
                                        <p:tgtEl>
                                          <p:spTgt spid="3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4" name="Shape 314"/>
        <p:cNvGrpSpPr/>
        <p:nvPr/>
      </p:nvGrpSpPr>
      <p:grpSpPr>
        <a:xfrm>
          <a:off x="0" y="0"/>
          <a:ext cx="0" cy="0"/>
          <a:chOff x="0" y="0"/>
          <a:chExt cx="0" cy="0"/>
        </a:xfrm>
      </p:grpSpPr>
      <p:sp>
        <p:nvSpPr>
          <p:cNvPr id="315" name="Shape 315"/>
          <p:cNvSpPr txBox="1"/>
          <p:nvPr>
            <p:ph idx="12" type="sldNum"/>
          </p:nvPr>
        </p:nvSpPr>
        <p:spPr>
          <a:xfrm>
            <a:off x="6583680" y="4783455"/>
            <a:ext cx="2103000" cy="126900"/>
          </a:xfrm>
          <a:prstGeom prst="rect">
            <a:avLst/>
          </a:prstGeom>
          <a:noFill/>
          <a:ln>
            <a:noFill/>
          </a:ln>
        </p:spPr>
        <p:txBody>
          <a:bodyPr anchorCtr="0" anchor="t" bIns="0" lIns="0" rIns="0" tIns="0">
            <a:noAutofit/>
          </a:bodyPr>
          <a:lstStyle/>
          <a:p>
            <a:pPr lvl="0" rtl="0">
              <a:spcBef>
                <a:spcPts val="0"/>
              </a:spcBef>
              <a:buNone/>
            </a:pPr>
            <a:fld id="{00000000-1234-1234-1234-123412341234}" type="slidenum">
              <a:rPr lang="en"/>
              <a:t>‹#›</a:t>
            </a:fld>
          </a:p>
        </p:txBody>
      </p:sp>
      <p:grpSp>
        <p:nvGrpSpPr>
          <p:cNvPr id="316" name="Shape 316"/>
          <p:cNvGrpSpPr/>
          <p:nvPr/>
        </p:nvGrpSpPr>
        <p:grpSpPr>
          <a:xfrm>
            <a:off x="167299" y="176304"/>
            <a:ext cx="650474" cy="750623"/>
            <a:chOff x="-1" y="-1"/>
            <a:chExt cx="1430244" cy="1651536"/>
          </a:xfrm>
        </p:grpSpPr>
        <p:sp>
          <p:nvSpPr>
            <p:cNvPr id="317" name="Shape 317"/>
            <p:cNvSpPr/>
            <p:nvPr/>
          </p:nvSpPr>
          <p:spPr>
            <a:xfrm>
              <a:off x="-1" y="-1"/>
              <a:ext cx="1430244" cy="1651536"/>
            </a:xfrm>
            <a:custGeom>
              <a:pathLst>
                <a:path extrusionOk="0" h="21600" w="21600">
                  <a:moveTo>
                    <a:pt x="10800" y="0"/>
                  </a:moveTo>
                  <a:lnTo>
                    <a:pt x="0" y="5400"/>
                  </a:lnTo>
                  <a:lnTo>
                    <a:pt x="0" y="16200"/>
                  </a:lnTo>
                  <a:lnTo>
                    <a:pt x="10800" y="21600"/>
                  </a:lnTo>
                  <a:lnTo>
                    <a:pt x="21600" y="16200"/>
                  </a:lnTo>
                  <a:lnTo>
                    <a:pt x="21600" y="5400"/>
                  </a:lnTo>
                  <a:lnTo>
                    <a:pt x="10800" y="0"/>
                  </a:lnTo>
                  <a:close/>
                </a:path>
              </a:pathLst>
            </a:custGeom>
            <a:solidFill>
              <a:srgbClr val="45C7F2"/>
            </a:solidFill>
            <a:ln>
              <a:noFill/>
            </a:ln>
          </p:spPr>
          <p:txBody>
            <a:bodyPr anchorCtr="0" anchor="t" bIns="0" lIns="0" rIns="0" tIns="0">
              <a:noAutofit/>
            </a:bodyPr>
            <a:lstStyle/>
            <a:p>
              <a:pPr indent="0" lvl="0" marL="0" marR="0" rtl="0" algn="l">
                <a:spcBef>
                  <a:spcPts val="0"/>
                </a:spcBef>
                <a:buNone/>
              </a:pPr>
              <a:r>
                <a:t/>
              </a:r>
              <a:endParaRPr b="0" i="0" sz="800" u="none" cap="none" strike="noStrike">
                <a:latin typeface="Calibri"/>
                <a:ea typeface="Calibri"/>
                <a:cs typeface="Calibri"/>
                <a:sym typeface="Calibri"/>
              </a:endParaRPr>
            </a:p>
          </p:txBody>
        </p:sp>
        <p:grpSp>
          <p:nvGrpSpPr>
            <p:cNvPr id="318" name="Shape 318"/>
            <p:cNvGrpSpPr/>
            <p:nvPr/>
          </p:nvGrpSpPr>
          <p:grpSpPr>
            <a:xfrm>
              <a:off x="280124" y="440616"/>
              <a:ext cx="869977" cy="503927"/>
              <a:chOff x="-2" y="0"/>
              <a:chExt cx="869977" cy="503928"/>
            </a:xfrm>
          </p:grpSpPr>
          <p:sp>
            <p:nvSpPr>
              <p:cNvPr id="319" name="Shape 319"/>
              <p:cNvSpPr/>
              <p:nvPr/>
            </p:nvSpPr>
            <p:spPr>
              <a:xfrm>
                <a:off x="-1" y="0"/>
                <a:ext cx="510084" cy="503928"/>
              </a:xfrm>
              <a:custGeom>
                <a:pathLst>
                  <a:path extrusionOk="0" h="21600" w="21600">
                    <a:moveTo>
                      <a:pt x="18501" y="0"/>
                    </a:moveTo>
                    <a:lnTo>
                      <a:pt x="18218" y="0"/>
                    </a:lnTo>
                    <a:lnTo>
                      <a:pt x="149" y="10246"/>
                    </a:lnTo>
                    <a:lnTo>
                      <a:pt x="0" y="10503"/>
                    </a:lnTo>
                    <a:lnTo>
                      <a:pt x="0" y="11059"/>
                    </a:lnTo>
                    <a:lnTo>
                      <a:pt x="149" y="11317"/>
                    </a:lnTo>
                    <a:lnTo>
                      <a:pt x="18228" y="21567"/>
                    </a:lnTo>
                    <a:lnTo>
                      <a:pt x="18356" y="21600"/>
                    </a:lnTo>
                    <a:lnTo>
                      <a:pt x="18612" y="21600"/>
                    </a:lnTo>
                    <a:lnTo>
                      <a:pt x="18741" y="21567"/>
                    </a:lnTo>
                    <a:lnTo>
                      <a:pt x="18857" y="21502"/>
                    </a:lnTo>
                    <a:lnTo>
                      <a:pt x="21600" y="19947"/>
                    </a:lnTo>
                    <a:lnTo>
                      <a:pt x="18484" y="19947"/>
                    </a:lnTo>
                    <a:lnTo>
                      <a:pt x="2318" y="10781"/>
                    </a:lnTo>
                    <a:lnTo>
                      <a:pt x="18360" y="1685"/>
                    </a:lnTo>
                    <a:lnTo>
                      <a:pt x="21475" y="1685"/>
                    </a:lnTo>
                    <a:lnTo>
                      <a:pt x="18501" y="0"/>
                    </a:lnTo>
                    <a:close/>
                  </a:path>
                </a:pathLst>
              </a:custGeom>
              <a:solidFill>
                <a:srgbClr val="FFFFFF"/>
              </a:solidFill>
              <a:ln>
                <a:noFill/>
              </a:ln>
            </p:spPr>
            <p:txBody>
              <a:bodyPr anchorCtr="0" anchor="t" bIns="0" lIns="0" rIns="0" tIns="0">
                <a:noAutofit/>
              </a:bodyPr>
              <a:lstStyle/>
              <a:p>
                <a:pPr indent="0" lvl="0" marL="0" marR="0" rtl="0" algn="l">
                  <a:spcBef>
                    <a:spcPts val="0"/>
                  </a:spcBef>
                  <a:buNone/>
                </a:pPr>
                <a:r>
                  <a:t/>
                </a:r>
                <a:endParaRPr b="0" i="0" sz="800" u="none" cap="none" strike="noStrike">
                  <a:latin typeface="Calibri"/>
                  <a:ea typeface="Calibri"/>
                  <a:cs typeface="Calibri"/>
                  <a:sym typeface="Calibri"/>
                </a:endParaRPr>
              </a:p>
            </p:txBody>
          </p:sp>
          <p:sp>
            <p:nvSpPr>
              <p:cNvPr id="320" name="Shape 320"/>
              <p:cNvSpPr/>
              <p:nvPr/>
            </p:nvSpPr>
            <p:spPr>
              <a:xfrm>
                <a:off x="433547" y="39317"/>
                <a:ext cx="436428" cy="426060"/>
              </a:xfrm>
              <a:custGeom>
                <a:pathLst>
                  <a:path extrusionOk="0" h="21600" w="21600">
                    <a:moveTo>
                      <a:pt x="3641" y="0"/>
                    </a:moveTo>
                    <a:lnTo>
                      <a:pt x="0" y="0"/>
                    </a:lnTo>
                    <a:lnTo>
                      <a:pt x="18891" y="10841"/>
                    </a:lnTo>
                    <a:lnTo>
                      <a:pt x="146" y="21600"/>
                    </a:lnTo>
                    <a:lnTo>
                      <a:pt x="3787" y="21600"/>
                    </a:lnTo>
                    <a:lnTo>
                      <a:pt x="21426" y="11474"/>
                    </a:lnTo>
                    <a:lnTo>
                      <a:pt x="21600" y="11170"/>
                    </a:lnTo>
                    <a:lnTo>
                      <a:pt x="21600" y="10511"/>
                    </a:lnTo>
                    <a:lnTo>
                      <a:pt x="21426" y="10207"/>
                    </a:lnTo>
                    <a:lnTo>
                      <a:pt x="3641" y="0"/>
                    </a:lnTo>
                    <a:close/>
                  </a:path>
                </a:pathLst>
              </a:custGeom>
              <a:solidFill>
                <a:srgbClr val="FFFFFF"/>
              </a:solidFill>
              <a:ln>
                <a:noFill/>
              </a:ln>
            </p:spPr>
            <p:txBody>
              <a:bodyPr anchorCtr="0" anchor="t" bIns="0" lIns="0" rIns="0" tIns="0">
                <a:noAutofit/>
              </a:bodyPr>
              <a:lstStyle/>
              <a:p>
                <a:pPr indent="0" lvl="0" marL="0" marR="0" rtl="0" algn="l">
                  <a:spcBef>
                    <a:spcPts val="0"/>
                  </a:spcBef>
                  <a:buNone/>
                </a:pPr>
                <a:r>
                  <a:t/>
                </a:r>
                <a:endParaRPr b="0" i="0" sz="800" u="none" cap="none" strike="noStrike">
                  <a:latin typeface="Calibri"/>
                  <a:ea typeface="Calibri"/>
                  <a:cs typeface="Calibri"/>
                  <a:sym typeface="Calibri"/>
                </a:endParaRPr>
              </a:p>
            </p:txBody>
          </p:sp>
        </p:grpSp>
        <p:grpSp>
          <p:nvGrpSpPr>
            <p:cNvPr id="321" name="Shape 321"/>
            <p:cNvGrpSpPr/>
            <p:nvPr/>
          </p:nvGrpSpPr>
          <p:grpSpPr>
            <a:xfrm>
              <a:off x="280831" y="836114"/>
              <a:ext cx="868650" cy="270162"/>
              <a:chOff x="-1" y="-2"/>
              <a:chExt cx="868650" cy="270162"/>
            </a:xfrm>
          </p:grpSpPr>
          <p:sp>
            <p:nvSpPr>
              <p:cNvPr id="322" name="Shape 322"/>
              <p:cNvSpPr/>
              <p:nvPr/>
            </p:nvSpPr>
            <p:spPr>
              <a:xfrm>
                <a:off x="-1" y="-1"/>
                <a:ext cx="508896" cy="270162"/>
              </a:xfrm>
              <a:custGeom>
                <a:pathLst>
                  <a:path extrusionOk="0" h="21600" w="21600">
                    <a:moveTo>
                      <a:pt x="837" y="0"/>
                    </a:moveTo>
                    <a:lnTo>
                      <a:pt x="383" y="198"/>
                    </a:lnTo>
                    <a:lnTo>
                      <a:pt x="0" y="1020"/>
                    </a:lnTo>
                    <a:lnTo>
                      <a:pt x="25" y="1958"/>
                    </a:lnTo>
                    <a:lnTo>
                      <a:pt x="360" y="2675"/>
                    </a:lnTo>
                    <a:lnTo>
                      <a:pt x="18240" y="21538"/>
                    </a:lnTo>
                    <a:lnTo>
                      <a:pt x="18368" y="21600"/>
                    </a:lnTo>
                    <a:lnTo>
                      <a:pt x="18625" y="21600"/>
                    </a:lnTo>
                    <a:lnTo>
                      <a:pt x="18753" y="21538"/>
                    </a:lnTo>
                    <a:lnTo>
                      <a:pt x="18870" y="21418"/>
                    </a:lnTo>
                    <a:lnTo>
                      <a:pt x="21600" y="18516"/>
                    </a:lnTo>
                    <a:lnTo>
                      <a:pt x="18496" y="18516"/>
                    </a:lnTo>
                    <a:lnTo>
                      <a:pt x="837" y="0"/>
                    </a:lnTo>
                    <a:close/>
                  </a:path>
                </a:pathLst>
              </a:custGeom>
              <a:solidFill>
                <a:srgbClr val="FFFFFF"/>
              </a:solidFill>
              <a:ln>
                <a:noFill/>
              </a:ln>
            </p:spPr>
            <p:txBody>
              <a:bodyPr anchorCtr="0" anchor="t" bIns="0" lIns="0" rIns="0" tIns="0">
                <a:noAutofit/>
              </a:bodyPr>
              <a:lstStyle/>
              <a:p>
                <a:pPr indent="0" lvl="0" marL="0" marR="0" rtl="0" algn="l">
                  <a:spcBef>
                    <a:spcPts val="0"/>
                  </a:spcBef>
                  <a:buNone/>
                </a:pPr>
                <a:r>
                  <a:t/>
                </a:r>
                <a:endParaRPr b="0" i="0" sz="800" u="none" cap="none" strike="noStrike">
                  <a:latin typeface="Calibri"/>
                  <a:ea typeface="Calibri"/>
                  <a:cs typeface="Calibri"/>
                  <a:sym typeface="Calibri"/>
                </a:endParaRPr>
              </a:p>
            </p:txBody>
          </p:sp>
          <p:sp>
            <p:nvSpPr>
              <p:cNvPr id="323" name="Shape 323"/>
              <p:cNvSpPr/>
              <p:nvPr/>
            </p:nvSpPr>
            <p:spPr>
              <a:xfrm>
                <a:off x="435785" y="1650"/>
                <a:ext cx="432864" cy="229932"/>
              </a:xfrm>
              <a:custGeom>
                <a:pathLst>
                  <a:path extrusionOk="0" h="21600" w="21600">
                    <a:moveTo>
                      <a:pt x="20885" y="0"/>
                    </a:moveTo>
                    <a:lnTo>
                      <a:pt x="20297" y="191"/>
                    </a:lnTo>
                    <a:lnTo>
                      <a:pt x="0" y="21600"/>
                    </a:lnTo>
                    <a:lnTo>
                      <a:pt x="3649" y="21600"/>
                    </a:lnTo>
                    <a:lnTo>
                      <a:pt x="21438" y="2706"/>
                    </a:lnTo>
                    <a:lnTo>
                      <a:pt x="21600" y="1735"/>
                    </a:lnTo>
                    <a:lnTo>
                      <a:pt x="21398" y="529"/>
                    </a:lnTo>
                    <a:lnTo>
                      <a:pt x="20885" y="0"/>
                    </a:lnTo>
                    <a:close/>
                  </a:path>
                </a:pathLst>
              </a:custGeom>
              <a:solidFill>
                <a:srgbClr val="FFFFFF"/>
              </a:solidFill>
              <a:ln>
                <a:noFill/>
              </a:ln>
            </p:spPr>
            <p:txBody>
              <a:bodyPr anchorCtr="0" anchor="t" bIns="0" lIns="0" rIns="0" tIns="0">
                <a:noAutofit/>
              </a:bodyPr>
              <a:lstStyle/>
              <a:p>
                <a:pPr indent="0" lvl="0" marL="0" marR="0" rtl="0" algn="l">
                  <a:spcBef>
                    <a:spcPts val="0"/>
                  </a:spcBef>
                  <a:buNone/>
                </a:pPr>
                <a:r>
                  <a:t/>
                </a:r>
                <a:endParaRPr b="0" i="0" sz="800" u="none" cap="none" strike="noStrike">
                  <a:latin typeface="Calibri"/>
                  <a:ea typeface="Calibri"/>
                  <a:cs typeface="Calibri"/>
                  <a:sym typeface="Calibri"/>
                </a:endParaRPr>
              </a:p>
            </p:txBody>
          </p:sp>
        </p:grpSp>
        <p:grpSp>
          <p:nvGrpSpPr>
            <p:cNvPr id="324" name="Shape 324"/>
            <p:cNvGrpSpPr/>
            <p:nvPr/>
          </p:nvGrpSpPr>
          <p:grpSpPr>
            <a:xfrm>
              <a:off x="280829" y="997836"/>
              <a:ext cx="868653" cy="270161"/>
              <a:chOff x="-2" y="-1"/>
              <a:chExt cx="868653" cy="270162"/>
            </a:xfrm>
          </p:grpSpPr>
          <p:sp>
            <p:nvSpPr>
              <p:cNvPr id="325" name="Shape 325"/>
              <p:cNvSpPr/>
              <p:nvPr/>
            </p:nvSpPr>
            <p:spPr>
              <a:xfrm>
                <a:off x="-1" y="0"/>
                <a:ext cx="508896" cy="270162"/>
              </a:xfrm>
              <a:custGeom>
                <a:pathLst>
                  <a:path extrusionOk="0" h="21600" w="21600">
                    <a:moveTo>
                      <a:pt x="836" y="0"/>
                    </a:moveTo>
                    <a:lnTo>
                      <a:pt x="382" y="200"/>
                    </a:lnTo>
                    <a:lnTo>
                      <a:pt x="0" y="1022"/>
                    </a:lnTo>
                    <a:lnTo>
                      <a:pt x="25" y="1959"/>
                    </a:lnTo>
                    <a:lnTo>
                      <a:pt x="360" y="2676"/>
                    </a:lnTo>
                    <a:lnTo>
                      <a:pt x="18239" y="21538"/>
                    </a:lnTo>
                    <a:lnTo>
                      <a:pt x="18368" y="21600"/>
                    </a:lnTo>
                    <a:lnTo>
                      <a:pt x="18625" y="21600"/>
                    </a:lnTo>
                    <a:lnTo>
                      <a:pt x="18753" y="21538"/>
                    </a:lnTo>
                    <a:lnTo>
                      <a:pt x="18870" y="21417"/>
                    </a:lnTo>
                    <a:lnTo>
                      <a:pt x="21600" y="18516"/>
                    </a:lnTo>
                    <a:lnTo>
                      <a:pt x="18496" y="18516"/>
                    </a:lnTo>
                    <a:lnTo>
                      <a:pt x="836" y="0"/>
                    </a:lnTo>
                    <a:close/>
                  </a:path>
                </a:pathLst>
              </a:custGeom>
              <a:solidFill>
                <a:srgbClr val="FFFFFF"/>
              </a:solidFill>
              <a:ln>
                <a:noFill/>
              </a:ln>
            </p:spPr>
            <p:txBody>
              <a:bodyPr anchorCtr="0" anchor="t" bIns="0" lIns="0" rIns="0" tIns="0">
                <a:noAutofit/>
              </a:bodyPr>
              <a:lstStyle/>
              <a:p>
                <a:pPr indent="0" lvl="0" marL="0" marR="0" rtl="0" algn="l">
                  <a:spcBef>
                    <a:spcPts val="0"/>
                  </a:spcBef>
                  <a:buNone/>
                </a:pPr>
                <a:r>
                  <a:t/>
                </a:r>
                <a:endParaRPr b="0" i="0" sz="800" u="none" cap="none" strike="noStrike">
                  <a:latin typeface="Calibri"/>
                  <a:ea typeface="Calibri"/>
                  <a:cs typeface="Calibri"/>
                  <a:sym typeface="Calibri"/>
                </a:endParaRPr>
              </a:p>
            </p:txBody>
          </p:sp>
          <p:sp>
            <p:nvSpPr>
              <p:cNvPr id="326" name="Shape 326"/>
              <p:cNvSpPr/>
              <p:nvPr/>
            </p:nvSpPr>
            <p:spPr>
              <a:xfrm>
                <a:off x="435787" y="1681"/>
                <a:ext cx="432864" cy="229932"/>
              </a:xfrm>
              <a:custGeom>
                <a:pathLst>
                  <a:path extrusionOk="0" h="21600" w="21600">
                    <a:moveTo>
                      <a:pt x="20885" y="0"/>
                    </a:moveTo>
                    <a:lnTo>
                      <a:pt x="20296" y="190"/>
                    </a:lnTo>
                    <a:lnTo>
                      <a:pt x="0" y="21600"/>
                    </a:lnTo>
                    <a:lnTo>
                      <a:pt x="3649" y="21600"/>
                    </a:lnTo>
                    <a:lnTo>
                      <a:pt x="21437" y="2706"/>
                    </a:lnTo>
                    <a:lnTo>
                      <a:pt x="21600" y="1735"/>
                    </a:lnTo>
                    <a:lnTo>
                      <a:pt x="21399" y="529"/>
                    </a:lnTo>
                    <a:lnTo>
                      <a:pt x="20885" y="0"/>
                    </a:lnTo>
                    <a:close/>
                  </a:path>
                </a:pathLst>
              </a:custGeom>
              <a:solidFill>
                <a:srgbClr val="FFFFFF"/>
              </a:solidFill>
              <a:ln>
                <a:noFill/>
              </a:ln>
            </p:spPr>
            <p:txBody>
              <a:bodyPr anchorCtr="0" anchor="t" bIns="0" lIns="0" rIns="0" tIns="0">
                <a:noAutofit/>
              </a:bodyPr>
              <a:lstStyle/>
              <a:p>
                <a:pPr indent="0" lvl="0" marL="0" marR="0" rtl="0" algn="l">
                  <a:spcBef>
                    <a:spcPts val="0"/>
                  </a:spcBef>
                  <a:buNone/>
                </a:pPr>
                <a:r>
                  <a:t/>
                </a:r>
                <a:endParaRPr b="0" i="0" sz="800" u="none" cap="none" strike="noStrike">
                  <a:latin typeface="Calibri"/>
                  <a:ea typeface="Calibri"/>
                  <a:cs typeface="Calibri"/>
                  <a:sym typeface="Calibri"/>
                </a:endParaRPr>
              </a:p>
            </p:txBody>
          </p:sp>
        </p:grpSp>
      </p:grpSp>
      <p:sp>
        <p:nvSpPr>
          <p:cNvPr id="327" name="Shape 327"/>
          <p:cNvSpPr/>
          <p:nvPr/>
        </p:nvSpPr>
        <p:spPr>
          <a:xfrm>
            <a:off x="1106445" y="322499"/>
            <a:ext cx="6805200" cy="456000"/>
          </a:xfrm>
          <a:prstGeom prst="rect">
            <a:avLst/>
          </a:prstGeom>
          <a:noFill/>
          <a:ln>
            <a:noFill/>
          </a:ln>
        </p:spPr>
        <p:txBody>
          <a:bodyPr anchorCtr="0" anchor="t" bIns="0" lIns="0" rIns="0" tIns="0">
            <a:noAutofit/>
          </a:bodyPr>
          <a:lstStyle/>
          <a:p>
            <a:pPr indent="0" lvl="0" marL="0" marR="0" rtl="0" algn="l">
              <a:spcBef>
                <a:spcPts val="0"/>
              </a:spcBef>
              <a:buSzPct val="25000"/>
              <a:buNone/>
            </a:pPr>
            <a:r>
              <a:rPr lang="en" sz="3000">
                <a:solidFill>
                  <a:srgbClr val="5D5D5E"/>
                </a:solidFill>
                <a:latin typeface="Lato"/>
                <a:ea typeface="Lato"/>
                <a:cs typeface="Lato"/>
                <a:sym typeface="Lato"/>
              </a:rPr>
              <a:t>What makes up a bad bug report?</a:t>
            </a:r>
          </a:p>
        </p:txBody>
      </p:sp>
      <p:sp>
        <p:nvSpPr>
          <p:cNvPr id="328" name="Shape 328"/>
          <p:cNvSpPr/>
          <p:nvPr/>
        </p:nvSpPr>
        <p:spPr>
          <a:xfrm>
            <a:off x="1106446" y="809335"/>
            <a:ext cx="7392600" cy="259800"/>
          </a:xfrm>
          <a:prstGeom prst="rect">
            <a:avLst/>
          </a:prstGeom>
          <a:noFill/>
          <a:ln>
            <a:noFill/>
          </a:ln>
        </p:spPr>
        <p:txBody>
          <a:bodyPr anchorCtr="0" anchor="t" bIns="0" lIns="0" rIns="0" tIns="0">
            <a:noAutofit/>
          </a:bodyPr>
          <a:lstStyle/>
          <a:p>
            <a:pPr indent="0" lvl="0" marL="0" marR="0" rtl="0" algn="l">
              <a:spcBef>
                <a:spcPts val="0"/>
              </a:spcBef>
              <a:buSzPct val="25000"/>
              <a:buNone/>
            </a:pPr>
            <a:r>
              <a:rPr lang="en" sz="1700">
                <a:solidFill>
                  <a:srgbClr val="45C7F2"/>
                </a:solidFill>
                <a:latin typeface="Lato"/>
                <a:ea typeface="Lato"/>
                <a:cs typeface="Lato"/>
                <a:sym typeface="Lato"/>
              </a:rPr>
              <a:t>There’s so, so much. </a:t>
            </a:r>
          </a:p>
        </p:txBody>
      </p:sp>
      <p:sp>
        <p:nvSpPr>
          <p:cNvPr id="329" name="Shape 329"/>
          <p:cNvSpPr/>
          <p:nvPr/>
        </p:nvSpPr>
        <p:spPr>
          <a:xfrm>
            <a:off x="0" y="4317071"/>
            <a:ext cx="9144000" cy="828900"/>
          </a:xfrm>
          <a:prstGeom prst="rect">
            <a:avLst/>
          </a:prstGeom>
          <a:solidFill>
            <a:srgbClr val="45C7F2"/>
          </a:solidFill>
          <a:ln>
            <a:noFill/>
          </a:ln>
        </p:spPr>
        <p:txBody>
          <a:bodyPr anchorCtr="0" anchor="t" bIns="0" lIns="0" rIns="0" tIns="0">
            <a:noAutofit/>
          </a:bodyPr>
          <a:lstStyle/>
          <a:p>
            <a:pPr indent="0" lvl="0" marL="0" marR="0" rtl="0" algn="l">
              <a:spcBef>
                <a:spcPts val="0"/>
              </a:spcBef>
              <a:buNone/>
            </a:pPr>
            <a:r>
              <a:t/>
            </a:r>
            <a:endParaRPr b="0" i="0" sz="800" u="none" cap="none" strike="noStrike">
              <a:latin typeface="Calibri"/>
              <a:ea typeface="Calibri"/>
              <a:cs typeface="Calibri"/>
              <a:sym typeface="Calibri"/>
            </a:endParaRPr>
          </a:p>
        </p:txBody>
      </p:sp>
      <p:pic>
        <p:nvPicPr>
          <p:cNvPr id="330" name="Shape 330"/>
          <p:cNvPicPr preferRelativeResize="0"/>
          <p:nvPr/>
        </p:nvPicPr>
        <p:blipFill rotWithShape="1">
          <a:blip r:embed="rId3">
            <a:alphaModFix/>
          </a:blip>
          <a:srcRect b="0" l="0" r="0" t="0"/>
          <a:stretch/>
        </p:blipFill>
        <p:spPr>
          <a:xfrm>
            <a:off x="345496" y="4567089"/>
            <a:ext cx="1391400" cy="328800"/>
          </a:xfrm>
          <a:prstGeom prst="rect">
            <a:avLst/>
          </a:prstGeom>
          <a:noFill/>
          <a:ln>
            <a:noFill/>
          </a:ln>
        </p:spPr>
      </p:pic>
      <p:sp>
        <p:nvSpPr>
          <p:cNvPr id="331" name="Shape 331"/>
          <p:cNvSpPr txBox="1"/>
          <p:nvPr/>
        </p:nvSpPr>
        <p:spPr>
          <a:xfrm>
            <a:off x="1095325" y="1447400"/>
            <a:ext cx="6660000" cy="2229900"/>
          </a:xfrm>
          <a:prstGeom prst="rect">
            <a:avLst/>
          </a:prstGeom>
          <a:noFill/>
          <a:ln>
            <a:noFill/>
          </a:ln>
        </p:spPr>
        <p:txBody>
          <a:bodyPr anchorCtr="0" anchor="t" bIns="91425" lIns="91425" rIns="91425" tIns="91425">
            <a:noAutofit/>
          </a:bodyPr>
          <a:lstStyle/>
          <a:p>
            <a:pPr lvl="0">
              <a:spcBef>
                <a:spcPts val="0"/>
              </a:spcBef>
              <a:buNone/>
            </a:pPr>
            <a:r>
              <a:rPr i="1" lang="en" sz="2400"/>
              <a:t>The time and effort expended by a developer to acquire the information she or he needs to begin troubleshooting to is inversely proportional to the quality of the bug report!</a:t>
            </a:r>
          </a:p>
          <a:p>
            <a:pPr lvl="0">
              <a:spcBef>
                <a:spcPts val="0"/>
              </a:spcBef>
              <a:buNone/>
            </a:pPr>
            <a:r>
              <a:t/>
            </a:r>
            <a:endParaRPr i="1" sz="2400"/>
          </a:p>
          <a:p>
            <a:pPr lvl="0">
              <a:spcBef>
                <a:spcPts val="0"/>
              </a:spcBef>
              <a:buNone/>
            </a:pPr>
            <a:r>
              <a:rPr lang="en" sz="2400"/>
              <a:t>q=1/t</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5" name="Shape 335"/>
        <p:cNvGrpSpPr/>
        <p:nvPr/>
      </p:nvGrpSpPr>
      <p:grpSpPr>
        <a:xfrm>
          <a:off x="0" y="0"/>
          <a:ext cx="0" cy="0"/>
          <a:chOff x="0" y="0"/>
          <a:chExt cx="0" cy="0"/>
        </a:xfrm>
      </p:grpSpPr>
      <p:sp>
        <p:nvSpPr>
          <p:cNvPr id="336" name="Shape 336"/>
          <p:cNvSpPr txBox="1"/>
          <p:nvPr>
            <p:ph type="ctrTitle"/>
          </p:nvPr>
        </p:nvSpPr>
        <p:spPr>
          <a:xfrm>
            <a:off x="1290800" y="662525"/>
            <a:ext cx="6279600" cy="902100"/>
          </a:xfrm>
          <a:prstGeom prst="rect">
            <a:avLst/>
          </a:prstGeom>
        </p:spPr>
        <p:txBody>
          <a:bodyPr anchorCtr="0" anchor="t" bIns="41575" lIns="41575" rIns="41575" tIns="41575">
            <a:noAutofit/>
          </a:bodyPr>
          <a:lstStyle/>
          <a:p>
            <a:pPr lvl="0">
              <a:spcBef>
                <a:spcPts val="0"/>
              </a:spcBef>
              <a:buNone/>
            </a:pPr>
            <a:r>
              <a:rPr lang="en"/>
              <a:t>Search first</a:t>
            </a:r>
          </a:p>
        </p:txBody>
      </p:sp>
      <p:sp>
        <p:nvSpPr>
          <p:cNvPr id="337" name="Shape 337"/>
          <p:cNvSpPr txBox="1"/>
          <p:nvPr/>
        </p:nvSpPr>
        <p:spPr>
          <a:xfrm>
            <a:off x="1252550" y="1485775"/>
            <a:ext cx="7217400" cy="396900"/>
          </a:xfrm>
          <a:prstGeom prst="rect">
            <a:avLst/>
          </a:prstGeom>
          <a:noFill/>
          <a:ln>
            <a:noFill/>
          </a:ln>
        </p:spPr>
        <p:txBody>
          <a:bodyPr anchorCtr="0" anchor="t" bIns="91425" lIns="91425" rIns="91425" tIns="91425">
            <a:noAutofit/>
          </a:bodyPr>
          <a:lstStyle/>
          <a:p>
            <a:pPr indent="-228600" lvl="0" marL="457200" rtl="0">
              <a:spcBef>
                <a:spcPts val="0"/>
              </a:spcBef>
              <a:buClr>
                <a:srgbClr val="FFFFFF"/>
              </a:buClr>
              <a:buChar char="●"/>
            </a:pPr>
            <a:r>
              <a:rPr lang="en">
                <a:solidFill>
                  <a:srgbClr val="FFFFFF"/>
                </a:solidFill>
              </a:rPr>
              <a:t>Always search the issue tracker for something similar.</a:t>
            </a:r>
          </a:p>
          <a:p>
            <a:pPr lvl="0">
              <a:spcBef>
                <a:spcPts val="0"/>
              </a:spcBef>
              <a:buNone/>
            </a:pPr>
            <a:r>
              <a:t/>
            </a:r>
            <a:endParaRPr>
              <a:solidFill>
                <a:srgbClr val="FFFFFF"/>
              </a:solidFill>
            </a:endParaRPr>
          </a:p>
        </p:txBody>
      </p:sp>
      <p:sp>
        <p:nvSpPr>
          <p:cNvPr id="338" name="Shape 338"/>
          <p:cNvSpPr txBox="1"/>
          <p:nvPr/>
        </p:nvSpPr>
        <p:spPr>
          <a:xfrm>
            <a:off x="1252550" y="2984825"/>
            <a:ext cx="7435500" cy="417600"/>
          </a:xfrm>
          <a:prstGeom prst="rect">
            <a:avLst/>
          </a:prstGeom>
          <a:noFill/>
          <a:ln>
            <a:noFill/>
          </a:ln>
        </p:spPr>
        <p:txBody>
          <a:bodyPr anchorCtr="0" anchor="t" bIns="91425" lIns="91425" rIns="91425" tIns="91425">
            <a:noAutofit/>
          </a:bodyPr>
          <a:lstStyle/>
          <a:p>
            <a:pPr indent="-228600" lvl="0" marL="457200" rtl="0">
              <a:spcBef>
                <a:spcPts val="0"/>
              </a:spcBef>
              <a:buClr>
                <a:schemeClr val="lt1"/>
              </a:buClr>
              <a:buChar char="●"/>
            </a:pPr>
            <a:r>
              <a:rPr lang="en">
                <a:solidFill>
                  <a:schemeClr val="lt1"/>
                </a:solidFill>
              </a:rPr>
              <a:t>You might even find that it’s solved!</a:t>
            </a:r>
          </a:p>
        </p:txBody>
      </p:sp>
      <p:sp>
        <p:nvSpPr>
          <p:cNvPr id="339" name="Shape 339"/>
          <p:cNvSpPr txBox="1"/>
          <p:nvPr/>
        </p:nvSpPr>
        <p:spPr>
          <a:xfrm>
            <a:off x="1252550" y="2487425"/>
            <a:ext cx="6867000" cy="497400"/>
          </a:xfrm>
          <a:prstGeom prst="rect">
            <a:avLst/>
          </a:prstGeom>
          <a:noFill/>
          <a:ln>
            <a:noFill/>
          </a:ln>
        </p:spPr>
        <p:txBody>
          <a:bodyPr anchorCtr="0" anchor="t" bIns="91425" lIns="91425" rIns="91425" tIns="91425">
            <a:noAutofit/>
          </a:bodyPr>
          <a:lstStyle/>
          <a:p>
            <a:pPr indent="-228600" lvl="0" marL="457200" rtl="0">
              <a:spcBef>
                <a:spcPts val="0"/>
              </a:spcBef>
              <a:buClr>
                <a:schemeClr val="lt1"/>
              </a:buClr>
              <a:buChar char="●"/>
            </a:pPr>
            <a:r>
              <a:rPr lang="en">
                <a:solidFill>
                  <a:schemeClr val="lt1"/>
                </a:solidFill>
              </a:rPr>
              <a:t>Remember that the maintainer will have to do this even if you don’t, so be a good citizen and do this before you file a bug.</a:t>
            </a:r>
          </a:p>
        </p:txBody>
      </p:sp>
      <p:sp>
        <p:nvSpPr>
          <p:cNvPr id="340" name="Shape 340"/>
          <p:cNvSpPr txBox="1"/>
          <p:nvPr/>
        </p:nvSpPr>
        <p:spPr>
          <a:xfrm>
            <a:off x="1252550" y="2122950"/>
            <a:ext cx="6769200" cy="417600"/>
          </a:xfrm>
          <a:prstGeom prst="rect">
            <a:avLst/>
          </a:prstGeom>
          <a:noFill/>
          <a:ln>
            <a:noFill/>
          </a:ln>
        </p:spPr>
        <p:txBody>
          <a:bodyPr anchorCtr="0" anchor="t" bIns="91425" lIns="91425" rIns="91425" tIns="91425">
            <a:noAutofit/>
          </a:bodyPr>
          <a:lstStyle/>
          <a:p>
            <a:pPr indent="-228600" lvl="0" marL="457200" rtl="0">
              <a:spcBef>
                <a:spcPts val="0"/>
              </a:spcBef>
              <a:buClr>
                <a:schemeClr val="lt1"/>
              </a:buClr>
              <a:buChar char="●"/>
            </a:pPr>
            <a:r>
              <a:rPr lang="en">
                <a:solidFill>
                  <a:schemeClr val="lt1"/>
                </a:solidFill>
              </a:rPr>
              <a:t>Ask more experienced co-workers if you can, or a local mailing list.</a:t>
            </a:r>
          </a:p>
        </p:txBody>
      </p:sp>
      <p:sp>
        <p:nvSpPr>
          <p:cNvPr id="341" name="Shape 341"/>
          <p:cNvSpPr txBox="1"/>
          <p:nvPr/>
        </p:nvSpPr>
        <p:spPr>
          <a:xfrm>
            <a:off x="1252550" y="1817225"/>
            <a:ext cx="7345200" cy="417600"/>
          </a:xfrm>
          <a:prstGeom prst="rect">
            <a:avLst/>
          </a:prstGeom>
          <a:noFill/>
          <a:ln>
            <a:noFill/>
          </a:ln>
        </p:spPr>
        <p:txBody>
          <a:bodyPr anchorCtr="0" anchor="t" bIns="91425" lIns="91425" rIns="91425" tIns="91425">
            <a:noAutofit/>
          </a:bodyPr>
          <a:lstStyle/>
          <a:p>
            <a:pPr indent="-228600" lvl="0" marL="457200" rtl="0">
              <a:spcBef>
                <a:spcPts val="0"/>
              </a:spcBef>
              <a:buClr>
                <a:schemeClr val="lt1"/>
              </a:buClr>
              <a:buChar char="●"/>
            </a:pPr>
            <a:r>
              <a:rPr lang="en">
                <a:solidFill>
                  <a:schemeClr val="lt1"/>
                </a:solidFill>
              </a:rPr>
              <a:t>Consider expanding the search to other resources, like StackOverflow or IRC</a:t>
            </a:r>
          </a:p>
        </p:txBody>
      </p:sp>
      <p:sp>
        <p:nvSpPr>
          <p:cNvPr id="342" name="Shape 342"/>
          <p:cNvSpPr txBox="1"/>
          <p:nvPr/>
        </p:nvSpPr>
        <p:spPr>
          <a:xfrm>
            <a:off x="4823700" y="3899825"/>
            <a:ext cx="4086300" cy="1074900"/>
          </a:xfrm>
          <a:prstGeom prst="rect">
            <a:avLst/>
          </a:prstGeom>
          <a:noFill/>
          <a:ln>
            <a:noFill/>
          </a:ln>
        </p:spPr>
        <p:txBody>
          <a:bodyPr anchorCtr="0" anchor="t" bIns="91425" lIns="91425" rIns="91425" tIns="91425">
            <a:noAutofit/>
          </a:bodyPr>
          <a:lstStyle/>
          <a:p>
            <a:pPr lvl="0">
              <a:spcBef>
                <a:spcPts val="0"/>
              </a:spcBef>
              <a:buClr>
                <a:schemeClr val="dk1"/>
              </a:buClr>
              <a:buFont typeface="Arial"/>
              <a:buNone/>
            </a:pPr>
            <a:r>
              <a:rPr lang="en">
                <a:solidFill>
                  <a:srgbClr val="666666"/>
                </a:solidFill>
                <a:highlight>
                  <a:srgbClr val="FFFFFF"/>
                </a:highlight>
                <a:latin typeface="Lato"/>
                <a:ea typeface="Lato"/>
                <a:cs typeface="Lato"/>
                <a:sym typeface="Lato"/>
              </a:rPr>
              <a:t>“Google can bring you back 100,000 answers. A librarian can bring you back the right one.” </a:t>
            </a:r>
          </a:p>
          <a:p>
            <a:pPr lvl="0">
              <a:spcBef>
                <a:spcPts val="0"/>
              </a:spcBef>
              <a:buNone/>
            </a:pPr>
            <a:r>
              <a:rPr lang="en">
                <a:solidFill>
                  <a:srgbClr val="666666"/>
                </a:solidFill>
                <a:highlight>
                  <a:srgbClr val="FFFFFF"/>
                </a:highlight>
                <a:latin typeface="Lato"/>
                <a:ea typeface="Lato"/>
                <a:cs typeface="Lato"/>
                <a:sym typeface="Lato"/>
              </a:rPr>
              <a:t>― </a:t>
            </a:r>
            <a:r>
              <a:rPr b="1" lang="en">
                <a:solidFill>
                  <a:srgbClr val="666666"/>
                </a:solidFill>
                <a:highlight>
                  <a:srgbClr val="FFFFFF"/>
                </a:highlight>
                <a:latin typeface="Lato"/>
                <a:ea typeface="Lato"/>
                <a:cs typeface="Lato"/>
                <a:sym typeface="Lato"/>
                <a:hlinkClick r:id="rId3"/>
              </a:rPr>
              <a:t>Neil Gaiman</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7"/>
                                        </p:tgtEl>
                                        <p:attrNameLst>
                                          <p:attrName>style.visibility</p:attrName>
                                        </p:attrNameLst>
                                      </p:cBhvr>
                                      <p:to>
                                        <p:strVal val="visible"/>
                                      </p:to>
                                    </p:set>
                                    <p:animEffect filter="fade" transition="in">
                                      <p:cBhvr>
                                        <p:cTn dur="1000"/>
                                        <p:tgtEl>
                                          <p:spTgt spid="3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7"/>
                                        </p:tgtEl>
                                        <p:attrNameLst>
                                          <p:attrName>style.visibility</p:attrName>
                                        </p:attrNameLst>
                                      </p:cBhvr>
                                      <p:to>
                                        <p:strVal val="visible"/>
                                      </p:to>
                                    </p:set>
                                    <p:animEffect filter="fade" transition="in">
                                      <p:cBhvr>
                                        <p:cTn dur="1000"/>
                                        <p:tgtEl>
                                          <p:spTgt spid="3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1"/>
                                        </p:tgtEl>
                                        <p:attrNameLst>
                                          <p:attrName>style.visibility</p:attrName>
                                        </p:attrNameLst>
                                      </p:cBhvr>
                                      <p:to>
                                        <p:strVal val="visible"/>
                                      </p:to>
                                    </p:set>
                                    <p:animEffect filter="fade" transition="in">
                                      <p:cBhvr>
                                        <p:cTn dur="1000"/>
                                        <p:tgtEl>
                                          <p:spTgt spid="3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0"/>
                                        </p:tgtEl>
                                        <p:attrNameLst>
                                          <p:attrName>style.visibility</p:attrName>
                                        </p:attrNameLst>
                                      </p:cBhvr>
                                      <p:to>
                                        <p:strVal val="visible"/>
                                      </p:to>
                                    </p:set>
                                    <p:animEffect filter="fade" transition="in">
                                      <p:cBhvr>
                                        <p:cTn dur="1000"/>
                                        <p:tgtEl>
                                          <p:spTgt spid="3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9"/>
                                        </p:tgtEl>
                                        <p:attrNameLst>
                                          <p:attrName>style.visibility</p:attrName>
                                        </p:attrNameLst>
                                      </p:cBhvr>
                                      <p:to>
                                        <p:strVal val="visible"/>
                                      </p:to>
                                    </p:set>
                                    <p:animEffect filter="fade" transition="in">
                                      <p:cBhvr>
                                        <p:cTn dur="1000"/>
                                        <p:tgtEl>
                                          <p:spTgt spid="3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8"/>
                                        </p:tgtEl>
                                        <p:attrNameLst>
                                          <p:attrName>style.visibility</p:attrName>
                                        </p:attrNameLst>
                                      </p:cBhvr>
                                      <p:to>
                                        <p:strVal val="visible"/>
                                      </p:to>
                                    </p:set>
                                    <p:animEffect filter="fade" transition="in">
                                      <p:cBhvr>
                                        <p:cTn dur="1000"/>
                                        <p:tgtEl>
                                          <p:spTgt spid="3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6" name="Shape 346"/>
        <p:cNvGrpSpPr/>
        <p:nvPr/>
      </p:nvGrpSpPr>
      <p:grpSpPr>
        <a:xfrm>
          <a:off x="0" y="0"/>
          <a:ext cx="0" cy="0"/>
          <a:chOff x="0" y="0"/>
          <a:chExt cx="0" cy="0"/>
        </a:xfrm>
      </p:grpSpPr>
      <p:sp>
        <p:nvSpPr>
          <p:cNvPr id="347" name="Shape 347"/>
          <p:cNvSpPr txBox="1"/>
          <p:nvPr>
            <p:ph type="ctrTitle"/>
          </p:nvPr>
        </p:nvSpPr>
        <p:spPr>
          <a:xfrm>
            <a:off x="1264150" y="662525"/>
            <a:ext cx="6279600" cy="2671200"/>
          </a:xfrm>
          <a:prstGeom prst="rect">
            <a:avLst/>
          </a:prstGeom>
        </p:spPr>
        <p:txBody>
          <a:bodyPr anchorCtr="0" anchor="t" bIns="41575" lIns="41575" rIns="41575" tIns="41575">
            <a:noAutofit/>
          </a:bodyPr>
          <a:lstStyle/>
          <a:p>
            <a:pPr lvl="0">
              <a:spcBef>
                <a:spcPts val="0"/>
              </a:spcBef>
              <a:buNone/>
            </a:pPr>
            <a:r>
              <a:rPr lang="en"/>
              <a:t>Is this </a:t>
            </a:r>
            <a:r>
              <a:rPr i="1" lang="en"/>
              <a:t>really</a:t>
            </a:r>
            <a:r>
              <a:rPr lang="en"/>
              <a:t> a bug?</a:t>
            </a:r>
          </a:p>
        </p:txBody>
      </p:sp>
      <p:sp>
        <p:nvSpPr>
          <p:cNvPr id="348" name="Shape 348"/>
          <p:cNvSpPr txBox="1"/>
          <p:nvPr/>
        </p:nvSpPr>
        <p:spPr>
          <a:xfrm>
            <a:off x="1819025" y="1633200"/>
            <a:ext cx="5545200" cy="765300"/>
          </a:xfrm>
          <a:prstGeom prst="rect">
            <a:avLst/>
          </a:prstGeom>
          <a:noFill/>
          <a:ln>
            <a:noFill/>
          </a:ln>
        </p:spPr>
        <p:txBody>
          <a:bodyPr anchorCtr="0" anchor="t" bIns="91425" lIns="91425" rIns="91425" tIns="91425">
            <a:noAutofit/>
          </a:bodyPr>
          <a:lstStyle/>
          <a:p>
            <a:pPr indent="-228600" lvl="0" marL="457200" rtl="0">
              <a:spcBef>
                <a:spcPts val="0"/>
              </a:spcBef>
              <a:buClr>
                <a:srgbClr val="FFFFFF"/>
              </a:buClr>
              <a:buChar char="●"/>
            </a:pPr>
            <a:r>
              <a:rPr lang="en">
                <a:solidFill>
                  <a:srgbClr val="FFFFFF"/>
                </a:solidFill>
              </a:rPr>
              <a:t>It’s easy to forget that sometimes what feels like a bug really is a documentation error or something that’s just unclear. Be open to that possibility.</a:t>
            </a:r>
          </a:p>
        </p:txBody>
      </p:sp>
      <p:sp>
        <p:nvSpPr>
          <p:cNvPr id="349" name="Shape 349"/>
          <p:cNvSpPr txBox="1"/>
          <p:nvPr/>
        </p:nvSpPr>
        <p:spPr>
          <a:xfrm>
            <a:off x="1945475" y="2718325"/>
            <a:ext cx="5401200" cy="568500"/>
          </a:xfrm>
          <a:prstGeom prst="rect">
            <a:avLst/>
          </a:prstGeom>
          <a:noFill/>
          <a:ln>
            <a:noFill/>
          </a:ln>
        </p:spPr>
        <p:txBody>
          <a:bodyPr anchorCtr="0" anchor="t" bIns="91425" lIns="91425" rIns="91425" tIns="91425">
            <a:noAutofit/>
          </a:bodyPr>
          <a:lstStyle/>
          <a:p>
            <a:pPr lvl="0" rtl="0">
              <a:spcBef>
                <a:spcPts val="0"/>
              </a:spcBef>
              <a:buNone/>
            </a:pPr>
            <a:r>
              <a:rPr b="1" i="1" lang="en" sz="2400">
                <a:solidFill>
                  <a:schemeClr val="lt1"/>
                </a:solidFill>
              </a:rPr>
              <a:t>Docs &gt; Tests &gt; Code</a:t>
            </a:r>
          </a:p>
        </p:txBody>
      </p:sp>
      <p:sp>
        <p:nvSpPr>
          <p:cNvPr id="350" name="Shape 350"/>
          <p:cNvSpPr txBox="1"/>
          <p:nvPr/>
        </p:nvSpPr>
        <p:spPr>
          <a:xfrm>
            <a:off x="5561025" y="3846525"/>
            <a:ext cx="3242400" cy="1092600"/>
          </a:xfrm>
          <a:prstGeom prst="rect">
            <a:avLst/>
          </a:prstGeom>
          <a:noFill/>
          <a:ln>
            <a:noFill/>
          </a:ln>
        </p:spPr>
        <p:txBody>
          <a:bodyPr anchorCtr="0" anchor="t" bIns="91425" lIns="91425" rIns="91425" tIns="91425">
            <a:noAutofit/>
          </a:bodyPr>
          <a:lstStyle/>
          <a:p>
            <a:pPr lvl="0">
              <a:spcBef>
                <a:spcPts val="0"/>
              </a:spcBef>
              <a:buNone/>
            </a:pPr>
            <a:r>
              <a:rPr i="1" lang="en">
                <a:solidFill>
                  <a:srgbClr val="666666"/>
                </a:solidFill>
                <a:highlight>
                  <a:srgbClr val="FFFFFF"/>
                </a:highlight>
                <a:latin typeface="Lato"/>
                <a:ea typeface="Lato"/>
                <a:cs typeface="Lato"/>
                <a:sym typeface="Lato"/>
              </a:rPr>
              <a:t>A man can fail many times, but he isn't a failure until he begins to blame somebody else.</a:t>
            </a:r>
          </a:p>
          <a:p>
            <a:pPr lvl="0">
              <a:spcBef>
                <a:spcPts val="0"/>
              </a:spcBef>
              <a:buNone/>
            </a:pPr>
            <a:r>
              <a:t/>
            </a:r>
            <a:endParaRPr i="1">
              <a:solidFill>
                <a:srgbClr val="666666"/>
              </a:solidFill>
              <a:highlight>
                <a:srgbClr val="FFFFFF"/>
              </a:highlight>
              <a:latin typeface="Lato"/>
              <a:ea typeface="Lato"/>
              <a:cs typeface="Lato"/>
              <a:sym typeface="Lato"/>
            </a:endParaRPr>
          </a:p>
          <a:p>
            <a:pPr lvl="0">
              <a:spcBef>
                <a:spcPts val="0"/>
              </a:spcBef>
              <a:buClr>
                <a:schemeClr val="dk1"/>
              </a:buClr>
              <a:buFont typeface="Arial"/>
              <a:buNone/>
            </a:pPr>
            <a:r>
              <a:rPr i="1" lang="en">
                <a:solidFill>
                  <a:srgbClr val="666666"/>
                </a:solidFill>
                <a:highlight>
                  <a:srgbClr val="FFFFFF"/>
                </a:highlight>
                <a:latin typeface="Lato"/>
                <a:ea typeface="Lato"/>
                <a:cs typeface="Lato"/>
                <a:sym typeface="Lato"/>
              </a:rPr>
              <a:t>-John Burroughs</a:t>
            </a:r>
          </a:p>
          <a:p>
            <a:pPr lvl="0">
              <a:spcBef>
                <a:spcPts val="0"/>
              </a:spcBef>
              <a:buNone/>
            </a:pPr>
            <a:r>
              <a:t/>
            </a:r>
            <a:endParaRPr i="1">
              <a:solidFill>
                <a:srgbClr val="666666"/>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8"/>
                                        </p:tgtEl>
                                        <p:attrNameLst>
                                          <p:attrName>style.visibility</p:attrName>
                                        </p:attrNameLst>
                                      </p:cBhvr>
                                      <p:to>
                                        <p:strVal val="visible"/>
                                      </p:to>
                                    </p:set>
                                    <p:animEffect filter="fade" transition="in">
                                      <p:cBhvr>
                                        <p:cTn dur="1000"/>
                                        <p:tgtEl>
                                          <p:spTgt spid="348"/>
                                        </p:tgtEl>
                                      </p:cBhvr>
                                    </p:animEffect>
                                  </p:childTnLst>
                                </p:cTn>
                              </p:par>
                              <p:par>
                                <p:cTn fill="hold" nodeType="withEffect" presetClass="entr" presetID="10" presetSubtype="0">
                                  <p:stCondLst>
                                    <p:cond delay="0"/>
                                  </p:stCondLst>
                                  <p:childTnLst>
                                    <p:set>
                                      <p:cBhvr>
                                        <p:cTn dur="1" fill="hold">
                                          <p:stCondLst>
                                            <p:cond delay="0"/>
                                          </p:stCondLst>
                                        </p:cTn>
                                        <p:tgtEl>
                                          <p:spTgt spid="349"/>
                                        </p:tgtEl>
                                        <p:attrNameLst>
                                          <p:attrName>style.visibility</p:attrName>
                                        </p:attrNameLst>
                                      </p:cBhvr>
                                      <p:to>
                                        <p:strVal val="visible"/>
                                      </p:to>
                                    </p:set>
                                    <p:animEffect filter="fade" transition="in">
                                      <p:cBhvr>
                                        <p:cTn dur="1000"/>
                                        <p:tgtEl>
                                          <p:spTgt spid="3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4" name="Shape 354"/>
        <p:cNvGrpSpPr/>
        <p:nvPr/>
      </p:nvGrpSpPr>
      <p:grpSpPr>
        <a:xfrm>
          <a:off x="0" y="0"/>
          <a:ext cx="0" cy="0"/>
          <a:chOff x="0" y="0"/>
          <a:chExt cx="0" cy="0"/>
        </a:xfrm>
      </p:grpSpPr>
      <p:sp>
        <p:nvSpPr>
          <p:cNvPr id="355" name="Shape 355"/>
          <p:cNvSpPr txBox="1"/>
          <p:nvPr>
            <p:ph type="ctrTitle"/>
          </p:nvPr>
        </p:nvSpPr>
        <p:spPr>
          <a:xfrm>
            <a:off x="1264150" y="662525"/>
            <a:ext cx="6279600" cy="2671200"/>
          </a:xfrm>
          <a:prstGeom prst="rect">
            <a:avLst/>
          </a:prstGeom>
        </p:spPr>
        <p:txBody>
          <a:bodyPr anchorCtr="0" anchor="t" bIns="41575" lIns="41575" rIns="41575" tIns="41575">
            <a:noAutofit/>
          </a:bodyPr>
          <a:lstStyle/>
          <a:p>
            <a:pPr lvl="0">
              <a:spcBef>
                <a:spcPts val="0"/>
              </a:spcBef>
              <a:buNone/>
            </a:pPr>
            <a:r>
              <a:rPr lang="en"/>
              <a:t>Building a test case</a:t>
            </a:r>
          </a:p>
        </p:txBody>
      </p:sp>
      <p:sp>
        <p:nvSpPr>
          <p:cNvPr id="356" name="Shape 356"/>
          <p:cNvSpPr txBox="1"/>
          <p:nvPr/>
        </p:nvSpPr>
        <p:spPr>
          <a:xfrm>
            <a:off x="1362550" y="1826850"/>
            <a:ext cx="6082800" cy="401100"/>
          </a:xfrm>
          <a:prstGeom prst="rect">
            <a:avLst/>
          </a:prstGeom>
          <a:noFill/>
          <a:ln>
            <a:noFill/>
          </a:ln>
        </p:spPr>
        <p:txBody>
          <a:bodyPr anchorCtr="0" anchor="t" bIns="91425" lIns="91425" rIns="91425" tIns="91425">
            <a:noAutofit/>
          </a:bodyPr>
          <a:lstStyle/>
          <a:p>
            <a:pPr indent="-228600" lvl="0" marL="457200" rtl="0">
              <a:spcBef>
                <a:spcPts val="0"/>
              </a:spcBef>
              <a:buClr>
                <a:srgbClr val="FFFFFF"/>
              </a:buClr>
              <a:buChar char="●"/>
            </a:pPr>
            <a:r>
              <a:rPr lang="en">
                <a:solidFill>
                  <a:srgbClr val="FFFFFF"/>
                </a:solidFill>
              </a:rPr>
              <a:t>A good test case should contain as much natural language as code, if not more.</a:t>
            </a:r>
          </a:p>
        </p:txBody>
      </p:sp>
      <p:sp>
        <p:nvSpPr>
          <p:cNvPr id="357" name="Shape 357"/>
          <p:cNvSpPr txBox="1"/>
          <p:nvPr/>
        </p:nvSpPr>
        <p:spPr>
          <a:xfrm>
            <a:off x="5401125" y="3846550"/>
            <a:ext cx="3251400" cy="968400"/>
          </a:xfrm>
          <a:prstGeom prst="rect">
            <a:avLst/>
          </a:prstGeom>
          <a:noFill/>
          <a:ln>
            <a:noFill/>
          </a:ln>
        </p:spPr>
        <p:txBody>
          <a:bodyPr anchorCtr="0" anchor="t" bIns="91425" lIns="91425" rIns="91425" tIns="91425">
            <a:noAutofit/>
          </a:bodyPr>
          <a:lstStyle/>
          <a:p>
            <a:pPr lvl="0">
              <a:spcBef>
                <a:spcPts val="0"/>
              </a:spcBef>
              <a:buNone/>
            </a:pPr>
            <a:r>
              <a:rPr i="1" lang="en" sz="1200">
                <a:solidFill>
                  <a:srgbClr val="666666"/>
                </a:solidFill>
                <a:highlight>
                  <a:srgbClr val="FFFFFF"/>
                </a:highlight>
                <a:latin typeface="Lato"/>
                <a:ea typeface="Lato"/>
                <a:cs typeface="Lato"/>
                <a:sym typeface="Lato"/>
              </a:rPr>
              <a:t>It is not the beauty of a building you should look at; it is the construction of the foundation that will stand the test of time.</a:t>
            </a:r>
          </a:p>
          <a:p>
            <a:pPr lvl="0">
              <a:spcBef>
                <a:spcPts val="0"/>
              </a:spcBef>
              <a:buNone/>
            </a:pPr>
            <a:r>
              <a:t/>
            </a:r>
            <a:endParaRPr i="1" sz="1200">
              <a:solidFill>
                <a:srgbClr val="666666"/>
              </a:solidFill>
              <a:highlight>
                <a:srgbClr val="FFFFFF"/>
              </a:highlight>
              <a:latin typeface="Lato"/>
              <a:ea typeface="Lato"/>
              <a:cs typeface="Lato"/>
              <a:sym typeface="Lato"/>
            </a:endParaRPr>
          </a:p>
          <a:p>
            <a:pPr lvl="0">
              <a:spcBef>
                <a:spcPts val="0"/>
              </a:spcBef>
              <a:buClr>
                <a:schemeClr val="dk1"/>
              </a:buClr>
              <a:buSzPct val="91666"/>
              <a:buFont typeface="Arial"/>
              <a:buNone/>
            </a:pPr>
            <a:r>
              <a:rPr b="1" i="1" lang="en" sz="1200">
                <a:solidFill>
                  <a:srgbClr val="666666"/>
                </a:solidFill>
                <a:highlight>
                  <a:srgbClr val="FFFFFF"/>
                </a:highlight>
                <a:latin typeface="Lato"/>
                <a:ea typeface="Lato"/>
                <a:cs typeface="Lato"/>
                <a:sym typeface="Lato"/>
              </a:rPr>
              <a:t>- David Allan Coe</a:t>
            </a:r>
          </a:p>
          <a:p>
            <a:pPr lvl="0">
              <a:spcBef>
                <a:spcPts val="0"/>
              </a:spcBef>
              <a:buNone/>
            </a:pPr>
            <a:r>
              <a:t/>
            </a:r>
            <a:endParaRPr i="1" sz="1200">
              <a:solidFill>
                <a:srgbClr val="666666"/>
              </a:solidFill>
              <a:latin typeface="Lato"/>
              <a:ea typeface="Lato"/>
              <a:cs typeface="Lato"/>
              <a:sym typeface="Lato"/>
            </a:endParaRPr>
          </a:p>
        </p:txBody>
      </p:sp>
      <p:sp>
        <p:nvSpPr>
          <p:cNvPr id="358" name="Shape 358"/>
          <p:cNvSpPr txBox="1"/>
          <p:nvPr/>
        </p:nvSpPr>
        <p:spPr>
          <a:xfrm>
            <a:off x="1383725" y="2743650"/>
            <a:ext cx="5930100" cy="753900"/>
          </a:xfrm>
          <a:prstGeom prst="rect">
            <a:avLst/>
          </a:prstGeom>
          <a:noFill/>
          <a:ln>
            <a:noFill/>
          </a:ln>
        </p:spPr>
        <p:txBody>
          <a:bodyPr anchorCtr="0" anchor="t" bIns="91425" lIns="91425" rIns="91425" tIns="91425">
            <a:noAutofit/>
          </a:bodyPr>
          <a:lstStyle/>
          <a:p>
            <a:pPr indent="-228600" lvl="0" marL="457200" rtl="0">
              <a:spcBef>
                <a:spcPts val="0"/>
              </a:spcBef>
              <a:buClr>
                <a:schemeClr val="lt1"/>
              </a:buClr>
              <a:buChar char="●"/>
            </a:pPr>
            <a:r>
              <a:rPr lang="en">
                <a:solidFill>
                  <a:schemeClr val="lt1"/>
                </a:solidFill>
              </a:rPr>
              <a:t>Tests should be done against both the branch where you see the bug </a:t>
            </a:r>
            <a:r>
              <a:rPr i="1" lang="en">
                <a:solidFill>
                  <a:schemeClr val="lt1"/>
                </a:solidFill>
              </a:rPr>
              <a:t>as well</a:t>
            </a:r>
            <a:r>
              <a:rPr lang="en">
                <a:solidFill>
                  <a:schemeClr val="lt1"/>
                </a:solidFill>
              </a:rPr>
              <a:t> as the branch where active development is happening.</a:t>
            </a:r>
          </a:p>
        </p:txBody>
      </p:sp>
      <p:sp>
        <p:nvSpPr>
          <p:cNvPr id="359" name="Shape 359"/>
          <p:cNvSpPr txBox="1"/>
          <p:nvPr/>
        </p:nvSpPr>
        <p:spPr>
          <a:xfrm>
            <a:off x="1383725" y="1385762"/>
            <a:ext cx="5154000" cy="557400"/>
          </a:xfrm>
          <a:prstGeom prst="rect">
            <a:avLst/>
          </a:prstGeom>
          <a:noFill/>
          <a:ln>
            <a:noFill/>
          </a:ln>
        </p:spPr>
        <p:txBody>
          <a:bodyPr anchorCtr="0" anchor="t" bIns="91425" lIns="91425" rIns="91425" tIns="91425">
            <a:noAutofit/>
          </a:bodyPr>
          <a:lstStyle/>
          <a:p>
            <a:pPr indent="-228600" lvl="0" marL="457200" rtl="0">
              <a:spcBef>
                <a:spcPts val="0"/>
              </a:spcBef>
              <a:buClr>
                <a:schemeClr val="lt1"/>
              </a:buClr>
              <a:buChar char="●"/>
            </a:pPr>
            <a:r>
              <a:rPr lang="en">
                <a:solidFill>
                  <a:schemeClr val="lt1"/>
                </a:solidFill>
              </a:rPr>
              <a:t>The goal is to get a developer to be able to </a:t>
            </a:r>
            <a:r>
              <a:rPr i="1" lang="en">
                <a:solidFill>
                  <a:schemeClr val="lt1"/>
                </a:solidFill>
              </a:rPr>
              <a:t>see </a:t>
            </a:r>
            <a:r>
              <a:rPr lang="en">
                <a:solidFill>
                  <a:schemeClr val="lt1"/>
                </a:solidFill>
              </a:rPr>
              <a:t>and</a:t>
            </a:r>
            <a:r>
              <a:rPr i="1" lang="en">
                <a:solidFill>
                  <a:schemeClr val="lt1"/>
                </a:solidFill>
              </a:rPr>
              <a:t> reproduce </a:t>
            </a:r>
            <a:r>
              <a:rPr lang="en">
                <a:solidFill>
                  <a:schemeClr val="lt1"/>
                </a:solidFill>
              </a:rPr>
              <a:t>with a minimal amount of code.</a:t>
            </a:r>
          </a:p>
        </p:txBody>
      </p:sp>
      <p:sp>
        <p:nvSpPr>
          <p:cNvPr id="360" name="Shape 360"/>
          <p:cNvSpPr txBox="1"/>
          <p:nvPr/>
        </p:nvSpPr>
        <p:spPr>
          <a:xfrm>
            <a:off x="1383725" y="2313908"/>
            <a:ext cx="5525400" cy="515700"/>
          </a:xfrm>
          <a:prstGeom prst="rect">
            <a:avLst/>
          </a:prstGeom>
          <a:noFill/>
          <a:ln>
            <a:noFill/>
          </a:ln>
        </p:spPr>
        <p:txBody>
          <a:bodyPr anchorCtr="0" anchor="ctr" bIns="91425" lIns="91425" rIns="91425" tIns="91425">
            <a:noAutofit/>
          </a:bodyPr>
          <a:lstStyle/>
          <a:p>
            <a:pPr indent="-228600" lvl="0" marL="457200" rtl="0">
              <a:spcBef>
                <a:spcPts val="0"/>
              </a:spcBef>
              <a:buClr>
                <a:schemeClr val="lt1"/>
              </a:buClr>
              <a:buChar char="●"/>
            </a:pPr>
            <a:r>
              <a:rPr lang="en">
                <a:solidFill>
                  <a:schemeClr val="lt1"/>
                </a:solidFill>
              </a:rPr>
              <a:t>Bugs in the develop branch are often easier to fix but bugs in release branches are often more critical.</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9"/>
                                        </p:tgtEl>
                                        <p:attrNameLst>
                                          <p:attrName>style.visibility</p:attrName>
                                        </p:attrNameLst>
                                      </p:cBhvr>
                                      <p:to>
                                        <p:strVal val="visible"/>
                                      </p:to>
                                    </p:set>
                                    <p:animEffect filter="fade" transition="in">
                                      <p:cBhvr>
                                        <p:cTn dur="1000"/>
                                        <p:tgtEl>
                                          <p:spTgt spid="3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6"/>
                                        </p:tgtEl>
                                        <p:attrNameLst>
                                          <p:attrName>style.visibility</p:attrName>
                                        </p:attrNameLst>
                                      </p:cBhvr>
                                      <p:to>
                                        <p:strVal val="visible"/>
                                      </p:to>
                                    </p:set>
                                    <p:animEffect filter="fade" transition="in">
                                      <p:cBhvr>
                                        <p:cTn dur="1000"/>
                                        <p:tgtEl>
                                          <p:spTgt spid="3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0"/>
                                        </p:tgtEl>
                                        <p:attrNameLst>
                                          <p:attrName>style.visibility</p:attrName>
                                        </p:attrNameLst>
                                      </p:cBhvr>
                                      <p:to>
                                        <p:strVal val="visible"/>
                                      </p:to>
                                    </p:set>
                                    <p:animEffect filter="fade" transition="in">
                                      <p:cBhvr>
                                        <p:cTn dur="1000"/>
                                        <p:tgtEl>
                                          <p:spTgt spid="3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8"/>
                                        </p:tgtEl>
                                        <p:attrNameLst>
                                          <p:attrName>style.visibility</p:attrName>
                                        </p:attrNameLst>
                                      </p:cBhvr>
                                      <p:to>
                                        <p:strVal val="visible"/>
                                      </p:to>
                                    </p:set>
                                    <p:animEffect filter="fade" transition="in">
                                      <p:cBhvr>
                                        <p:cTn dur="1000"/>
                                        <p:tgtEl>
                                          <p:spTgt spid="3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4" name="Shape 364"/>
        <p:cNvGrpSpPr/>
        <p:nvPr/>
      </p:nvGrpSpPr>
      <p:grpSpPr>
        <a:xfrm>
          <a:off x="0" y="0"/>
          <a:ext cx="0" cy="0"/>
          <a:chOff x="0" y="0"/>
          <a:chExt cx="0" cy="0"/>
        </a:xfrm>
      </p:grpSpPr>
      <p:sp>
        <p:nvSpPr>
          <p:cNvPr id="365" name="Shape 365"/>
          <p:cNvSpPr txBox="1"/>
          <p:nvPr>
            <p:ph type="ctrTitle"/>
          </p:nvPr>
        </p:nvSpPr>
        <p:spPr>
          <a:xfrm>
            <a:off x="1264150" y="662525"/>
            <a:ext cx="6279600" cy="902100"/>
          </a:xfrm>
          <a:prstGeom prst="rect">
            <a:avLst/>
          </a:prstGeom>
        </p:spPr>
        <p:txBody>
          <a:bodyPr anchorCtr="0" anchor="t" bIns="41575" lIns="41575" rIns="41575" tIns="41575">
            <a:noAutofit/>
          </a:bodyPr>
          <a:lstStyle/>
          <a:p>
            <a:pPr lvl="0">
              <a:spcBef>
                <a:spcPts val="0"/>
              </a:spcBef>
              <a:buNone/>
            </a:pPr>
            <a:r>
              <a:rPr lang="en"/>
              <a:t>Packaging test cases</a:t>
            </a:r>
          </a:p>
        </p:txBody>
      </p:sp>
      <p:sp>
        <p:nvSpPr>
          <p:cNvPr id="366" name="Shape 366"/>
          <p:cNvSpPr txBox="1"/>
          <p:nvPr/>
        </p:nvSpPr>
        <p:spPr>
          <a:xfrm>
            <a:off x="1418050" y="1574525"/>
            <a:ext cx="5965500" cy="531000"/>
          </a:xfrm>
          <a:prstGeom prst="rect">
            <a:avLst/>
          </a:prstGeom>
          <a:noFill/>
          <a:ln>
            <a:noFill/>
          </a:ln>
        </p:spPr>
        <p:txBody>
          <a:bodyPr anchorCtr="0" anchor="t" bIns="91425" lIns="91425" rIns="91425" tIns="91425">
            <a:noAutofit/>
          </a:bodyPr>
          <a:lstStyle/>
          <a:p>
            <a:pPr indent="-228600" lvl="0" marL="457200" rtl="0">
              <a:spcBef>
                <a:spcPts val="0"/>
              </a:spcBef>
              <a:buClr>
                <a:srgbClr val="FFFFFF"/>
              </a:buClr>
              <a:buChar char="●"/>
            </a:pPr>
            <a:r>
              <a:rPr lang="en">
                <a:solidFill>
                  <a:srgbClr val="FFFFFF"/>
                </a:solidFill>
              </a:rPr>
              <a:t>Consider the use of Docker as a mechanism for packaging test cases.</a:t>
            </a:r>
          </a:p>
          <a:p>
            <a:pPr lvl="0" rtl="0">
              <a:spcBef>
                <a:spcPts val="0"/>
              </a:spcBef>
              <a:buNone/>
            </a:pPr>
            <a:r>
              <a:t/>
            </a:r>
            <a:endParaRPr>
              <a:solidFill>
                <a:srgbClr val="FFFFFF"/>
              </a:solidFill>
            </a:endParaRPr>
          </a:p>
        </p:txBody>
      </p:sp>
      <p:sp>
        <p:nvSpPr>
          <p:cNvPr id="367" name="Shape 367"/>
          <p:cNvSpPr txBox="1"/>
          <p:nvPr/>
        </p:nvSpPr>
        <p:spPr>
          <a:xfrm>
            <a:off x="5161275" y="3864300"/>
            <a:ext cx="3775500" cy="1092600"/>
          </a:xfrm>
          <a:prstGeom prst="rect">
            <a:avLst/>
          </a:prstGeom>
          <a:noFill/>
          <a:ln>
            <a:noFill/>
          </a:ln>
        </p:spPr>
        <p:txBody>
          <a:bodyPr anchorCtr="0" anchor="t" bIns="91425" lIns="91425" rIns="91425" tIns="91425">
            <a:noAutofit/>
          </a:bodyPr>
          <a:lstStyle/>
          <a:p>
            <a:pPr lvl="0">
              <a:spcBef>
                <a:spcPts val="0"/>
              </a:spcBef>
              <a:buNone/>
            </a:pPr>
            <a:r>
              <a:rPr i="1" lang="en">
                <a:solidFill>
                  <a:srgbClr val="666666"/>
                </a:solidFill>
                <a:highlight>
                  <a:srgbClr val="FFFFFF"/>
                </a:highlight>
                <a:latin typeface="Lato"/>
                <a:ea typeface="Lato"/>
                <a:cs typeface="Lato"/>
                <a:sym typeface="Lato"/>
              </a:rPr>
              <a:t>But I think my mistakes became the chemistry for my miracles. I think that my tests became my testimonies. </a:t>
            </a:r>
          </a:p>
          <a:p>
            <a:pPr lvl="0">
              <a:spcBef>
                <a:spcPts val="0"/>
              </a:spcBef>
              <a:buNone/>
            </a:pPr>
            <a:r>
              <a:t/>
            </a:r>
            <a:endParaRPr i="1">
              <a:solidFill>
                <a:srgbClr val="666666"/>
              </a:solidFill>
              <a:highlight>
                <a:srgbClr val="FFFFFF"/>
              </a:highlight>
              <a:latin typeface="Lato"/>
              <a:ea typeface="Lato"/>
              <a:cs typeface="Lato"/>
              <a:sym typeface="Lato"/>
            </a:endParaRPr>
          </a:p>
          <a:p>
            <a:pPr lvl="0">
              <a:spcBef>
                <a:spcPts val="0"/>
              </a:spcBef>
              <a:buClr>
                <a:schemeClr val="dk1"/>
              </a:buClr>
              <a:buFont typeface="Arial"/>
              <a:buNone/>
            </a:pPr>
            <a:r>
              <a:rPr b="1" i="1" lang="en">
                <a:solidFill>
                  <a:srgbClr val="666666"/>
                </a:solidFill>
                <a:highlight>
                  <a:srgbClr val="FFFFFF"/>
                </a:highlight>
                <a:latin typeface="Lato"/>
                <a:ea typeface="Lato"/>
                <a:cs typeface="Lato"/>
                <a:sym typeface="Lato"/>
              </a:rPr>
              <a:t>-T. D. Jakes</a:t>
            </a:r>
          </a:p>
          <a:p>
            <a:pPr lvl="0">
              <a:spcBef>
                <a:spcPts val="0"/>
              </a:spcBef>
              <a:buNone/>
            </a:pPr>
            <a:r>
              <a:t/>
            </a:r>
            <a:endParaRPr i="1">
              <a:solidFill>
                <a:srgbClr val="666666"/>
              </a:solidFill>
              <a:latin typeface="Lato"/>
              <a:ea typeface="Lato"/>
              <a:cs typeface="Lato"/>
              <a:sym typeface="Lato"/>
            </a:endParaRPr>
          </a:p>
        </p:txBody>
      </p:sp>
      <p:sp>
        <p:nvSpPr>
          <p:cNvPr id="368" name="Shape 368"/>
          <p:cNvSpPr txBox="1"/>
          <p:nvPr/>
        </p:nvSpPr>
        <p:spPr>
          <a:xfrm>
            <a:off x="1418050" y="2226450"/>
            <a:ext cx="5854200" cy="515100"/>
          </a:xfrm>
          <a:prstGeom prst="rect">
            <a:avLst/>
          </a:prstGeom>
          <a:noFill/>
          <a:ln>
            <a:noFill/>
          </a:ln>
        </p:spPr>
        <p:txBody>
          <a:bodyPr anchorCtr="0" anchor="t" bIns="91425" lIns="91425" rIns="91425" tIns="91425">
            <a:noAutofit/>
          </a:bodyPr>
          <a:lstStyle/>
          <a:p>
            <a:pPr indent="-228600" lvl="0" marL="457200" rtl="0">
              <a:spcBef>
                <a:spcPts val="0"/>
              </a:spcBef>
              <a:buClr>
                <a:schemeClr val="lt1"/>
              </a:buClr>
              <a:buChar char="●"/>
            </a:pPr>
            <a:r>
              <a:rPr lang="en">
                <a:solidFill>
                  <a:schemeClr val="lt1"/>
                </a:solidFill>
              </a:rPr>
              <a:t>If there are lots of dependencies necessary, consider packaging them in a virtualenv.</a:t>
            </a:r>
          </a:p>
        </p:txBody>
      </p:sp>
      <p:sp>
        <p:nvSpPr>
          <p:cNvPr id="369" name="Shape 369"/>
          <p:cNvSpPr txBox="1"/>
          <p:nvPr/>
        </p:nvSpPr>
        <p:spPr>
          <a:xfrm>
            <a:off x="1418050" y="2862475"/>
            <a:ext cx="5722500" cy="531000"/>
          </a:xfrm>
          <a:prstGeom prst="rect">
            <a:avLst/>
          </a:prstGeom>
          <a:noFill/>
          <a:ln>
            <a:noFill/>
          </a:ln>
        </p:spPr>
        <p:txBody>
          <a:bodyPr anchorCtr="0" anchor="t" bIns="91425" lIns="91425" rIns="91425" tIns="91425">
            <a:noAutofit/>
          </a:bodyPr>
          <a:lstStyle/>
          <a:p>
            <a:pPr indent="-228600" lvl="0" marL="457200" rtl="0">
              <a:spcBef>
                <a:spcPts val="0"/>
              </a:spcBef>
              <a:buClr>
                <a:schemeClr val="lt1"/>
              </a:buClr>
              <a:buChar char="●"/>
            </a:pPr>
            <a:r>
              <a:rPr lang="en">
                <a:solidFill>
                  <a:schemeClr val="lt1"/>
                </a:solidFill>
              </a:rPr>
              <a:t>Automated test cases, if possible, are best</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6"/>
                                        </p:tgtEl>
                                        <p:attrNameLst>
                                          <p:attrName>style.visibility</p:attrName>
                                        </p:attrNameLst>
                                      </p:cBhvr>
                                      <p:to>
                                        <p:strVal val="visible"/>
                                      </p:to>
                                    </p:set>
                                    <p:animEffect filter="fade" transition="in">
                                      <p:cBhvr>
                                        <p:cTn dur="1000"/>
                                        <p:tgtEl>
                                          <p:spTgt spid="3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8"/>
                                        </p:tgtEl>
                                        <p:attrNameLst>
                                          <p:attrName>style.visibility</p:attrName>
                                        </p:attrNameLst>
                                      </p:cBhvr>
                                      <p:to>
                                        <p:strVal val="visible"/>
                                      </p:to>
                                    </p:set>
                                    <p:animEffect filter="fade" transition="in">
                                      <p:cBhvr>
                                        <p:cTn dur="1000"/>
                                        <p:tgtEl>
                                          <p:spTgt spid="3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9"/>
                                        </p:tgtEl>
                                        <p:attrNameLst>
                                          <p:attrName>style.visibility</p:attrName>
                                        </p:attrNameLst>
                                      </p:cBhvr>
                                      <p:to>
                                        <p:strVal val="visible"/>
                                      </p:to>
                                    </p:set>
                                    <p:animEffect filter="fade" transition="in">
                                      <p:cBhvr>
                                        <p:cTn dur="1000"/>
                                        <p:tgtEl>
                                          <p:spTgt spid="3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3" name="Shape 373"/>
        <p:cNvGrpSpPr/>
        <p:nvPr/>
      </p:nvGrpSpPr>
      <p:grpSpPr>
        <a:xfrm>
          <a:off x="0" y="0"/>
          <a:ext cx="0" cy="0"/>
          <a:chOff x="0" y="0"/>
          <a:chExt cx="0" cy="0"/>
        </a:xfrm>
      </p:grpSpPr>
      <p:sp>
        <p:nvSpPr>
          <p:cNvPr id="374" name="Shape 374"/>
          <p:cNvSpPr txBox="1"/>
          <p:nvPr>
            <p:ph type="ctrTitle"/>
          </p:nvPr>
        </p:nvSpPr>
        <p:spPr>
          <a:xfrm>
            <a:off x="1264150" y="662525"/>
            <a:ext cx="6279600" cy="892500"/>
          </a:xfrm>
          <a:prstGeom prst="rect">
            <a:avLst/>
          </a:prstGeom>
        </p:spPr>
        <p:txBody>
          <a:bodyPr anchorCtr="0" anchor="t" bIns="41575" lIns="41575" rIns="41575" tIns="41575">
            <a:noAutofit/>
          </a:bodyPr>
          <a:lstStyle/>
          <a:p>
            <a:pPr lvl="0" rtl="0">
              <a:spcBef>
                <a:spcPts val="0"/>
              </a:spcBef>
              <a:buNone/>
            </a:pPr>
            <a:r>
              <a:rPr lang="en"/>
              <a:t>Does this bug matter?</a:t>
            </a:r>
          </a:p>
        </p:txBody>
      </p:sp>
      <p:sp>
        <p:nvSpPr>
          <p:cNvPr id="375" name="Shape 375"/>
          <p:cNvSpPr txBox="1"/>
          <p:nvPr/>
        </p:nvSpPr>
        <p:spPr>
          <a:xfrm>
            <a:off x="1339825" y="1555025"/>
            <a:ext cx="7031700" cy="449700"/>
          </a:xfrm>
          <a:prstGeom prst="rect">
            <a:avLst/>
          </a:prstGeom>
          <a:noFill/>
          <a:ln>
            <a:noFill/>
          </a:ln>
        </p:spPr>
        <p:txBody>
          <a:bodyPr anchorCtr="0" anchor="t" bIns="91425" lIns="91425" rIns="91425" tIns="91425">
            <a:noAutofit/>
          </a:bodyPr>
          <a:lstStyle/>
          <a:p>
            <a:pPr indent="-228600" lvl="0" marL="457200" rtl="0">
              <a:spcBef>
                <a:spcPts val="0"/>
              </a:spcBef>
              <a:buClr>
                <a:srgbClr val="FFFFFF"/>
              </a:buClr>
              <a:buChar char="●"/>
            </a:pPr>
            <a:r>
              <a:rPr lang="en">
                <a:solidFill>
                  <a:srgbClr val="FFFFFF"/>
                </a:solidFill>
              </a:rPr>
              <a:t>How does this affect you specifically?</a:t>
            </a:r>
          </a:p>
        </p:txBody>
      </p:sp>
      <p:sp>
        <p:nvSpPr>
          <p:cNvPr id="376" name="Shape 376"/>
          <p:cNvSpPr txBox="1"/>
          <p:nvPr/>
        </p:nvSpPr>
        <p:spPr>
          <a:xfrm>
            <a:off x="4850350" y="3731025"/>
            <a:ext cx="4068600" cy="1199400"/>
          </a:xfrm>
          <a:prstGeom prst="rect">
            <a:avLst/>
          </a:prstGeom>
          <a:noFill/>
          <a:ln>
            <a:noFill/>
          </a:ln>
        </p:spPr>
        <p:txBody>
          <a:bodyPr anchorCtr="0" anchor="t" bIns="91425" lIns="91425" rIns="91425" tIns="91425">
            <a:noAutofit/>
          </a:bodyPr>
          <a:lstStyle/>
          <a:p>
            <a:pPr lvl="0">
              <a:spcBef>
                <a:spcPts val="0"/>
              </a:spcBef>
              <a:buNone/>
            </a:pPr>
            <a:r>
              <a:rPr i="1" lang="en" sz="1200">
                <a:solidFill>
                  <a:srgbClr val="333333"/>
                </a:solidFill>
                <a:highlight>
                  <a:srgbClr val="FFFFFF"/>
                </a:highlight>
                <a:latin typeface="Lato"/>
                <a:ea typeface="Lato"/>
                <a:cs typeface="Lato"/>
                <a:sym typeface="Lato"/>
              </a:rPr>
              <a:t>At a certain point in their existential experience, the oppressed feel an irresistible attraction toward the oppressor and his way of life. Sharing this way of life becomes an overpowering aspiration. </a:t>
            </a:r>
          </a:p>
          <a:p>
            <a:pPr lvl="0">
              <a:spcBef>
                <a:spcPts val="0"/>
              </a:spcBef>
              <a:buNone/>
            </a:pPr>
            <a:r>
              <a:t/>
            </a:r>
            <a:endParaRPr i="1" sz="1200">
              <a:solidFill>
                <a:srgbClr val="333333"/>
              </a:solidFill>
              <a:highlight>
                <a:srgbClr val="FFFFFF"/>
              </a:highlight>
              <a:latin typeface="Lato"/>
              <a:ea typeface="Lato"/>
              <a:cs typeface="Lato"/>
              <a:sym typeface="Lato"/>
            </a:endParaRPr>
          </a:p>
          <a:p>
            <a:pPr lvl="0">
              <a:spcBef>
                <a:spcPts val="0"/>
              </a:spcBef>
              <a:buClr>
                <a:schemeClr val="dk1"/>
              </a:buClr>
              <a:buSzPct val="91666"/>
              <a:buFont typeface="Arial"/>
              <a:buNone/>
            </a:pPr>
            <a:r>
              <a:rPr b="1" i="1" lang="en" sz="1200">
                <a:solidFill>
                  <a:srgbClr val="333333"/>
                </a:solidFill>
                <a:highlight>
                  <a:srgbClr val="FFFFFF"/>
                </a:highlight>
                <a:latin typeface="Lato"/>
                <a:ea typeface="Lato"/>
                <a:cs typeface="Lato"/>
                <a:sym typeface="Lato"/>
              </a:rPr>
              <a:t>- Paulo Freire</a:t>
            </a:r>
          </a:p>
          <a:p>
            <a:pPr lvl="0">
              <a:spcBef>
                <a:spcPts val="0"/>
              </a:spcBef>
              <a:buNone/>
            </a:pPr>
            <a:r>
              <a:t/>
            </a:r>
            <a:endParaRPr i="1" sz="1200">
              <a:latin typeface="Lato"/>
              <a:ea typeface="Lato"/>
              <a:cs typeface="Lato"/>
              <a:sym typeface="Lato"/>
            </a:endParaRPr>
          </a:p>
        </p:txBody>
      </p:sp>
      <p:sp>
        <p:nvSpPr>
          <p:cNvPr id="377" name="Shape 377"/>
          <p:cNvSpPr txBox="1"/>
          <p:nvPr/>
        </p:nvSpPr>
        <p:spPr>
          <a:xfrm>
            <a:off x="1344775" y="2004850"/>
            <a:ext cx="7021800" cy="264000"/>
          </a:xfrm>
          <a:prstGeom prst="rect">
            <a:avLst/>
          </a:prstGeom>
          <a:noFill/>
          <a:ln>
            <a:noFill/>
          </a:ln>
        </p:spPr>
        <p:txBody>
          <a:bodyPr anchorCtr="0" anchor="t" bIns="91425" lIns="91425" rIns="91425" tIns="91425">
            <a:noAutofit/>
          </a:bodyPr>
          <a:lstStyle/>
          <a:p>
            <a:pPr indent="-228600" lvl="0" marL="457200" rtl="0">
              <a:spcBef>
                <a:spcPts val="0"/>
              </a:spcBef>
              <a:buClr>
                <a:schemeClr val="lt1"/>
              </a:buClr>
              <a:buChar char="●"/>
            </a:pPr>
            <a:r>
              <a:rPr lang="en">
                <a:solidFill>
                  <a:schemeClr val="lt1"/>
                </a:solidFill>
              </a:rPr>
              <a:t>How might it affect others?</a:t>
            </a:r>
          </a:p>
        </p:txBody>
      </p:sp>
      <p:sp>
        <p:nvSpPr>
          <p:cNvPr id="378" name="Shape 378"/>
          <p:cNvSpPr txBox="1"/>
          <p:nvPr/>
        </p:nvSpPr>
        <p:spPr>
          <a:xfrm>
            <a:off x="1344775" y="2515825"/>
            <a:ext cx="6777300" cy="254400"/>
          </a:xfrm>
          <a:prstGeom prst="rect">
            <a:avLst/>
          </a:prstGeom>
          <a:noFill/>
          <a:ln>
            <a:noFill/>
          </a:ln>
        </p:spPr>
        <p:txBody>
          <a:bodyPr anchorCtr="0" anchor="t" bIns="91425" lIns="91425" rIns="91425" tIns="91425">
            <a:noAutofit/>
          </a:bodyPr>
          <a:lstStyle/>
          <a:p>
            <a:pPr indent="-228600" lvl="0" marL="457200" rtl="0">
              <a:spcBef>
                <a:spcPts val="0"/>
              </a:spcBef>
              <a:buClr>
                <a:schemeClr val="lt1"/>
              </a:buClr>
              <a:buChar char="●"/>
            </a:pPr>
            <a:r>
              <a:rPr lang="en">
                <a:solidFill>
                  <a:schemeClr val="lt1"/>
                </a:solidFill>
              </a:rPr>
              <a:t>The best kind of bug report reads like a use case in a design document.</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5"/>
                                        </p:tgtEl>
                                        <p:attrNameLst>
                                          <p:attrName>style.visibility</p:attrName>
                                        </p:attrNameLst>
                                      </p:cBhvr>
                                      <p:to>
                                        <p:strVal val="visible"/>
                                      </p:to>
                                    </p:set>
                                    <p:animEffect filter="fade" transition="in">
                                      <p:cBhvr>
                                        <p:cTn dur="1000"/>
                                        <p:tgtEl>
                                          <p:spTgt spid="3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7"/>
                                        </p:tgtEl>
                                        <p:attrNameLst>
                                          <p:attrName>style.visibility</p:attrName>
                                        </p:attrNameLst>
                                      </p:cBhvr>
                                      <p:to>
                                        <p:strVal val="visible"/>
                                      </p:to>
                                    </p:set>
                                    <p:animEffect filter="fade" transition="in">
                                      <p:cBhvr>
                                        <p:cTn dur="1000"/>
                                        <p:tgtEl>
                                          <p:spTgt spid="3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8"/>
                                        </p:tgtEl>
                                        <p:attrNameLst>
                                          <p:attrName>style.visibility</p:attrName>
                                        </p:attrNameLst>
                                      </p:cBhvr>
                                      <p:to>
                                        <p:strVal val="visible"/>
                                      </p:to>
                                    </p:set>
                                    <p:animEffect filter="fade" transition="in">
                                      <p:cBhvr>
                                        <p:cTn dur="1000"/>
                                        <p:tgtEl>
                                          <p:spTgt spid="3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2" name="Shape 382"/>
        <p:cNvGrpSpPr/>
        <p:nvPr/>
      </p:nvGrpSpPr>
      <p:grpSpPr>
        <a:xfrm>
          <a:off x="0" y="0"/>
          <a:ext cx="0" cy="0"/>
          <a:chOff x="0" y="0"/>
          <a:chExt cx="0" cy="0"/>
        </a:xfrm>
      </p:grpSpPr>
      <p:sp>
        <p:nvSpPr>
          <p:cNvPr id="383" name="Shape 383"/>
          <p:cNvSpPr txBox="1"/>
          <p:nvPr>
            <p:ph type="ctrTitle"/>
          </p:nvPr>
        </p:nvSpPr>
        <p:spPr>
          <a:xfrm>
            <a:off x="1264150" y="662525"/>
            <a:ext cx="6279600" cy="912000"/>
          </a:xfrm>
          <a:prstGeom prst="rect">
            <a:avLst/>
          </a:prstGeom>
        </p:spPr>
        <p:txBody>
          <a:bodyPr anchorCtr="0" anchor="t" bIns="41575" lIns="41575" rIns="41575" tIns="41575">
            <a:noAutofit/>
          </a:bodyPr>
          <a:lstStyle/>
          <a:p>
            <a:pPr lvl="0">
              <a:spcBef>
                <a:spcPts val="0"/>
              </a:spcBef>
              <a:buNone/>
            </a:pPr>
            <a:r>
              <a:rPr lang="en"/>
              <a:t>C’est bon?</a:t>
            </a:r>
          </a:p>
        </p:txBody>
      </p:sp>
      <p:sp>
        <p:nvSpPr>
          <p:cNvPr id="384" name="Shape 384"/>
          <p:cNvSpPr txBox="1"/>
          <p:nvPr/>
        </p:nvSpPr>
        <p:spPr>
          <a:xfrm>
            <a:off x="1261575" y="1564750"/>
            <a:ext cx="7452000" cy="645300"/>
          </a:xfrm>
          <a:prstGeom prst="rect">
            <a:avLst/>
          </a:prstGeom>
          <a:noFill/>
          <a:ln>
            <a:noFill/>
          </a:ln>
        </p:spPr>
        <p:txBody>
          <a:bodyPr anchorCtr="0" anchor="t" bIns="91425" lIns="91425" rIns="91425" tIns="91425">
            <a:noAutofit/>
          </a:bodyPr>
          <a:lstStyle/>
          <a:p>
            <a:pPr indent="-228600" lvl="0" marL="457200" rtl="0">
              <a:spcBef>
                <a:spcPts val="0"/>
              </a:spcBef>
              <a:buClr>
                <a:srgbClr val="FFFFFF"/>
              </a:buClr>
              <a:buChar char="●"/>
            </a:pPr>
            <a:r>
              <a:rPr lang="en">
                <a:solidFill>
                  <a:srgbClr val="FFFFFF"/>
                </a:solidFill>
              </a:rPr>
              <a:t>Know the language and cultures that you’re dealing with. It matters more than you realize.</a:t>
            </a:r>
          </a:p>
          <a:p>
            <a:pPr lvl="0">
              <a:spcBef>
                <a:spcPts val="0"/>
              </a:spcBef>
              <a:buNone/>
            </a:pPr>
            <a:r>
              <a:t/>
            </a:r>
            <a:endParaRPr>
              <a:solidFill>
                <a:srgbClr val="FFFFFF"/>
              </a:solidFill>
            </a:endParaRPr>
          </a:p>
        </p:txBody>
      </p:sp>
      <p:sp>
        <p:nvSpPr>
          <p:cNvPr id="385" name="Shape 385"/>
          <p:cNvSpPr txBox="1"/>
          <p:nvPr/>
        </p:nvSpPr>
        <p:spPr>
          <a:xfrm>
            <a:off x="5818650" y="3873175"/>
            <a:ext cx="2967000" cy="1021500"/>
          </a:xfrm>
          <a:prstGeom prst="rect">
            <a:avLst/>
          </a:prstGeom>
          <a:noFill/>
          <a:ln>
            <a:noFill/>
          </a:ln>
        </p:spPr>
        <p:txBody>
          <a:bodyPr anchorCtr="0" anchor="t" bIns="91425" lIns="91425" rIns="91425" tIns="91425">
            <a:noAutofit/>
          </a:bodyPr>
          <a:lstStyle/>
          <a:p>
            <a:pPr lvl="0">
              <a:spcBef>
                <a:spcPts val="0"/>
              </a:spcBef>
              <a:buNone/>
            </a:pPr>
            <a:r>
              <a:rPr i="1" lang="en" sz="1200">
                <a:solidFill>
                  <a:srgbClr val="666666"/>
                </a:solidFill>
                <a:highlight>
                  <a:srgbClr val="FFFFFF"/>
                </a:highlight>
                <a:latin typeface="Lato"/>
                <a:ea typeface="Lato"/>
                <a:cs typeface="Lato"/>
                <a:sym typeface="Lato"/>
              </a:rPr>
              <a:t>A warm smile is the universal language of kindness.</a:t>
            </a:r>
          </a:p>
          <a:p>
            <a:pPr lvl="0">
              <a:spcBef>
                <a:spcPts val="0"/>
              </a:spcBef>
              <a:buNone/>
            </a:pPr>
            <a:r>
              <a:t/>
            </a:r>
            <a:endParaRPr i="1" sz="1200">
              <a:solidFill>
                <a:srgbClr val="666666"/>
              </a:solidFill>
              <a:highlight>
                <a:srgbClr val="FFFFFF"/>
              </a:highlight>
              <a:latin typeface="Lato"/>
              <a:ea typeface="Lato"/>
              <a:cs typeface="Lato"/>
              <a:sym typeface="Lato"/>
            </a:endParaRPr>
          </a:p>
          <a:p>
            <a:pPr lvl="0">
              <a:spcBef>
                <a:spcPts val="0"/>
              </a:spcBef>
              <a:buNone/>
            </a:pPr>
            <a:r>
              <a:rPr b="1" i="1" lang="en" sz="1200">
                <a:solidFill>
                  <a:srgbClr val="666666"/>
                </a:solidFill>
                <a:highlight>
                  <a:srgbClr val="FFFFFF"/>
                </a:highlight>
                <a:latin typeface="Lato"/>
                <a:ea typeface="Lato"/>
                <a:cs typeface="Lato"/>
                <a:sym typeface="Lato"/>
              </a:rPr>
              <a:t>- William Arthur Ward</a:t>
            </a:r>
          </a:p>
          <a:p>
            <a:pPr lvl="0">
              <a:spcBef>
                <a:spcPts val="0"/>
              </a:spcBef>
              <a:buNone/>
            </a:pPr>
            <a:r>
              <a:t/>
            </a:r>
            <a:endParaRPr i="1" sz="1200">
              <a:solidFill>
                <a:srgbClr val="666666"/>
              </a:solidFill>
              <a:latin typeface="Lato"/>
              <a:ea typeface="Lato"/>
              <a:cs typeface="Lato"/>
              <a:sym typeface="Lato"/>
            </a:endParaRPr>
          </a:p>
        </p:txBody>
      </p:sp>
      <p:sp>
        <p:nvSpPr>
          <p:cNvPr id="386" name="Shape 386"/>
          <p:cNvSpPr txBox="1"/>
          <p:nvPr/>
        </p:nvSpPr>
        <p:spPr>
          <a:xfrm>
            <a:off x="1266450" y="2083225"/>
            <a:ext cx="6611100" cy="322800"/>
          </a:xfrm>
          <a:prstGeom prst="rect">
            <a:avLst/>
          </a:prstGeom>
          <a:noFill/>
          <a:ln>
            <a:noFill/>
          </a:ln>
        </p:spPr>
        <p:txBody>
          <a:bodyPr anchorCtr="0" anchor="t" bIns="91425" lIns="91425" rIns="91425" tIns="91425">
            <a:noAutofit/>
          </a:bodyPr>
          <a:lstStyle/>
          <a:p>
            <a:pPr indent="-228600" lvl="0" marL="457200" rtl="0">
              <a:spcBef>
                <a:spcPts val="0"/>
              </a:spcBef>
              <a:buClr>
                <a:schemeClr val="lt1"/>
              </a:buClr>
              <a:buChar char="●"/>
            </a:pPr>
            <a:r>
              <a:rPr lang="en">
                <a:solidFill>
                  <a:schemeClr val="lt1"/>
                </a:solidFill>
              </a:rPr>
              <a:t>Feel free to ask for help on the project mailing list if you need help with translation. There are also translation-specific groups out there.</a:t>
            </a:r>
          </a:p>
        </p:txBody>
      </p:sp>
      <p:sp>
        <p:nvSpPr>
          <p:cNvPr id="387" name="Shape 387"/>
          <p:cNvSpPr txBox="1"/>
          <p:nvPr/>
        </p:nvSpPr>
        <p:spPr>
          <a:xfrm>
            <a:off x="1266450" y="2660050"/>
            <a:ext cx="4293300" cy="371700"/>
          </a:xfrm>
          <a:prstGeom prst="rect">
            <a:avLst/>
          </a:prstGeom>
          <a:noFill/>
          <a:ln>
            <a:noFill/>
          </a:ln>
        </p:spPr>
        <p:txBody>
          <a:bodyPr anchorCtr="0" anchor="t" bIns="91425" lIns="91425" rIns="91425" tIns="91425">
            <a:noAutofit/>
          </a:bodyPr>
          <a:lstStyle/>
          <a:p>
            <a:pPr indent="-228600" lvl="0" marL="457200" rtl="0">
              <a:spcBef>
                <a:spcPts val="0"/>
              </a:spcBef>
              <a:buClr>
                <a:schemeClr val="lt1"/>
              </a:buClr>
              <a:buChar char="●"/>
            </a:pPr>
            <a:r>
              <a:rPr lang="en">
                <a:solidFill>
                  <a:schemeClr val="lt1"/>
                </a:solidFill>
              </a:rPr>
              <a:t>Respect time zones.</a:t>
            </a:r>
          </a:p>
        </p:txBody>
      </p:sp>
      <p:sp>
        <p:nvSpPr>
          <p:cNvPr id="388" name="Shape 388"/>
          <p:cNvSpPr txBox="1"/>
          <p:nvPr/>
        </p:nvSpPr>
        <p:spPr>
          <a:xfrm>
            <a:off x="1266450" y="3031750"/>
            <a:ext cx="3853200" cy="459600"/>
          </a:xfrm>
          <a:prstGeom prst="rect">
            <a:avLst/>
          </a:prstGeom>
          <a:noFill/>
          <a:ln>
            <a:noFill/>
          </a:ln>
        </p:spPr>
        <p:txBody>
          <a:bodyPr anchorCtr="0" anchor="t" bIns="91425" lIns="91425" rIns="91425" tIns="91425">
            <a:noAutofit/>
          </a:bodyPr>
          <a:lstStyle/>
          <a:p>
            <a:pPr indent="-228600" lvl="0" marL="457200" rtl="0">
              <a:spcBef>
                <a:spcPts val="0"/>
              </a:spcBef>
              <a:buClr>
                <a:schemeClr val="lt1"/>
              </a:buClr>
              <a:buChar char="●"/>
            </a:pPr>
            <a:r>
              <a:rPr lang="en">
                <a:solidFill>
                  <a:schemeClr val="lt1"/>
                </a:solidFill>
              </a:rPr>
              <a:t>Respect personal and professional boundaries.</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4"/>
                                        </p:tgtEl>
                                        <p:attrNameLst>
                                          <p:attrName>style.visibility</p:attrName>
                                        </p:attrNameLst>
                                      </p:cBhvr>
                                      <p:to>
                                        <p:strVal val="visible"/>
                                      </p:to>
                                    </p:set>
                                    <p:animEffect filter="fade" transition="in">
                                      <p:cBhvr>
                                        <p:cTn dur="1000"/>
                                        <p:tgtEl>
                                          <p:spTgt spid="3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4"/>
                                        </p:tgtEl>
                                        <p:attrNameLst>
                                          <p:attrName>style.visibility</p:attrName>
                                        </p:attrNameLst>
                                      </p:cBhvr>
                                      <p:to>
                                        <p:strVal val="visible"/>
                                      </p:to>
                                    </p:set>
                                    <p:animEffect filter="fade" transition="in">
                                      <p:cBhvr>
                                        <p:cTn dur="1000"/>
                                        <p:tgtEl>
                                          <p:spTgt spid="3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6"/>
                                        </p:tgtEl>
                                        <p:attrNameLst>
                                          <p:attrName>style.visibility</p:attrName>
                                        </p:attrNameLst>
                                      </p:cBhvr>
                                      <p:to>
                                        <p:strVal val="visible"/>
                                      </p:to>
                                    </p:set>
                                    <p:animEffect filter="fade" transition="in">
                                      <p:cBhvr>
                                        <p:cTn dur="1000"/>
                                        <p:tgtEl>
                                          <p:spTgt spid="3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7"/>
                                        </p:tgtEl>
                                        <p:attrNameLst>
                                          <p:attrName>style.visibility</p:attrName>
                                        </p:attrNameLst>
                                      </p:cBhvr>
                                      <p:to>
                                        <p:strVal val="visible"/>
                                      </p:to>
                                    </p:set>
                                    <p:animEffect filter="fade" transition="in">
                                      <p:cBhvr>
                                        <p:cTn dur="1000"/>
                                        <p:tgtEl>
                                          <p:spTgt spid="3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8"/>
                                        </p:tgtEl>
                                        <p:attrNameLst>
                                          <p:attrName>style.visibility</p:attrName>
                                        </p:attrNameLst>
                                      </p:cBhvr>
                                      <p:to>
                                        <p:strVal val="visible"/>
                                      </p:to>
                                    </p:set>
                                    <p:animEffect filter="fade" transition="in">
                                      <p:cBhvr>
                                        <p:cTn dur="1000"/>
                                        <p:tgtEl>
                                          <p:spTgt spid="3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x="0" y="0"/>
          <a:ext cx="0" cy="0"/>
          <a:chOff x="0" y="0"/>
          <a:chExt cx="0" cy="0"/>
        </a:xfrm>
      </p:grpSpPr>
      <p:sp>
        <p:nvSpPr>
          <p:cNvPr id="132" name="Shape 132"/>
          <p:cNvSpPr txBox="1"/>
          <p:nvPr>
            <p:ph idx="12" type="sldNum"/>
          </p:nvPr>
        </p:nvSpPr>
        <p:spPr>
          <a:xfrm>
            <a:off x="6583680" y="4783455"/>
            <a:ext cx="2102999" cy="126900"/>
          </a:xfrm>
          <a:prstGeom prst="rect">
            <a:avLst/>
          </a:prstGeom>
          <a:noFill/>
          <a:ln>
            <a:noFill/>
          </a:ln>
        </p:spPr>
        <p:txBody>
          <a:bodyPr anchorCtr="0" anchor="t" bIns="0" lIns="0" rIns="0" tIns="0">
            <a:noAutofit/>
          </a:bodyPr>
          <a:lstStyle/>
          <a:p>
            <a:pPr lvl="0" rtl="0">
              <a:spcBef>
                <a:spcPts val="0"/>
              </a:spcBef>
              <a:buNone/>
            </a:pPr>
            <a:fld id="{00000000-1234-1234-1234-123412341234}" type="slidenum">
              <a:rPr lang="en"/>
              <a:t>‹#›</a:t>
            </a:fld>
          </a:p>
        </p:txBody>
      </p:sp>
      <p:grpSp>
        <p:nvGrpSpPr>
          <p:cNvPr id="133" name="Shape 133"/>
          <p:cNvGrpSpPr/>
          <p:nvPr/>
        </p:nvGrpSpPr>
        <p:grpSpPr>
          <a:xfrm>
            <a:off x="167299" y="176304"/>
            <a:ext cx="650475" cy="750623"/>
            <a:chOff x="0" y="0"/>
            <a:chExt cx="1430244" cy="1651535"/>
          </a:xfrm>
        </p:grpSpPr>
        <p:sp>
          <p:nvSpPr>
            <p:cNvPr id="134" name="Shape 134"/>
            <p:cNvSpPr/>
            <p:nvPr/>
          </p:nvSpPr>
          <p:spPr>
            <a:xfrm>
              <a:off x="0" y="0"/>
              <a:ext cx="1430244" cy="1651535"/>
            </a:xfrm>
            <a:custGeom>
              <a:pathLst>
                <a:path extrusionOk="0" h="21600" w="21600">
                  <a:moveTo>
                    <a:pt x="10800" y="0"/>
                  </a:moveTo>
                  <a:lnTo>
                    <a:pt x="0" y="5400"/>
                  </a:lnTo>
                  <a:lnTo>
                    <a:pt x="0" y="16200"/>
                  </a:lnTo>
                  <a:lnTo>
                    <a:pt x="10800" y="21600"/>
                  </a:lnTo>
                  <a:lnTo>
                    <a:pt x="21600" y="16200"/>
                  </a:lnTo>
                  <a:lnTo>
                    <a:pt x="21600" y="5400"/>
                  </a:lnTo>
                  <a:lnTo>
                    <a:pt x="10800" y="0"/>
                  </a:lnTo>
                  <a:close/>
                </a:path>
              </a:pathLst>
            </a:custGeom>
            <a:solidFill>
              <a:srgbClr val="45C7F2"/>
            </a:solidFill>
            <a:ln>
              <a:noFill/>
            </a:ln>
          </p:spPr>
          <p:txBody>
            <a:bodyPr anchorCtr="0" anchor="t" bIns="0" lIns="0" rIns="0" tIns="0">
              <a:noAutofit/>
            </a:bodyPr>
            <a:lstStyle/>
            <a:p>
              <a:pPr indent="0" lvl="0" marL="0" marR="0" rtl="0" algn="l">
                <a:spcBef>
                  <a:spcPts val="0"/>
                </a:spcBef>
                <a:buNone/>
              </a:pPr>
              <a:r>
                <a:t/>
              </a:r>
              <a:endParaRPr b="0" i="0" sz="800" u="none" cap="none" strike="noStrike">
                <a:latin typeface="Calibri"/>
                <a:ea typeface="Calibri"/>
                <a:cs typeface="Calibri"/>
                <a:sym typeface="Calibri"/>
              </a:endParaRPr>
            </a:p>
          </p:txBody>
        </p:sp>
        <p:grpSp>
          <p:nvGrpSpPr>
            <p:cNvPr id="135" name="Shape 135"/>
            <p:cNvGrpSpPr/>
            <p:nvPr/>
          </p:nvGrpSpPr>
          <p:grpSpPr>
            <a:xfrm>
              <a:off x="280124" y="440616"/>
              <a:ext cx="869977" cy="503928"/>
              <a:chOff x="-1" y="0"/>
              <a:chExt cx="869977" cy="503928"/>
            </a:xfrm>
          </p:grpSpPr>
          <p:sp>
            <p:nvSpPr>
              <p:cNvPr id="136" name="Shape 136"/>
              <p:cNvSpPr/>
              <p:nvPr/>
            </p:nvSpPr>
            <p:spPr>
              <a:xfrm>
                <a:off x="-1" y="0"/>
                <a:ext cx="510083" cy="503928"/>
              </a:xfrm>
              <a:custGeom>
                <a:pathLst>
                  <a:path extrusionOk="0" h="21600" w="21600">
                    <a:moveTo>
                      <a:pt x="18501" y="0"/>
                    </a:moveTo>
                    <a:lnTo>
                      <a:pt x="18218" y="0"/>
                    </a:lnTo>
                    <a:lnTo>
                      <a:pt x="149" y="10246"/>
                    </a:lnTo>
                    <a:lnTo>
                      <a:pt x="0" y="10503"/>
                    </a:lnTo>
                    <a:lnTo>
                      <a:pt x="0" y="11059"/>
                    </a:lnTo>
                    <a:lnTo>
                      <a:pt x="149" y="11317"/>
                    </a:lnTo>
                    <a:lnTo>
                      <a:pt x="18228" y="21567"/>
                    </a:lnTo>
                    <a:lnTo>
                      <a:pt x="18356" y="21600"/>
                    </a:lnTo>
                    <a:lnTo>
                      <a:pt x="18612" y="21600"/>
                    </a:lnTo>
                    <a:lnTo>
                      <a:pt x="18741" y="21567"/>
                    </a:lnTo>
                    <a:lnTo>
                      <a:pt x="18857" y="21502"/>
                    </a:lnTo>
                    <a:lnTo>
                      <a:pt x="21600" y="19947"/>
                    </a:lnTo>
                    <a:lnTo>
                      <a:pt x="18484" y="19947"/>
                    </a:lnTo>
                    <a:lnTo>
                      <a:pt x="2318" y="10781"/>
                    </a:lnTo>
                    <a:lnTo>
                      <a:pt x="18360" y="1685"/>
                    </a:lnTo>
                    <a:lnTo>
                      <a:pt x="21475" y="1685"/>
                    </a:lnTo>
                    <a:lnTo>
                      <a:pt x="18501" y="0"/>
                    </a:lnTo>
                    <a:close/>
                  </a:path>
                </a:pathLst>
              </a:custGeom>
              <a:solidFill>
                <a:srgbClr val="FFFFFF"/>
              </a:solidFill>
              <a:ln>
                <a:noFill/>
              </a:ln>
            </p:spPr>
            <p:txBody>
              <a:bodyPr anchorCtr="0" anchor="t" bIns="0" lIns="0" rIns="0" tIns="0">
                <a:noAutofit/>
              </a:bodyPr>
              <a:lstStyle/>
              <a:p>
                <a:pPr indent="0" lvl="0" marL="0" marR="0" rtl="0" algn="l">
                  <a:spcBef>
                    <a:spcPts val="0"/>
                  </a:spcBef>
                  <a:buNone/>
                </a:pPr>
                <a:r>
                  <a:t/>
                </a:r>
                <a:endParaRPr b="0" i="0" sz="800" u="none" cap="none" strike="noStrike">
                  <a:latin typeface="Calibri"/>
                  <a:ea typeface="Calibri"/>
                  <a:cs typeface="Calibri"/>
                  <a:sym typeface="Calibri"/>
                </a:endParaRPr>
              </a:p>
            </p:txBody>
          </p:sp>
          <p:sp>
            <p:nvSpPr>
              <p:cNvPr id="137" name="Shape 137"/>
              <p:cNvSpPr/>
              <p:nvPr/>
            </p:nvSpPr>
            <p:spPr>
              <a:xfrm>
                <a:off x="433547" y="39317"/>
                <a:ext cx="436428" cy="426059"/>
              </a:xfrm>
              <a:custGeom>
                <a:pathLst>
                  <a:path extrusionOk="0" h="21600" w="21600">
                    <a:moveTo>
                      <a:pt x="3641" y="0"/>
                    </a:moveTo>
                    <a:lnTo>
                      <a:pt x="0" y="0"/>
                    </a:lnTo>
                    <a:lnTo>
                      <a:pt x="18891" y="10841"/>
                    </a:lnTo>
                    <a:lnTo>
                      <a:pt x="146" y="21600"/>
                    </a:lnTo>
                    <a:lnTo>
                      <a:pt x="3787" y="21600"/>
                    </a:lnTo>
                    <a:lnTo>
                      <a:pt x="21426" y="11474"/>
                    </a:lnTo>
                    <a:lnTo>
                      <a:pt x="21600" y="11170"/>
                    </a:lnTo>
                    <a:lnTo>
                      <a:pt x="21600" y="10511"/>
                    </a:lnTo>
                    <a:lnTo>
                      <a:pt x="21426" y="10207"/>
                    </a:lnTo>
                    <a:lnTo>
                      <a:pt x="3641" y="0"/>
                    </a:lnTo>
                    <a:close/>
                  </a:path>
                </a:pathLst>
              </a:custGeom>
              <a:solidFill>
                <a:srgbClr val="FFFFFF"/>
              </a:solidFill>
              <a:ln>
                <a:noFill/>
              </a:ln>
            </p:spPr>
            <p:txBody>
              <a:bodyPr anchorCtr="0" anchor="t" bIns="0" lIns="0" rIns="0" tIns="0">
                <a:noAutofit/>
              </a:bodyPr>
              <a:lstStyle/>
              <a:p>
                <a:pPr indent="0" lvl="0" marL="0" marR="0" rtl="0" algn="l">
                  <a:spcBef>
                    <a:spcPts val="0"/>
                  </a:spcBef>
                  <a:buNone/>
                </a:pPr>
                <a:r>
                  <a:t/>
                </a:r>
                <a:endParaRPr b="0" i="0" sz="800" u="none" cap="none" strike="noStrike">
                  <a:latin typeface="Calibri"/>
                  <a:ea typeface="Calibri"/>
                  <a:cs typeface="Calibri"/>
                  <a:sym typeface="Calibri"/>
                </a:endParaRPr>
              </a:p>
            </p:txBody>
          </p:sp>
        </p:grpSp>
        <p:grpSp>
          <p:nvGrpSpPr>
            <p:cNvPr id="138" name="Shape 138"/>
            <p:cNvGrpSpPr/>
            <p:nvPr/>
          </p:nvGrpSpPr>
          <p:grpSpPr>
            <a:xfrm>
              <a:off x="280831" y="836114"/>
              <a:ext cx="868650" cy="270161"/>
              <a:chOff x="0" y="-1"/>
              <a:chExt cx="868650" cy="270161"/>
            </a:xfrm>
          </p:grpSpPr>
          <p:sp>
            <p:nvSpPr>
              <p:cNvPr id="139" name="Shape 139"/>
              <p:cNvSpPr/>
              <p:nvPr/>
            </p:nvSpPr>
            <p:spPr>
              <a:xfrm>
                <a:off x="0" y="-1"/>
                <a:ext cx="508895" cy="270161"/>
              </a:xfrm>
              <a:custGeom>
                <a:pathLst>
                  <a:path extrusionOk="0" h="21600" w="21600">
                    <a:moveTo>
                      <a:pt x="837" y="0"/>
                    </a:moveTo>
                    <a:lnTo>
                      <a:pt x="383" y="198"/>
                    </a:lnTo>
                    <a:lnTo>
                      <a:pt x="0" y="1020"/>
                    </a:lnTo>
                    <a:lnTo>
                      <a:pt x="25" y="1958"/>
                    </a:lnTo>
                    <a:lnTo>
                      <a:pt x="360" y="2675"/>
                    </a:lnTo>
                    <a:lnTo>
                      <a:pt x="18240" y="21538"/>
                    </a:lnTo>
                    <a:lnTo>
                      <a:pt x="18368" y="21600"/>
                    </a:lnTo>
                    <a:lnTo>
                      <a:pt x="18625" y="21600"/>
                    </a:lnTo>
                    <a:lnTo>
                      <a:pt x="18753" y="21538"/>
                    </a:lnTo>
                    <a:lnTo>
                      <a:pt x="18870" y="21418"/>
                    </a:lnTo>
                    <a:lnTo>
                      <a:pt x="21600" y="18516"/>
                    </a:lnTo>
                    <a:lnTo>
                      <a:pt x="18496" y="18516"/>
                    </a:lnTo>
                    <a:lnTo>
                      <a:pt x="837" y="0"/>
                    </a:lnTo>
                    <a:close/>
                  </a:path>
                </a:pathLst>
              </a:custGeom>
              <a:solidFill>
                <a:srgbClr val="FFFFFF"/>
              </a:solidFill>
              <a:ln>
                <a:noFill/>
              </a:ln>
            </p:spPr>
            <p:txBody>
              <a:bodyPr anchorCtr="0" anchor="t" bIns="0" lIns="0" rIns="0" tIns="0">
                <a:noAutofit/>
              </a:bodyPr>
              <a:lstStyle/>
              <a:p>
                <a:pPr indent="0" lvl="0" marL="0" marR="0" rtl="0" algn="l">
                  <a:spcBef>
                    <a:spcPts val="0"/>
                  </a:spcBef>
                  <a:buNone/>
                </a:pPr>
                <a:r>
                  <a:t/>
                </a:r>
                <a:endParaRPr b="0" i="0" sz="800" u="none" cap="none" strike="noStrike">
                  <a:latin typeface="Calibri"/>
                  <a:ea typeface="Calibri"/>
                  <a:cs typeface="Calibri"/>
                  <a:sym typeface="Calibri"/>
                </a:endParaRPr>
              </a:p>
            </p:txBody>
          </p:sp>
          <p:sp>
            <p:nvSpPr>
              <p:cNvPr id="140" name="Shape 140"/>
              <p:cNvSpPr/>
              <p:nvPr/>
            </p:nvSpPr>
            <p:spPr>
              <a:xfrm>
                <a:off x="435785" y="1651"/>
                <a:ext cx="432863" cy="229931"/>
              </a:xfrm>
              <a:custGeom>
                <a:pathLst>
                  <a:path extrusionOk="0" h="21600" w="21600">
                    <a:moveTo>
                      <a:pt x="20885" y="0"/>
                    </a:moveTo>
                    <a:lnTo>
                      <a:pt x="20297" y="191"/>
                    </a:lnTo>
                    <a:lnTo>
                      <a:pt x="0" y="21600"/>
                    </a:lnTo>
                    <a:lnTo>
                      <a:pt x="3649" y="21600"/>
                    </a:lnTo>
                    <a:lnTo>
                      <a:pt x="21438" y="2706"/>
                    </a:lnTo>
                    <a:lnTo>
                      <a:pt x="21600" y="1735"/>
                    </a:lnTo>
                    <a:lnTo>
                      <a:pt x="21398" y="529"/>
                    </a:lnTo>
                    <a:lnTo>
                      <a:pt x="20885" y="0"/>
                    </a:lnTo>
                    <a:close/>
                  </a:path>
                </a:pathLst>
              </a:custGeom>
              <a:solidFill>
                <a:srgbClr val="FFFFFF"/>
              </a:solidFill>
              <a:ln>
                <a:noFill/>
              </a:ln>
            </p:spPr>
            <p:txBody>
              <a:bodyPr anchorCtr="0" anchor="t" bIns="0" lIns="0" rIns="0" tIns="0">
                <a:noAutofit/>
              </a:bodyPr>
              <a:lstStyle/>
              <a:p>
                <a:pPr indent="0" lvl="0" marL="0" marR="0" rtl="0" algn="l">
                  <a:spcBef>
                    <a:spcPts val="0"/>
                  </a:spcBef>
                  <a:buNone/>
                </a:pPr>
                <a:r>
                  <a:t/>
                </a:r>
                <a:endParaRPr b="0" i="0" sz="800" u="none" cap="none" strike="noStrike">
                  <a:latin typeface="Calibri"/>
                  <a:ea typeface="Calibri"/>
                  <a:cs typeface="Calibri"/>
                  <a:sym typeface="Calibri"/>
                </a:endParaRPr>
              </a:p>
            </p:txBody>
          </p:sp>
        </p:grpSp>
        <p:grpSp>
          <p:nvGrpSpPr>
            <p:cNvPr id="141" name="Shape 141"/>
            <p:cNvGrpSpPr/>
            <p:nvPr/>
          </p:nvGrpSpPr>
          <p:grpSpPr>
            <a:xfrm>
              <a:off x="280829" y="997836"/>
              <a:ext cx="868653" cy="270161"/>
              <a:chOff x="-1" y="0"/>
              <a:chExt cx="868653" cy="270161"/>
            </a:xfrm>
          </p:grpSpPr>
          <p:sp>
            <p:nvSpPr>
              <p:cNvPr id="142" name="Shape 142"/>
              <p:cNvSpPr/>
              <p:nvPr/>
            </p:nvSpPr>
            <p:spPr>
              <a:xfrm>
                <a:off x="-1" y="0"/>
                <a:ext cx="508895" cy="270161"/>
              </a:xfrm>
              <a:custGeom>
                <a:pathLst>
                  <a:path extrusionOk="0" h="21600" w="21600">
                    <a:moveTo>
                      <a:pt x="836" y="0"/>
                    </a:moveTo>
                    <a:lnTo>
                      <a:pt x="382" y="200"/>
                    </a:lnTo>
                    <a:lnTo>
                      <a:pt x="0" y="1022"/>
                    </a:lnTo>
                    <a:lnTo>
                      <a:pt x="25" y="1959"/>
                    </a:lnTo>
                    <a:lnTo>
                      <a:pt x="360" y="2676"/>
                    </a:lnTo>
                    <a:lnTo>
                      <a:pt x="18239" y="21538"/>
                    </a:lnTo>
                    <a:lnTo>
                      <a:pt x="18368" y="21600"/>
                    </a:lnTo>
                    <a:lnTo>
                      <a:pt x="18625" y="21600"/>
                    </a:lnTo>
                    <a:lnTo>
                      <a:pt x="18753" y="21538"/>
                    </a:lnTo>
                    <a:lnTo>
                      <a:pt x="18870" y="21417"/>
                    </a:lnTo>
                    <a:lnTo>
                      <a:pt x="21600" y="18516"/>
                    </a:lnTo>
                    <a:lnTo>
                      <a:pt x="18496" y="18516"/>
                    </a:lnTo>
                    <a:lnTo>
                      <a:pt x="836" y="0"/>
                    </a:lnTo>
                    <a:close/>
                  </a:path>
                </a:pathLst>
              </a:custGeom>
              <a:solidFill>
                <a:srgbClr val="FFFFFF"/>
              </a:solidFill>
              <a:ln>
                <a:noFill/>
              </a:ln>
            </p:spPr>
            <p:txBody>
              <a:bodyPr anchorCtr="0" anchor="t" bIns="0" lIns="0" rIns="0" tIns="0">
                <a:noAutofit/>
              </a:bodyPr>
              <a:lstStyle/>
              <a:p>
                <a:pPr indent="0" lvl="0" marL="0" marR="0" rtl="0" algn="l">
                  <a:spcBef>
                    <a:spcPts val="0"/>
                  </a:spcBef>
                  <a:buNone/>
                </a:pPr>
                <a:r>
                  <a:t/>
                </a:r>
                <a:endParaRPr b="0" i="0" sz="800" u="none" cap="none" strike="noStrike">
                  <a:latin typeface="Calibri"/>
                  <a:ea typeface="Calibri"/>
                  <a:cs typeface="Calibri"/>
                  <a:sym typeface="Calibri"/>
                </a:endParaRPr>
              </a:p>
            </p:txBody>
          </p:sp>
          <p:sp>
            <p:nvSpPr>
              <p:cNvPr id="143" name="Shape 143"/>
              <p:cNvSpPr/>
              <p:nvPr/>
            </p:nvSpPr>
            <p:spPr>
              <a:xfrm>
                <a:off x="435787" y="1681"/>
                <a:ext cx="432863" cy="229931"/>
              </a:xfrm>
              <a:custGeom>
                <a:pathLst>
                  <a:path extrusionOk="0" h="21600" w="21600">
                    <a:moveTo>
                      <a:pt x="20885" y="0"/>
                    </a:moveTo>
                    <a:lnTo>
                      <a:pt x="20296" y="190"/>
                    </a:lnTo>
                    <a:lnTo>
                      <a:pt x="0" y="21600"/>
                    </a:lnTo>
                    <a:lnTo>
                      <a:pt x="3649" y="21600"/>
                    </a:lnTo>
                    <a:lnTo>
                      <a:pt x="21437" y="2706"/>
                    </a:lnTo>
                    <a:lnTo>
                      <a:pt x="21600" y="1735"/>
                    </a:lnTo>
                    <a:lnTo>
                      <a:pt x="21399" y="529"/>
                    </a:lnTo>
                    <a:lnTo>
                      <a:pt x="20885" y="0"/>
                    </a:lnTo>
                    <a:close/>
                  </a:path>
                </a:pathLst>
              </a:custGeom>
              <a:solidFill>
                <a:srgbClr val="FFFFFF"/>
              </a:solidFill>
              <a:ln>
                <a:noFill/>
              </a:ln>
            </p:spPr>
            <p:txBody>
              <a:bodyPr anchorCtr="0" anchor="t" bIns="0" lIns="0" rIns="0" tIns="0">
                <a:noAutofit/>
              </a:bodyPr>
              <a:lstStyle/>
              <a:p>
                <a:pPr indent="0" lvl="0" marL="0" marR="0" rtl="0" algn="l">
                  <a:spcBef>
                    <a:spcPts val="0"/>
                  </a:spcBef>
                  <a:buNone/>
                </a:pPr>
                <a:r>
                  <a:t/>
                </a:r>
                <a:endParaRPr b="0" i="0" sz="800" u="none" cap="none" strike="noStrike">
                  <a:latin typeface="Calibri"/>
                  <a:ea typeface="Calibri"/>
                  <a:cs typeface="Calibri"/>
                  <a:sym typeface="Calibri"/>
                </a:endParaRPr>
              </a:p>
            </p:txBody>
          </p:sp>
        </p:grpSp>
      </p:grpSp>
      <p:sp>
        <p:nvSpPr>
          <p:cNvPr id="144" name="Shape 144"/>
          <p:cNvSpPr/>
          <p:nvPr/>
        </p:nvSpPr>
        <p:spPr>
          <a:xfrm>
            <a:off x="1106445" y="322499"/>
            <a:ext cx="6805199" cy="455999"/>
          </a:xfrm>
          <a:prstGeom prst="rect">
            <a:avLst/>
          </a:prstGeom>
          <a:noFill/>
          <a:ln>
            <a:noFill/>
          </a:ln>
        </p:spPr>
        <p:txBody>
          <a:bodyPr anchorCtr="0" anchor="t" bIns="0" lIns="0" rIns="0" tIns="0">
            <a:noAutofit/>
          </a:bodyPr>
          <a:lstStyle/>
          <a:p>
            <a:pPr indent="0" lvl="0" marL="0" marR="0" rtl="0" algn="l">
              <a:spcBef>
                <a:spcPts val="0"/>
              </a:spcBef>
              <a:buSzPct val="25000"/>
              <a:buNone/>
            </a:pPr>
            <a:r>
              <a:rPr lang="en" sz="3000">
                <a:solidFill>
                  <a:srgbClr val="5D5D5E"/>
                </a:solidFill>
                <a:latin typeface="Lato"/>
                <a:ea typeface="Lato"/>
                <a:cs typeface="Lato"/>
                <a:sym typeface="Lato"/>
              </a:rPr>
              <a:t>Would you like Salt with That?</a:t>
            </a:r>
          </a:p>
        </p:txBody>
      </p:sp>
      <p:sp>
        <p:nvSpPr>
          <p:cNvPr id="145" name="Shape 145"/>
          <p:cNvSpPr/>
          <p:nvPr/>
        </p:nvSpPr>
        <p:spPr>
          <a:xfrm>
            <a:off x="1106446" y="809335"/>
            <a:ext cx="7392600" cy="259799"/>
          </a:xfrm>
          <a:prstGeom prst="rect">
            <a:avLst/>
          </a:prstGeom>
          <a:noFill/>
          <a:ln>
            <a:noFill/>
          </a:ln>
        </p:spPr>
        <p:txBody>
          <a:bodyPr anchorCtr="0" anchor="t" bIns="0" lIns="0" rIns="0" tIns="0">
            <a:noAutofit/>
          </a:bodyPr>
          <a:lstStyle/>
          <a:p>
            <a:pPr indent="0" lvl="0" marL="0" marR="0" rtl="0" algn="l">
              <a:spcBef>
                <a:spcPts val="0"/>
              </a:spcBef>
              <a:buSzPct val="25000"/>
              <a:buNone/>
            </a:pPr>
            <a:r>
              <a:rPr lang="en" sz="1700">
                <a:solidFill>
                  <a:srgbClr val="45C7F2"/>
                </a:solidFill>
                <a:latin typeface="Lato"/>
                <a:ea typeface="Lato"/>
                <a:cs typeface="Lato"/>
                <a:sym typeface="Lato"/>
              </a:rPr>
              <a:t>Stats from a big Python project</a:t>
            </a:r>
          </a:p>
        </p:txBody>
      </p:sp>
      <p:sp>
        <p:nvSpPr>
          <p:cNvPr id="146" name="Shape 146"/>
          <p:cNvSpPr/>
          <p:nvPr/>
        </p:nvSpPr>
        <p:spPr>
          <a:xfrm>
            <a:off x="0" y="4317071"/>
            <a:ext cx="9144000" cy="828900"/>
          </a:xfrm>
          <a:prstGeom prst="rect">
            <a:avLst/>
          </a:prstGeom>
          <a:solidFill>
            <a:srgbClr val="45C7F2"/>
          </a:solidFill>
          <a:ln>
            <a:noFill/>
          </a:ln>
        </p:spPr>
        <p:txBody>
          <a:bodyPr anchorCtr="0" anchor="t" bIns="0" lIns="0" rIns="0" tIns="0">
            <a:noAutofit/>
          </a:bodyPr>
          <a:lstStyle/>
          <a:p>
            <a:pPr indent="0" lvl="0" marL="0" marR="0" rtl="0" algn="l">
              <a:spcBef>
                <a:spcPts val="0"/>
              </a:spcBef>
              <a:buNone/>
            </a:pPr>
            <a:r>
              <a:t/>
            </a:r>
            <a:endParaRPr b="0" i="0" sz="800" u="none" cap="none" strike="noStrike">
              <a:latin typeface="Calibri"/>
              <a:ea typeface="Calibri"/>
              <a:cs typeface="Calibri"/>
              <a:sym typeface="Calibri"/>
            </a:endParaRPr>
          </a:p>
        </p:txBody>
      </p:sp>
      <p:pic>
        <p:nvPicPr>
          <p:cNvPr id="147" name="Shape 147"/>
          <p:cNvPicPr preferRelativeResize="0"/>
          <p:nvPr/>
        </p:nvPicPr>
        <p:blipFill rotWithShape="1">
          <a:blip r:embed="rId3">
            <a:alphaModFix/>
          </a:blip>
          <a:srcRect b="0" l="0" r="0" t="0"/>
          <a:stretch/>
        </p:blipFill>
        <p:spPr>
          <a:xfrm>
            <a:off x="345496" y="4567089"/>
            <a:ext cx="1391400" cy="328800"/>
          </a:xfrm>
          <a:prstGeom prst="rect">
            <a:avLst/>
          </a:prstGeom>
          <a:noFill/>
          <a:ln>
            <a:noFill/>
          </a:ln>
        </p:spPr>
      </p:pic>
      <p:sp>
        <p:nvSpPr>
          <p:cNvPr id="148" name="Shape 148"/>
          <p:cNvSpPr/>
          <p:nvPr/>
        </p:nvSpPr>
        <p:spPr>
          <a:xfrm>
            <a:off x="1408874" y="1615700"/>
            <a:ext cx="3036000" cy="205200"/>
          </a:xfrm>
          <a:prstGeom prst="rect">
            <a:avLst/>
          </a:prstGeom>
          <a:noFill/>
          <a:ln>
            <a:noFill/>
          </a:ln>
        </p:spPr>
        <p:txBody>
          <a:bodyPr anchorCtr="0" anchor="t" bIns="0" lIns="0" rIns="0" tIns="0">
            <a:noAutofit/>
          </a:bodyPr>
          <a:lstStyle/>
          <a:p>
            <a:pPr indent="0" lvl="0" marL="0" marR="0" rtl="0" algn="l">
              <a:spcBef>
                <a:spcPts val="0"/>
              </a:spcBef>
              <a:buSzPct val="25000"/>
              <a:buNone/>
            </a:pPr>
            <a:r>
              <a:rPr lang="en" sz="1100">
                <a:latin typeface="Helvetica Neue"/>
                <a:ea typeface="Helvetica Neue"/>
                <a:cs typeface="Helvetica Neue"/>
                <a:sym typeface="Helvetica Neue"/>
              </a:rPr>
              <a:t>Started in 2011</a:t>
            </a:r>
          </a:p>
        </p:txBody>
      </p:sp>
      <p:sp>
        <p:nvSpPr>
          <p:cNvPr id="149" name="Shape 149"/>
          <p:cNvSpPr/>
          <p:nvPr/>
        </p:nvSpPr>
        <p:spPr>
          <a:xfrm>
            <a:off x="1126935" y="1271254"/>
            <a:ext cx="123336" cy="142290"/>
          </a:xfrm>
          <a:custGeom>
            <a:pathLst>
              <a:path extrusionOk="0" h="21600" w="21600">
                <a:moveTo>
                  <a:pt x="0" y="5400"/>
                </a:moveTo>
                <a:lnTo>
                  <a:pt x="0" y="16200"/>
                </a:lnTo>
                <a:lnTo>
                  <a:pt x="10800" y="21600"/>
                </a:lnTo>
                <a:lnTo>
                  <a:pt x="21600" y="16200"/>
                </a:lnTo>
                <a:lnTo>
                  <a:pt x="21600" y="5400"/>
                </a:lnTo>
                <a:lnTo>
                  <a:pt x="10800" y="0"/>
                </a:lnTo>
                <a:lnTo>
                  <a:pt x="0" y="5400"/>
                </a:lnTo>
                <a:close/>
              </a:path>
            </a:pathLst>
          </a:custGeom>
          <a:noFill/>
          <a:ln cap="flat" cmpd="sng" w="38400">
            <a:solidFill>
              <a:srgbClr val="45C7F2"/>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b="0" i="0" sz="800" u="none" cap="none" strike="noStrike">
              <a:latin typeface="Calibri"/>
              <a:ea typeface="Calibri"/>
              <a:cs typeface="Calibri"/>
              <a:sym typeface="Calibri"/>
            </a:endParaRPr>
          </a:p>
        </p:txBody>
      </p:sp>
      <p:sp>
        <p:nvSpPr>
          <p:cNvPr id="150" name="Shape 150"/>
          <p:cNvSpPr/>
          <p:nvPr/>
        </p:nvSpPr>
        <p:spPr>
          <a:xfrm>
            <a:off x="1408874" y="1242013"/>
            <a:ext cx="3326699" cy="205200"/>
          </a:xfrm>
          <a:prstGeom prst="rect">
            <a:avLst/>
          </a:prstGeom>
          <a:noFill/>
          <a:ln>
            <a:noFill/>
          </a:ln>
        </p:spPr>
        <p:txBody>
          <a:bodyPr anchorCtr="0" anchor="t" bIns="0" lIns="0" rIns="0" tIns="0">
            <a:noAutofit/>
          </a:bodyPr>
          <a:lstStyle/>
          <a:p>
            <a:pPr indent="0" lvl="0" marL="0" marR="0" rtl="0" algn="l">
              <a:spcBef>
                <a:spcPts val="0"/>
              </a:spcBef>
              <a:buSzPct val="25000"/>
              <a:buNone/>
            </a:pPr>
            <a:r>
              <a:rPr lang="en" sz="1100">
                <a:latin typeface="Helvetica Neue"/>
                <a:ea typeface="Helvetica Neue"/>
                <a:cs typeface="Helvetica Neue"/>
                <a:sym typeface="Helvetica Neue"/>
              </a:rPr>
              <a:t>https://github.com/saltstack/salt</a:t>
            </a:r>
          </a:p>
        </p:txBody>
      </p:sp>
      <p:sp>
        <p:nvSpPr>
          <p:cNvPr id="151" name="Shape 151"/>
          <p:cNvSpPr/>
          <p:nvPr/>
        </p:nvSpPr>
        <p:spPr>
          <a:xfrm>
            <a:off x="1126935" y="1647154"/>
            <a:ext cx="123336" cy="142290"/>
          </a:xfrm>
          <a:custGeom>
            <a:pathLst>
              <a:path extrusionOk="0" h="21600" w="21600">
                <a:moveTo>
                  <a:pt x="0" y="5400"/>
                </a:moveTo>
                <a:lnTo>
                  <a:pt x="0" y="16200"/>
                </a:lnTo>
                <a:lnTo>
                  <a:pt x="10800" y="21600"/>
                </a:lnTo>
                <a:lnTo>
                  <a:pt x="21600" y="16200"/>
                </a:lnTo>
                <a:lnTo>
                  <a:pt x="21600" y="5400"/>
                </a:lnTo>
                <a:lnTo>
                  <a:pt x="10800" y="0"/>
                </a:lnTo>
                <a:lnTo>
                  <a:pt x="0" y="5400"/>
                </a:lnTo>
                <a:close/>
              </a:path>
            </a:pathLst>
          </a:custGeom>
          <a:noFill/>
          <a:ln cap="flat" cmpd="sng" w="38400">
            <a:solidFill>
              <a:srgbClr val="45C7F2"/>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b="0" i="0" sz="800" u="none" cap="none" strike="noStrike">
              <a:latin typeface="Calibri"/>
              <a:ea typeface="Calibri"/>
              <a:cs typeface="Calibri"/>
              <a:sym typeface="Calibri"/>
            </a:endParaRPr>
          </a:p>
        </p:txBody>
      </p:sp>
      <p:sp>
        <p:nvSpPr>
          <p:cNvPr id="152" name="Shape 152"/>
          <p:cNvSpPr/>
          <p:nvPr/>
        </p:nvSpPr>
        <p:spPr>
          <a:xfrm>
            <a:off x="1126935" y="2023054"/>
            <a:ext cx="123336" cy="142290"/>
          </a:xfrm>
          <a:custGeom>
            <a:pathLst>
              <a:path extrusionOk="0" h="21600" w="21600">
                <a:moveTo>
                  <a:pt x="0" y="5400"/>
                </a:moveTo>
                <a:lnTo>
                  <a:pt x="0" y="16200"/>
                </a:lnTo>
                <a:lnTo>
                  <a:pt x="10800" y="21600"/>
                </a:lnTo>
                <a:lnTo>
                  <a:pt x="21600" y="16200"/>
                </a:lnTo>
                <a:lnTo>
                  <a:pt x="21600" y="5400"/>
                </a:lnTo>
                <a:lnTo>
                  <a:pt x="10800" y="0"/>
                </a:lnTo>
                <a:lnTo>
                  <a:pt x="0" y="5400"/>
                </a:lnTo>
                <a:close/>
              </a:path>
            </a:pathLst>
          </a:custGeom>
          <a:noFill/>
          <a:ln cap="flat" cmpd="sng" w="38400">
            <a:solidFill>
              <a:srgbClr val="45C7F2"/>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b="0" i="0" sz="800" u="none" cap="none" strike="noStrike">
              <a:latin typeface="Calibri"/>
              <a:ea typeface="Calibri"/>
              <a:cs typeface="Calibri"/>
              <a:sym typeface="Calibri"/>
            </a:endParaRPr>
          </a:p>
        </p:txBody>
      </p:sp>
      <p:sp>
        <p:nvSpPr>
          <p:cNvPr id="153" name="Shape 153"/>
          <p:cNvSpPr/>
          <p:nvPr/>
        </p:nvSpPr>
        <p:spPr>
          <a:xfrm>
            <a:off x="1126935" y="2398954"/>
            <a:ext cx="123336" cy="142290"/>
          </a:xfrm>
          <a:custGeom>
            <a:pathLst>
              <a:path extrusionOk="0" h="21600" w="21600">
                <a:moveTo>
                  <a:pt x="0" y="5400"/>
                </a:moveTo>
                <a:lnTo>
                  <a:pt x="0" y="16200"/>
                </a:lnTo>
                <a:lnTo>
                  <a:pt x="10800" y="21600"/>
                </a:lnTo>
                <a:lnTo>
                  <a:pt x="21600" y="16200"/>
                </a:lnTo>
                <a:lnTo>
                  <a:pt x="21600" y="5400"/>
                </a:lnTo>
                <a:lnTo>
                  <a:pt x="10800" y="0"/>
                </a:lnTo>
                <a:lnTo>
                  <a:pt x="0" y="5400"/>
                </a:lnTo>
                <a:close/>
              </a:path>
            </a:pathLst>
          </a:custGeom>
          <a:noFill/>
          <a:ln cap="flat" cmpd="sng" w="38400">
            <a:solidFill>
              <a:srgbClr val="45C7F2"/>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b="0" i="0" sz="800" u="none" cap="none" strike="noStrike">
              <a:latin typeface="Calibri"/>
              <a:ea typeface="Calibri"/>
              <a:cs typeface="Calibri"/>
              <a:sym typeface="Calibri"/>
            </a:endParaRPr>
          </a:p>
        </p:txBody>
      </p:sp>
      <p:sp>
        <p:nvSpPr>
          <p:cNvPr id="154" name="Shape 154"/>
          <p:cNvSpPr/>
          <p:nvPr/>
        </p:nvSpPr>
        <p:spPr>
          <a:xfrm>
            <a:off x="1408874" y="1989375"/>
            <a:ext cx="3036000" cy="205200"/>
          </a:xfrm>
          <a:prstGeom prst="rect">
            <a:avLst/>
          </a:prstGeom>
          <a:noFill/>
          <a:ln>
            <a:noFill/>
          </a:ln>
        </p:spPr>
        <p:txBody>
          <a:bodyPr anchorCtr="0" anchor="t" bIns="0" lIns="0" rIns="0" tIns="0">
            <a:noAutofit/>
          </a:bodyPr>
          <a:lstStyle/>
          <a:p>
            <a:pPr indent="0" lvl="0" marL="0" marR="0" rtl="0" algn="l">
              <a:spcBef>
                <a:spcPts val="0"/>
              </a:spcBef>
              <a:buSzPct val="25000"/>
              <a:buNone/>
            </a:pPr>
            <a:r>
              <a:rPr lang="en" sz="1100">
                <a:latin typeface="Helvetica Neue"/>
                <a:ea typeface="Helvetica Neue"/>
                <a:cs typeface="Helvetica Neue"/>
                <a:sym typeface="Helvetica Neue"/>
              </a:rPr>
              <a:t>Currently around 75,000 commits</a:t>
            </a:r>
          </a:p>
        </p:txBody>
      </p:sp>
      <p:sp>
        <p:nvSpPr>
          <p:cNvPr id="155" name="Shape 155"/>
          <p:cNvSpPr/>
          <p:nvPr/>
        </p:nvSpPr>
        <p:spPr>
          <a:xfrm>
            <a:off x="1408874" y="2363050"/>
            <a:ext cx="3036000" cy="205200"/>
          </a:xfrm>
          <a:prstGeom prst="rect">
            <a:avLst/>
          </a:prstGeom>
          <a:noFill/>
          <a:ln>
            <a:noFill/>
          </a:ln>
        </p:spPr>
        <p:txBody>
          <a:bodyPr anchorCtr="0" anchor="t" bIns="0" lIns="0" rIns="0" tIns="0">
            <a:noAutofit/>
          </a:bodyPr>
          <a:lstStyle/>
          <a:p>
            <a:pPr indent="0" lvl="0" marL="0" marR="0" rtl="0" algn="l">
              <a:spcBef>
                <a:spcPts val="0"/>
              </a:spcBef>
              <a:buSzPct val="25000"/>
              <a:buNone/>
            </a:pPr>
            <a:r>
              <a:rPr lang="en" sz="1100">
                <a:latin typeface="Helvetica Neue"/>
                <a:ea typeface="Helvetica Neue"/>
                <a:cs typeface="Helvetica Neue"/>
                <a:sym typeface="Helvetica Neue"/>
              </a:rPr>
              <a:t>4,000 open Github issues</a:t>
            </a:r>
          </a:p>
        </p:txBody>
      </p:sp>
      <p:sp>
        <p:nvSpPr>
          <p:cNvPr id="156" name="Shape 156"/>
          <p:cNvSpPr/>
          <p:nvPr/>
        </p:nvSpPr>
        <p:spPr>
          <a:xfrm>
            <a:off x="1106460" y="2751417"/>
            <a:ext cx="123336" cy="142290"/>
          </a:xfrm>
          <a:custGeom>
            <a:pathLst>
              <a:path extrusionOk="0" h="21600" w="21600">
                <a:moveTo>
                  <a:pt x="0" y="5400"/>
                </a:moveTo>
                <a:lnTo>
                  <a:pt x="0" y="16200"/>
                </a:lnTo>
                <a:lnTo>
                  <a:pt x="10800" y="21600"/>
                </a:lnTo>
                <a:lnTo>
                  <a:pt x="21600" y="16200"/>
                </a:lnTo>
                <a:lnTo>
                  <a:pt x="21600" y="5400"/>
                </a:lnTo>
                <a:lnTo>
                  <a:pt x="10800" y="0"/>
                </a:lnTo>
                <a:lnTo>
                  <a:pt x="0" y="5400"/>
                </a:lnTo>
                <a:close/>
              </a:path>
            </a:pathLst>
          </a:custGeom>
          <a:noFill/>
          <a:ln cap="flat" cmpd="sng" w="38400">
            <a:solidFill>
              <a:srgbClr val="45C7F2"/>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b="0" i="0" sz="800" u="none" cap="none" strike="noStrike">
              <a:latin typeface="Calibri"/>
              <a:ea typeface="Calibri"/>
              <a:cs typeface="Calibri"/>
              <a:sym typeface="Calibri"/>
            </a:endParaRPr>
          </a:p>
        </p:txBody>
      </p:sp>
      <p:sp>
        <p:nvSpPr>
          <p:cNvPr id="157" name="Shape 157"/>
          <p:cNvSpPr/>
          <p:nvPr/>
        </p:nvSpPr>
        <p:spPr>
          <a:xfrm>
            <a:off x="1388399" y="2715512"/>
            <a:ext cx="3036000" cy="205200"/>
          </a:xfrm>
          <a:prstGeom prst="rect">
            <a:avLst/>
          </a:prstGeom>
          <a:noFill/>
          <a:ln>
            <a:noFill/>
          </a:ln>
        </p:spPr>
        <p:txBody>
          <a:bodyPr anchorCtr="0" anchor="t" bIns="0" lIns="0" rIns="0" tIns="0">
            <a:noAutofit/>
          </a:bodyPr>
          <a:lstStyle/>
          <a:p>
            <a:pPr indent="0" lvl="0" marL="0" marR="0" rtl="0" algn="l">
              <a:spcBef>
                <a:spcPts val="0"/>
              </a:spcBef>
              <a:buSzPct val="25000"/>
              <a:buNone/>
            </a:pPr>
            <a:r>
              <a:rPr lang="en" sz="1100">
                <a:latin typeface="Helvetica Neue"/>
                <a:ea typeface="Helvetica Neue"/>
                <a:cs typeface="Helvetica Neue"/>
                <a:sym typeface="Helvetica Neue"/>
              </a:rPr>
              <a:t>100-150 pull requests a week</a:t>
            </a:r>
          </a:p>
        </p:txBody>
      </p:sp>
      <p:sp>
        <p:nvSpPr>
          <p:cNvPr id="158" name="Shape 158"/>
          <p:cNvSpPr/>
          <p:nvPr/>
        </p:nvSpPr>
        <p:spPr>
          <a:xfrm>
            <a:off x="1126935" y="3111579"/>
            <a:ext cx="123336" cy="142290"/>
          </a:xfrm>
          <a:custGeom>
            <a:pathLst>
              <a:path extrusionOk="0" h="21600" w="21600">
                <a:moveTo>
                  <a:pt x="0" y="5400"/>
                </a:moveTo>
                <a:lnTo>
                  <a:pt x="0" y="16200"/>
                </a:lnTo>
                <a:lnTo>
                  <a:pt x="10800" y="21600"/>
                </a:lnTo>
                <a:lnTo>
                  <a:pt x="21600" y="16200"/>
                </a:lnTo>
                <a:lnTo>
                  <a:pt x="21600" y="5400"/>
                </a:lnTo>
                <a:lnTo>
                  <a:pt x="10800" y="0"/>
                </a:lnTo>
                <a:lnTo>
                  <a:pt x="0" y="5400"/>
                </a:lnTo>
                <a:close/>
              </a:path>
            </a:pathLst>
          </a:custGeom>
          <a:noFill/>
          <a:ln cap="flat" cmpd="sng" w="38400">
            <a:solidFill>
              <a:srgbClr val="45C7F2"/>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b="0" i="0" sz="800" u="none" cap="none" strike="noStrike">
              <a:latin typeface="Calibri"/>
              <a:ea typeface="Calibri"/>
              <a:cs typeface="Calibri"/>
              <a:sym typeface="Calibri"/>
            </a:endParaRPr>
          </a:p>
        </p:txBody>
      </p:sp>
      <p:sp>
        <p:nvSpPr>
          <p:cNvPr id="159" name="Shape 159"/>
          <p:cNvSpPr/>
          <p:nvPr/>
        </p:nvSpPr>
        <p:spPr>
          <a:xfrm>
            <a:off x="1408874" y="3075675"/>
            <a:ext cx="3036000" cy="205200"/>
          </a:xfrm>
          <a:prstGeom prst="rect">
            <a:avLst/>
          </a:prstGeom>
          <a:noFill/>
          <a:ln>
            <a:noFill/>
          </a:ln>
        </p:spPr>
        <p:txBody>
          <a:bodyPr anchorCtr="0" anchor="t" bIns="0" lIns="0" rIns="0" tIns="0">
            <a:noAutofit/>
          </a:bodyPr>
          <a:lstStyle/>
          <a:p>
            <a:pPr indent="0" lvl="0" marL="0" marR="0" rtl="0" algn="l">
              <a:spcBef>
                <a:spcPts val="0"/>
              </a:spcBef>
              <a:buSzPct val="25000"/>
              <a:buNone/>
            </a:pPr>
            <a:r>
              <a:rPr lang="en" sz="1100">
                <a:latin typeface="Helvetica Neue"/>
                <a:ea typeface="Helvetica Neue"/>
                <a:cs typeface="Helvetica Neue"/>
                <a:sym typeface="Helvetica Neue"/>
              </a:rPr>
              <a:t>50-100K LoC change every seven days</a:t>
            </a:r>
          </a:p>
        </p:txBody>
      </p:sp>
      <p:sp>
        <p:nvSpPr>
          <p:cNvPr id="160" name="Shape 160"/>
          <p:cNvSpPr/>
          <p:nvPr/>
        </p:nvSpPr>
        <p:spPr>
          <a:xfrm>
            <a:off x="4444885" y="1275704"/>
            <a:ext cx="123336" cy="142289"/>
          </a:xfrm>
          <a:custGeom>
            <a:pathLst>
              <a:path extrusionOk="0" h="21600" w="21600">
                <a:moveTo>
                  <a:pt x="0" y="5400"/>
                </a:moveTo>
                <a:lnTo>
                  <a:pt x="0" y="16200"/>
                </a:lnTo>
                <a:lnTo>
                  <a:pt x="10800" y="21600"/>
                </a:lnTo>
                <a:lnTo>
                  <a:pt x="21600" y="16200"/>
                </a:lnTo>
                <a:lnTo>
                  <a:pt x="21600" y="5400"/>
                </a:lnTo>
                <a:lnTo>
                  <a:pt x="10800" y="0"/>
                </a:lnTo>
                <a:lnTo>
                  <a:pt x="0" y="5400"/>
                </a:lnTo>
                <a:close/>
              </a:path>
            </a:pathLst>
          </a:custGeom>
          <a:noFill/>
          <a:ln cap="flat" cmpd="sng" w="38400">
            <a:solidFill>
              <a:srgbClr val="45C7F2"/>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b="0" i="0" sz="800" u="none" cap="none" strike="noStrike">
              <a:latin typeface="Calibri"/>
              <a:ea typeface="Calibri"/>
              <a:cs typeface="Calibri"/>
              <a:sym typeface="Calibri"/>
            </a:endParaRPr>
          </a:p>
        </p:txBody>
      </p:sp>
      <p:sp>
        <p:nvSpPr>
          <p:cNvPr id="161" name="Shape 161"/>
          <p:cNvSpPr/>
          <p:nvPr/>
        </p:nvSpPr>
        <p:spPr>
          <a:xfrm>
            <a:off x="4726824" y="1239800"/>
            <a:ext cx="3036000" cy="205200"/>
          </a:xfrm>
          <a:prstGeom prst="rect">
            <a:avLst/>
          </a:prstGeom>
          <a:noFill/>
          <a:ln>
            <a:noFill/>
          </a:ln>
        </p:spPr>
        <p:txBody>
          <a:bodyPr anchorCtr="0" anchor="t" bIns="0" lIns="0" rIns="0" tIns="0">
            <a:noAutofit/>
          </a:bodyPr>
          <a:lstStyle/>
          <a:p>
            <a:pPr indent="0" lvl="0" marL="0" marR="0" rtl="0" algn="l">
              <a:spcBef>
                <a:spcPts val="0"/>
              </a:spcBef>
              <a:buSzPct val="25000"/>
              <a:buNone/>
            </a:pPr>
            <a:r>
              <a:rPr lang="en" sz="1100">
                <a:latin typeface="Helvetica Neue"/>
                <a:ea typeface="Helvetica Neue"/>
                <a:cs typeface="Helvetica Neue"/>
                <a:sym typeface="Helvetica Neue"/>
              </a:rPr>
              <a:t>Support for over a dozen platforms</a:t>
            </a:r>
          </a:p>
        </p:txBody>
      </p:sp>
      <p:sp>
        <p:nvSpPr>
          <p:cNvPr id="162" name="Shape 162"/>
          <p:cNvSpPr/>
          <p:nvPr/>
        </p:nvSpPr>
        <p:spPr>
          <a:xfrm>
            <a:off x="4444885" y="1620154"/>
            <a:ext cx="123336" cy="142290"/>
          </a:xfrm>
          <a:custGeom>
            <a:pathLst>
              <a:path extrusionOk="0" h="21600" w="21600">
                <a:moveTo>
                  <a:pt x="0" y="5400"/>
                </a:moveTo>
                <a:lnTo>
                  <a:pt x="0" y="16200"/>
                </a:lnTo>
                <a:lnTo>
                  <a:pt x="10800" y="21600"/>
                </a:lnTo>
                <a:lnTo>
                  <a:pt x="21600" y="16200"/>
                </a:lnTo>
                <a:lnTo>
                  <a:pt x="21600" y="5400"/>
                </a:lnTo>
                <a:lnTo>
                  <a:pt x="10800" y="0"/>
                </a:lnTo>
                <a:lnTo>
                  <a:pt x="0" y="5400"/>
                </a:lnTo>
                <a:close/>
              </a:path>
            </a:pathLst>
          </a:custGeom>
          <a:noFill/>
          <a:ln cap="flat" cmpd="sng" w="38400">
            <a:solidFill>
              <a:srgbClr val="45C7F2"/>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b="0" i="0" sz="800" u="none" cap="none" strike="noStrike">
              <a:latin typeface="Calibri"/>
              <a:ea typeface="Calibri"/>
              <a:cs typeface="Calibri"/>
              <a:sym typeface="Calibri"/>
            </a:endParaRPr>
          </a:p>
        </p:txBody>
      </p:sp>
      <p:sp>
        <p:nvSpPr>
          <p:cNvPr id="163" name="Shape 163"/>
          <p:cNvSpPr/>
          <p:nvPr/>
        </p:nvSpPr>
        <p:spPr>
          <a:xfrm>
            <a:off x="4726824" y="1584250"/>
            <a:ext cx="3036000" cy="205200"/>
          </a:xfrm>
          <a:prstGeom prst="rect">
            <a:avLst/>
          </a:prstGeom>
          <a:noFill/>
          <a:ln>
            <a:noFill/>
          </a:ln>
        </p:spPr>
        <p:txBody>
          <a:bodyPr anchorCtr="0" anchor="t" bIns="0" lIns="0" rIns="0" tIns="0">
            <a:noAutofit/>
          </a:bodyPr>
          <a:lstStyle/>
          <a:p>
            <a:pPr indent="0" lvl="0" marL="0" marR="0" rtl="0" algn="l">
              <a:spcBef>
                <a:spcPts val="0"/>
              </a:spcBef>
              <a:buSzPct val="25000"/>
              <a:buNone/>
            </a:pPr>
            <a:r>
              <a:rPr lang="en" sz="1100">
                <a:latin typeface="Helvetica Neue"/>
                <a:ea typeface="Helvetica Neue"/>
                <a:cs typeface="Helvetica Neue"/>
                <a:sym typeface="Helvetica Neue"/>
              </a:rPr>
              <a:t>Python 2.6 (yes, really) and 2.7. Support for 3.4 is coming quickly.</a:t>
            </a:r>
          </a:p>
        </p:txBody>
      </p:sp>
      <p:sp>
        <p:nvSpPr>
          <p:cNvPr id="164" name="Shape 164"/>
          <p:cNvSpPr/>
          <p:nvPr/>
        </p:nvSpPr>
        <p:spPr>
          <a:xfrm>
            <a:off x="4444885" y="2025279"/>
            <a:ext cx="123336" cy="142290"/>
          </a:xfrm>
          <a:custGeom>
            <a:pathLst>
              <a:path extrusionOk="0" h="21600" w="21600">
                <a:moveTo>
                  <a:pt x="0" y="5400"/>
                </a:moveTo>
                <a:lnTo>
                  <a:pt x="0" y="16200"/>
                </a:lnTo>
                <a:lnTo>
                  <a:pt x="10800" y="21600"/>
                </a:lnTo>
                <a:lnTo>
                  <a:pt x="21600" y="16200"/>
                </a:lnTo>
                <a:lnTo>
                  <a:pt x="21600" y="5400"/>
                </a:lnTo>
                <a:lnTo>
                  <a:pt x="10800" y="0"/>
                </a:lnTo>
                <a:lnTo>
                  <a:pt x="0" y="5400"/>
                </a:lnTo>
                <a:close/>
              </a:path>
            </a:pathLst>
          </a:custGeom>
          <a:noFill/>
          <a:ln cap="flat" cmpd="sng" w="38400">
            <a:solidFill>
              <a:srgbClr val="45C7F2"/>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b="0" i="0" sz="800" u="none" cap="none" strike="noStrike">
              <a:latin typeface="Calibri"/>
              <a:ea typeface="Calibri"/>
              <a:cs typeface="Calibri"/>
              <a:sym typeface="Calibri"/>
            </a:endParaRPr>
          </a:p>
        </p:txBody>
      </p:sp>
      <p:sp>
        <p:nvSpPr>
          <p:cNvPr id="165" name="Shape 165"/>
          <p:cNvSpPr/>
          <p:nvPr/>
        </p:nvSpPr>
        <p:spPr>
          <a:xfrm>
            <a:off x="4726824" y="1989375"/>
            <a:ext cx="3036000" cy="205200"/>
          </a:xfrm>
          <a:prstGeom prst="rect">
            <a:avLst/>
          </a:prstGeom>
          <a:noFill/>
          <a:ln>
            <a:noFill/>
          </a:ln>
        </p:spPr>
        <p:txBody>
          <a:bodyPr anchorCtr="0" anchor="t" bIns="0" lIns="0" rIns="0" tIns="0">
            <a:noAutofit/>
          </a:bodyPr>
          <a:lstStyle/>
          <a:p>
            <a:pPr indent="0" lvl="0" marL="0" marR="0" rtl="0" algn="l">
              <a:spcBef>
                <a:spcPts val="0"/>
              </a:spcBef>
              <a:buSzPct val="25000"/>
              <a:buNone/>
            </a:pPr>
            <a:r>
              <a:rPr lang="en" sz="1100">
                <a:latin typeface="Helvetica Neue"/>
                <a:ea typeface="Helvetica Neue"/>
                <a:cs typeface="Helvetica Neue"/>
                <a:sym typeface="Helvetica Neue"/>
              </a:rPr>
              <a:t>Around 1,700 developers and 7,000 GH stars</a:t>
            </a:r>
          </a:p>
        </p:txBody>
      </p:sp>
      <p:sp>
        <p:nvSpPr>
          <p:cNvPr id="166" name="Shape 166"/>
          <p:cNvSpPr/>
          <p:nvPr/>
        </p:nvSpPr>
        <p:spPr>
          <a:xfrm>
            <a:off x="4444885" y="2398954"/>
            <a:ext cx="123336" cy="142290"/>
          </a:xfrm>
          <a:custGeom>
            <a:pathLst>
              <a:path extrusionOk="0" h="21600" w="21600">
                <a:moveTo>
                  <a:pt x="0" y="5400"/>
                </a:moveTo>
                <a:lnTo>
                  <a:pt x="0" y="16200"/>
                </a:lnTo>
                <a:lnTo>
                  <a:pt x="10800" y="21600"/>
                </a:lnTo>
                <a:lnTo>
                  <a:pt x="21600" y="16200"/>
                </a:lnTo>
                <a:lnTo>
                  <a:pt x="21600" y="5400"/>
                </a:lnTo>
                <a:lnTo>
                  <a:pt x="10800" y="0"/>
                </a:lnTo>
                <a:lnTo>
                  <a:pt x="0" y="5400"/>
                </a:lnTo>
                <a:close/>
              </a:path>
            </a:pathLst>
          </a:custGeom>
          <a:noFill/>
          <a:ln cap="flat" cmpd="sng" w="38400">
            <a:solidFill>
              <a:srgbClr val="45C7F2"/>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b="0" i="0" sz="800" u="none" cap="none" strike="noStrike">
              <a:latin typeface="Calibri"/>
              <a:ea typeface="Calibri"/>
              <a:cs typeface="Calibri"/>
              <a:sym typeface="Calibri"/>
            </a:endParaRPr>
          </a:p>
        </p:txBody>
      </p:sp>
      <p:sp>
        <p:nvSpPr>
          <p:cNvPr id="167" name="Shape 167"/>
          <p:cNvSpPr/>
          <p:nvPr/>
        </p:nvSpPr>
        <p:spPr>
          <a:xfrm>
            <a:off x="4726824" y="2363050"/>
            <a:ext cx="3036000" cy="205200"/>
          </a:xfrm>
          <a:prstGeom prst="rect">
            <a:avLst/>
          </a:prstGeom>
          <a:noFill/>
          <a:ln>
            <a:noFill/>
          </a:ln>
        </p:spPr>
        <p:txBody>
          <a:bodyPr anchorCtr="0" anchor="t" bIns="0" lIns="0" rIns="0" tIns="0">
            <a:noAutofit/>
          </a:bodyPr>
          <a:lstStyle/>
          <a:p>
            <a:pPr indent="0" lvl="0" marL="0" marR="0" rtl="0" algn="l">
              <a:spcBef>
                <a:spcPts val="0"/>
              </a:spcBef>
              <a:buSzPct val="25000"/>
              <a:buNone/>
            </a:pPr>
            <a:r>
              <a:rPr lang="en" sz="1100">
                <a:latin typeface="Helvetica Neue"/>
                <a:ea typeface="Helvetica Neue"/>
                <a:cs typeface="Helvetica Neue"/>
                <a:sym typeface="Helvetica Neue"/>
              </a:rPr>
              <a:t>The Salt OSS ecosystem makes up about 750,000 LoC</a:t>
            </a:r>
          </a:p>
        </p:txBody>
      </p:sp>
      <p:sp>
        <p:nvSpPr>
          <p:cNvPr id="168" name="Shape 168"/>
          <p:cNvSpPr/>
          <p:nvPr/>
        </p:nvSpPr>
        <p:spPr>
          <a:xfrm>
            <a:off x="4444885" y="2929604"/>
            <a:ext cx="123336" cy="142290"/>
          </a:xfrm>
          <a:custGeom>
            <a:pathLst>
              <a:path extrusionOk="0" h="21600" w="21600">
                <a:moveTo>
                  <a:pt x="0" y="5400"/>
                </a:moveTo>
                <a:lnTo>
                  <a:pt x="0" y="16200"/>
                </a:lnTo>
                <a:lnTo>
                  <a:pt x="10800" y="21600"/>
                </a:lnTo>
                <a:lnTo>
                  <a:pt x="21600" y="16200"/>
                </a:lnTo>
                <a:lnTo>
                  <a:pt x="21600" y="5400"/>
                </a:lnTo>
                <a:lnTo>
                  <a:pt x="10800" y="0"/>
                </a:lnTo>
                <a:lnTo>
                  <a:pt x="0" y="5400"/>
                </a:lnTo>
                <a:close/>
              </a:path>
            </a:pathLst>
          </a:custGeom>
          <a:noFill/>
          <a:ln cap="flat" cmpd="sng" w="38400">
            <a:solidFill>
              <a:srgbClr val="45C7F2"/>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b="0" i="0" sz="800" u="none" cap="none" strike="noStrike">
              <a:latin typeface="Calibri"/>
              <a:ea typeface="Calibri"/>
              <a:cs typeface="Calibri"/>
              <a:sym typeface="Calibri"/>
            </a:endParaRPr>
          </a:p>
        </p:txBody>
      </p:sp>
      <p:sp>
        <p:nvSpPr>
          <p:cNvPr id="169" name="Shape 169"/>
          <p:cNvSpPr/>
          <p:nvPr/>
        </p:nvSpPr>
        <p:spPr>
          <a:xfrm>
            <a:off x="4726824" y="2893700"/>
            <a:ext cx="3036000" cy="205200"/>
          </a:xfrm>
          <a:prstGeom prst="rect">
            <a:avLst/>
          </a:prstGeom>
          <a:noFill/>
          <a:ln>
            <a:noFill/>
          </a:ln>
        </p:spPr>
        <p:txBody>
          <a:bodyPr anchorCtr="0" anchor="t" bIns="0" lIns="0" rIns="0" tIns="0">
            <a:noAutofit/>
          </a:bodyPr>
          <a:lstStyle/>
          <a:p>
            <a:pPr indent="0" lvl="0" marL="0" marR="0" rtl="0" algn="l">
              <a:spcBef>
                <a:spcPts val="0"/>
              </a:spcBef>
              <a:buSzPct val="25000"/>
              <a:buNone/>
            </a:pPr>
            <a:r>
              <a:rPr lang="en" sz="1100">
                <a:latin typeface="Helvetica Neue"/>
                <a:ea typeface="Helvetica Neue"/>
                <a:cs typeface="Helvetica Neue"/>
                <a:sym typeface="Helvetica Neue"/>
              </a:rPr>
              <a:t>On a typical day, our test infrastructure executes about 6 million automated tests.</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000"/>
                                        <p:tgtEl>
                                          <p:spTgt spid="149"/>
                                        </p:tgtEl>
                                      </p:cBhvr>
                                    </p:animEffect>
                                  </p:childTnLst>
                                </p:cTn>
                              </p:par>
                              <p:par>
                                <p:cTn fill="hold" nodeType="with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par>
                                <p:cTn fill="hold" nodeType="with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000"/>
                                        <p:tgtEl>
                                          <p:spTgt spid="1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par>
                                <p:cTn fill="hold" nodeType="with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par>
                                <p:cTn fill="hold" nodeType="with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par>
                                <p:cTn fill="hold" nodeType="with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par>
                                <p:cTn fill="hold" nodeType="with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par>
                                <p:cTn fill="hold" nodeType="with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000"/>
                                        <p:tgtEl>
                                          <p:spTgt spid="162"/>
                                        </p:tgtEl>
                                      </p:cBhvr>
                                    </p:animEffect>
                                  </p:childTnLst>
                                </p:cTn>
                              </p:par>
                              <p:par>
                                <p:cTn fill="hold" nodeType="with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000"/>
                                        <p:tgtEl>
                                          <p:spTgt spid="1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000"/>
                                        <p:tgtEl>
                                          <p:spTgt spid="164"/>
                                        </p:tgtEl>
                                      </p:cBhvr>
                                    </p:animEffect>
                                  </p:childTnLst>
                                </p:cTn>
                              </p:par>
                              <p:par>
                                <p:cTn fill="hold" nodeType="with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000"/>
                                        <p:tgtEl>
                                          <p:spTgt spid="1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par>
                                <p:cTn fill="hold" nodeType="with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000"/>
                                        <p:tgtEl>
                                          <p:spTgt spid="168"/>
                                        </p:tgtEl>
                                      </p:cBhvr>
                                    </p:animEffect>
                                  </p:childTnLst>
                                </p:cTn>
                              </p:par>
                              <p:par>
                                <p:cTn fill="hold" nodeType="with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000"/>
                                        <p:tgtEl>
                                          <p:spTgt spid="1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2" name="Shape 392"/>
        <p:cNvGrpSpPr/>
        <p:nvPr/>
      </p:nvGrpSpPr>
      <p:grpSpPr>
        <a:xfrm>
          <a:off x="0" y="0"/>
          <a:ext cx="0" cy="0"/>
          <a:chOff x="0" y="0"/>
          <a:chExt cx="0" cy="0"/>
        </a:xfrm>
      </p:grpSpPr>
      <p:sp>
        <p:nvSpPr>
          <p:cNvPr id="393" name="Shape 393"/>
          <p:cNvSpPr txBox="1"/>
          <p:nvPr>
            <p:ph type="ctrTitle"/>
          </p:nvPr>
        </p:nvSpPr>
        <p:spPr>
          <a:xfrm>
            <a:off x="1264150" y="662525"/>
            <a:ext cx="6279600" cy="1626000"/>
          </a:xfrm>
          <a:prstGeom prst="rect">
            <a:avLst/>
          </a:prstGeom>
        </p:spPr>
        <p:txBody>
          <a:bodyPr anchorCtr="0" anchor="t" bIns="41575" lIns="41575" rIns="41575" tIns="41575">
            <a:noAutofit/>
          </a:bodyPr>
          <a:lstStyle/>
          <a:p>
            <a:pPr lvl="0">
              <a:spcBef>
                <a:spcPts val="0"/>
              </a:spcBef>
              <a:buNone/>
            </a:pPr>
            <a:r>
              <a:rPr lang="en"/>
              <a:t>Whatever you do, don’t be a stranger.</a:t>
            </a:r>
          </a:p>
        </p:txBody>
      </p:sp>
      <p:sp>
        <p:nvSpPr>
          <p:cNvPr id="394" name="Shape 394"/>
          <p:cNvSpPr txBox="1"/>
          <p:nvPr/>
        </p:nvSpPr>
        <p:spPr>
          <a:xfrm>
            <a:off x="5170150" y="3713275"/>
            <a:ext cx="3784200" cy="1305900"/>
          </a:xfrm>
          <a:prstGeom prst="rect">
            <a:avLst/>
          </a:prstGeom>
          <a:noFill/>
          <a:ln>
            <a:noFill/>
          </a:ln>
        </p:spPr>
        <p:txBody>
          <a:bodyPr anchorCtr="0" anchor="t" bIns="91425" lIns="91425" rIns="91425" tIns="91425">
            <a:noAutofit/>
          </a:bodyPr>
          <a:lstStyle/>
          <a:p>
            <a:pPr lvl="0">
              <a:spcBef>
                <a:spcPts val="0"/>
              </a:spcBef>
              <a:buClr>
                <a:schemeClr val="dk1"/>
              </a:buClr>
              <a:buSzPct val="91666"/>
              <a:buFont typeface="Arial"/>
              <a:buNone/>
            </a:pPr>
            <a:r>
              <a:rPr i="1" lang="en" sz="1200">
                <a:solidFill>
                  <a:srgbClr val="666666"/>
                </a:solidFill>
                <a:highlight>
                  <a:srgbClr val="FFFFFF"/>
                </a:highlight>
                <a:latin typeface="Lato"/>
                <a:ea typeface="Lato"/>
                <a:cs typeface="Lato"/>
                <a:sym typeface="Lato"/>
              </a:rPr>
              <a:t>“I may not have been sure about what really did interest me, but I was absolutely sure about what didn't.” </a:t>
            </a:r>
          </a:p>
          <a:p>
            <a:pPr lvl="0">
              <a:spcBef>
                <a:spcPts val="0"/>
              </a:spcBef>
              <a:buNone/>
            </a:pPr>
            <a:r>
              <a:t/>
            </a:r>
            <a:endParaRPr i="1" sz="1200">
              <a:solidFill>
                <a:srgbClr val="666666"/>
              </a:solidFill>
              <a:highlight>
                <a:srgbClr val="FFFFFF"/>
              </a:highlight>
              <a:latin typeface="Lato"/>
              <a:ea typeface="Lato"/>
              <a:cs typeface="Lato"/>
              <a:sym typeface="Lato"/>
            </a:endParaRPr>
          </a:p>
          <a:p>
            <a:pPr lvl="0">
              <a:spcBef>
                <a:spcPts val="0"/>
              </a:spcBef>
              <a:buNone/>
            </a:pPr>
            <a:r>
              <a:rPr i="1" lang="en" sz="1200">
                <a:solidFill>
                  <a:srgbClr val="666666"/>
                </a:solidFill>
                <a:highlight>
                  <a:srgbClr val="FFFFFF"/>
                </a:highlight>
                <a:latin typeface="Lato"/>
                <a:ea typeface="Lato"/>
                <a:cs typeface="Lato"/>
                <a:sym typeface="Lato"/>
              </a:rPr>
              <a:t>― </a:t>
            </a:r>
            <a:r>
              <a:rPr b="1" i="1" lang="en" sz="1200">
                <a:solidFill>
                  <a:srgbClr val="666666"/>
                </a:solidFill>
                <a:highlight>
                  <a:srgbClr val="FFFFFF"/>
                </a:highlight>
                <a:latin typeface="Lato"/>
                <a:ea typeface="Lato"/>
                <a:cs typeface="Lato"/>
                <a:sym typeface="Lato"/>
                <a:hlinkClick r:id="rId3"/>
              </a:rPr>
              <a:t>Albert Camus</a:t>
            </a:r>
            <a:r>
              <a:rPr i="1" lang="en" sz="1200">
                <a:solidFill>
                  <a:srgbClr val="666666"/>
                </a:solidFill>
                <a:highlight>
                  <a:srgbClr val="FFFFFF"/>
                </a:highlight>
                <a:latin typeface="Lato"/>
                <a:ea typeface="Lato"/>
                <a:cs typeface="Lato"/>
                <a:sym typeface="Lato"/>
              </a:rPr>
              <a:t>, </a:t>
            </a:r>
            <a:r>
              <a:rPr b="1" i="1" lang="en" sz="1200">
                <a:solidFill>
                  <a:srgbClr val="666666"/>
                </a:solidFill>
                <a:highlight>
                  <a:srgbClr val="FFFFFF"/>
                </a:highlight>
                <a:latin typeface="Lato"/>
                <a:ea typeface="Lato"/>
                <a:cs typeface="Lato"/>
                <a:sym typeface="Lato"/>
                <a:hlinkClick r:id="rId4"/>
              </a:rPr>
              <a:t>The Stranger</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8" name="Shape 398"/>
        <p:cNvGrpSpPr/>
        <p:nvPr/>
      </p:nvGrpSpPr>
      <p:grpSpPr>
        <a:xfrm>
          <a:off x="0" y="0"/>
          <a:ext cx="0" cy="0"/>
          <a:chOff x="0" y="0"/>
          <a:chExt cx="0" cy="0"/>
        </a:xfrm>
      </p:grpSpPr>
      <p:sp>
        <p:nvSpPr>
          <p:cNvPr id="399" name="Shape 399"/>
          <p:cNvSpPr/>
          <p:nvPr/>
        </p:nvSpPr>
        <p:spPr>
          <a:xfrm>
            <a:off x="167299" y="176304"/>
            <a:ext cx="650538" cy="750708"/>
          </a:xfrm>
          <a:custGeom>
            <a:pathLst>
              <a:path extrusionOk="0" h="21600" w="21600">
                <a:moveTo>
                  <a:pt x="10800" y="0"/>
                </a:moveTo>
                <a:lnTo>
                  <a:pt x="0" y="5400"/>
                </a:lnTo>
                <a:lnTo>
                  <a:pt x="0" y="16200"/>
                </a:lnTo>
                <a:lnTo>
                  <a:pt x="10800" y="21600"/>
                </a:lnTo>
                <a:lnTo>
                  <a:pt x="21600" y="16200"/>
                </a:lnTo>
                <a:lnTo>
                  <a:pt x="21600" y="5400"/>
                </a:lnTo>
                <a:lnTo>
                  <a:pt x="10800" y="0"/>
                </a:lnTo>
                <a:close/>
              </a:path>
            </a:pathLst>
          </a:custGeom>
          <a:solidFill>
            <a:srgbClr val="D9613F"/>
          </a:solidFill>
          <a:ln>
            <a:noFill/>
          </a:ln>
        </p:spPr>
        <p:txBody>
          <a:bodyPr anchorCtr="0" anchor="t" bIns="0" lIns="0" rIns="0" tIns="0">
            <a:noAutofit/>
          </a:bodyPr>
          <a:lstStyle/>
          <a:p>
            <a:pPr indent="0" lvl="0" marL="0" marR="0" rtl="0" algn="l">
              <a:spcBef>
                <a:spcPts val="0"/>
              </a:spcBef>
              <a:buNone/>
            </a:pPr>
            <a:r>
              <a:t/>
            </a:r>
            <a:endParaRPr b="0" i="0" sz="800" u="none" cap="none" strike="noStrike">
              <a:latin typeface="Calibri"/>
              <a:ea typeface="Calibri"/>
              <a:cs typeface="Calibri"/>
              <a:sym typeface="Calibri"/>
            </a:endParaRPr>
          </a:p>
        </p:txBody>
      </p:sp>
      <p:grpSp>
        <p:nvGrpSpPr>
          <p:cNvPr id="400" name="Shape 400"/>
          <p:cNvGrpSpPr/>
          <p:nvPr/>
        </p:nvGrpSpPr>
        <p:grpSpPr>
          <a:xfrm>
            <a:off x="478383" y="395769"/>
            <a:ext cx="170400" cy="170342"/>
            <a:chOff x="-1" y="-2"/>
            <a:chExt cx="374672" cy="374790"/>
          </a:xfrm>
        </p:grpSpPr>
        <p:sp>
          <p:nvSpPr>
            <p:cNvPr id="401" name="Shape 401"/>
            <p:cNvSpPr/>
            <p:nvPr/>
          </p:nvSpPr>
          <p:spPr>
            <a:xfrm>
              <a:off x="127205" y="343306"/>
              <a:ext cx="116045" cy="31482"/>
            </a:xfrm>
            <a:custGeom>
              <a:pathLst>
                <a:path extrusionOk="0" h="21600" w="21600">
                  <a:moveTo>
                    <a:pt x="1612" y="0"/>
                  </a:moveTo>
                  <a:lnTo>
                    <a:pt x="273" y="4332"/>
                  </a:lnTo>
                  <a:lnTo>
                    <a:pt x="0" y="15681"/>
                  </a:lnTo>
                  <a:lnTo>
                    <a:pt x="1136" y="20695"/>
                  </a:lnTo>
                  <a:lnTo>
                    <a:pt x="3495" y="21471"/>
                  </a:lnTo>
                  <a:lnTo>
                    <a:pt x="4315" y="21600"/>
                  </a:lnTo>
                  <a:lnTo>
                    <a:pt x="5128" y="21600"/>
                  </a:lnTo>
                  <a:lnTo>
                    <a:pt x="14024" y="16098"/>
                  </a:lnTo>
                  <a:lnTo>
                    <a:pt x="20466" y="4105"/>
                  </a:lnTo>
                  <a:lnTo>
                    <a:pt x="21600" y="945"/>
                  </a:lnTo>
                  <a:lnTo>
                    <a:pt x="5586" y="945"/>
                  </a:lnTo>
                  <a:lnTo>
                    <a:pt x="3173" y="668"/>
                  </a:lnTo>
                  <a:lnTo>
                    <a:pt x="1612" y="0"/>
                  </a:lnTo>
                  <a:close/>
                </a:path>
              </a:pathLst>
            </a:custGeom>
            <a:solidFill>
              <a:srgbClr val="FFFFFF"/>
            </a:solidFill>
            <a:ln>
              <a:noFill/>
            </a:ln>
          </p:spPr>
          <p:txBody>
            <a:bodyPr anchorCtr="0" anchor="t" bIns="0" lIns="0" rIns="0" tIns="0">
              <a:noAutofit/>
            </a:bodyPr>
            <a:lstStyle/>
            <a:p>
              <a:pPr indent="0" lvl="0" marL="0" marR="0" rtl="0" algn="l">
                <a:spcBef>
                  <a:spcPts val="0"/>
                </a:spcBef>
                <a:buNone/>
              </a:pPr>
              <a:r>
                <a:t/>
              </a:r>
              <a:endParaRPr b="0" i="0" sz="800" u="none" cap="none" strike="noStrike">
                <a:latin typeface="Calibri"/>
                <a:ea typeface="Calibri"/>
                <a:cs typeface="Calibri"/>
                <a:sym typeface="Calibri"/>
              </a:endParaRPr>
            </a:p>
          </p:txBody>
        </p:sp>
        <p:sp>
          <p:nvSpPr>
            <p:cNvPr id="402" name="Shape 402"/>
            <p:cNvSpPr/>
            <p:nvPr/>
          </p:nvSpPr>
          <p:spPr>
            <a:xfrm>
              <a:off x="157213" y="30058"/>
              <a:ext cx="217458" cy="314604"/>
            </a:xfrm>
            <a:custGeom>
              <a:pathLst>
                <a:path extrusionOk="0" h="21600" w="21600">
                  <a:moveTo>
                    <a:pt x="15092" y="0"/>
                  </a:moveTo>
                  <a:lnTo>
                    <a:pt x="6711" y="0"/>
                  </a:lnTo>
                  <a:lnTo>
                    <a:pt x="7907" y="75"/>
                  </a:lnTo>
                  <a:lnTo>
                    <a:pt x="9089" y="236"/>
                  </a:lnTo>
                  <a:lnTo>
                    <a:pt x="13462" y="1734"/>
                  </a:lnTo>
                  <a:lnTo>
                    <a:pt x="16670" y="4094"/>
                  </a:lnTo>
                  <a:lnTo>
                    <a:pt x="18459" y="7204"/>
                  </a:lnTo>
                  <a:lnTo>
                    <a:pt x="18611" y="8858"/>
                  </a:lnTo>
                  <a:lnTo>
                    <a:pt x="18502" y="9684"/>
                  </a:lnTo>
                  <a:lnTo>
                    <a:pt x="16828" y="12816"/>
                  </a:lnTo>
                  <a:lnTo>
                    <a:pt x="7021" y="19815"/>
                  </a:lnTo>
                  <a:lnTo>
                    <a:pt x="3729" y="21112"/>
                  </a:lnTo>
                  <a:lnTo>
                    <a:pt x="0" y="21600"/>
                  </a:lnTo>
                  <a:lnTo>
                    <a:pt x="8545" y="21600"/>
                  </a:lnTo>
                  <a:lnTo>
                    <a:pt x="17873" y="15260"/>
                  </a:lnTo>
                  <a:lnTo>
                    <a:pt x="20512" y="12369"/>
                  </a:lnTo>
                  <a:lnTo>
                    <a:pt x="21579" y="9130"/>
                  </a:lnTo>
                  <a:lnTo>
                    <a:pt x="21600" y="8301"/>
                  </a:lnTo>
                  <a:lnTo>
                    <a:pt x="21523" y="7473"/>
                  </a:lnTo>
                  <a:lnTo>
                    <a:pt x="20232" y="4266"/>
                  </a:lnTo>
                  <a:lnTo>
                    <a:pt x="17367" y="1446"/>
                  </a:lnTo>
                  <a:lnTo>
                    <a:pt x="15988" y="511"/>
                  </a:lnTo>
                  <a:lnTo>
                    <a:pt x="15092" y="0"/>
                  </a:lnTo>
                  <a:close/>
                </a:path>
              </a:pathLst>
            </a:custGeom>
            <a:solidFill>
              <a:srgbClr val="FFFFFF"/>
            </a:solidFill>
            <a:ln>
              <a:noFill/>
            </a:ln>
          </p:spPr>
          <p:txBody>
            <a:bodyPr anchorCtr="0" anchor="t" bIns="0" lIns="0" rIns="0" tIns="0">
              <a:noAutofit/>
            </a:bodyPr>
            <a:lstStyle/>
            <a:p>
              <a:pPr indent="0" lvl="0" marL="0" marR="0" rtl="0" algn="l">
                <a:spcBef>
                  <a:spcPts val="0"/>
                </a:spcBef>
                <a:buNone/>
              </a:pPr>
              <a:r>
                <a:t/>
              </a:r>
              <a:endParaRPr b="0" i="0" sz="800" u="none" cap="none" strike="noStrike">
                <a:latin typeface="Calibri"/>
                <a:ea typeface="Calibri"/>
                <a:cs typeface="Calibri"/>
                <a:sym typeface="Calibri"/>
              </a:endParaRPr>
            </a:p>
          </p:txBody>
        </p:sp>
        <p:sp>
          <p:nvSpPr>
            <p:cNvPr id="403" name="Shape 403"/>
            <p:cNvSpPr/>
            <p:nvPr/>
          </p:nvSpPr>
          <p:spPr>
            <a:xfrm>
              <a:off x="0" y="-1"/>
              <a:ext cx="309150" cy="245484"/>
            </a:xfrm>
            <a:custGeom>
              <a:pathLst>
                <a:path extrusionOk="0" h="21600" w="21600">
                  <a:moveTo>
                    <a:pt x="15140" y="0"/>
                  </a:moveTo>
                  <a:lnTo>
                    <a:pt x="11826" y="797"/>
                  </a:lnTo>
                  <a:lnTo>
                    <a:pt x="8835" y="2989"/>
                  </a:lnTo>
                  <a:lnTo>
                    <a:pt x="2348" y="11157"/>
                  </a:lnTo>
                  <a:lnTo>
                    <a:pt x="595" y="15011"/>
                  </a:lnTo>
                  <a:lnTo>
                    <a:pt x="33" y="18300"/>
                  </a:lnTo>
                  <a:lnTo>
                    <a:pt x="0" y="19481"/>
                  </a:lnTo>
                  <a:lnTo>
                    <a:pt x="43" y="20605"/>
                  </a:lnTo>
                  <a:lnTo>
                    <a:pt x="494" y="21420"/>
                  </a:lnTo>
                  <a:lnTo>
                    <a:pt x="1496" y="21600"/>
                  </a:lnTo>
                  <a:lnTo>
                    <a:pt x="1970" y="20865"/>
                  </a:lnTo>
                  <a:lnTo>
                    <a:pt x="2091" y="19284"/>
                  </a:lnTo>
                  <a:lnTo>
                    <a:pt x="2146" y="18154"/>
                  </a:lnTo>
                  <a:lnTo>
                    <a:pt x="2299" y="17047"/>
                  </a:lnTo>
                  <a:lnTo>
                    <a:pt x="3835" y="13043"/>
                  </a:lnTo>
                  <a:lnTo>
                    <a:pt x="10157" y="5043"/>
                  </a:lnTo>
                  <a:lnTo>
                    <a:pt x="13195" y="3014"/>
                  </a:lnTo>
                  <a:lnTo>
                    <a:pt x="15705" y="2645"/>
                  </a:lnTo>
                  <a:lnTo>
                    <a:pt x="21600" y="2645"/>
                  </a:lnTo>
                  <a:lnTo>
                    <a:pt x="21542" y="2585"/>
                  </a:lnTo>
                  <a:lnTo>
                    <a:pt x="18479" y="596"/>
                  </a:lnTo>
                  <a:lnTo>
                    <a:pt x="15984" y="18"/>
                  </a:lnTo>
                  <a:lnTo>
                    <a:pt x="15140" y="0"/>
                  </a:lnTo>
                  <a:close/>
                </a:path>
              </a:pathLst>
            </a:custGeom>
            <a:solidFill>
              <a:srgbClr val="FFFFFF"/>
            </a:solidFill>
            <a:ln>
              <a:noFill/>
            </a:ln>
          </p:spPr>
          <p:txBody>
            <a:bodyPr anchorCtr="0" anchor="t" bIns="0" lIns="0" rIns="0" tIns="0">
              <a:noAutofit/>
            </a:bodyPr>
            <a:lstStyle/>
            <a:p>
              <a:pPr indent="0" lvl="0" marL="0" marR="0" rtl="0" algn="l">
                <a:spcBef>
                  <a:spcPts val="0"/>
                </a:spcBef>
                <a:buNone/>
              </a:pPr>
              <a:r>
                <a:t/>
              </a:r>
              <a:endParaRPr b="0" i="0" sz="800" u="none" cap="none" strike="noStrike">
                <a:latin typeface="Calibri"/>
                <a:ea typeface="Calibri"/>
                <a:cs typeface="Calibri"/>
                <a:sym typeface="Calibri"/>
              </a:endParaRPr>
            </a:p>
          </p:txBody>
        </p:sp>
      </p:grpSp>
      <p:grpSp>
        <p:nvGrpSpPr>
          <p:cNvPr id="404" name="Shape 404"/>
          <p:cNvGrpSpPr/>
          <p:nvPr/>
        </p:nvGrpSpPr>
        <p:grpSpPr>
          <a:xfrm>
            <a:off x="336484" y="537659"/>
            <a:ext cx="170274" cy="170377"/>
            <a:chOff x="-1" y="-2"/>
            <a:chExt cx="374393" cy="374868"/>
          </a:xfrm>
        </p:grpSpPr>
        <p:sp>
          <p:nvSpPr>
            <p:cNvPr id="405" name="Shape 405"/>
            <p:cNvSpPr/>
            <p:nvPr/>
          </p:nvSpPr>
          <p:spPr>
            <a:xfrm>
              <a:off x="0" y="-1"/>
              <a:ext cx="245970" cy="374868"/>
            </a:xfrm>
            <a:custGeom>
              <a:pathLst>
                <a:path extrusionOk="0" h="21600" w="21600">
                  <a:moveTo>
                    <a:pt x="19390" y="0"/>
                  </a:moveTo>
                  <a:lnTo>
                    <a:pt x="16040" y="270"/>
                  </a:lnTo>
                  <a:lnTo>
                    <a:pt x="12009" y="1490"/>
                  </a:lnTo>
                  <a:lnTo>
                    <a:pt x="3289" y="7047"/>
                  </a:lnTo>
                  <a:lnTo>
                    <a:pt x="1023" y="9415"/>
                  </a:lnTo>
                  <a:lnTo>
                    <a:pt x="155" y="11617"/>
                  </a:lnTo>
                  <a:lnTo>
                    <a:pt x="0" y="13310"/>
                  </a:lnTo>
                  <a:lnTo>
                    <a:pt x="133" y="14060"/>
                  </a:lnTo>
                  <a:lnTo>
                    <a:pt x="1120" y="16196"/>
                  </a:lnTo>
                  <a:lnTo>
                    <a:pt x="2940" y="18089"/>
                  </a:lnTo>
                  <a:lnTo>
                    <a:pt x="6096" y="20044"/>
                  </a:lnTo>
                  <a:lnTo>
                    <a:pt x="9134" y="21092"/>
                  </a:lnTo>
                  <a:lnTo>
                    <a:pt x="12421" y="21568"/>
                  </a:lnTo>
                  <a:lnTo>
                    <a:pt x="13540" y="21600"/>
                  </a:lnTo>
                  <a:lnTo>
                    <a:pt x="14446" y="21579"/>
                  </a:lnTo>
                  <a:lnTo>
                    <a:pt x="17743" y="21139"/>
                  </a:lnTo>
                  <a:lnTo>
                    <a:pt x="20804" y="20128"/>
                  </a:lnTo>
                  <a:lnTo>
                    <a:pt x="21335" y="19864"/>
                  </a:lnTo>
                  <a:lnTo>
                    <a:pt x="13142" y="19864"/>
                  </a:lnTo>
                  <a:lnTo>
                    <a:pt x="12085" y="19801"/>
                  </a:lnTo>
                  <a:lnTo>
                    <a:pt x="8077" y="18832"/>
                  </a:lnTo>
                  <a:lnTo>
                    <a:pt x="4925" y="16945"/>
                  </a:lnTo>
                  <a:lnTo>
                    <a:pt x="3060" y="14471"/>
                  </a:lnTo>
                  <a:lnTo>
                    <a:pt x="2668" y="11945"/>
                  </a:lnTo>
                  <a:lnTo>
                    <a:pt x="2859" y="11205"/>
                  </a:lnTo>
                  <a:lnTo>
                    <a:pt x="4155" y="9149"/>
                  </a:lnTo>
                  <a:lnTo>
                    <a:pt x="12869" y="3234"/>
                  </a:lnTo>
                  <a:lnTo>
                    <a:pt x="15776" y="2143"/>
                  </a:lnTo>
                  <a:lnTo>
                    <a:pt x="19071" y="1734"/>
                  </a:lnTo>
                  <a:lnTo>
                    <a:pt x="21025" y="1734"/>
                  </a:lnTo>
                  <a:lnTo>
                    <a:pt x="21575" y="1451"/>
                  </a:lnTo>
                  <a:lnTo>
                    <a:pt x="21600" y="691"/>
                  </a:lnTo>
                  <a:lnTo>
                    <a:pt x="20963" y="237"/>
                  </a:lnTo>
                  <a:lnTo>
                    <a:pt x="19390" y="0"/>
                  </a:lnTo>
                  <a:close/>
                </a:path>
              </a:pathLst>
            </a:custGeom>
            <a:solidFill>
              <a:srgbClr val="FFFFFF"/>
            </a:solidFill>
            <a:ln>
              <a:noFill/>
            </a:ln>
          </p:spPr>
          <p:txBody>
            <a:bodyPr anchorCtr="0" anchor="t" bIns="0" lIns="0" rIns="0" tIns="0">
              <a:noAutofit/>
            </a:bodyPr>
            <a:lstStyle/>
            <a:p>
              <a:pPr indent="0" lvl="0" marL="0" marR="0" rtl="0" algn="l">
                <a:spcBef>
                  <a:spcPts val="0"/>
                </a:spcBef>
                <a:buNone/>
              </a:pPr>
              <a:r>
                <a:t/>
              </a:r>
              <a:endParaRPr b="0" i="0" sz="800" u="none" cap="none" strike="noStrike">
                <a:latin typeface="Calibri"/>
                <a:ea typeface="Calibri"/>
                <a:cs typeface="Calibri"/>
                <a:sym typeface="Calibri"/>
              </a:endParaRPr>
            </a:p>
          </p:txBody>
        </p:sp>
        <p:sp>
          <p:nvSpPr>
            <p:cNvPr id="406" name="Shape 406"/>
            <p:cNvSpPr/>
            <p:nvPr/>
          </p:nvSpPr>
          <p:spPr>
            <a:xfrm>
              <a:off x="149644" y="129306"/>
              <a:ext cx="224747" cy="215406"/>
            </a:xfrm>
            <a:custGeom>
              <a:pathLst>
                <a:path extrusionOk="0" h="21600" w="21600">
                  <a:moveTo>
                    <a:pt x="19549" y="0"/>
                  </a:moveTo>
                  <a:lnTo>
                    <a:pt x="18895" y="837"/>
                  </a:lnTo>
                  <a:lnTo>
                    <a:pt x="18728" y="2636"/>
                  </a:lnTo>
                  <a:lnTo>
                    <a:pt x="18653" y="3926"/>
                  </a:lnTo>
                  <a:lnTo>
                    <a:pt x="18443" y="5188"/>
                  </a:lnTo>
                  <a:lnTo>
                    <a:pt x="16333" y="9751"/>
                  </a:lnTo>
                  <a:lnTo>
                    <a:pt x="7639" y="18869"/>
                  </a:lnTo>
                  <a:lnTo>
                    <a:pt x="3454" y="21179"/>
                  </a:lnTo>
                  <a:lnTo>
                    <a:pt x="0" y="21600"/>
                  </a:lnTo>
                  <a:lnTo>
                    <a:pt x="8967" y="21600"/>
                  </a:lnTo>
                  <a:lnTo>
                    <a:pt x="18377" y="11902"/>
                  </a:lnTo>
                  <a:lnTo>
                    <a:pt x="20788" y="7512"/>
                  </a:lnTo>
                  <a:lnTo>
                    <a:pt x="21559" y="3762"/>
                  </a:lnTo>
                  <a:lnTo>
                    <a:pt x="21600" y="2636"/>
                  </a:lnTo>
                  <a:lnTo>
                    <a:pt x="21598" y="2286"/>
                  </a:lnTo>
                  <a:lnTo>
                    <a:pt x="21545" y="1134"/>
                  </a:lnTo>
                  <a:lnTo>
                    <a:pt x="20924" y="205"/>
                  </a:lnTo>
                  <a:lnTo>
                    <a:pt x="19549" y="0"/>
                  </a:lnTo>
                  <a:close/>
                </a:path>
              </a:pathLst>
            </a:custGeom>
            <a:solidFill>
              <a:srgbClr val="FFFFFF"/>
            </a:solidFill>
            <a:ln>
              <a:noFill/>
            </a:ln>
          </p:spPr>
          <p:txBody>
            <a:bodyPr anchorCtr="0" anchor="t" bIns="0" lIns="0" rIns="0" tIns="0">
              <a:noAutofit/>
            </a:bodyPr>
            <a:lstStyle/>
            <a:p>
              <a:pPr indent="0" lvl="0" marL="0" marR="0" rtl="0" algn="l">
                <a:spcBef>
                  <a:spcPts val="0"/>
                </a:spcBef>
                <a:buNone/>
              </a:pPr>
              <a:r>
                <a:t/>
              </a:r>
              <a:endParaRPr b="0" i="0" sz="800" u="none" cap="none" strike="noStrike">
                <a:latin typeface="Calibri"/>
                <a:ea typeface="Calibri"/>
                <a:cs typeface="Calibri"/>
                <a:sym typeface="Calibri"/>
              </a:endParaRPr>
            </a:p>
          </p:txBody>
        </p:sp>
      </p:grpSp>
      <p:grpSp>
        <p:nvGrpSpPr>
          <p:cNvPr id="407" name="Shape 407"/>
          <p:cNvGrpSpPr/>
          <p:nvPr/>
        </p:nvGrpSpPr>
        <p:grpSpPr>
          <a:xfrm>
            <a:off x="368338" y="428094"/>
            <a:ext cx="85073" cy="84581"/>
            <a:chOff x="-1" y="-2"/>
            <a:chExt cx="187056" cy="186096"/>
          </a:xfrm>
        </p:grpSpPr>
        <p:sp>
          <p:nvSpPr>
            <p:cNvPr id="408" name="Shape 408"/>
            <p:cNvSpPr/>
            <p:nvPr/>
          </p:nvSpPr>
          <p:spPr>
            <a:xfrm>
              <a:off x="0" y="113086"/>
              <a:ext cx="187056" cy="73007"/>
            </a:xfrm>
            <a:custGeom>
              <a:pathLst>
                <a:path extrusionOk="0" h="21600" w="21600">
                  <a:moveTo>
                    <a:pt x="1463" y="0"/>
                  </a:moveTo>
                  <a:lnTo>
                    <a:pt x="498" y="1403"/>
                  </a:lnTo>
                  <a:lnTo>
                    <a:pt x="247" y="3773"/>
                  </a:lnTo>
                  <a:lnTo>
                    <a:pt x="0" y="6139"/>
                  </a:lnTo>
                  <a:lnTo>
                    <a:pt x="549" y="8579"/>
                  </a:lnTo>
                  <a:lnTo>
                    <a:pt x="19316" y="21448"/>
                  </a:lnTo>
                  <a:lnTo>
                    <a:pt x="19461" y="21554"/>
                  </a:lnTo>
                  <a:lnTo>
                    <a:pt x="19615" y="21600"/>
                  </a:lnTo>
                  <a:lnTo>
                    <a:pt x="20217" y="21600"/>
                  </a:lnTo>
                  <a:lnTo>
                    <a:pt x="20660" y="21145"/>
                  </a:lnTo>
                  <a:lnTo>
                    <a:pt x="21430" y="19175"/>
                  </a:lnTo>
                  <a:lnTo>
                    <a:pt x="21600" y="17540"/>
                  </a:lnTo>
                  <a:lnTo>
                    <a:pt x="21437" y="16003"/>
                  </a:lnTo>
                  <a:lnTo>
                    <a:pt x="20900" y="10874"/>
                  </a:lnTo>
                  <a:lnTo>
                    <a:pt x="17307" y="10874"/>
                  </a:lnTo>
                  <a:lnTo>
                    <a:pt x="1463" y="0"/>
                  </a:lnTo>
                  <a:close/>
                </a:path>
              </a:pathLst>
            </a:custGeom>
            <a:solidFill>
              <a:srgbClr val="FFFFFF"/>
            </a:solidFill>
            <a:ln>
              <a:noFill/>
            </a:ln>
          </p:spPr>
          <p:txBody>
            <a:bodyPr anchorCtr="0" anchor="t" bIns="0" lIns="0" rIns="0" tIns="0">
              <a:noAutofit/>
            </a:bodyPr>
            <a:lstStyle/>
            <a:p>
              <a:pPr indent="0" lvl="0" marL="0" marR="0" rtl="0" algn="l">
                <a:spcBef>
                  <a:spcPts val="0"/>
                </a:spcBef>
                <a:buNone/>
              </a:pPr>
              <a:r>
                <a:t/>
              </a:r>
              <a:endParaRPr b="0" i="0" sz="800" u="none" cap="none" strike="noStrike">
                <a:latin typeface="Calibri"/>
                <a:ea typeface="Calibri"/>
                <a:cs typeface="Calibri"/>
                <a:sym typeface="Calibri"/>
              </a:endParaRPr>
            </a:p>
          </p:txBody>
        </p:sp>
        <p:sp>
          <p:nvSpPr>
            <p:cNvPr id="409" name="Shape 409"/>
            <p:cNvSpPr/>
            <p:nvPr/>
          </p:nvSpPr>
          <p:spPr>
            <a:xfrm>
              <a:off x="113043" y="-1"/>
              <a:ext cx="67932" cy="149850"/>
            </a:xfrm>
            <a:custGeom>
              <a:pathLst>
                <a:path extrusionOk="0" h="21600" w="21600">
                  <a:moveTo>
                    <a:pt x="6632" y="0"/>
                  </a:moveTo>
                  <a:lnTo>
                    <a:pt x="1512" y="620"/>
                  </a:lnTo>
                  <a:lnTo>
                    <a:pt x="0" y="1810"/>
                  </a:lnTo>
                  <a:lnTo>
                    <a:pt x="679" y="2964"/>
                  </a:lnTo>
                  <a:lnTo>
                    <a:pt x="11709" y="21600"/>
                  </a:lnTo>
                  <a:lnTo>
                    <a:pt x="21600" y="21600"/>
                  </a:lnTo>
                  <a:lnTo>
                    <a:pt x="9895" y="1810"/>
                  </a:lnTo>
                  <a:lnTo>
                    <a:pt x="9225" y="687"/>
                  </a:lnTo>
                  <a:lnTo>
                    <a:pt x="6632" y="0"/>
                  </a:lnTo>
                  <a:close/>
                </a:path>
              </a:pathLst>
            </a:custGeom>
            <a:solidFill>
              <a:srgbClr val="FFFFFF"/>
            </a:solidFill>
            <a:ln>
              <a:noFill/>
            </a:ln>
          </p:spPr>
          <p:txBody>
            <a:bodyPr anchorCtr="0" anchor="t" bIns="0" lIns="0" rIns="0" tIns="0">
              <a:noAutofit/>
            </a:bodyPr>
            <a:lstStyle/>
            <a:p>
              <a:pPr indent="0" lvl="0" marL="0" marR="0" rtl="0" algn="l">
                <a:spcBef>
                  <a:spcPts val="0"/>
                </a:spcBef>
                <a:buNone/>
              </a:pPr>
              <a:r>
                <a:t/>
              </a:r>
              <a:endParaRPr b="0" i="0" sz="800" u="none" cap="none" strike="noStrike">
                <a:latin typeface="Calibri"/>
                <a:ea typeface="Calibri"/>
                <a:cs typeface="Calibri"/>
                <a:sym typeface="Calibri"/>
              </a:endParaRPr>
            </a:p>
          </p:txBody>
        </p:sp>
      </p:grpSp>
      <p:grpSp>
        <p:nvGrpSpPr>
          <p:cNvPr id="410" name="Shape 410"/>
          <p:cNvGrpSpPr/>
          <p:nvPr/>
        </p:nvGrpSpPr>
        <p:grpSpPr>
          <a:xfrm>
            <a:off x="531423" y="591035"/>
            <a:ext cx="85042" cy="84280"/>
            <a:chOff x="0" y="-2"/>
            <a:chExt cx="186989" cy="185436"/>
          </a:xfrm>
        </p:grpSpPr>
        <p:sp>
          <p:nvSpPr>
            <p:cNvPr id="411" name="Shape 411"/>
            <p:cNvSpPr/>
            <p:nvPr/>
          </p:nvSpPr>
          <p:spPr>
            <a:xfrm>
              <a:off x="0" y="-1"/>
              <a:ext cx="153198" cy="185436"/>
            </a:xfrm>
            <a:custGeom>
              <a:pathLst>
                <a:path extrusionOk="0" h="21600" w="21600">
                  <a:moveTo>
                    <a:pt x="2052" y="0"/>
                  </a:moveTo>
                  <a:lnTo>
                    <a:pt x="1278" y="176"/>
                  </a:lnTo>
                  <a:lnTo>
                    <a:pt x="211" y="1061"/>
                  </a:lnTo>
                  <a:lnTo>
                    <a:pt x="0" y="1705"/>
                  </a:lnTo>
                  <a:lnTo>
                    <a:pt x="193" y="2310"/>
                  </a:lnTo>
                  <a:lnTo>
                    <a:pt x="6047" y="20329"/>
                  </a:lnTo>
                  <a:lnTo>
                    <a:pt x="6290" y="21085"/>
                  </a:lnTo>
                  <a:lnTo>
                    <a:pt x="7148" y="21600"/>
                  </a:lnTo>
                  <a:lnTo>
                    <a:pt x="8264" y="21600"/>
                  </a:lnTo>
                  <a:lnTo>
                    <a:pt x="8447" y="21582"/>
                  </a:lnTo>
                  <a:lnTo>
                    <a:pt x="9762" y="21289"/>
                  </a:lnTo>
                  <a:lnTo>
                    <a:pt x="10433" y="20329"/>
                  </a:lnTo>
                  <a:lnTo>
                    <a:pt x="10126" y="19396"/>
                  </a:lnTo>
                  <a:lnTo>
                    <a:pt x="5236" y="4334"/>
                  </a:lnTo>
                  <a:lnTo>
                    <a:pt x="21600" y="4334"/>
                  </a:lnTo>
                  <a:lnTo>
                    <a:pt x="2052" y="0"/>
                  </a:lnTo>
                  <a:close/>
                </a:path>
              </a:pathLst>
            </a:custGeom>
            <a:solidFill>
              <a:srgbClr val="FFFFFF"/>
            </a:solidFill>
            <a:ln>
              <a:noFill/>
            </a:ln>
          </p:spPr>
          <p:txBody>
            <a:bodyPr anchorCtr="0" anchor="t" bIns="0" lIns="0" rIns="0" tIns="0">
              <a:noAutofit/>
            </a:bodyPr>
            <a:lstStyle/>
            <a:p>
              <a:pPr indent="0" lvl="0" marL="0" marR="0" rtl="0" algn="l">
                <a:spcBef>
                  <a:spcPts val="0"/>
                </a:spcBef>
                <a:buNone/>
              </a:pPr>
              <a:r>
                <a:t/>
              </a:r>
              <a:endParaRPr b="0" i="0" sz="800" u="none" cap="none" strike="noStrike">
                <a:latin typeface="Calibri"/>
                <a:ea typeface="Calibri"/>
                <a:cs typeface="Calibri"/>
                <a:sym typeface="Calibri"/>
              </a:endParaRPr>
            </a:p>
          </p:txBody>
        </p:sp>
        <p:sp>
          <p:nvSpPr>
            <p:cNvPr id="412" name="Shape 412"/>
            <p:cNvSpPr/>
            <p:nvPr/>
          </p:nvSpPr>
          <p:spPr>
            <a:xfrm>
              <a:off x="37139" y="37202"/>
              <a:ext cx="149850" cy="36881"/>
            </a:xfrm>
            <a:custGeom>
              <a:pathLst>
                <a:path extrusionOk="0" h="21600" w="21600">
                  <a:moveTo>
                    <a:pt x="16731" y="0"/>
                  </a:moveTo>
                  <a:lnTo>
                    <a:pt x="0" y="0"/>
                  </a:lnTo>
                  <a:lnTo>
                    <a:pt x="19802" y="21600"/>
                  </a:lnTo>
                  <a:lnTo>
                    <a:pt x="20983" y="18774"/>
                  </a:lnTo>
                  <a:lnTo>
                    <a:pt x="21600" y="9375"/>
                  </a:lnTo>
                  <a:lnTo>
                    <a:pt x="20915" y="4549"/>
                  </a:lnTo>
                  <a:lnTo>
                    <a:pt x="16731" y="0"/>
                  </a:lnTo>
                  <a:close/>
                </a:path>
              </a:pathLst>
            </a:custGeom>
            <a:solidFill>
              <a:srgbClr val="FFFFFF"/>
            </a:solidFill>
            <a:ln>
              <a:noFill/>
            </a:ln>
          </p:spPr>
          <p:txBody>
            <a:bodyPr anchorCtr="0" anchor="t" bIns="0" lIns="0" rIns="0" tIns="0">
              <a:noAutofit/>
            </a:bodyPr>
            <a:lstStyle/>
            <a:p>
              <a:pPr indent="0" lvl="0" marL="0" marR="0" rtl="0" algn="l">
                <a:spcBef>
                  <a:spcPts val="0"/>
                </a:spcBef>
                <a:buNone/>
              </a:pPr>
              <a:r>
                <a:t/>
              </a:r>
              <a:endParaRPr b="0" i="0" sz="800" u="none" cap="none" strike="noStrike">
                <a:latin typeface="Calibri"/>
                <a:ea typeface="Calibri"/>
                <a:cs typeface="Calibri"/>
                <a:sym typeface="Calibri"/>
              </a:endParaRPr>
            </a:p>
          </p:txBody>
        </p:sp>
      </p:grpSp>
      <p:sp>
        <p:nvSpPr>
          <p:cNvPr id="413" name="Shape 413"/>
          <p:cNvSpPr/>
          <p:nvPr/>
        </p:nvSpPr>
        <p:spPr>
          <a:xfrm>
            <a:off x="0" y="4317071"/>
            <a:ext cx="9144000" cy="828900"/>
          </a:xfrm>
          <a:prstGeom prst="rect">
            <a:avLst/>
          </a:prstGeom>
          <a:solidFill>
            <a:srgbClr val="DA6140"/>
          </a:solidFill>
          <a:ln>
            <a:noFill/>
          </a:ln>
        </p:spPr>
        <p:txBody>
          <a:bodyPr anchorCtr="0" anchor="t" bIns="0" lIns="0" rIns="0" tIns="0">
            <a:noAutofit/>
          </a:bodyPr>
          <a:lstStyle/>
          <a:p>
            <a:pPr indent="0" lvl="0" marL="0" marR="0" rtl="0" algn="l">
              <a:spcBef>
                <a:spcPts val="0"/>
              </a:spcBef>
              <a:buNone/>
            </a:pPr>
            <a:r>
              <a:t/>
            </a:r>
            <a:endParaRPr b="0" i="0" sz="800" u="none" cap="none" strike="noStrike">
              <a:latin typeface="Calibri"/>
              <a:ea typeface="Calibri"/>
              <a:cs typeface="Calibri"/>
              <a:sym typeface="Calibri"/>
            </a:endParaRPr>
          </a:p>
        </p:txBody>
      </p:sp>
      <p:sp>
        <p:nvSpPr>
          <p:cNvPr id="414" name="Shape 414"/>
          <p:cNvSpPr/>
          <p:nvPr/>
        </p:nvSpPr>
        <p:spPr>
          <a:xfrm>
            <a:off x="-2727515" y="3170038"/>
            <a:ext cx="2590800" cy="707400"/>
          </a:xfrm>
          <a:prstGeom prst="rect">
            <a:avLst/>
          </a:prstGeom>
          <a:noFill/>
          <a:ln>
            <a:noFill/>
          </a:ln>
        </p:spPr>
        <p:txBody>
          <a:bodyPr anchorCtr="0" anchor="t" bIns="20775" lIns="20775" rIns="20775" tIns="20775">
            <a:noAutofit/>
          </a:bodyPr>
          <a:lstStyle/>
          <a:p>
            <a:pPr indent="-374650" lvl="0" marL="368300" marR="0" rtl="0" algn="l">
              <a:spcBef>
                <a:spcPts val="0"/>
              </a:spcBef>
              <a:buClr>
                <a:srgbClr val="333333"/>
              </a:buClr>
              <a:buSzPct val="100000"/>
              <a:buFont typeface="Helvetica Neue"/>
              <a:buChar char="•"/>
            </a:pPr>
            <a:r>
              <a:rPr b="0" i="0" lang="en" sz="1100" u="none" cap="none" strike="noStrike">
                <a:solidFill>
                  <a:srgbClr val="333333"/>
                </a:solidFill>
                <a:latin typeface="Helvetica Neue"/>
                <a:ea typeface="Helvetica Neue"/>
                <a:cs typeface="Helvetica Neue"/>
                <a:sym typeface="Helvetica Neue"/>
              </a:rPr>
              <a:t>Katarri Washington, Account Executive</a:t>
            </a:r>
          </a:p>
          <a:p>
            <a:pPr indent="-374650" lvl="0" marL="368300" marR="0" rtl="0" algn="l">
              <a:spcBef>
                <a:spcPts val="0"/>
              </a:spcBef>
              <a:buClr>
                <a:srgbClr val="333333"/>
              </a:buClr>
              <a:buSzPct val="100000"/>
              <a:buFont typeface="Helvetica Neue"/>
              <a:buChar char="•"/>
            </a:pPr>
            <a:r>
              <a:rPr b="0" i="0" lang="en" sz="1100" u="none" cap="none" strike="noStrike">
                <a:solidFill>
                  <a:srgbClr val="333333"/>
                </a:solidFill>
                <a:latin typeface="Helvetica Neue"/>
                <a:ea typeface="Helvetica Neue"/>
                <a:cs typeface="Helvetica Neue"/>
                <a:sym typeface="Helvetica Neue"/>
              </a:rPr>
              <a:t>801-305-3330| katarri@saltstack.com</a:t>
            </a:r>
          </a:p>
        </p:txBody>
      </p:sp>
      <p:sp>
        <p:nvSpPr>
          <p:cNvPr id="415" name="Shape 415"/>
          <p:cNvSpPr/>
          <p:nvPr/>
        </p:nvSpPr>
        <p:spPr>
          <a:xfrm>
            <a:off x="-2859804" y="2623036"/>
            <a:ext cx="2590800" cy="540000"/>
          </a:xfrm>
          <a:prstGeom prst="rect">
            <a:avLst/>
          </a:prstGeom>
          <a:noFill/>
          <a:ln>
            <a:noFill/>
          </a:ln>
        </p:spPr>
        <p:txBody>
          <a:bodyPr anchorCtr="0" anchor="t" bIns="20775" lIns="20775" rIns="20775" tIns="20775">
            <a:noAutofit/>
          </a:bodyPr>
          <a:lstStyle/>
          <a:p>
            <a:pPr indent="-374650" lvl="0" marL="368300" marR="0" rtl="0" algn="l">
              <a:spcBef>
                <a:spcPts val="0"/>
              </a:spcBef>
              <a:buClr>
                <a:srgbClr val="333333"/>
              </a:buClr>
              <a:buSzPct val="100000"/>
              <a:buFont typeface="Helvetica Neue"/>
              <a:buChar char="•"/>
            </a:pPr>
            <a:r>
              <a:rPr b="0" i="0" lang="en" sz="1100" u="none" cap="none" strike="noStrike">
                <a:solidFill>
                  <a:srgbClr val="333333"/>
                </a:solidFill>
                <a:latin typeface="Helvetica Neue"/>
                <a:ea typeface="Helvetica Neue"/>
                <a:cs typeface="Helvetica Neue"/>
                <a:sym typeface="Helvetica Neue"/>
              </a:rPr>
              <a:t>Mark Hopper, Solution Consultant</a:t>
            </a:r>
          </a:p>
          <a:p>
            <a:pPr indent="-374650" lvl="0" marL="368300" marR="0" rtl="0" algn="l">
              <a:spcBef>
                <a:spcPts val="0"/>
              </a:spcBef>
              <a:buClr>
                <a:srgbClr val="333333"/>
              </a:buClr>
              <a:buSzPct val="100000"/>
              <a:buFont typeface="Helvetica Neue"/>
              <a:buChar char="•"/>
            </a:pPr>
            <a:r>
              <a:rPr b="0" i="0" lang="en" sz="1100" u="none" cap="none" strike="noStrike">
                <a:solidFill>
                  <a:srgbClr val="333333"/>
                </a:solidFill>
                <a:latin typeface="Helvetica Neue"/>
                <a:ea typeface="Helvetica Neue"/>
                <a:cs typeface="Helvetica Neue"/>
                <a:sym typeface="Helvetica Neue"/>
              </a:rPr>
              <a:t>801-506-6994| mhopper@saltstack.com</a:t>
            </a:r>
          </a:p>
        </p:txBody>
      </p:sp>
      <p:pic>
        <p:nvPicPr>
          <p:cNvPr id="416" name="Shape 416"/>
          <p:cNvPicPr preferRelativeResize="0"/>
          <p:nvPr/>
        </p:nvPicPr>
        <p:blipFill rotWithShape="1">
          <a:blip r:embed="rId3">
            <a:alphaModFix/>
          </a:blip>
          <a:srcRect b="0" l="0" r="0" t="0"/>
          <a:stretch/>
        </p:blipFill>
        <p:spPr>
          <a:xfrm>
            <a:off x="345496" y="4567089"/>
            <a:ext cx="1391400" cy="328800"/>
          </a:xfrm>
          <a:prstGeom prst="rect">
            <a:avLst/>
          </a:prstGeom>
          <a:noFill/>
          <a:ln>
            <a:noFill/>
          </a:ln>
        </p:spPr>
      </p:pic>
      <p:sp>
        <p:nvSpPr>
          <p:cNvPr id="417" name="Shape 417"/>
          <p:cNvSpPr/>
          <p:nvPr/>
        </p:nvSpPr>
        <p:spPr>
          <a:xfrm>
            <a:off x="1106445" y="322499"/>
            <a:ext cx="6805200" cy="456000"/>
          </a:xfrm>
          <a:prstGeom prst="rect">
            <a:avLst/>
          </a:prstGeom>
          <a:noFill/>
          <a:ln>
            <a:noFill/>
          </a:ln>
        </p:spPr>
        <p:txBody>
          <a:bodyPr anchorCtr="0" anchor="t" bIns="0" lIns="0" rIns="0" tIns="0">
            <a:noAutofit/>
          </a:bodyPr>
          <a:lstStyle/>
          <a:p>
            <a:pPr indent="0" lvl="0" marL="0" marR="0" rtl="0" algn="l">
              <a:spcBef>
                <a:spcPts val="0"/>
              </a:spcBef>
              <a:buSzPct val="25000"/>
              <a:buNone/>
            </a:pPr>
            <a:r>
              <a:rPr lang="en" sz="3000">
                <a:solidFill>
                  <a:srgbClr val="5D5D5E"/>
                </a:solidFill>
                <a:latin typeface="Lato"/>
                <a:ea typeface="Lato"/>
                <a:cs typeface="Lato"/>
                <a:sym typeface="Lato"/>
              </a:rPr>
              <a:t>Contributing</a:t>
            </a:r>
          </a:p>
        </p:txBody>
      </p:sp>
      <p:sp>
        <p:nvSpPr>
          <p:cNvPr id="418" name="Shape 418"/>
          <p:cNvSpPr/>
          <p:nvPr/>
        </p:nvSpPr>
        <p:spPr>
          <a:xfrm>
            <a:off x="1106446" y="809335"/>
            <a:ext cx="7392600" cy="259800"/>
          </a:xfrm>
          <a:prstGeom prst="rect">
            <a:avLst/>
          </a:prstGeom>
          <a:noFill/>
          <a:ln>
            <a:noFill/>
          </a:ln>
        </p:spPr>
        <p:txBody>
          <a:bodyPr anchorCtr="0" anchor="t" bIns="0" lIns="0" rIns="0" tIns="0">
            <a:noAutofit/>
          </a:bodyPr>
          <a:lstStyle/>
          <a:p>
            <a:pPr indent="0" lvl="0" marL="0" marR="0" rtl="0" algn="l">
              <a:spcBef>
                <a:spcPts val="0"/>
              </a:spcBef>
              <a:buNone/>
            </a:pPr>
            <a:r>
              <a:t/>
            </a:r>
            <a:endParaRPr sz="1700">
              <a:solidFill>
                <a:srgbClr val="D9613F"/>
              </a:solidFill>
              <a:latin typeface="Lato"/>
              <a:ea typeface="Lato"/>
              <a:cs typeface="Lato"/>
              <a:sym typeface="Lato"/>
            </a:endParaRPr>
          </a:p>
          <a:p>
            <a:pPr indent="0" lvl="0" marL="0" marR="0" rtl="0" algn="l">
              <a:spcBef>
                <a:spcPts val="0"/>
              </a:spcBef>
              <a:buNone/>
            </a:pPr>
            <a:r>
              <a:t/>
            </a:r>
            <a:endParaRPr sz="1700">
              <a:solidFill>
                <a:srgbClr val="D9613F"/>
              </a:solidFill>
              <a:latin typeface="Lato"/>
              <a:ea typeface="Lato"/>
              <a:cs typeface="Lato"/>
              <a:sym typeface="Lato"/>
            </a:endParaRPr>
          </a:p>
        </p:txBody>
      </p:sp>
      <p:sp>
        <p:nvSpPr>
          <p:cNvPr id="419" name="Shape 419"/>
          <p:cNvSpPr/>
          <p:nvPr/>
        </p:nvSpPr>
        <p:spPr>
          <a:xfrm>
            <a:off x="1118198" y="1615700"/>
            <a:ext cx="3326700" cy="205199"/>
          </a:xfrm>
          <a:prstGeom prst="rect">
            <a:avLst/>
          </a:prstGeom>
          <a:noFill/>
          <a:ln>
            <a:noFill/>
          </a:ln>
        </p:spPr>
        <p:txBody>
          <a:bodyPr anchorCtr="0" anchor="t" bIns="0" lIns="0" rIns="0" tIns="0">
            <a:noAutofit/>
          </a:bodyPr>
          <a:lstStyle/>
          <a:p>
            <a:pPr indent="0" lvl="0" marL="0" marR="0" rtl="0" algn="l">
              <a:spcBef>
                <a:spcPts val="0"/>
              </a:spcBef>
              <a:buNone/>
            </a:pPr>
            <a:r>
              <a:t/>
            </a:r>
            <a:endParaRPr sz="600"/>
          </a:p>
        </p:txBody>
      </p:sp>
      <p:sp>
        <p:nvSpPr>
          <p:cNvPr id="420" name="Shape 420"/>
          <p:cNvSpPr txBox="1"/>
          <p:nvPr/>
        </p:nvSpPr>
        <p:spPr>
          <a:xfrm>
            <a:off x="1426600" y="1380075"/>
            <a:ext cx="6024300" cy="1828800"/>
          </a:xfrm>
          <a:prstGeom prst="rect">
            <a:avLst/>
          </a:prstGeom>
          <a:noFill/>
          <a:ln>
            <a:noFill/>
          </a:ln>
        </p:spPr>
        <p:txBody>
          <a:bodyPr anchorCtr="0" anchor="t" bIns="91425" lIns="91425" rIns="91425" tIns="91425">
            <a:noAutofit/>
          </a:bodyPr>
          <a:lstStyle/>
          <a:p>
            <a:pPr lvl="0">
              <a:spcBef>
                <a:spcPts val="0"/>
              </a:spcBef>
              <a:buNone/>
            </a:pPr>
            <a:r>
              <a:rPr lang="en" sz="2400">
                <a:solidFill>
                  <a:srgbClr val="666666"/>
                </a:solidFill>
                <a:latin typeface="Lato"/>
                <a:ea typeface="Lato"/>
                <a:cs typeface="Lato"/>
                <a:sym typeface="Lato"/>
              </a:rPr>
              <a:t>To merely observe your culture without contributing to it seems very close to existing as a ghost. </a:t>
            </a:r>
          </a:p>
          <a:p>
            <a:pPr lvl="0">
              <a:spcBef>
                <a:spcPts val="0"/>
              </a:spcBef>
              <a:buNone/>
            </a:pPr>
            <a:r>
              <a:t/>
            </a:r>
            <a:endParaRPr sz="2400">
              <a:solidFill>
                <a:srgbClr val="666666"/>
              </a:solidFill>
              <a:latin typeface="Lato"/>
              <a:ea typeface="Lato"/>
              <a:cs typeface="Lato"/>
              <a:sym typeface="Lato"/>
            </a:endParaRPr>
          </a:p>
          <a:p>
            <a:pPr lvl="0">
              <a:spcBef>
                <a:spcPts val="0"/>
              </a:spcBef>
              <a:buClr>
                <a:schemeClr val="dk1"/>
              </a:buClr>
              <a:buSzPct val="45833"/>
              <a:buFont typeface="Arial"/>
              <a:buNone/>
            </a:pPr>
            <a:r>
              <a:rPr b="1" i="1" lang="en" sz="2400">
                <a:solidFill>
                  <a:srgbClr val="666666"/>
                </a:solidFill>
                <a:latin typeface="Lato"/>
                <a:ea typeface="Lato"/>
                <a:cs typeface="Lato"/>
                <a:sym typeface="Lato"/>
              </a:rPr>
              <a:t>-Chuck Palahniuk</a:t>
            </a:r>
          </a:p>
          <a:p>
            <a:pPr lvl="0">
              <a:spcBef>
                <a:spcPts val="0"/>
              </a:spcBef>
              <a:buNone/>
            </a:pPr>
            <a:r>
              <a:t/>
            </a:r>
            <a:endParaRPr sz="3600">
              <a:solidFill>
                <a:srgbClr val="666666"/>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4" name="Shape 424"/>
        <p:cNvGrpSpPr/>
        <p:nvPr/>
      </p:nvGrpSpPr>
      <p:grpSpPr>
        <a:xfrm>
          <a:off x="0" y="0"/>
          <a:ext cx="0" cy="0"/>
          <a:chOff x="0" y="0"/>
          <a:chExt cx="0" cy="0"/>
        </a:xfrm>
      </p:grpSpPr>
      <p:sp>
        <p:nvSpPr>
          <p:cNvPr id="425" name="Shape 425"/>
          <p:cNvSpPr txBox="1"/>
          <p:nvPr>
            <p:ph type="ctrTitle"/>
          </p:nvPr>
        </p:nvSpPr>
        <p:spPr>
          <a:xfrm>
            <a:off x="1264150" y="662525"/>
            <a:ext cx="6279600" cy="931500"/>
          </a:xfrm>
          <a:prstGeom prst="rect">
            <a:avLst/>
          </a:prstGeom>
        </p:spPr>
        <p:txBody>
          <a:bodyPr anchorCtr="0" anchor="t" bIns="41575" lIns="41575" rIns="41575" tIns="41575">
            <a:noAutofit/>
          </a:bodyPr>
          <a:lstStyle/>
          <a:p>
            <a:pPr lvl="0">
              <a:spcBef>
                <a:spcPts val="0"/>
              </a:spcBef>
              <a:buNone/>
            </a:pPr>
            <a:r>
              <a:rPr lang="en"/>
              <a:t>Contributing checklist</a:t>
            </a:r>
          </a:p>
        </p:txBody>
      </p:sp>
      <p:sp>
        <p:nvSpPr>
          <p:cNvPr id="426" name="Shape 426"/>
          <p:cNvSpPr txBox="1"/>
          <p:nvPr/>
        </p:nvSpPr>
        <p:spPr>
          <a:xfrm>
            <a:off x="5205675" y="3713275"/>
            <a:ext cx="3873300" cy="1323600"/>
          </a:xfrm>
          <a:prstGeom prst="rect">
            <a:avLst/>
          </a:prstGeom>
          <a:noFill/>
          <a:ln>
            <a:noFill/>
          </a:ln>
        </p:spPr>
        <p:txBody>
          <a:bodyPr anchorCtr="0" anchor="t" bIns="91425" lIns="91425" rIns="91425" tIns="91425">
            <a:noAutofit/>
          </a:bodyPr>
          <a:lstStyle/>
          <a:p>
            <a:pPr lvl="0">
              <a:spcBef>
                <a:spcPts val="0"/>
              </a:spcBef>
              <a:buNone/>
            </a:pPr>
            <a:r>
              <a:rPr i="1" lang="en" sz="1050">
                <a:solidFill>
                  <a:srgbClr val="666666"/>
                </a:solidFill>
                <a:highlight>
                  <a:srgbClr val="FFFFFF"/>
                </a:highlight>
                <a:latin typeface="Lato"/>
                <a:ea typeface="Lato"/>
                <a:cs typeface="Lato"/>
                <a:sym typeface="Lato"/>
              </a:rPr>
              <a:t>I woke up an hour before I was supposed to, and started going over the mental checklist: where do I go from here, what do I do? I don't remember eating anything at all, just going through the physical, getting into the suit. We practiced that so much, it was all rote.</a:t>
            </a:r>
          </a:p>
          <a:p>
            <a:pPr lvl="0">
              <a:spcBef>
                <a:spcPts val="0"/>
              </a:spcBef>
              <a:buNone/>
            </a:pPr>
            <a:r>
              <a:t/>
            </a:r>
            <a:endParaRPr i="1" sz="1050">
              <a:solidFill>
                <a:srgbClr val="666666"/>
              </a:solidFill>
              <a:highlight>
                <a:srgbClr val="FFFFFF"/>
              </a:highlight>
              <a:latin typeface="Lato"/>
              <a:ea typeface="Lato"/>
              <a:cs typeface="Lato"/>
              <a:sym typeface="Lato"/>
            </a:endParaRPr>
          </a:p>
          <a:p>
            <a:pPr lvl="0">
              <a:spcBef>
                <a:spcPts val="0"/>
              </a:spcBef>
              <a:buClr>
                <a:schemeClr val="dk1"/>
              </a:buClr>
              <a:buSzPct val="100000"/>
              <a:buFont typeface="Arial"/>
              <a:buNone/>
            </a:pPr>
            <a:r>
              <a:rPr b="1" i="1" lang="en" sz="1050">
                <a:solidFill>
                  <a:srgbClr val="666666"/>
                </a:solidFill>
                <a:highlight>
                  <a:srgbClr val="FFFFFF"/>
                </a:highlight>
                <a:latin typeface="Lato"/>
                <a:ea typeface="Lato"/>
                <a:cs typeface="Lato"/>
                <a:sym typeface="Lato"/>
              </a:rPr>
              <a:t>-Alan Shepard</a:t>
            </a:r>
          </a:p>
          <a:p>
            <a:pPr lvl="0">
              <a:spcBef>
                <a:spcPts val="0"/>
              </a:spcBef>
              <a:buNone/>
            </a:pPr>
            <a:r>
              <a:t/>
            </a:r>
            <a:endParaRPr>
              <a:solidFill>
                <a:srgbClr val="666666"/>
              </a:solidFill>
              <a:latin typeface="Lato"/>
              <a:ea typeface="Lato"/>
              <a:cs typeface="Lato"/>
              <a:sym typeface="Lato"/>
            </a:endParaRPr>
          </a:p>
        </p:txBody>
      </p:sp>
      <p:sp>
        <p:nvSpPr>
          <p:cNvPr id="427" name="Shape 427"/>
          <p:cNvSpPr txBox="1"/>
          <p:nvPr/>
        </p:nvSpPr>
        <p:spPr>
          <a:xfrm>
            <a:off x="1264150" y="2097750"/>
            <a:ext cx="4058700" cy="234600"/>
          </a:xfrm>
          <a:prstGeom prst="rect">
            <a:avLst/>
          </a:prstGeom>
          <a:noFill/>
          <a:ln>
            <a:noFill/>
          </a:ln>
        </p:spPr>
        <p:txBody>
          <a:bodyPr anchorCtr="0" anchor="t" bIns="91425" lIns="91425" rIns="91425" tIns="91425">
            <a:noAutofit/>
          </a:bodyPr>
          <a:lstStyle/>
          <a:p>
            <a:pPr indent="-228600" lvl="0" marL="457200" rtl="0">
              <a:spcBef>
                <a:spcPts val="0"/>
              </a:spcBef>
              <a:buClr>
                <a:schemeClr val="lt1"/>
              </a:buClr>
              <a:buChar char="●"/>
            </a:pPr>
            <a:r>
              <a:rPr lang="en">
                <a:solidFill>
                  <a:schemeClr val="lt1"/>
                </a:solidFill>
              </a:rPr>
              <a:t>Does the bug have an issue number</a:t>
            </a:r>
          </a:p>
        </p:txBody>
      </p:sp>
      <p:sp>
        <p:nvSpPr>
          <p:cNvPr id="428" name="Shape 428"/>
          <p:cNvSpPr txBox="1"/>
          <p:nvPr/>
        </p:nvSpPr>
        <p:spPr>
          <a:xfrm>
            <a:off x="1264150" y="1701675"/>
            <a:ext cx="3823800" cy="293400"/>
          </a:xfrm>
          <a:prstGeom prst="rect">
            <a:avLst/>
          </a:prstGeom>
          <a:noFill/>
          <a:ln>
            <a:noFill/>
          </a:ln>
        </p:spPr>
        <p:txBody>
          <a:bodyPr anchorCtr="0" anchor="t" bIns="91425" lIns="91425" rIns="91425" tIns="91425">
            <a:noAutofit/>
          </a:bodyPr>
          <a:lstStyle/>
          <a:p>
            <a:pPr indent="-228600" lvl="0" marL="457200" rtl="0">
              <a:spcBef>
                <a:spcPts val="0"/>
              </a:spcBef>
              <a:buClr>
                <a:schemeClr val="lt1"/>
              </a:buClr>
              <a:buChar char="●"/>
            </a:pPr>
            <a:r>
              <a:rPr lang="en">
                <a:solidFill>
                  <a:schemeClr val="lt1"/>
                </a:solidFill>
              </a:rPr>
              <a:t>CONTRIBUTING.md</a:t>
            </a:r>
          </a:p>
        </p:txBody>
      </p:sp>
      <p:sp>
        <p:nvSpPr>
          <p:cNvPr id="429" name="Shape 429"/>
          <p:cNvSpPr txBox="1"/>
          <p:nvPr/>
        </p:nvSpPr>
        <p:spPr>
          <a:xfrm>
            <a:off x="1264150" y="2498775"/>
            <a:ext cx="3980400" cy="283500"/>
          </a:xfrm>
          <a:prstGeom prst="rect">
            <a:avLst/>
          </a:prstGeom>
          <a:noFill/>
          <a:ln>
            <a:noFill/>
          </a:ln>
        </p:spPr>
        <p:txBody>
          <a:bodyPr anchorCtr="0" anchor="t" bIns="91425" lIns="91425" rIns="91425" tIns="91425">
            <a:noAutofit/>
          </a:bodyPr>
          <a:lstStyle/>
          <a:p>
            <a:pPr indent="-228600" lvl="0" marL="457200" rtl="0">
              <a:spcBef>
                <a:spcPts val="0"/>
              </a:spcBef>
              <a:buClr>
                <a:schemeClr val="lt1"/>
              </a:buClr>
              <a:buChar char="●"/>
            </a:pPr>
            <a:r>
              <a:rPr lang="en">
                <a:solidFill>
                  <a:schemeClr val="lt1"/>
                </a:solidFill>
              </a:rPr>
              <a:t>Have you read the style guide?</a:t>
            </a:r>
          </a:p>
        </p:txBody>
      </p:sp>
      <p:sp>
        <p:nvSpPr>
          <p:cNvPr id="430" name="Shape 430"/>
          <p:cNvSpPr txBox="1"/>
          <p:nvPr/>
        </p:nvSpPr>
        <p:spPr>
          <a:xfrm>
            <a:off x="1264150" y="2948700"/>
            <a:ext cx="3726000" cy="342300"/>
          </a:xfrm>
          <a:prstGeom prst="rect">
            <a:avLst/>
          </a:prstGeom>
          <a:noFill/>
          <a:ln>
            <a:noFill/>
          </a:ln>
        </p:spPr>
        <p:txBody>
          <a:bodyPr anchorCtr="0" anchor="t" bIns="91425" lIns="91425" rIns="91425" tIns="91425">
            <a:noAutofit/>
          </a:bodyPr>
          <a:lstStyle/>
          <a:p>
            <a:pPr indent="-228600" lvl="0" marL="457200" rtl="0">
              <a:spcBef>
                <a:spcPts val="0"/>
              </a:spcBef>
              <a:buClr>
                <a:schemeClr val="lt1"/>
              </a:buClr>
              <a:buChar char="●"/>
            </a:pPr>
            <a:r>
              <a:rPr lang="en">
                <a:solidFill>
                  <a:schemeClr val="lt1"/>
                </a:solidFill>
              </a:rPr>
              <a:t>Is there a contributor agreement?</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8"/>
                                        </p:tgtEl>
                                        <p:attrNameLst>
                                          <p:attrName>style.visibility</p:attrName>
                                        </p:attrNameLst>
                                      </p:cBhvr>
                                      <p:to>
                                        <p:strVal val="visible"/>
                                      </p:to>
                                    </p:set>
                                    <p:animEffect filter="fade" transition="in">
                                      <p:cBhvr>
                                        <p:cTn dur="1000"/>
                                        <p:tgtEl>
                                          <p:spTgt spid="4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7"/>
                                        </p:tgtEl>
                                        <p:attrNameLst>
                                          <p:attrName>style.visibility</p:attrName>
                                        </p:attrNameLst>
                                      </p:cBhvr>
                                      <p:to>
                                        <p:strVal val="visible"/>
                                      </p:to>
                                    </p:set>
                                    <p:animEffect filter="fade" transition="in">
                                      <p:cBhvr>
                                        <p:cTn dur="1000"/>
                                        <p:tgtEl>
                                          <p:spTgt spid="4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9"/>
                                        </p:tgtEl>
                                        <p:attrNameLst>
                                          <p:attrName>style.visibility</p:attrName>
                                        </p:attrNameLst>
                                      </p:cBhvr>
                                      <p:to>
                                        <p:strVal val="visible"/>
                                      </p:to>
                                    </p:set>
                                    <p:animEffect filter="fade" transition="in">
                                      <p:cBhvr>
                                        <p:cTn dur="1000"/>
                                        <p:tgtEl>
                                          <p:spTgt spid="4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0"/>
                                        </p:tgtEl>
                                        <p:attrNameLst>
                                          <p:attrName>style.visibility</p:attrName>
                                        </p:attrNameLst>
                                      </p:cBhvr>
                                      <p:to>
                                        <p:strVal val="visible"/>
                                      </p:to>
                                    </p:set>
                                    <p:animEffect filter="fade" transition="in">
                                      <p:cBhvr>
                                        <p:cTn dur="1000"/>
                                        <p:tgtEl>
                                          <p:spTgt spid="4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4" name="Shape 434"/>
        <p:cNvGrpSpPr/>
        <p:nvPr/>
      </p:nvGrpSpPr>
      <p:grpSpPr>
        <a:xfrm>
          <a:off x="0" y="0"/>
          <a:ext cx="0" cy="0"/>
          <a:chOff x="0" y="0"/>
          <a:chExt cx="0" cy="0"/>
        </a:xfrm>
      </p:grpSpPr>
      <p:sp>
        <p:nvSpPr>
          <p:cNvPr id="435" name="Shape 435"/>
          <p:cNvSpPr txBox="1"/>
          <p:nvPr>
            <p:ph type="ctrTitle"/>
          </p:nvPr>
        </p:nvSpPr>
        <p:spPr>
          <a:xfrm>
            <a:off x="1264150" y="662525"/>
            <a:ext cx="6279600" cy="951000"/>
          </a:xfrm>
          <a:prstGeom prst="rect">
            <a:avLst/>
          </a:prstGeom>
        </p:spPr>
        <p:txBody>
          <a:bodyPr anchorCtr="0" anchor="t" bIns="41575" lIns="41575" rIns="41575" tIns="41575">
            <a:noAutofit/>
          </a:bodyPr>
          <a:lstStyle/>
          <a:p>
            <a:pPr lvl="0" rtl="0">
              <a:spcBef>
                <a:spcPts val="0"/>
              </a:spcBef>
              <a:buNone/>
            </a:pPr>
            <a:r>
              <a:rPr lang="en"/>
              <a:t>Good contributions</a:t>
            </a:r>
          </a:p>
        </p:txBody>
      </p:sp>
      <p:sp>
        <p:nvSpPr>
          <p:cNvPr id="436" name="Shape 436"/>
          <p:cNvSpPr txBox="1"/>
          <p:nvPr/>
        </p:nvSpPr>
        <p:spPr>
          <a:xfrm>
            <a:off x="1264150" y="1444750"/>
            <a:ext cx="6728400" cy="381300"/>
          </a:xfrm>
          <a:prstGeom prst="rect">
            <a:avLst/>
          </a:prstGeom>
          <a:noFill/>
          <a:ln>
            <a:noFill/>
          </a:ln>
        </p:spPr>
        <p:txBody>
          <a:bodyPr anchorCtr="0" anchor="t" bIns="91425" lIns="91425" rIns="91425" tIns="91425">
            <a:noAutofit/>
          </a:bodyPr>
          <a:lstStyle/>
          <a:p>
            <a:pPr indent="-228600" lvl="0" marL="457200" rtl="0">
              <a:spcBef>
                <a:spcPts val="0"/>
              </a:spcBef>
              <a:buClr>
                <a:srgbClr val="FFFFFF"/>
              </a:buClr>
              <a:buChar char="●"/>
            </a:pPr>
            <a:r>
              <a:rPr lang="en">
                <a:solidFill>
                  <a:srgbClr val="FFFFFF"/>
                </a:solidFill>
              </a:rPr>
              <a:t>Adhere to the style guide</a:t>
            </a:r>
          </a:p>
        </p:txBody>
      </p:sp>
      <p:sp>
        <p:nvSpPr>
          <p:cNvPr id="437" name="Shape 437"/>
          <p:cNvSpPr txBox="1"/>
          <p:nvPr/>
        </p:nvSpPr>
        <p:spPr>
          <a:xfrm>
            <a:off x="5063550" y="3757675"/>
            <a:ext cx="3908700" cy="1270200"/>
          </a:xfrm>
          <a:prstGeom prst="rect">
            <a:avLst/>
          </a:prstGeom>
          <a:noFill/>
          <a:ln>
            <a:noFill/>
          </a:ln>
        </p:spPr>
        <p:txBody>
          <a:bodyPr anchorCtr="0" anchor="t" bIns="91425" lIns="91425" rIns="91425" tIns="91425">
            <a:noAutofit/>
          </a:bodyPr>
          <a:lstStyle/>
          <a:p>
            <a:pPr lvl="0">
              <a:spcBef>
                <a:spcPts val="0"/>
              </a:spcBef>
              <a:buNone/>
            </a:pPr>
            <a:r>
              <a:rPr i="1" lang="en">
                <a:solidFill>
                  <a:srgbClr val="666666"/>
                </a:solidFill>
                <a:highlight>
                  <a:srgbClr val="FFFFFF"/>
                </a:highlight>
                <a:latin typeface="Lato"/>
                <a:ea typeface="Lato"/>
                <a:cs typeface="Lato"/>
                <a:sym typeface="Lato"/>
              </a:rPr>
              <a:t>Good sense is both the first principal and the parent source of good writing. </a:t>
            </a:r>
          </a:p>
          <a:p>
            <a:pPr lvl="0">
              <a:spcBef>
                <a:spcPts val="0"/>
              </a:spcBef>
              <a:buNone/>
            </a:pPr>
            <a:r>
              <a:t/>
            </a:r>
            <a:endParaRPr i="1">
              <a:solidFill>
                <a:srgbClr val="666666"/>
              </a:solidFill>
              <a:highlight>
                <a:srgbClr val="FFFFFF"/>
              </a:highlight>
              <a:latin typeface="Lato"/>
              <a:ea typeface="Lato"/>
              <a:cs typeface="Lato"/>
              <a:sym typeface="Lato"/>
            </a:endParaRPr>
          </a:p>
          <a:p>
            <a:pPr lvl="0">
              <a:spcBef>
                <a:spcPts val="0"/>
              </a:spcBef>
              <a:buClr>
                <a:schemeClr val="dk1"/>
              </a:buClr>
              <a:buFont typeface="Arial"/>
              <a:buNone/>
            </a:pPr>
            <a:r>
              <a:rPr b="1" i="1" lang="en">
                <a:solidFill>
                  <a:srgbClr val="666666"/>
                </a:solidFill>
                <a:highlight>
                  <a:srgbClr val="FFFFFF"/>
                </a:highlight>
                <a:latin typeface="Lato"/>
                <a:ea typeface="Lato"/>
                <a:cs typeface="Lato"/>
                <a:sym typeface="Lato"/>
              </a:rPr>
              <a:t>-Horace</a:t>
            </a:r>
          </a:p>
          <a:p>
            <a:pPr lvl="0">
              <a:spcBef>
                <a:spcPts val="0"/>
              </a:spcBef>
              <a:buNone/>
            </a:pPr>
            <a:r>
              <a:t/>
            </a:r>
            <a:endParaRPr i="1">
              <a:solidFill>
                <a:srgbClr val="666666"/>
              </a:solidFill>
              <a:highlight>
                <a:srgbClr val="FFFFFF"/>
              </a:highlight>
              <a:latin typeface="Lato"/>
              <a:ea typeface="Lato"/>
              <a:cs typeface="Lato"/>
              <a:sym typeface="Lato"/>
            </a:endParaRPr>
          </a:p>
        </p:txBody>
      </p:sp>
      <p:sp>
        <p:nvSpPr>
          <p:cNvPr id="438" name="Shape 438"/>
          <p:cNvSpPr txBox="1"/>
          <p:nvPr/>
        </p:nvSpPr>
        <p:spPr>
          <a:xfrm>
            <a:off x="1264150" y="1801973"/>
            <a:ext cx="5676000" cy="381300"/>
          </a:xfrm>
          <a:prstGeom prst="rect">
            <a:avLst/>
          </a:prstGeom>
          <a:noFill/>
          <a:ln>
            <a:noFill/>
          </a:ln>
        </p:spPr>
        <p:txBody>
          <a:bodyPr anchorCtr="0" anchor="ctr" bIns="91425" lIns="91425" rIns="91425" tIns="91425">
            <a:noAutofit/>
          </a:bodyPr>
          <a:lstStyle/>
          <a:p>
            <a:pPr indent="-228600" lvl="0" marL="457200" rtl="0">
              <a:spcBef>
                <a:spcPts val="0"/>
              </a:spcBef>
              <a:buClr>
                <a:schemeClr val="lt1"/>
              </a:buClr>
              <a:buChar char="●"/>
            </a:pPr>
            <a:r>
              <a:rPr lang="en">
                <a:solidFill>
                  <a:schemeClr val="lt1"/>
                </a:solidFill>
              </a:rPr>
              <a:t>Have been tested against all applicable versions.</a:t>
            </a:r>
          </a:p>
        </p:txBody>
      </p:sp>
      <p:sp>
        <p:nvSpPr>
          <p:cNvPr id="439" name="Shape 439"/>
          <p:cNvSpPr txBox="1"/>
          <p:nvPr/>
        </p:nvSpPr>
        <p:spPr>
          <a:xfrm>
            <a:off x="1264150" y="2120625"/>
            <a:ext cx="6513300" cy="381300"/>
          </a:xfrm>
          <a:prstGeom prst="rect">
            <a:avLst/>
          </a:prstGeom>
          <a:noFill/>
          <a:ln>
            <a:noFill/>
          </a:ln>
        </p:spPr>
        <p:txBody>
          <a:bodyPr anchorCtr="0" anchor="ctr" bIns="91425" lIns="91425" rIns="91425" tIns="91425">
            <a:noAutofit/>
          </a:bodyPr>
          <a:lstStyle/>
          <a:p>
            <a:pPr indent="-228600" lvl="0" marL="457200" rtl="0">
              <a:spcBef>
                <a:spcPts val="0"/>
              </a:spcBef>
              <a:buClr>
                <a:schemeClr val="lt1"/>
              </a:buClr>
              <a:buChar char="●"/>
            </a:pPr>
            <a:r>
              <a:rPr lang="en">
                <a:solidFill>
                  <a:schemeClr val="lt1"/>
                </a:solidFill>
              </a:rPr>
              <a:t>Only contain changes relevant to the issue in question.</a:t>
            </a:r>
          </a:p>
        </p:txBody>
      </p:sp>
      <p:sp>
        <p:nvSpPr>
          <p:cNvPr id="440" name="Shape 440"/>
          <p:cNvSpPr txBox="1"/>
          <p:nvPr/>
        </p:nvSpPr>
        <p:spPr>
          <a:xfrm>
            <a:off x="1264150" y="2796487"/>
            <a:ext cx="5676000" cy="381300"/>
          </a:xfrm>
          <a:prstGeom prst="rect">
            <a:avLst/>
          </a:prstGeom>
          <a:noFill/>
          <a:ln>
            <a:noFill/>
          </a:ln>
        </p:spPr>
        <p:txBody>
          <a:bodyPr anchorCtr="0" anchor="ctr" bIns="91425" lIns="91425" rIns="91425" tIns="91425">
            <a:noAutofit/>
          </a:bodyPr>
          <a:lstStyle/>
          <a:p>
            <a:pPr indent="-228600" lvl="0" marL="457200" rtl="0">
              <a:spcBef>
                <a:spcPts val="0"/>
              </a:spcBef>
              <a:buClr>
                <a:schemeClr val="lt1"/>
              </a:buClr>
              <a:buChar char="●"/>
            </a:pPr>
            <a:r>
              <a:rPr lang="en">
                <a:solidFill>
                  <a:schemeClr val="lt1"/>
                </a:solidFill>
              </a:rPr>
              <a:t>Do not mix and match functional and style changes.</a:t>
            </a:r>
          </a:p>
        </p:txBody>
      </p:sp>
      <p:sp>
        <p:nvSpPr>
          <p:cNvPr id="441" name="Shape 441"/>
          <p:cNvSpPr txBox="1"/>
          <p:nvPr/>
        </p:nvSpPr>
        <p:spPr>
          <a:xfrm>
            <a:off x="6249225" y="1503075"/>
            <a:ext cx="2767800" cy="164100"/>
          </a:xfrm>
          <a:prstGeom prst="rect">
            <a:avLst/>
          </a:prstGeom>
          <a:noFill/>
          <a:ln>
            <a:noFill/>
          </a:ln>
        </p:spPr>
        <p:txBody>
          <a:bodyPr anchorCtr="0" anchor="ctr" bIns="91425" lIns="91425" rIns="91425" tIns="91425">
            <a:noAutofit/>
          </a:bodyPr>
          <a:lstStyle/>
          <a:p>
            <a:pPr indent="-228600" lvl="0" marL="457200" rtl="0">
              <a:spcBef>
                <a:spcPts val="0"/>
              </a:spcBef>
              <a:buClr>
                <a:schemeClr val="lt1"/>
              </a:buClr>
              <a:buChar char="●"/>
            </a:pPr>
            <a:r>
              <a:rPr lang="en">
                <a:solidFill>
                  <a:schemeClr val="lt1"/>
                </a:solidFill>
              </a:rPr>
              <a:t>Are up-front about possible downsides.</a:t>
            </a:r>
          </a:p>
        </p:txBody>
      </p:sp>
      <p:sp>
        <p:nvSpPr>
          <p:cNvPr id="442" name="Shape 442"/>
          <p:cNvSpPr txBox="1"/>
          <p:nvPr/>
        </p:nvSpPr>
        <p:spPr>
          <a:xfrm>
            <a:off x="1264150" y="2527950"/>
            <a:ext cx="5212500" cy="315300"/>
          </a:xfrm>
          <a:prstGeom prst="rect">
            <a:avLst/>
          </a:prstGeom>
          <a:noFill/>
          <a:ln>
            <a:noFill/>
          </a:ln>
        </p:spPr>
        <p:txBody>
          <a:bodyPr anchorCtr="0" anchor="ctr" bIns="91425" lIns="91425" rIns="91425" tIns="91425">
            <a:noAutofit/>
          </a:bodyPr>
          <a:lstStyle/>
          <a:p>
            <a:pPr indent="-228600" lvl="0" marL="457200" rtl="0">
              <a:spcBef>
                <a:spcPts val="0"/>
              </a:spcBef>
              <a:buClr>
                <a:schemeClr val="lt1"/>
              </a:buClr>
              <a:buChar char="●"/>
            </a:pPr>
            <a:r>
              <a:rPr lang="en">
                <a:solidFill>
                  <a:schemeClr val="lt1"/>
                </a:solidFill>
              </a:rPr>
              <a:t>Don’t try to show off</a:t>
            </a:r>
          </a:p>
        </p:txBody>
      </p:sp>
      <p:sp>
        <p:nvSpPr>
          <p:cNvPr id="443" name="Shape 443"/>
          <p:cNvSpPr txBox="1"/>
          <p:nvPr/>
        </p:nvSpPr>
        <p:spPr>
          <a:xfrm>
            <a:off x="6249225" y="1801962"/>
            <a:ext cx="3000000" cy="381300"/>
          </a:xfrm>
          <a:prstGeom prst="rect">
            <a:avLst/>
          </a:prstGeom>
          <a:noFill/>
          <a:ln>
            <a:noFill/>
          </a:ln>
        </p:spPr>
        <p:txBody>
          <a:bodyPr anchorCtr="0" anchor="ctr" bIns="91425" lIns="91425" rIns="91425" tIns="91425">
            <a:noAutofit/>
          </a:bodyPr>
          <a:lstStyle/>
          <a:p>
            <a:pPr indent="-228600" lvl="0" marL="457200" rtl="0">
              <a:spcBef>
                <a:spcPts val="0"/>
              </a:spcBef>
              <a:buClr>
                <a:schemeClr val="lt1"/>
              </a:buClr>
              <a:buChar char="●"/>
            </a:pPr>
            <a:r>
              <a:rPr lang="en">
                <a:solidFill>
                  <a:schemeClr val="lt1"/>
                </a:solidFill>
              </a:rPr>
              <a:t>Are readable</a:t>
            </a:r>
          </a:p>
        </p:txBody>
      </p:sp>
      <p:sp>
        <p:nvSpPr>
          <p:cNvPr id="444" name="Shape 444"/>
          <p:cNvSpPr txBox="1"/>
          <p:nvPr/>
        </p:nvSpPr>
        <p:spPr>
          <a:xfrm>
            <a:off x="1264150" y="3064662"/>
            <a:ext cx="4398600" cy="471600"/>
          </a:xfrm>
          <a:prstGeom prst="rect">
            <a:avLst/>
          </a:prstGeom>
          <a:noFill/>
          <a:ln>
            <a:noFill/>
          </a:ln>
        </p:spPr>
        <p:txBody>
          <a:bodyPr anchorCtr="0" anchor="ctr" bIns="91425" lIns="91425" rIns="91425" tIns="91425">
            <a:noAutofit/>
          </a:bodyPr>
          <a:lstStyle/>
          <a:p>
            <a:pPr indent="-228600" lvl="0" marL="457200" rtl="0">
              <a:spcBef>
                <a:spcPts val="0"/>
              </a:spcBef>
              <a:buClr>
                <a:schemeClr val="lt1"/>
              </a:buClr>
              <a:buChar char="●"/>
            </a:pPr>
            <a:r>
              <a:rPr lang="en">
                <a:solidFill>
                  <a:schemeClr val="lt1"/>
                </a:solidFill>
              </a:rPr>
              <a:t>Have already been run through the test suite.</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8" name="Shape 448"/>
        <p:cNvGrpSpPr/>
        <p:nvPr/>
      </p:nvGrpSpPr>
      <p:grpSpPr>
        <a:xfrm>
          <a:off x="0" y="0"/>
          <a:ext cx="0" cy="0"/>
          <a:chOff x="0" y="0"/>
          <a:chExt cx="0" cy="0"/>
        </a:xfrm>
      </p:grpSpPr>
      <p:sp>
        <p:nvSpPr>
          <p:cNvPr id="449" name="Shape 449"/>
          <p:cNvSpPr txBox="1"/>
          <p:nvPr>
            <p:ph type="ctrTitle"/>
          </p:nvPr>
        </p:nvSpPr>
        <p:spPr>
          <a:xfrm>
            <a:off x="1264150" y="662525"/>
            <a:ext cx="6279600" cy="765300"/>
          </a:xfrm>
          <a:prstGeom prst="rect">
            <a:avLst/>
          </a:prstGeom>
        </p:spPr>
        <p:txBody>
          <a:bodyPr anchorCtr="0" anchor="t" bIns="41575" lIns="41575" rIns="41575" tIns="41575">
            <a:noAutofit/>
          </a:bodyPr>
          <a:lstStyle/>
          <a:p>
            <a:pPr lvl="0" rtl="0">
              <a:spcBef>
                <a:spcPts val="0"/>
              </a:spcBef>
              <a:buNone/>
            </a:pPr>
            <a:r>
              <a:rPr lang="en"/>
              <a:t>Avoid these things!</a:t>
            </a:r>
          </a:p>
        </p:txBody>
      </p:sp>
      <p:sp>
        <p:nvSpPr>
          <p:cNvPr id="450" name="Shape 450"/>
          <p:cNvSpPr txBox="1"/>
          <p:nvPr/>
        </p:nvSpPr>
        <p:spPr>
          <a:xfrm>
            <a:off x="1202925" y="1427871"/>
            <a:ext cx="7733700" cy="351900"/>
          </a:xfrm>
          <a:prstGeom prst="rect">
            <a:avLst/>
          </a:prstGeom>
          <a:noFill/>
          <a:ln>
            <a:noFill/>
          </a:ln>
        </p:spPr>
        <p:txBody>
          <a:bodyPr anchorCtr="0" anchor="t" bIns="91425" lIns="91425" rIns="91425" tIns="91425">
            <a:noAutofit/>
          </a:bodyPr>
          <a:lstStyle/>
          <a:p>
            <a:pPr indent="-228600" lvl="0" marL="457200" rtl="0">
              <a:spcBef>
                <a:spcPts val="0"/>
              </a:spcBef>
              <a:buClr>
                <a:srgbClr val="FFFFFF"/>
              </a:buClr>
              <a:buChar char="●"/>
            </a:pPr>
            <a:r>
              <a:rPr lang="en">
                <a:solidFill>
                  <a:srgbClr val="FFFFFF"/>
                </a:solidFill>
              </a:rPr>
              <a:t>Adding yourself to the CONTRIBUTORS.md file before you’ve really contributed.</a:t>
            </a:r>
          </a:p>
          <a:p>
            <a:pPr lvl="0" rtl="0">
              <a:spcBef>
                <a:spcPts val="0"/>
              </a:spcBef>
              <a:buNone/>
            </a:pPr>
            <a:r>
              <a:t/>
            </a:r>
            <a:endParaRPr>
              <a:solidFill>
                <a:srgbClr val="FFFFFF"/>
              </a:solidFill>
            </a:endParaRPr>
          </a:p>
        </p:txBody>
      </p:sp>
      <p:sp>
        <p:nvSpPr>
          <p:cNvPr id="451" name="Shape 451"/>
          <p:cNvSpPr txBox="1"/>
          <p:nvPr/>
        </p:nvSpPr>
        <p:spPr>
          <a:xfrm>
            <a:off x="4646025" y="3722150"/>
            <a:ext cx="4290600" cy="1217100"/>
          </a:xfrm>
          <a:prstGeom prst="rect">
            <a:avLst/>
          </a:prstGeom>
          <a:noFill/>
          <a:ln>
            <a:noFill/>
          </a:ln>
        </p:spPr>
        <p:txBody>
          <a:bodyPr anchorCtr="0" anchor="t" bIns="91425" lIns="91425" rIns="91425" tIns="91425">
            <a:noAutofit/>
          </a:bodyPr>
          <a:lstStyle/>
          <a:p>
            <a:pPr lvl="0">
              <a:spcBef>
                <a:spcPts val="0"/>
              </a:spcBef>
              <a:buNone/>
            </a:pPr>
            <a:r>
              <a:rPr i="1" lang="en">
                <a:solidFill>
                  <a:srgbClr val="666666"/>
                </a:solidFill>
                <a:highlight>
                  <a:srgbClr val="FFFFFF"/>
                </a:highlight>
                <a:latin typeface="Lato"/>
                <a:ea typeface="Lato"/>
                <a:cs typeface="Lato"/>
                <a:sym typeface="Lato"/>
              </a:rPr>
              <a:t>A resolution to avoid an evil is seldom framed till the evil is so far advanced as to make avoidance impossible. </a:t>
            </a:r>
          </a:p>
          <a:p>
            <a:pPr lvl="0">
              <a:spcBef>
                <a:spcPts val="0"/>
              </a:spcBef>
              <a:buNone/>
            </a:pPr>
            <a:r>
              <a:t/>
            </a:r>
            <a:endParaRPr i="1">
              <a:solidFill>
                <a:srgbClr val="666666"/>
              </a:solidFill>
              <a:highlight>
                <a:srgbClr val="FFFFFF"/>
              </a:highlight>
              <a:latin typeface="Lato"/>
              <a:ea typeface="Lato"/>
              <a:cs typeface="Lato"/>
              <a:sym typeface="Lato"/>
            </a:endParaRPr>
          </a:p>
          <a:p>
            <a:pPr lvl="0">
              <a:spcBef>
                <a:spcPts val="0"/>
              </a:spcBef>
              <a:buNone/>
            </a:pPr>
            <a:r>
              <a:rPr b="1" i="1" lang="en">
                <a:solidFill>
                  <a:srgbClr val="666666"/>
                </a:solidFill>
                <a:highlight>
                  <a:srgbClr val="FFFFFF"/>
                </a:highlight>
                <a:latin typeface="Lato"/>
                <a:ea typeface="Lato"/>
                <a:cs typeface="Lato"/>
                <a:sym typeface="Lato"/>
              </a:rPr>
              <a:t>-Thomas Hardy</a:t>
            </a:r>
          </a:p>
        </p:txBody>
      </p:sp>
      <p:sp>
        <p:nvSpPr>
          <p:cNvPr id="452" name="Shape 452"/>
          <p:cNvSpPr txBox="1"/>
          <p:nvPr/>
        </p:nvSpPr>
        <p:spPr>
          <a:xfrm>
            <a:off x="1202925" y="1779775"/>
            <a:ext cx="2090400" cy="234600"/>
          </a:xfrm>
          <a:prstGeom prst="rect">
            <a:avLst/>
          </a:prstGeom>
          <a:noFill/>
          <a:ln>
            <a:noFill/>
          </a:ln>
        </p:spPr>
        <p:txBody>
          <a:bodyPr anchorCtr="0" anchor="t" bIns="91425" lIns="91425" rIns="91425" tIns="91425">
            <a:noAutofit/>
          </a:bodyPr>
          <a:lstStyle/>
          <a:p>
            <a:pPr indent="-228600" lvl="0" marL="457200" rtl="0">
              <a:spcBef>
                <a:spcPts val="0"/>
              </a:spcBef>
              <a:buClr>
                <a:schemeClr val="lt1"/>
              </a:buClr>
              <a:buChar char="●"/>
            </a:pPr>
            <a:r>
              <a:rPr lang="en">
                <a:solidFill>
                  <a:schemeClr val="lt1"/>
                </a:solidFill>
              </a:rPr>
              <a:t>Merge conflicts</a:t>
            </a:r>
          </a:p>
        </p:txBody>
      </p:sp>
      <p:sp>
        <p:nvSpPr>
          <p:cNvPr id="453" name="Shape 453"/>
          <p:cNvSpPr txBox="1"/>
          <p:nvPr/>
        </p:nvSpPr>
        <p:spPr>
          <a:xfrm>
            <a:off x="1202925" y="2205375"/>
            <a:ext cx="5337000" cy="234600"/>
          </a:xfrm>
          <a:prstGeom prst="rect">
            <a:avLst/>
          </a:prstGeom>
          <a:noFill/>
          <a:ln>
            <a:noFill/>
          </a:ln>
        </p:spPr>
        <p:txBody>
          <a:bodyPr anchorCtr="0" anchor="t" bIns="91425" lIns="91425" rIns="91425" tIns="91425">
            <a:noAutofit/>
          </a:bodyPr>
          <a:lstStyle/>
          <a:p>
            <a:pPr indent="-228600" lvl="0" marL="457200" rtl="0">
              <a:spcBef>
                <a:spcPts val="0"/>
              </a:spcBef>
              <a:buClr>
                <a:schemeClr val="lt1"/>
              </a:buClr>
              <a:buChar char="●"/>
            </a:pPr>
            <a:r>
              <a:rPr lang="en">
                <a:solidFill>
                  <a:schemeClr val="lt1"/>
                </a:solidFill>
              </a:rPr>
              <a:t>Modifying code without notifying the appropriate people.</a:t>
            </a:r>
          </a:p>
        </p:txBody>
      </p:sp>
      <p:sp>
        <p:nvSpPr>
          <p:cNvPr id="454" name="Shape 454"/>
          <p:cNvSpPr txBox="1"/>
          <p:nvPr/>
        </p:nvSpPr>
        <p:spPr>
          <a:xfrm>
            <a:off x="1202925" y="3320425"/>
            <a:ext cx="6210000" cy="234600"/>
          </a:xfrm>
          <a:prstGeom prst="rect">
            <a:avLst/>
          </a:prstGeom>
          <a:noFill/>
          <a:ln>
            <a:noFill/>
          </a:ln>
        </p:spPr>
        <p:txBody>
          <a:bodyPr anchorCtr="0" anchor="t" bIns="91425" lIns="91425" rIns="91425" tIns="91425">
            <a:noAutofit/>
          </a:bodyPr>
          <a:lstStyle/>
          <a:p>
            <a:pPr indent="-228600" lvl="0" marL="457200" rtl="0">
              <a:spcBef>
                <a:spcPts val="0"/>
              </a:spcBef>
              <a:buClr>
                <a:schemeClr val="lt1"/>
              </a:buClr>
              <a:buChar char="●"/>
            </a:pPr>
            <a:r>
              <a:rPr lang="en">
                <a:solidFill>
                  <a:schemeClr val="lt1"/>
                </a:solidFill>
              </a:rPr>
              <a:t>Using vulgar or inappropriate language in any form, even in jest.</a:t>
            </a:r>
          </a:p>
          <a:p>
            <a:pPr lvl="0">
              <a:spcBef>
                <a:spcPts val="0"/>
              </a:spcBef>
              <a:buNone/>
            </a:pPr>
            <a:r>
              <a:t/>
            </a:r>
            <a:endParaRPr/>
          </a:p>
        </p:txBody>
      </p:sp>
      <p:sp>
        <p:nvSpPr>
          <p:cNvPr id="455" name="Shape 455"/>
          <p:cNvSpPr txBox="1"/>
          <p:nvPr/>
        </p:nvSpPr>
        <p:spPr>
          <a:xfrm>
            <a:off x="1202925" y="2963275"/>
            <a:ext cx="4518300" cy="430200"/>
          </a:xfrm>
          <a:prstGeom prst="rect">
            <a:avLst/>
          </a:prstGeom>
          <a:noFill/>
          <a:ln>
            <a:noFill/>
          </a:ln>
        </p:spPr>
        <p:txBody>
          <a:bodyPr anchorCtr="0" anchor="t" bIns="91425" lIns="91425" rIns="91425" tIns="91425">
            <a:noAutofit/>
          </a:bodyPr>
          <a:lstStyle/>
          <a:p>
            <a:pPr indent="-228600" lvl="0" marL="457200" rtl="0">
              <a:spcBef>
                <a:spcPts val="0"/>
              </a:spcBef>
              <a:buClr>
                <a:schemeClr val="lt1"/>
              </a:buClr>
              <a:buChar char="●"/>
            </a:pPr>
            <a:r>
              <a:rPr lang="en">
                <a:solidFill>
                  <a:schemeClr val="lt1"/>
                </a:solidFill>
              </a:rPr>
              <a:t>WIP pull-requests without a good reason.</a:t>
            </a:r>
          </a:p>
        </p:txBody>
      </p:sp>
      <p:sp>
        <p:nvSpPr>
          <p:cNvPr id="456" name="Shape 456"/>
          <p:cNvSpPr txBox="1"/>
          <p:nvPr/>
        </p:nvSpPr>
        <p:spPr>
          <a:xfrm>
            <a:off x="1202925" y="2545162"/>
            <a:ext cx="4009500" cy="312900"/>
          </a:xfrm>
          <a:prstGeom prst="rect">
            <a:avLst/>
          </a:prstGeom>
          <a:noFill/>
          <a:ln>
            <a:noFill/>
          </a:ln>
        </p:spPr>
        <p:txBody>
          <a:bodyPr anchorCtr="0" anchor="t" bIns="91425" lIns="91425" rIns="91425" tIns="91425">
            <a:noAutofit/>
          </a:bodyPr>
          <a:lstStyle/>
          <a:p>
            <a:pPr indent="-228600" lvl="0" marL="457200" rtl="0">
              <a:spcBef>
                <a:spcPts val="0"/>
              </a:spcBef>
              <a:buClr>
                <a:schemeClr val="lt1"/>
              </a:buClr>
              <a:buChar char="●"/>
            </a:pPr>
            <a:r>
              <a:rPr lang="en">
                <a:solidFill>
                  <a:schemeClr val="lt1"/>
                </a:solidFill>
              </a:rPr>
              <a:t>Submitting broken tests in PRs.</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0"/>
                                        </p:tgtEl>
                                        <p:attrNameLst>
                                          <p:attrName>style.visibility</p:attrName>
                                        </p:attrNameLst>
                                      </p:cBhvr>
                                      <p:to>
                                        <p:strVal val="visible"/>
                                      </p:to>
                                    </p:set>
                                    <p:animEffect filter="fade" transition="in">
                                      <p:cBhvr>
                                        <p:cTn dur="1000"/>
                                        <p:tgtEl>
                                          <p:spTgt spid="4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2"/>
                                        </p:tgtEl>
                                        <p:attrNameLst>
                                          <p:attrName>style.visibility</p:attrName>
                                        </p:attrNameLst>
                                      </p:cBhvr>
                                      <p:to>
                                        <p:strVal val="visible"/>
                                      </p:to>
                                    </p:set>
                                    <p:animEffect filter="fade" transition="in">
                                      <p:cBhvr>
                                        <p:cTn dur="1000"/>
                                        <p:tgtEl>
                                          <p:spTgt spid="4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3"/>
                                        </p:tgtEl>
                                        <p:attrNameLst>
                                          <p:attrName>style.visibility</p:attrName>
                                        </p:attrNameLst>
                                      </p:cBhvr>
                                      <p:to>
                                        <p:strVal val="visible"/>
                                      </p:to>
                                    </p:set>
                                    <p:animEffect filter="fade" transition="in">
                                      <p:cBhvr>
                                        <p:cTn dur="1000"/>
                                        <p:tgtEl>
                                          <p:spTgt spid="4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6"/>
                                        </p:tgtEl>
                                        <p:attrNameLst>
                                          <p:attrName>style.visibility</p:attrName>
                                        </p:attrNameLst>
                                      </p:cBhvr>
                                      <p:to>
                                        <p:strVal val="visible"/>
                                      </p:to>
                                    </p:set>
                                    <p:animEffect filter="fade" transition="in">
                                      <p:cBhvr>
                                        <p:cTn dur="1000"/>
                                        <p:tgtEl>
                                          <p:spTgt spid="4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5"/>
                                        </p:tgtEl>
                                        <p:attrNameLst>
                                          <p:attrName>style.visibility</p:attrName>
                                        </p:attrNameLst>
                                      </p:cBhvr>
                                      <p:to>
                                        <p:strVal val="visible"/>
                                      </p:to>
                                    </p:set>
                                    <p:animEffect filter="fade" transition="in">
                                      <p:cBhvr>
                                        <p:cTn dur="1000"/>
                                        <p:tgtEl>
                                          <p:spTgt spid="4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4"/>
                                        </p:tgtEl>
                                        <p:attrNameLst>
                                          <p:attrName>style.visibility</p:attrName>
                                        </p:attrNameLst>
                                      </p:cBhvr>
                                      <p:to>
                                        <p:strVal val="visible"/>
                                      </p:to>
                                    </p:set>
                                    <p:animEffect filter="fade" transition="in">
                                      <p:cBhvr>
                                        <p:cTn dur="1000"/>
                                        <p:tgtEl>
                                          <p:spTgt spid="4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0" name="Shape 460"/>
        <p:cNvGrpSpPr/>
        <p:nvPr/>
      </p:nvGrpSpPr>
      <p:grpSpPr>
        <a:xfrm>
          <a:off x="0" y="0"/>
          <a:ext cx="0" cy="0"/>
          <a:chOff x="0" y="0"/>
          <a:chExt cx="0" cy="0"/>
        </a:xfrm>
      </p:grpSpPr>
      <p:sp>
        <p:nvSpPr>
          <p:cNvPr id="461" name="Shape 461"/>
          <p:cNvSpPr txBox="1"/>
          <p:nvPr>
            <p:ph type="ctrTitle"/>
          </p:nvPr>
        </p:nvSpPr>
        <p:spPr>
          <a:xfrm>
            <a:off x="1264150" y="662525"/>
            <a:ext cx="6279600" cy="853200"/>
          </a:xfrm>
          <a:prstGeom prst="rect">
            <a:avLst/>
          </a:prstGeom>
        </p:spPr>
        <p:txBody>
          <a:bodyPr anchorCtr="0" anchor="t" bIns="41575" lIns="41575" rIns="41575" tIns="41575">
            <a:noAutofit/>
          </a:bodyPr>
          <a:lstStyle/>
          <a:p>
            <a:pPr indent="0" lvl="0" marL="50800" rtl="0">
              <a:spcBef>
                <a:spcPts val="0"/>
              </a:spcBef>
              <a:buNone/>
            </a:pPr>
            <a:r>
              <a:rPr lang="en"/>
              <a:t>Agreeing to disagree</a:t>
            </a:r>
          </a:p>
        </p:txBody>
      </p:sp>
      <p:sp>
        <p:nvSpPr>
          <p:cNvPr id="462" name="Shape 462"/>
          <p:cNvSpPr txBox="1"/>
          <p:nvPr/>
        </p:nvSpPr>
        <p:spPr>
          <a:xfrm>
            <a:off x="1378925" y="1564750"/>
            <a:ext cx="6164700" cy="596400"/>
          </a:xfrm>
          <a:prstGeom prst="rect">
            <a:avLst/>
          </a:prstGeom>
          <a:noFill/>
          <a:ln>
            <a:noFill/>
          </a:ln>
        </p:spPr>
        <p:txBody>
          <a:bodyPr anchorCtr="0" anchor="t" bIns="91425" lIns="91425" rIns="91425" tIns="91425">
            <a:noAutofit/>
          </a:bodyPr>
          <a:lstStyle/>
          <a:p>
            <a:pPr indent="-228600" lvl="0" marL="457200" rtl="0">
              <a:spcBef>
                <a:spcPts val="0"/>
              </a:spcBef>
              <a:buClr>
                <a:srgbClr val="FFFFFF"/>
              </a:buClr>
              <a:buChar char="●"/>
            </a:pPr>
            <a:r>
              <a:rPr lang="en">
                <a:solidFill>
                  <a:srgbClr val="FFFFFF"/>
                </a:solidFill>
              </a:rPr>
              <a:t>Recognize that the maintainers might have considerations you aren’t aware of.</a:t>
            </a:r>
          </a:p>
        </p:txBody>
      </p:sp>
      <p:sp>
        <p:nvSpPr>
          <p:cNvPr id="463" name="Shape 463"/>
          <p:cNvSpPr txBox="1"/>
          <p:nvPr/>
        </p:nvSpPr>
        <p:spPr>
          <a:xfrm>
            <a:off x="5481075" y="3766500"/>
            <a:ext cx="3171300" cy="1377000"/>
          </a:xfrm>
          <a:prstGeom prst="rect">
            <a:avLst/>
          </a:prstGeom>
          <a:noFill/>
          <a:ln>
            <a:noFill/>
          </a:ln>
        </p:spPr>
        <p:txBody>
          <a:bodyPr anchorCtr="0" anchor="t" bIns="91425" lIns="91425" rIns="91425" tIns="91425">
            <a:noAutofit/>
          </a:bodyPr>
          <a:lstStyle/>
          <a:p>
            <a:pPr lvl="0">
              <a:spcBef>
                <a:spcPts val="0"/>
              </a:spcBef>
              <a:buNone/>
            </a:pPr>
            <a:r>
              <a:rPr i="1" lang="en">
                <a:solidFill>
                  <a:srgbClr val="666666"/>
                </a:solidFill>
                <a:highlight>
                  <a:srgbClr val="FFFFFF"/>
                </a:highlight>
                <a:latin typeface="Lato"/>
                <a:ea typeface="Lato"/>
                <a:cs typeface="Lato"/>
                <a:sym typeface="Lato"/>
              </a:rPr>
              <a:t>Honest disagreement is often a good sign of progress.</a:t>
            </a:r>
          </a:p>
          <a:p>
            <a:pPr lvl="0">
              <a:spcBef>
                <a:spcPts val="0"/>
              </a:spcBef>
              <a:buNone/>
            </a:pPr>
            <a:r>
              <a:t/>
            </a:r>
            <a:endParaRPr i="1">
              <a:solidFill>
                <a:srgbClr val="666666"/>
              </a:solidFill>
              <a:highlight>
                <a:srgbClr val="FFFFFF"/>
              </a:highlight>
              <a:latin typeface="Lato"/>
              <a:ea typeface="Lato"/>
              <a:cs typeface="Lato"/>
              <a:sym typeface="Lato"/>
            </a:endParaRPr>
          </a:p>
          <a:p>
            <a:pPr lvl="0">
              <a:spcBef>
                <a:spcPts val="0"/>
              </a:spcBef>
              <a:buNone/>
            </a:pPr>
            <a:r>
              <a:rPr b="1" i="1" lang="en">
                <a:solidFill>
                  <a:srgbClr val="666666"/>
                </a:solidFill>
                <a:highlight>
                  <a:srgbClr val="FFFFFF"/>
                </a:highlight>
                <a:latin typeface="Lato"/>
                <a:ea typeface="Lato"/>
                <a:cs typeface="Lato"/>
                <a:sym typeface="Lato"/>
              </a:rPr>
              <a:t>- Mahatma Gandhi </a:t>
            </a:r>
          </a:p>
          <a:p>
            <a:pPr lvl="0">
              <a:spcBef>
                <a:spcPts val="0"/>
              </a:spcBef>
              <a:buNone/>
            </a:pPr>
            <a:r>
              <a:t/>
            </a:r>
            <a:endParaRPr i="1">
              <a:solidFill>
                <a:srgbClr val="666666"/>
              </a:solidFill>
              <a:latin typeface="Lato"/>
              <a:ea typeface="Lato"/>
              <a:cs typeface="Lato"/>
              <a:sym typeface="Lato"/>
            </a:endParaRPr>
          </a:p>
        </p:txBody>
      </p:sp>
      <p:sp>
        <p:nvSpPr>
          <p:cNvPr id="464" name="Shape 464"/>
          <p:cNvSpPr txBox="1"/>
          <p:nvPr/>
        </p:nvSpPr>
        <p:spPr>
          <a:xfrm>
            <a:off x="1378925" y="2161150"/>
            <a:ext cx="4801800" cy="254400"/>
          </a:xfrm>
          <a:prstGeom prst="rect">
            <a:avLst/>
          </a:prstGeom>
          <a:noFill/>
          <a:ln>
            <a:noFill/>
          </a:ln>
        </p:spPr>
        <p:txBody>
          <a:bodyPr anchorCtr="0" anchor="t" bIns="91425" lIns="91425" rIns="91425" tIns="91425">
            <a:noAutofit/>
          </a:bodyPr>
          <a:lstStyle/>
          <a:p>
            <a:pPr indent="-228600" lvl="0" marL="457200" rtl="0">
              <a:spcBef>
                <a:spcPts val="0"/>
              </a:spcBef>
              <a:buClr>
                <a:schemeClr val="lt1"/>
              </a:buClr>
              <a:buChar char="●"/>
            </a:pPr>
            <a:r>
              <a:rPr lang="en">
                <a:solidFill>
                  <a:schemeClr val="lt1"/>
                </a:solidFill>
              </a:rPr>
              <a:t>Keep conversations on-topic</a:t>
            </a:r>
          </a:p>
        </p:txBody>
      </p:sp>
      <p:sp>
        <p:nvSpPr>
          <p:cNvPr id="465" name="Shape 465"/>
          <p:cNvSpPr txBox="1"/>
          <p:nvPr/>
        </p:nvSpPr>
        <p:spPr>
          <a:xfrm>
            <a:off x="1378925" y="2572587"/>
            <a:ext cx="4841100" cy="254400"/>
          </a:xfrm>
          <a:prstGeom prst="rect">
            <a:avLst/>
          </a:prstGeom>
          <a:noFill/>
          <a:ln>
            <a:noFill/>
          </a:ln>
        </p:spPr>
        <p:txBody>
          <a:bodyPr anchorCtr="0" anchor="t" bIns="91425" lIns="91425" rIns="91425" tIns="91425">
            <a:noAutofit/>
          </a:bodyPr>
          <a:lstStyle/>
          <a:p>
            <a:pPr indent="-228600" lvl="0" marL="457200" rtl="0">
              <a:spcBef>
                <a:spcPts val="0"/>
              </a:spcBef>
              <a:buClr>
                <a:schemeClr val="lt1"/>
              </a:buClr>
              <a:buChar char="●"/>
            </a:pPr>
            <a:r>
              <a:rPr lang="en">
                <a:solidFill>
                  <a:schemeClr val="lt1"/>
                </a:solidFill>
              </a:rPr>
              <a:t>Go out of your way to be polite. Be </a:t>
            </a:r>
            <a:r>
              <a:rPr i="1" lang="en">
                <a:solidFill>
                  <a:schemeClr val="lt1"/>
                </a:solidFill>
              </a:rPr>
              <a:t>irrationally</a:t>
            </a:r>
            <a:r>
              <a:rPr lang="en">
                <a:solidFill>
                  <a:schemeClr val="lt1"/>
                </a:solidFill>
              </a:rPr>
              <a:t> polite.</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2"/>
                                        </p:tgtEl>
                                        <p:attrNameLst>
                                          <p:attrName>style.visibility</p:attrName>
                                        </p:attrNameLst>
                                      </p:cBhvr>
                                      <p:to>
                                        <p:strVal val="visible"/>
                                      </p:to>
                                    </p:set>
                                    <p:animEffect filter="fade" transition="in">
                                      <p:cBhvr>
                                        <p:cTn dur="1000"/>
                                        <p:tgtEl>
                                          <p:spTgt spid="4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4"/>
                                        </p:tgtEl>
                                        <p:attrNameLst>
                                          <p:attrName>style.visibility</p:attrName>
                                        </p:attrNameLst>
                                      </p:cBhvr>
                                      <p:to>
                                        <p:strVal val="visible"/>
                                      </p:to>
                                    </p:set>
                                    <p:animEffect filter="fade" transition="in">
                                      <p:cBhvr>
                                        <p:cTn dur="1000"/>
                                        <p:tgtEl>
                                          <p:spTgt spid="4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5"/>
                                        </p:tgtEl>
                                        <p:attrNameLst>
                                          <p:attrName>style.visibility</p:attrName>
                                        </p:attrNameLst>
                                      </p:cBhvr>
                                      <p:to>
                                        <p:strVal val="visible"/>
                                      </p:to>
                                    </p:set>
                                    <p:animEffect filter="fade" transition="in">
                                      <p:cBhvr>
                                        <p:cTn dur="1000"/>
                                        <p:tgtEl>
                                          <p:spTgt spid="4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9" name="Shape 469"/>
        <p:cNvGrpSpPr/>
        <p:nvPr/>
      </p:nvGrpSpPr>
      <p:grpSpPr>
        <a:xfrm>
          <a:off x="0" y="0"/>
          <a:ext cx="0" cy="0"/>
          <a:chOff x="0" y="0"/>
          <a:chExt cx="0" cy="0"/>
        </a:xfrm>
      </p:grpSpPr>
      <p:sp>
        <p:nvSpPr>
          <p:cNvPr id="470" name="Shape 470"/>
          <p:cNvSpPr txBox="1"/>
          <p:nvPr>
            <p:ph type="ctrTitle"/>
          </p:nvPr>
        </p:nvSpPr>
        <p:spPr>
          <a:xfrm>
            <a:off x="1264150" y="662525"/>
            <a:ext cx="6279600" cy="921900"/>
          </a:xfrm>
          <a:prstGeom prst="rect">
            <a:avLst/>
          </a:prstGeom>
        </p:spPr>
        <p:txBody>
          <a:bodyPr anchorCtr="0" anchor="t" bIns="41575" lIns="41575" rIns="41575" tIns="41575">
            <a:noAutofit/>
          </a:bodyPr>
          <a:lstStyle/>
          <a:p>
            <a:pPr lvl="0" rtl="0">
              <a:spcBef>
                <a:spcPts val="0"/>
              </a:spcBef>
              <a:buNone/>
            </a:pPr>
            <a:r>
              <a:rPr lang="en"/>
              <a:t>Good Python</a:t>
            </a:r>
          </a:p>
        </p:txBody>
      </p:sp>
      <p:sp>
        <p:nvSpPr>
          <p:cNvPr id="471" name="Shape 471"/>
          <p:cNvSpPr txBox="1"/>
          <p:nvPr/>
        </p:nvSpPr>
        <p:spPr>
          <a:xfrm>
            <a:off x="789100" y="1525525"/>
            <a:ext cx="3361500" cy="369000"/>
          </a:xfrm>
          <a:prstGeom prst="rect">
            <a:avLst/>
          </a:prstGeom>
          <a:noFill/>
          <a:ln>
            <a:noFill/>
          </a:ln>
        </p:spPr>
        <p:txBody>
          <a:bodyPr anchorCtr="0" anchor="t" bIns="91425" lIns="91425" rIns="91425" tIns="91425">
            <a:noAutofit/>
          </a:bodyPr>
          <a:lstStyle/>
          <a:p>
            <a:pPr indent="-228600" lvl="0" marL="457200" rtl="0">
              <a:spcBef>
                <a:spcPts val="0"/>
              </a:spcBef>
              <a:buClr>
                <a:srgbClr val="FFFFFF"/>
              </a:buClr>
              <a:buChar char="●"/>
            </a:pPr>
            <a:r>
              <a:rPr lang="en">
                <a:solidFill>
                  <a:srgbClr val="FFFFFF"/>
                </a:solidFill>
              </a:rPr>
              <a:t>Is a good citizen to its neighbors</a:t>
            </a:r>
          </a:p>
        </p:txBody>
      </p:sp>
      <p:sp>
        <p:nvSpPr>
          <p:cNvPr id="472" name="Shape 472"/>
          <p:cNvSpPr txBox="1"/>
          <p:nvPr/>
        </p:nvSpPr>
        <p:spPr>
          <a:xfrm>
            <a:off x="4770400" y="3784325"/>
            <a:ext cx="4113000" cy="1199400"/>
          </a:xfrm>
          <a:prstGeom prst="rect">
            <a:avLst/>
          </a:prstGeom>
          <a:noFill/>
          <a:ln>
            <a:noFill/>
          </a:ln>
        </p:spPr>
        <p:txBody>
          <a:bodyPr anchorCtr="0" anchor="t" bIns="91425" lIns="91425" rIns="91425" tIns="91425">
            <a:noAutofit/>
          </a:bodyPr>
          <a:lstStyle/>
          <a:p>
            <a:pPr lvl="0">
              <a:spcBef>
                <a:spcPts val="0"/>
              </a:spcBef>
              <a:buNone/>
            </a:pPr>
            <a:r>
              <a:rPr i="1" lang="en">
                <a:solidFill>
                  <a:srgbClr val="666666"/>
                </a:solidFill>
                <a:highlight>
                  <a:srgbClr val="FFFFFF"/>
                </a:highlight>
                <a:latin typeface="Lato"/>
                <a:ea typeface="Lato"/>
                <a:cs typeface="Lato"/>
                <a:sym typeface="Lato"/>
              </a:rPr>
              <a:t>A good person can make another person good; it means that goodness will elicit goodness in the society; other persons will also be good. </a:t>
            </a:r>
          </a:p>
          <a:p>
            <a:pPr lvl="0">
              <a:spcBef>
                <a:spcPts val="0"/>
              </a:spcBef>
              <a:buNone/>
            </a:pPr>
            <a:r>
              <a:t/>
            </a:r>
            <a:endParaRPr i="1">
              <a:solidFill>
                <a:srgbClr val="666666"/>
              </a:solidFill>
              <a:highlight>
                <a:srgbClr val="FFFFFF"/>
              </a:highlight>
              <a:latin typeface="Lato"/>
              <a:ea typeface="Lato"/>
              <a:cs typeface="Lato"/>
              <a:sym typeface="Lato"/>
            </a:endParaRPr>
          </a:p>
          <a:p>
            <a:pPr lvl="0">
              <a:spcBef>
                <a:spcPts val="0"/>
              </a:spcBef>
              <a:buNone/>
            </a:pPr>
            <a:r>
              <a:rPr b="1" i="1" lang="en">
                <a:solidFill>
                  <a:srgbClr val="666666"/>
                </a:solidFill>
                <a:highlight>
                  <a:srgbClr val="FFFFFF"/>
                </a:highlight>
                <a:latin typeface="Lato"/>
                <a:ea typeface="Lato"/>
                <a:cs typeface="Lato"/>
                <a:sym typeface="Lato"/>
              </a:rPr>
              <a:t>-Bhumibol Adulyadej</a:t>
            </a:r>
          </a:p>
        </p:txBody>
      </p:sp>
      <p:sp>
        <p:nvSpPr>
          <p:cNvPr id="473" name="Shape 473"/>
          <p:cNvSpPr txBox="1"/>
          <p:nvPr/>
        </p:nvSpPr>
        <p:spPr>
          <a:xfrm>
            <a:off x="789100" y="1788350"/>
            <a:ext cx="7229700" cy="283500"/>
          </a:xfrm>
          <a:prstGeom prst="rect">
            <a:avLst/>
          </a:prstGeom>
          <a:noFill/>
          <a:ln>
            <a:noFill/>
          </a:ln>
        </p:spPr>
        <p:txBody>
          <a:bodyPr anchorCtr="0" anchor="t" bIns="91425" lIns="91425" rIns="91425" tIns="91425">
            <a:noAutofit/>
          </a:bodyPr>
          <a:lstStyle/>
          <a:p>
            <a:pPr indent="-228600" lvl="0" marL="457200" rtl="0">
              <a:spcBef>
                <a:spcPts val="0"/>
              </a:spcBef>
              <a:buClr>
                <a:schemeClr val="lt1"/>
              </a:buClr>
              <a:buChar char="●"/>
            </a:pPr>
            <a:r>
              <a:rPr lang="en">
                <a:solidFill>
                  <a:schemeClr val="lt1"/>
                </a:solidFill>
              </a:rPr>
              <a:t>Uses configuration values to gate changes when appropriate</a:t>
            </a:r>
          </a:p>
        </p:txBody>
      </p:sp>
      <p:sp>
        <p:nvSpPr>
          <p:cNvPr id="474" name="Shape 474"/>
          <p:cNvSpPr txBox="1"/>
          <p:nvPr/>
        </p:nvSpPr>
        <p:spPr>
          <a:xfrm>
            <a:off x="789100" y="3080275"/>
            <a:ext cx="3582900" cy="369000"/>
          </a:xfrm>
          <a:prstGeom prst="rect">
            <a:avLst/>
          </a:prstGeom>
          <a:noFill/>
          <a:ln>
            <a:noFill/>
          </a:ln>
        </p:spPr>
        <p:txBody>
          <a:bodyPr anchorCtr="0" anchor="t" bIns="91425" lIns="91425" rIns="91425" tIns="91425">
            <a:noAutofit/>
          </a:bodyPr>
          <a:lstStyle/>
          <a:p>
            <a:pPr indent="-228600" lvl="0" marL="457200" rtl="0">
              <a:spcBef>
                <a:spcPts val="0"/>
              </a:spcBef>
              <a:buClr>
                <a:schemeClr val="lt1"/>
              </a:buClr>
              <a:buChar char="●"/>
            </a:pPr>
            <a:r>
              <a:rPr lang="en">
                <a:solidFill>
                  <a:schemeClr val="lt1"/>
                </a:solidFill>
              </a:rPr>
              <a:t>Is modular</a:t>
            </a:r>
          </a:p>
          <a:p>
            <a:pPr lvl="0">
              <a:spcBef>
                <a:spcPts val="0"/>
              </a:spcBef>
              <a:buNone/>
            </a:pPr>
            <a:r>
              <a:t/>
            </a:r>
            <a:endParaRPr/>
          </a:p>
        </p:txBody>
      </p:sp>
      <p:sp>
        <p:nvSpPr>
          <p:cNvPr id="475" name="Shape 475"/>
          <p:cNvSpPr txBox="1"/>
          <p:nvPr/>
        </p:nvSpPr>
        <p:spPr>
          <a:xfrm>
            <a:off x="6562150" y="1548625"/>
            <a:ext cx="3853200" cy="322800"/>
          </a:xfrm>
          <a:prstGeom prst="rect">
            <a:avLst/>
          </a:prstGeom>
          <a:noFill/>
          <a:ln>
            <a:noFill/>
          </a:ln>
        </p:spPr>
        <p:txBody>
          <a:bodyPr anchorCtr="0" anchor="t" bIns="91425" lIns="91425" rIns="91425" tIns="91425">
            <a:noAutofit/>
          </a:bodyPr>
          <a:lstStyle/>
          <a:p>
            <a:pPr indent="-228600" lvl="0" marL="457200" rtl="0">
              <a:spcBef>
                <a:spcPts val="0"/>
              </a:spcBef>
              <a:buClr>
                <a:schemeClr val="lt1"/>
              </a:buClr>
              <a:buChar char="●"/>
            </a:pPr>
            <a:r>
              <a:rPr lang="en">
                <a:solidFill>
                  <a:schemeClr val="lt1"/>
                </a:solidFill>
              </a:rPr>
              <a:t>Is modular</a:t>
            </a:r>
          </a:p>
          <a:p>
            <a:pPr lvl="0">
              <a:spcBef>
                <a:spcPts val="0"/>
              </a:spcBef>
              <a:buNone/>
            </a:pPr>
            <a:r>
              <a:t/>
            </a:r>
            <a:endParaRPr/>
          </a:p>
        </p:txBody>
      </p:sp>
      <p:sp>
        <p:nvSpPr>
          <p:cNvPr id="476" name="Shape 476"/>
          <p:cNvSpPr txBox="1"/>
          <p:nvPr/>
        </p:nvSpPr>
        <p:spPr>
          <a:xfrm>
            <a:off x="789100" y="2796775"/>
            <a:ext cx="3217500" cy="283500"/>
          </a:xfrm>
          <a:prstGeom prst="rect">
            <a:avLst/>
          </a:prstGeom>
          <a:noFill/>
          <a:ln>
            <a:noFill/>
          </a:ln>
        </p:spPr>
        <p:txBody>
          <a:bodyPr anchorCtr="0" anchor="t" bIns="91425" lIns="91425" rIns="91425" tIns="91425">
            <a:noAutofit/>
          </a:bodyPr>
          <a:lstStyle/>
          <a:p>
            <a:pPr indent="-228600" lvl="0" marL="457200" rtl="0">
              <a:spcBef>
                <a:spcPts val="0"/>
              </a:spcBef>
              <a:buClr>
                <a:schemeClr val="lt1"/>
              </a:buClr>
              <a:buChar char="●"/>
            </a:pPr>
            <a:r>
              <a:rPr lang="en">
                <a:solidFill>
                  <a:schemeClr val="lt1"/>
                </a:solidFill>
              </a:rPr>
              <a:t>Is free of “weasel words”</a:t>
            </a:r>
          </a:p>
        </p:txBody>
      </p:sp>
      <p:sp>
        <p:nvSpPr>
          <p:cNvPr id="477" name="Shape 477"/>
          <p:cNvSpPr txBox="1"/>
          <p:nvPr/>
        </p:nvSpPr>
        <p:spPr>
          <a:xfrm>
            <a:off x="6562150" y="1894525"/>
            <a:ext cx="3217500" cy="283500"/>
          </a:xfrm>
          <a:prstGeom prst="rect">
            <a:avLst/>
          </a:prstGeom>
          <a:noFill/>
          <a:ln>
            <a:noFill/>
          </a:ln>
        </p:spPr>
        <p:txBody>
          <a:bodyPr anchorCtr="0" anchor="t" bIns="91425" lIns="91425" rIns="91425" tIns="91425">
            <a:noAutofit/>
          </a:bodyPr>
          <a:lstStyle/>
          <a:p>
            <a:pPr indent="-228600" lvl="0" marL="457200" rtl="0">
              <a:spcBef>
                <a:spcPts val="0"/>
              </a:spcBef>
              <a:buClr>
                <a:schemeClr val="lt1"/>
              </a:buClr>
              <a:buChar char="●"/>
            </a:pPr>
            <a:r>
              <a:rPr lang="en">
                <a:solidFill>
                  <a:schemeClr val="lt1"/>
                </a:solidFill>
              </a:rPr>
              <a:t>Is free of “weasel words”</a:t>
            </a:r>
          </a:p>
          <a:p>
            <a:pPr lvl="0">
              <a:spcBef>
                <a:spcPts val="0"/>
              </a:spcBef>
              <a:buNone/>
            </a:pPr>
            <a:r>
              <a:t/>
            </a:r>
            <a:endParaRPr/>
          </a:p>
        </p:txBody>
      </p:sp>
      <p:sp>
        <p:nvSpPr>
          <p:cNvPr id="478" name="Shape 478"/>
          <p:cNvSpPr txBox="1"/>
          <p:nvPr/>
        </p:nvSpPr>
        <p:spPr>
          <a:xfrm>
            <a:off x="789100" y="2107437"/>
            <a:ext cx="4356900" cy="322800"/>
          </a:xfrm>
          <a:prstGeom prst="rect">
            <a:avLst/>
          </a:prstGeom>
          <a:noFill/>
          <a:ln>
            <a:noFill/>
          </a:ln>
        </p:spPr>
        <p:txBody>
          <a:bodyPr anchorCtr="0" anchor="t" bIns="91425" lIns="91425" rIns="91425" tIns="91425">
            <a:noAutofit/>
          </a:bodyPr>
          <a:lstStyle/>
          <a:p>
            <a:pPr indent="-228600" lvl="0" marL="457200" rtl="0">
              <a:spcBef>
                <a:spcPts val="0"/>
              </a:spcBef>
              <a:buClr>
                <a:schemeClr val="lt1"/>
              </a:buClr>
              <a:buChar char="●"/>
            </a:pPr>
            <a:r>
              <a:rPr lang="en">
                <a:solidFill>
                  <a:schemeClr val="lt1"/>
                </a:solidFill>
              </a:rPr>
              <a:t>Doesn’t change around keyword ordering</a:t>
            </a:r>
          </a:p>
          <a:p>
            <a:pPr lvl="0">
              <a:spcBef>
                <a:spcPts val="0"/>
              </a:spcBef>
              <a:buNone/>
            </a:pPr>
            <a:r>
              <a:t/>
            </a:r>
            <a:endParaRPr/>
          </a:p>
        </p:txBody>
      </p:sp>
      <p:sp>
        <p:nvSpPr>
          <p:cNvPr id="479" name="Shape 479"/>
          <p:cNvSpPr txBox="1"/>
          <p:nvPr/>
        </p:nvSpPr>
        <p:spPr>
          <a:xfrm>
            <a:off x="789100" y="2465850"/>
            <a:ext cx="3119700" cy="420300"/>
          </a:xfrm>
          <a:prstGeom prst="rect">
            <a:avLst/>
          </a:prstGeom>
          <a:noFill/>
          <a:ln>
            <a:noFill/>
          </a:ln>
        </p:spPr>
        <p:txBody>
          <a:bodyPr anchorCtr="0" anchor="t" bIns="91425" lIns="91425" rIns="91425" tIns="91425">
            <a:noAutofit/>
          </a:bodyPr>
          <a:lstStyle/>
          <a:p>
            <a:pPr indent="-228600" lvl="0" marL="457200" rtl="0">
              <a:spcBef>
                <a:spcPts val="0"/>
              </a:spcBef>
              <a:buClr>
                <a:schemeClr val="lt1"/>
              </a:buClr>
              <a:buChar char="●"/>
            </a:pPr>
            <a:r>
              <a:rPr lang="en">
                <a:solidFill>
                  <a:schemeClr val="lt1"/>
                </a:solidFill>
              </a:rPr>
              <a:t>Is visually pleasing</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1"/>
                                        </p:tgtEl>
                                        <p:attrNameLst>
                                          <p:attrName>style.visibility</p:attrName>
                                        </p:attrNameLst>
                                      </p:cBhvr>
                                      <p:to>
                                        <p:strVal val="visible"/>
                                      </p:to>
                                    </p:set>
                                    <p:animEffect filter="fade" transition="in">
                                      <p:cBhvr>
                                        <p:cTn dur="1000"/>
                                        <p:tgtEl>
                                          <p:spTgt spid="4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3"/>
                                        </p:tgtEl>
                                        <p:attrNameLst>
                                          <p:attrName>style.visibility</p:attrName>
                                        </p:attrNameLst>
                                      </p:cBhvr>
                                      <p:to>
                                        <p:strVal val="visible"/>
                                      </p:to>
                                    </p:set>
                                    <p:animEffect filter="fade" transition="in">
                                      <p:cBhvr>
                                        <p:cTn dur="1000"/>
                                        <p:tgtEl>
                                          <p:spTgt spid="4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8"/>
                                        </p:tgtEl>
                                        <p:attrNameLst>
                                          <p:attrName>style.visibility</p:attrName>
                                        </p:attrNameLst>
                                      </p:cBhvr>
                                      <p:to>
                                        <p:strVal val="visible"/>
                                      </p:to>
                                    </p:set>
                                    <p:animEffect filter="fade" transition="in">
                                      <p:cBhvr>
                                        <p:cTn dur="1000"/>
                                        <p:tgtEl>
                                          <p:spTgt spid="4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9"/>
                                        </p:tgtEl>
                                        <p:attrNameLst>
                                          <p:attrName>style.visibility</p:attrName>
                                        </p:attrNameLst>
                                      </p:cBhvr>
                                      <p:to>
                                        <p:strVal val="visible"/>
                                      </p:to>
                                    </p:set>
                                    <p:animEffect filter="fade" transition="in">
                                      <p:cBhvr>
                                        <p:cTn dur="1000"/>
                                        <p:tgtEl>
                                          <p:spTgt spid="4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6"/>
                                        </p:tgtEl>
                                        <p:attrNameLst>
                                          <p:attrName>style.visibility</p:attrName>
                                        </p:attrNameLst>
                                      </p:cBhvr>
                                      <p:to>
                                        <p:strVal val="visible"/>
                                      </p:to>
                                    </p:set>
                                    <p:animEffect filter="fade" transition="in">
                                      <p:cBhvr>
                                        <p:cTn dur="1000"/>
                                        <p:tgtEl>
                                          <p:spTgt spid="4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4"/>
                                        </p:tgtEl>
                                        <p:attrNameLst>
                                          <p:attrName>style.visibility</p:attrName>
                                        </p:attrNameLst>
                                      </p:cBhvr>
                                      <p:to>
                                        <p:strVal val="visible"/>
                                      </p:to>
                                    </p:set>
                                    <p:animEffect filter="fade" transition="in">
                                      <p:cBhvr>
                                        <p:cTn dur="1000"/>
                                        <p:tgtEl>
                                          <p:spTgt spid="4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5"/>
                                        </p:tgtEl>
                                        <p:attrNameLst>
                                          <p:attrName>style.visibility</p:attrName>
                                        </p:attrNameLst>
                                      </p:cBhvr>
                                      <p:to>
                                        <p:strVal val="visible"/>
                                      </p:to>
                                    </p:set>
                                    <p:animEffect filter="fade" transition="in">
                                      <p:cBhvr>
                                        <p:cTn dur="1000"/>
                                        <p:tgtEl>
                                          <p:spTgt spid="4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7"/>
                                        </p:tgtEl>
                                        <p:attrNameLst>
                                          <p:attrName>style.visibility</p:attrName>
                                        </p:attrNameLst>
                                      </p:cBhvr>
                                      <p:to>
                                        <p:strVal val="visible"/>
                                      </p:to>
                                    </p:set>
                                    <p:animEffect filter="fade" transition="in">
                                      <p:cBhvr>
                                        <p:cTn dur="1000"/>
                                        <p:tgtEl>
                                          <p:spTgt spid="4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3" name="Shape 483"/>
        <p:cNvGrpSpPr/>
        <p:nvPr/>
      </p:nvGrpSpPr>
      <p:grpSpPr>
        <a:xfrm>
          <a:off x="0" y="0"/>
          <a:ext cx="0" cy="0"/>
          <a:chOff x="0" y="0"/>
          <a:chExt cx="0" cy="0"/>
        </a:xfrm>
      </p:grpSpPr>
      <p:sp>
        <p:nvSpPr>
          <p:cNvPr id="484" name="Shape 484"/>
          <p:cNvSpPr txBox="1"/>
          <p:nvPr>
            <p:ph idx="12" type="sldNum"/>
          </p:nvPr>
        </p:nvSpPr>
        <p:spPr>
          <a:xfrm>
            <a:off x="6583680" y="4783455"/>
            <a:ext cx="2103000" cy="126900"/>
          </a:xfrm>
          <a:prstGeom prst="rect">
            <a:avLst/>
          </a:prstGeom>
          <a:noFill/>
          <a:ln>
            <a:noFill/>
          </a:ln>
        </p:spPr>
        <p:txBody>
          <a:bodyPr anchorCtr="0" anchor="t" bIns="0" lIns="0" rIns="0" tIns="0">
            <a:noAutofit/>
          </a:bodyPr>
          <a:lstStyle/>
          <a:p>
            <a:pPr lvl="0" rtl="0">
              <a:spcBef>
                <a:spcPts val="0"/>
              </a:spcBef>
              <a:buNone/>
            </a:pPr>
            <a:fld id="{00000000-1234-1234-1234-123412341234}" type="slidenum">
              <a:rPr lang="en"/>
              <a:t>‹#›</a:t>
            </a:fld>
          </a:p>
        </p:txBody>
      </p:sp>
      <p:grpSp>
        <p:nvGrpSpPr>
          <p:cNvPr id="485" name="Shape 485"/>
          <p:cNvGrpSpPr/>
          <p:nvPr/>
        </p:nvGrpSpPr>
        <p:grpSpPr>
          <a:xfrm>
            <a:off x="167299" y="176304"/>
            <a:ext cx="650474" cy="750623"/>
            <a:chOff x="-1" y="-1"/>
            <a:chExt cx="1430244" cy="1651536"/>
          </a:xfrm>
        </p:grpSpPr>
        <p:sp>
          <p:nvSpPr>
            <p:cNvPr id="486" name="Shape 486"/>
            <p:cNvSpPr/>
            <p:nvPr/>
          </p:nvSpPr>
          <p:spPr>
            <a:xfrm>
              <a:off x="-1" y="-1"/>
              <a:ext cx="1430244" cy="1651536"/>
            </a:xfrm>
            <a:custGeom>
              <a:pathLst>
                <a:path extrusionOk="0" h="21600" w="21600">
                  <a:moveTo>
                    <a:pt x="10800" y="0"/>
                  </a:moveTo>
                  <a:lnTo>
                    <a:pt x="0" y="5400"/>
                  </a:lnTo>
                  <a:lnTo>
                    <a:pt x="0" y="16200"/>
                  </a:lnTo>
                  <a:lnTo>
                    <a:pt x="10800" y="21600"/>
                  </a:lnTo>
                  <a:lnTo>
                    <a:pt x="21600" y="16200"/>
                  </a:lnTo>
                  <a:lnTo>
                    <a:pt x="21600" y="5400"/>
                  </a:lnTo>
                  <a:lnTo>
                    <a:pt x="10800" y="0"/>
                  </a:lnTo>
                  <a:close/>
                </a:path>
              </a:pathLst>
            </a:custGeom>
            <a:solidFill>
              <a:srgbClr val="45C7F2"/>
            </a:solidFill>
            <a:ln>
              <a:noFill/>
            </a:ln>
          </p:spPr>
          <p:txBody>
            <a:bodyPr anchorCtr="0" anchor="t" bIns="0" lIns="0" rIns="0" tIns="0">
              <a:noAutofit/>
            </a:bodyPr>
            <a:lstStyle/>
            <a:p>
              <a:pPr indent="0" lvl="0" marL="0" marR="0" rtl="0" algn="l">
                <a:spcBef>
                  <a:spcPts val="0"/>
                </a:spcBef>
                <a:buNone/>
              </a:pPr>
              <a:r>
                <a:t/>
              </a:r>
              <a:endParaRPr b="0" i="0" sz="800" u="none" cap="none" strike="noStrike">
                <a:latin typeface="Calibri"/>
                <a:ea typeface="Calibri"/>
                <a:cs typeface="Calibri"/>
                <a:sym typeface="Calibri"/>
              </a:endParaRPr>
            </a:p>
          </p:txBody>
        </p:sp>
        <p:grpSp>
          <p:nvGrpSpPr>
            <p:cNvPr id="487" name="Shape 487"/>
            <p:cNvGrpSpPr/>
            <p:nvPr/>
          </p:nvGrpSpPr>
          <p:grpSpPr>
            <a:xfrm>
              <a:off x="280124" y="440616"/>
              <a:ext cx="869977" cy="503927"/>
              <a:chOff x="-2" y="0"/>
              <a:chExt cx="869977" cy="503928"/>
            </a:xfrm>
          </p:grpSpPr>
          <p:sp>
            <p:nvSpPr>
              <p:cNvPr id="488" name="Shape 488"/>
              <p:cNvSpPr/>
              <p:nvPr/>
            </p:nvSpPr>
            <p:spPr>
              <a:xfrm>
                <a:off x="-1" y="0"/>
                <a:ext cx="510084" cy="503928"/>
              </a:xfrm>
              <a:custGeom>
                <a:pathLst>
                  <a:path extrusionOk="0" h="21600" w="21600">
                    <a:moveTo>
                      <a:pt x="18501" y="0"/>
                    </a:moveTo>
                    <a:lnTo>
                      <a:pt x="18218" y="0"/>
                    </a:lnTo>
                    <a:lnTo>
                      <a:pt x="149" y="10246"/>
                    </a:lnTo>
                    <a:lnTo>
                      <a:pt x="0" y="10503"/>
                    </a:lnTo>
                    <a:lnTo>
                      <a:pt x="0" y="11059"/>
                    </a:lnTo>
                    <a:lnTo>
                      <a:pt x="149" y="11317"/>
                    </a:lnTo>
                    <a:lnTo>
                      <a:pt x="18228" y="21567"/>
                    </a:lnTo>
                    <a:lnTo>
                      <a:pt x="18356" y="21600"/>
                    </a:lnTo>
                    <a:lnTo>
                      <a:pt x="18612" y="21600"/>
                    </a:lnTo>
                    <a:lnTo>
                      <a:pt x="18741" y="21567"/>
                    </a:lnTo>
                    <a:lnTo>
                      <a:pt x="18857" y="21502"/>
                    </a:lnTo>
                    <a:lnTo>
                      <a:pt x="21600" y="19947"/>
                    </a:lnTo>
                    <a:lnTo>
                      <a:pt x="18484" y="19947"/>
                    </a:lnTo>
                    <a:lnTo>
                      <a:pt x="2318" y="10781"/>
                    </a:lnTo>
                    <a:lnTo>
                      <a:pt x="18360" y="1685"/>
                    </a:lnTo>
                    <a:lnTo>
                      <a:pt x="21475" y="1685"/>
                    </a:lnTo>
                    <a:lnTo>
                      <a:pt x="18501" y="0"/>
                    </a:lnTo>
                    <a:close/>
                  </a:path>
                </a:pathLst>
              </a:custGeom>
              <a:solidFill>
                <a:srgbClr val="FFFFFF"/>
              </a:solidFill>
              <a:ln>
                <a:noFill/>
              </a:ln>
            </p:spPr>
            <p:txBody>
              <a:bodyPr anchorCtr="0" anchor="t" bIns="0" lIns="0" rIns="0" tIns="0">
                <a:noAutofit/>
              </a:bodyPr>
              <a:lstStyle/>
              <a:p>
                <a:pPr indent="0" lvl="0" marL="0" marR="0" rtl="0" algn="l">
                  <a:spcBef>
                    <a:spcPts val="0"/>
                  </a:spcBef>
                  <a:buNone/>
                </a:pPr>
                <a:r>
                  <a:t/>
                </a:r>
                <a:endParaRPr b="0" i="0" sz="800" u="none" cap="none" strike="noStrike">
                  <a:latin typeface="Calibri"/>
                  <a:ea typeface="Calibri"/>
                  <a:cs typeface="Calibri"/>
                  <a:sym typeface="Calibri"/>
                </a:endParaRPr>
              </a:p>
            </p:txBody>
          </p:sp>
          <p:sp>
            <p:nvSpPr>
              <p:cNvPr id="489" name="Shape 489"/>
              <p:cNvSpPr/>
              <p:nvPr/>
            </p:nvSpPr>
            <p:spPr>
              <a:xfrm>
                <a:off x="433547" y="39317"/>
                <a:ext cx="436428" cy="426060"/>
              </a:xfrm>
              <a:custGeom>
                <a:pathLst>
                  <a:path extrusionOk="0" h="21600" w="21600">
                    <a:moveTo>
                      <a:pt x="3641" y="0"/>
                    </a:moveTo>
                    <a:lnTo>
                      <a:pt x="0" y="0"/>
                    </a:lnTo>
                    <a:lnTo>
                      <a:pt x="18891" y="10841"/>
                    </a:lnTo>
                    <a:lnTo>
                      <a:pt x="146" y="21600"/>
                    </a:lnTo>
                    <a:lnTo>
                      <a:pt x="3787" y="21600"/>
                    </a:lnTo>
                    <a:lnTo>
                      <a:pt x="21426" y="11474"/>
                    </a:lnTo>
                    <a:lnTo>
                      <a:pt x="21600" y="11170"/>
                    </a:lnTo>
                    <a:lnTo>
                      <a:pt x="21600" y="10511"/>
                    </a:lnTo>
                    <a:lnTo>
                      <a:pt x="21426" y="10207"/>
                    </a:lnTo>
                    <a:lnTo>
                      <a:pt x="3641" y="0"/>
                    </a:lnTo>
                    <a:close/>
                  </a:path>
                </a:pathLst>
              </a:custGeom>
              <a:solidFill>
                <a:srgbClr val="FFFFFF"/>
              </a:solidFill>
              <a:ln>
                <a:noFill/>
              </a:ln>
            </p:spPr>
            <p:txBody>
              <a:bodyPr anchorCtr="0" anchor="t" bIns="0" lIns="0" rIns="0" tIns="0">
                <a:noAutofit/>
              </a:bodyPr>
              <a:lstStyle/>
              <a:p>
                <a:pPr indent="0" lvl="0" marL="0" marR="0" rtl="0" algn="l">
                  <a:spcBef>
                    <a:spcPts val="0"/>
                  </a:spcBef>
                  <a:buNone/>
                </a:pPr>
                <a:r>
                  <a:t/>
                </a:r>
                <a:endParaRPr b="0" i="0" sz="800" u="none" cap="none" strike="noStrike">
                  <a:latin typeface="Calibri"/>
                  <a:ea typeface="Calibri"/>
                  <a:cs typeface="Calibri"/>
                  <a:sym typeface="Calibri"/>
                </a:endParaRPr>
              </a:p>
            </p:txBody>
          </p:sp>
        </p:grpSp>
        <p:grpSp>
          <p:nvGrpSpPr>
            <p:cNvPr id="490" name="Shape 490"/>
            <p:cNvGrpSpPr/>
            <p:nvPr/>
          </p:nvGrpSpPr>
          <p:grpSpPr>
            <a:xfrm>
              <a:off x="280831" y="836114"/>
              <a:ext cx="868650" cy="270162"/>
              <a:chOff x="-1" y="-2"/>
              <a:chExt cx="868650" cy="270162"/>
            </a:xfrm>
          </p:grpSpPr>
          <p:sp>
            <p:nvSpPr>
              <p:cNvPr id="491" name="Shape 491"/>
              <p:cNvSpPr/>
              <p:nvPr/>
            </p:nvSpPr>
            <p:spPr>
              <a:xfrm>
                <a:off x="-1" y="-1"/>
                <a:ext cx="508896" cy="270162"/>
              </a:xfrm>
              <a:custGeom>
                <a:pathLst>
                  <a:path extrusionOk="0" h="21600" w="21600">
                    <a:moveTo>
                      <a:pt x="837" y="0"/>
                    </a:moveTo>
                    <a:lnTo>
                      <a:pt x="383" y="198"/>
                    </a:lnTo>
                    <a:lnTo>
                      <a:pt x="0" y="1020"/>
                    </a:lnTo>
                    <a:lnTo>
                      <a:pt x="25" y="1958"/>
                    </a:lnTo>
                    <a:lnTo>
                      <a:pt x="360" y="2675"/>
                    </a:lnTo>
                    <a:lnTo>
                      <a:pt x="18240" y="21538"/>
                    </a:lnTo>
                    <a:lnTo>
                      <a:pt x="18368" y="21600"/>
                    </a:lnTo>
                    <a:lnTo>
                      <a:pt x="18625" y="21600"/>
                    </a:lnTo>
                    <a:lnTo>
                      <a:pt x="18753" y="21538"/>
                    </a:lnTo>
                    <a:lnTo>
                      <a:pt x="18870" y="21418"/>
                    </a:lnTo>
                    <a:lnTo>
                      <a:pt x="21600" y="18516"/>
                    </a:lnTo>
                    <a:lnTo>
                      <a:pt x="18496" y="18516"/>
                    </a:lnTo>
                    <a:lnTo>
                      <a:pt x="837" y="0"/>
                    </a:lnTo>
                    <a:close/>
                  </a:path>
                </a:pathLst>
              </a:custGeom>
              <a:solidFill>
                <a:srgbClr val="FFFFFF"/>
              </a:solidFill>
              <a:ln>
                <a:noFill/>
              </a:ln>
            </p:spPr>
            <p:txBody>
              <a:bodyPr anchorCtr="0" anchor="t" bIns="0" lIns="0" rIns="0" tIns="0">
                <a:noAutofit/>
              </a:bodyPr>
              <a:lstStyle/>
              <a:p>
                <a:pPr indent="0" lvl="0" marL="0" marR="0" rtl="0" algn="l">
                  <a:spcBef>
                    <a:spcPts val="0"/>
                  </a:spcBef>
                  <a:buNone/>
                </a:pPr>
                <a:r>
                  <a:t/>
                </a:r>
                <a:endParaRPr b="0" i="0" sz="800" u="none" cap="none" strike="noStrike">
                  <a:latin typeface="Calibri"/>
                  <a:ea typeface="Calibri"/>
                  <a:cs typeface="Calibri"/>
                  <a:sym typeface="Calibri"/>
                </a:endParaRPr>
              </a:p>
            </p:txBody>
          </p:sp>
          <p:sp>
            <p:nvSpPr>
              <p:cNvPr id="492" name="Shape 492"/>
              <p:cNvSpPr/>
              <p:nvPr/>
            </p:nvSpPr>
            <p:spPr>
              <a:xfrm>
                <a:off x="435785" y="1650"/>
                <a:ext cx="432864" cy="229932"/>
              </a:xfrm>
              <a:custGeom>
                <a:pathLst>
                  <a:path extrusionOk="0" h="21600" w="21600">
                    <a:moveTo>
                      <a:pt x="20885" y="0"/>
                    </a:moveTo>
                    <a:lnTo>
                      <a:pt x="20297" y="191"/>
                    </a:lnTo>
                    <a:lnTo>
                      <a:pt x="0" y="21600"/>
                    </a:lnTo>
                    <a:lnTo>
                      <a:pt x="3649" y="21600"/>
                    </a:lnTo>
                    <a:lnTo>
                      <a:pt x="21438" y="2706"/>
                    </a:lnTo>
                    <a:lnTo>
                      <a:pt x="21600" y="1735"/>
                    </a:lnTo>
                    <a:lnTo>
                      <a:pt x="21398" y="529"/>
                    </a:lnTo>
                    <a:lnTo>
                      <a:pt x="20885" y="0"/>
                    </a:lnTo>
                    <a:close/>
                  </a:path>
                </a:pathLst>
              </a:custGeom>
              <a:solidFill>
                <a:srgbClr val="FFFFFF"/>
              </a:solidFill>
              <a:ln>
                <a:noFill/>
              </a:ln>
            </p:spPr>
            <p:txBody>
              <a:bodyPr anchorCtr="0" anchor="t" bIns="0" lIns="0" rIns="0" tIns="0">
                <a:noAutofit/>
              </a:bodyPr>
              <a:lstStyle/>
              <a:p>
                <a:pPr indent="0" lvl="0" marL="0" marR="0" rtl="0" algn="l">
                  <a:spcBef>
                    <a:spcPts val="0"/>
                  </a:spcBef>
                  <a:buNone/>
                </a:pPr>
                <a:r>
                  <a:t/>
                </a:r>
                <a:endParaRPr b="0" i="0" sz="800" u="none" cap="none" strike="noStrike">
                  <a:latin typeface="Calibri"/>
                  <a:ea typeface="Calibri"/>
                  <a:cs typeface="Calibri"/>
                  <a:sym typeface="Calibri"/>
                </a:endParaRPr>
              </a:p>
            </p:txBody>
          </p:sp>
        </p:grpSp>
        <p:grpSp>
          <p:nvGrpSpPr>
            <p:cNvPr id="493" name="Shape 493"/>
            <p:cNvGrpSpPr/>
            <p:nvPr/>
          </p:nvGrpSpPr>
          <p:grpSpPr>
            <a:xfrm>
              <a:off x="280829" y="997836"/>
              <a:ext cx="868653" cy="270161"/>
              <a:chOff x="-2" y="-1"/>
              <a:chExt cx="868653" cy="270162"/>
            </a:xfrm>
          </p:grpSpPr>
          <p:sp>
            <p:nvSpPr>
              <p:cNvPr id="494" name="Shape 494"/>
              <p:cNvSpPr/>
              <p:nvPr/>
            </p:nvSpPr>
            <p:spPr>
              <a:xfrm>
                <a:off x="-1" y="0"/>
                <a:ext cx="508896" cy="270162"/>
              </a:xfrm>
              <a:custGeom>
                <a:pathLst>
                  <a:path extrusionOk="0" h="21600" w="21600">
                    <a:moveTo>
                      <a:pt x="836" y="0"/>
                    </a:moveTo>
                    <a:lnTo>
                      <a:pt x="382" y="200"/>
                    </a:lnTo>
                    <a:lnTo>
                      <a:pt x="0" y="1022"/>
                    </a:lnTo>
                    <a:lnTo>
                      <a:pt x="25" y="1959"/>
                    </a:lnTo>
                    <a:lnTo>
                      <a:pt x="360" y="2676"/>
                    </a:lnTo>
                    <a:lnTo>
                      <a:pt x="18239" y="21538"/>
                    </a:lnTo>
                    <a:lnTo>
                      <a:pt x="18368" y="21600"/>
                    </a:lnTo>
                    <a:lnTo>
                      <a:pt x="18625" y="21600"/>
                    </a:lnTo>
                    <a:lnTo>
                      <a:pt x="18753" y="21538"/>
                    </a:lnTo>
                    <a:lnTo>
                      <a:pt x="18870" y="21417"/>
                    </a:lnTo>
                    <a:lnTo>
                      <a:pt x="21600" y="18516"/>
                    </a:lnTo>
                    <a:lnTo>
                      <a:pt x="18496" y="18516"/>
                    </a:lnTo>
                    <a:lnTo>
                      <a:pt x="836" y="0"/>
                    </a:lnTo>
                    <a:close/>
                  </a:path>
                </a:pathLst>
              </a:custGeom>
              <a:solidFill>
                <a:srgbClr val="FFFFFF"/>
              </a:solidFill>
              <a:ln>
                <a:noFill/>
              </a:ln>
            </p:spPr>
            <p:txBody>
              <a:bodyPr anchorCtr="0" anchor="t" bIns="0" lIns="0" rIns="0" tIns="0">
                <a:noAutofit/>
              </a:bodyPr>
              <a:lstStyle/>
              <a:p>
                <a:pPr indent="0" lvl="0" marL="0" marR="0" rtl="0" algn="l">
                  <a:spcBef>
                    <a:spcPts val="0"/>
                  </a:spcBef>
                  <a:buNone/>
                </a:pPr>
                <a:r>
                  <a:t/>
                </a:r>
                <a:endParaRPr b="0" i="0" sz="800" u="none" cap="none" strike="noStrike">
                  <a:latin typeface="Calibri"/>
                  <a:ea typeface="Calibri"/>
                  <a:cs typeface="Calibri"/>
                  <a:sym typeface="Calibri"/>
                </a:endParaRPr>
              </a:p>
            </p:txBody>
          </p:sp>
          <p:sp>
            <p:nvSpPr>
              <p:cNvPr id="495" name="Shape 495"/>
              <p:cNvSpPr/>
              <p:nvPr/>
            </p:nvSpPr>
            <p:spPr>
              <a:xfrm>
                <a:off x="435787" y="1681"/>
                <a:ext cx="432864" cy="229932"/>
              </a:xfrm>
              <a:custGeom>
                <a:pathLst>
                  <a:path extrusionOk="0" h="21600" w="21600">
                    <a:moveTo>
                      <a:pt x="20885" y="0"/>
                    </a:moveTo>
                    <a:lnTo>
                      <a:pt x="20296" y="190"/>
                    </a:lnTo>
                    <a:lnTo>
                      <a:pt x="0" y="21600"/>
                    </a:lnTo>
                    <a:lnTo>
                      <a:pt x="3649" y="21600"/>
                    </a:lnTo>
                    <a:lnTo>
                      <a:pt x="21437" y="2706"/>
                    </a:lnTo>
                    <a:lnTo>
                      <a:pt x="21600" y="1735"/>
                    </a:lnTo>
                    <a:lnTo>
                      <a:pt x="21399" y="529"/>
                    </a:lnTo>
                    <a:lnTo>
                      <a:pt x="20885" y="0"/>
                    </a:lnTo>
                    <a:close/>
                  </a:path>
                </a:pathLst>
              </a:custGeom>
              <a:solidFill>
                <a:srgbClr val="FFFFFF"/>
              </a:solidFill>
              <a:ln>
                <a:noFill/>
              </a:ln>
            </p:spPr>
            <p:txBody>
              <a:bodyPr anchorCtr="0" anchor="t" bIns="0" lIns="0" rIns="0" tIns="0">
                <a:noAutofit/>
              </a:bodyPr>
              <a:lstStyle/>
              <a:p>
                <a:pPr indent="0" lvl="0" marL="0" marR="0" rtl="0" algn="l">
                  <a:spcBef>
                    <a:spcPts val="0"/>
                  </a:spcBef>
                  <a:buNone/>
                </a:pPr>
                <a:r>
                  <a:t/>
                </a:r>
                <a:endParaRPr b="0" i="0" sz="800" u="none" cap="none" strike="noStrike">
                  <a:latin typeface="Calibri"/>
                  <a:ea typeface="Calibri"/>
                  <a:cs typeface="Calibri"/>
                  <a:sym typeface="Calibri"/>
                </a:endParaRPr>
              </a:p>
            </p:txBody>
          </p:sp>
        </p:grpSp>
      </p:grpSp>
      <p:sp>
        <p:nvSpPr>
          <p:cNvPr id="496" name="Shape 496"/>
          <p:cNvSpPr/>
          <p:nvPr/>
        </p:nvSpPr>
        <p:spPr>
          <a:xfrm>
            <a:off x="1106445" y="322499"/>
            <a:ext cx="6805200" cy="456000"/>
          </a:xfrm>
          <a:prstGeom prst="rect">
            <a:avLst/>
          </a:prstGeom>
          <a:noFill/>
          <a:ln>
            <a:noFill/>
          </a:ln>
        </p:spPr>
        <p:txBody>
          <a:bodyPr anchorCtr="0" anchor="t" bIns="0" lIns="0" rIns="0" tIns="0">
            <a:noAutofit/>
          </a:bodyPr>
          <a:lstStyle/>
          <a:p>
            <a:pPr indent="0" lvl="0" marL="0" marR="0" rtl="0" algn="l">
              <a:spcBef>
                <a:spcPts val="0"/>
              </a:spcBef>
              <a:buSzPct val="25000"/>
              <a:buNone/>
            </a:pPr>
            <a:r>
              <a:rPr lang="en" sz="3000">
                <a:solidFill>
                  <a:srgbClr val="5D5D5E"/>
                </a:solidFill>
                <a:latin typeface="Lato"/>
                <a:ea typeface="Lato"/>
                <a:cs typeface="Lato"/>
                <a:sym typeface="Lato"/>
              </a:rPr>
              <a:t>Setting out on your own</a:t>
            </a:r>
          </a:p>
        </p:txBody>
      </p:sp>
      <p:sp>
        <p:nvSpPr>
          <p:cNvPr id="497" name="Shape 497"/>
          <p:cNvSpPr/>
          <p:nvPr/>
        </p:nvSpPr>
        <p:spPr>
          <a:xfrm>
            <a:off x="1106446" y="809335"/>
            <a:ext cx="7392600" cy="259800"/>
          </a:xfrm>
          <a:prstGeom prst="rect">
            <a:avLst/>
          </a:prstGeom>
          <a:noFill/>
          <a:ln>
            <a:noFill/>
          </a:ln>
        </p:spPr>
        <p:txBody>
          <a:bodyPr anchorCtr="0" anchor="t" bIns="0" lIns="0" rIns="0" tIns="0">
            <a:noAutofit/>
          </a:bodyPr>
          <a:lstStyle/>
          <a:p>
            <a:pPr indent="0" lvl="0" marL="0" marR="0" rtl="0" algn="l">
              <a:spcBef>
                <a:spcPts val="0"/>
              </a:spcBef>
              <a:buSzPct val="25000"/>
              <a:buNone/>
            </a:pPr>
            <a:r>
              <a:rPr lang="en" sz="1700">
                <a:solidFill>
                  <a:srgbClr val="45C7F2"/>
                </a:solidFill>
                <a:latin typeface="Lato"/>
                <a:ea typeface="Lato"/>
                <a:cs typeface="Lato"/>
                <a:sym typeface="Lato"/>
              </a:rPr>
              <a:t>So you want to make a project?</a:t>
            </a:r>
          </a:p>
        </p:txBody>
      </p:sp>
      <p:sp>
        <p:nvSpPr>
          <p:cNvPr id="498" name="Shape 498"/>
          <p:cNvSpPr/>
          <p:nvPr/>
        </p:nvSpPr>
        <p:spPr>
          <a:xfrm>
            <a:off x="0" y="4317071"/>
            <a:ext cx="9144000" cy="828900"/>
          </a:xfrm>
          <a:prstGeom prst="rect">
            <a:avLst/>
          </a:prstGeom>
          <a:solidFill>
            <a:srgbClr val="45C7F2"/>
          </a:solidFill>
          <a:ln>
            <a:noFill/>
          </a:ln>
        </p:spPr>
        <p:txBody>
          <a:bodyPr anchorCtr="0" anchor="t" bIns="0" lIns="0" rIns="0" tIns="0">
            <a:noAutofit/>
          </a:bodyPr>
          <a:lstStyle/>
          <a:p>
            <a:pPr indent="0" lvl="0" marL="0" marR="0" rtl="0" algn="l">
              <a:spcBef>
                <a:spcPts val="0"/>
              </a:spcBef>
              <a:buNone/>
            </a:pPr>
            <a:r>
              <a:t/>
            </a:r>
            <a:endParaRPr b="0" i="0" sz="800" u="none" cap="none" strike="noStrike">
              <a:latin typeface="Calibri"/>
              <a:ea typeface="Calibri"/>
              <a:cs typeface="Calibri"/>
              <a:sym typeface="Calibri"/>
            </a:endParaRPr>
          </a:p>
        </p:txBody>
      </p:sp>
      <p:pic>
        <p:nvPicPr>
          <p:cNvPr id="499" name="Shape 499"/>
          <p:cNvPicPr preferRelativeResize="0"/>
          <p:nvPr/>
        </p:nvPicPr>
        <p:blipFill rotWithShape="1">
          <a:blip r:embed="rId3">
            <a:alphaModFix/>
          </a:blip>
          <a:srcRect b="0" l="0" r="0" t="0"/>
          <a:stretch/>
        </p:blipFill>
        <p:spPr>
          <a:xfrm>
            <a:off x="345496" y="4567089"/>
            <a:ext cx="1391400" cy="328800"/>
          </a:xfrm>
          <a:prstGeom prst="rect">
            <a:avLst/>
          </a:prstGeom>
          <a:noFill/>
          <a:ln>
            <a:noFill/>
          </a:ln>
        </p:spPr>
      </p:pic>
      <p:sp>
        <p:nvSpPr>
          <p:cNvPr id="500" name="Shape 500"/>
          <p:cNvSpPr txBox="1"/>
          <p:nvPr/>
        </p:nvSpPr>
        <p:spPr>
          <a:xfrm>
            <a:off x="1736900" y="1047800"/>
            <a:ext cx="5930400" cy="3000000"/>
          </a:xfrm>
          <a:prstGeom prst="rect">
            <a:avLst/>
          </a:prstGeom>
          <a:noFill/>
          <a:ln>
            <a:noFill/>
          </a:ln>
        </p:spPr>
        <p:txBody>
          <a:bodyPr anchorCtr="0" anchor="ctr" bIns="91425" lIns="91425" rIns="91425" tIns="91425">
            <a:noAutofit/>
          </a:bodyPr>
          <a:lstStyle/>
          <a:p>
            <a:pPr lvl="0">
              <a:spcBef>
                <a:spcPts val="0"/>
              </a:spcBef>
              <a:buNone/>
            </a:pPr>
            <a:r>
              <a:rPr i="1" lang="en" sz="1800">
                <a:solidFill>
                  <a:srgbClr val="666666"/>
                </a:solidFill>
                <a:highlight>
                  <a:srgbClr val="FFFFFF"/>
                </a:highlight>
                <a:latin typeface="Lato"/>
                <a:ea typeface="Lato"/>
                <a:cs typeface="Lato"/>
                <a:sym typeface="Lato"/>
              </a:rPr>
              <a:t>You have brains in your head. You have feet in your shoes. You can steer yourself in any direction you choose. </a:t>
            </a:r>
          </a:p>
          <a:p>
            <a:pPr lvl="0">
              <a:spcBef>
                <a:spcPts val="0"/>
              </a:spcBef>
              <a:buNone/>
            </a:pPr>
            <a:r>
              <a:t/>
            </a:r>
            <a:endParaRPr i="1" sz="1800">
              <a:solidFill>
                <a:srgbClr val="666666"/>
              </a:solidFill>
              <a:highlight>
                <a:srgbClr val="FFFFFF"/>
              </a:highlight>
              <a:latin typeface="Lato"/>
              <a:ea typeface="Lato"/>
              <a:cs typeface="Lato"/>
              <a:sym typeface="Lato"/>
            </a:endParaRPr>
          </a:p>
          <a:p>
            <a:pPr lvl="0">
              <a:spcBef>
                <a:spcPts val="0"/>
              </a:spcBef>
              <a:buNone/>
            </a:pPr>
            <a:r>
              <a:rPr i="1" lang="en" sz="1800">
                <a:solidFill>
                  <a:srgbClr val="666666"/>
                </a:solidFill>
                <a:highlight>
                  <a:srgbClr val="FFFFFF"/>
                </a:highlight>
                <a:latin typeface="Lato"/>
                <a:ea typeface="Lato"/>
                <a:cs typeface="Lato"/>
                <a:sym typeface="Lato"/>
              </a:rPr>
              <a:t>You're on your own, and you know what you know. And you are the [one] who'll decide where to go.</a:t>
            </a:r>
          </a:p>
          <a:p>
            <a:pPr lvl="0">
              <a:spcBef>
                <a:spcPts val="0"/>
              </a:spcBef>
              <a:buNone/>
            </a:pPr>
            <a:r>
              <a:t/>
            </a:r>
            <a:endParaRPr i="1" sz="1800">
              <a:solidFill>
                <a:srgbClr val="666666"/>
              </a:solidFill>
              <a:highlight>
                <a:srgbClr val="FFFFFF"/>
              </a:highlight>
              <a:latin typeface="Lato"/>
              <a:ea typeface="Lato"/>
              <a:cs typeface="Lato"/>
              <a:sym typeface="Lato"/>
            </a:endParaRPr>
          </a:p>
          <a:p>
            <a:pPr lvl="0" rtl="0">
              <a:spcBef>
                <a:spcPts val="0"/>
              </a:spcBef>
              <a:buNone/>
            </a:pPr>
            <a:r>
              <a:rPr i="1" lang="en" sz="1800">
                <a:solidFill>
                  <a:srgbClr val="666666"/>
                </a:solidFill>
                <a:highlight>
                  <a:srgbClr val="FFFFFF"/>
                </a:highlight>
                <a:latin typeface="Lato"/>
                <a:ea typeface="Lato"/>
                <a:cs typeface="Lato"/>
                <a:sym typeface="Lato"/>
              </a:rPr>
              <a:t>-Dr. Seuss</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999999"/>
        </a:solidFill>
      </p:bgPr>
    </p:bg>
    <p:spTree>
      <p:nvGrpSpPr>
        <p:cNvPr id="504" name="Shape 504"/>
        <p:cNvGrpSpPr/>
        <p:nvPr/>
      </p:nvGrpSpPr>
      <p:grpSpPr>
        <a:xfrm>
          <a:off x="0" y="0"/>
          <a:ext cx="0" cy="0"/>
          <a:chOff x="0" y="0"/>
          <a:chExt cx="0" cy="0"/>
        </a:xfrm>
      </p:grpSpPr>
      <p:pic>
        <p:nvPicPr>
          <p:cNvPr id="505" name="Shape 505"/>
          <p:cNvPicPr preferRelativeResize="0"/>
          <p:nvPr/>
        </p:nvPicPr>
        <p:blipFill>
          <a:blip r:embed="rId3">
            <a:alphaModFix/>
          </a:blip>
          <a:stretch>
            <a:fillRect/>
          </a:stretch>
        </p:blipFill>
        <p:spPr>
          <a:xfrm>
            <a:off x="112387" y="83850"/>
            <a:ext cx="4619625" cy="3181350"/>
          </a:xfrm>
          <a:prstGeom prst="rect">
            <a:avLst/>
          </a:prstGeom>
          <a:noFill/>
          <a:ln>
            <a:noFill/>
          </a:ln>
        </p:spPr>
      </p:pic>
      <p:sp>
        <p:nvSpPr>
          <p:cNvPr id="506" name="Shape 506"/>
          <p:cNvSpPr txBox="1"/>
          <p:nvPr/>
        </p:nvSpPr>
        <p:spPr>
          <a:xfrm>
            <a:off x="1299900" y="3420125"/>
            <a:ext cx="7844100" cy="861600"/>
          </a:xfrm>
          <a:prstGeom prst="rect">
            <a:avLst/>
          </a:prstGeom>
          <a:noFill/>
          <a:ln>
            <a:noFill/>
          </a:ln>
        </p:spPr>
        <p:txBody>
          <a:bodyPr anchorCtr="0" anchor="t" bIns="91425" lIns="91425" rIns="91425" tIns="91425">
            <a:noAutofit/>
          </a:bodyPr>
          <a:lstStyle/>
          <a:p>
            <a:pPr lvl="0" rtl="0">
              <a:lnSpc>
                <a:spcPct val="160000"/>
              </a:lnSpc>
              <a:spcBef>
                <a:spcPts val="0"/>
              </a:spcBef>
              <a:buNone/>
            </a:pPr>
            <a:r>
              <a:rPr lang="en" sz="1000">
                <a:solidFill>
                  <a:srgbClr val="F3F3F3"/>
                </a:solidFill>
                <a:latin typeface="Lato"/>
                <a:ea typeface="Lato"/>
                <a:cs typeface="Lato"/>
                <a:sym typeface="Lato"/>
              </a:rPr>
              <a:t>Not only is there no attempt to hide the damage, but the repair is literally illuminated... a kind of physical expression of the spirit of </a:t>
            </a:r>
            <a:r>
              <a:rPr lang="en" sz="1000">
                <a:solidFill>
                  <a:srgbClr val="F3F3F3"/>
                </a:solidFill>
                <a:latin typeface="Lato"/>
                <a:ea typeface="Lato"/>
                <a:cs typeface="Lato"/>
                <a:sym typeface="Lato"/>
                <a:hlinkClick r:id="rId4"/>
              </a:rPr>
              <a:t>mushin</a:t>
            </a:r>
            <a:r>
              <a:rPr lang="en" sz="1000">
                <a:solidFill>
                  <a:srgbClr val="F3F3F3"/>
                </a:solidFill>
                <a:latin typeface="Lato"/>
                <a:ea typeface="Lato"/>
                <a:cs typeface="Lato"/>
                <a:sym typeface="Lato"/>
              </a:rPr>
              <a:t>....Mushin is often literally translated as “no mind,” but carries connotations of fully existing within the moment, of non-attachment, of equanimity amid changing conditions. ...The vicissitudes of existence over time, to which all humans are susceptible, could not be clearer than in the breaks, the knocks, and the shattering to which ceramic ware too is subject. This poignancy or aesthetic of existence has been known in Japan as </a:t>
            </a:r>
            <a:r>
              <a:rPr lang="en" sz="1000">
                <a:solidFill>
                  <a:srgbClr val="F3F3F3"/>
                </a:solidFill>
                <a:latin typeface="Lato"/>
                <a:ea typeface="Lato"/>
                <a:cs typeface="Lato"/>
                <a:sym typeface="Lato"/>
                <a:hlinkClick r:id="rId5"/>
              </a:rPr>
              <a:t>mono no aware</a:t>
            </a:r>
            <a:r>
              <a:rPr lang="en" sz="1000">
                <a:solidFill>
                  <a:srgbClr val="F3F3F3"/>
                </a:solidFill>
                <a:latin typeface="Lato"/>
                <a:ea typeface="Lato"/>
                <a:cs typeface="Lato"/>
                <a:sym typeface="Lato"/>
              </a:rPr>
              <a:t>, a compassionate sensitivity, or perhaps identiﬁcation with, [things] outside oneself.</a:t>
            </a:r>
          </a:p>
          <a:p>
            <a:pPr lvl="0" rtl="0" algn="r">
              <a:lnSpc>
                <a:spcPct val="60000"/>
              </a:lnSpc>
              <a:spcBef>
                <a:spcPts val="0"/>
              </a:spcBef>
              <a:buNone/>
            </a:pPr>
            <a:r>
              <a:rPr b="1" lang="en" sz="1000">
                <a:solidFill>
                  <a:srgbClr val="F3F3F3"/>
                </a:solidFill>
                <a:latin typeface="Lato"/>
                <a:ea typeface="Lato"/>
                <a:cs typeface="Lato"/>
                <a:sym typeface="Lato"/>
              </a:rPr>
              <a:t>”</a:t>
            </a:r>
          </a:p>
          <a:p>
            <a:pPr lvl="0" rtl="0" algn="r">
              <a:lnSpc>
                <a:spcPct val="160000"/>
              </a:lnSpc>
              <a:spcBef>
                <a:spcPts val="0"/>
              </a:spcBef>
              <a:buNone/>
            </a:pPr>
            <a:r>
              <a:rPr lang="en" sz="1000">
                <a:solidFill>
                  <a:srgbClr val="F3F3F3"/>
                </a:solidFill>
                <a:latin typeface="Lato"/>
                <a:ea typeface="Lato"/>
                <a:cs typeface="Lato"/>
                <a:sym typeface="Lato"/>
              </a:rPr>
              <a:t>— Christy Bartlett, </a:t>
            </a:r>
            <a:r>
              <a:rPr i="1" lang="en" sz="1000">
                <a:solidFill>
                  <a:srgbClr val="F3F3F3"/>
                </a:solidFill>
                <a:latin typeface="Lato"/>
                <a:ea typeface="Lato"/>
                <a:cs typeface="Lato"/>
                <a:sym typeface="Lato"/>
              </a:rPr>
              <a:t>Flickwerk: The Aesthetics of Mended Japanese Ceramic</a:t>
            </a:r>
          </a:p>
          <a:p>
            <a:pPr lvl="0">
              <a:spcBef>
                <a:spcPts val="0"/>
              </a:spcBef>
              <a:buNone/>
            </a:pPr>
            <a:r>
              <a:t/>
            </a:r>
            <a:endParaRPr sz="1000">
              <a:solidFill>
                <a:srgbClr val="F3F3F3"/>
              </a:solidFill>
              <a:latin typeface="Lato"/>
              <a:ea typeface="Lato"/>
              <a:cs typeface="Lato"/>
              <a:sym typeface="Lato"/>
            </a:endParaRPr>
          </a:p>
        </p:txBody>
      </p:sp>
      <p:sp>
        <p:nvSpPr>
          <p:cNvPr id="507" name="Shape 507"/>
          <p:cNvSpPr txBox="1"/>
          <p:nvPr/>
        </p:nvSpPr>
        <p:spPr>
          <a:xfrm>
            <a:off x="5099075" y="657375"/>
            <a:ext cx="3784200" cy="977100"/>
          </a:xfrm>
          <a:prstGeom prst="rect">
            <a:avLst/>
          </a:prstGeom>
          <a:noFill/>
          <a:ln>
            <a:noFill/>
          </a:ln>
        </p:spPr>
        <p:txBody>
          <a:bodyPr anchorCtr="0" anchor="t" bIns="91425" lIns="91425" rIns="91425" tIns="91425">
            <a:noAutofit/>
          </a:bodyPr>
          <a:lstStyle/>
          <a:p>
            <a:pPr lvl="0">
              <a:spcBef>
                <a:spcPts val="0"/>
              </a:spcBef>
              <a:buNone/>
            </a:pPr>
            <a:r>
              <a:rPr lang="en" sz="4800">
                <a:solidFill>
                  <a:srgbClr val="F3F3F3"/>
                </a:solidFill>
                <a:latin typeface="Lato"/>
                <a:ea typeface="Lato"/>
                <a:cs typeface="Lato"/>
                <a:sym typeface="Lato"/>
              </a:rPr>
              <a:t>Kintsugi</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1" name="Shape 511"/>
        <p:cNvGrpSpPr/>
        <p:nvPr/>
      </p:nvGrpSpPr>
      <p:grpSpPr>
        <a:xfrm>
          <a:off x="0" y="0"/>
          <a:ext cx="0" cy="0"/>
          <a:chOff x="0" y="0"/>
          <a:chExt cx="0" cy="0"/>
        </a:xfrm>
      </p:grpSpPr>
      <p:sp>
        <p:nvSpPr>
          <p:cNvPr id="512" name="Shape 512"/>
          <p:cNvSpPr txBox="1"/>
          <p:nvPr>
            <p:ph type="ctrTitle"/>
          </p:nvPr>
        </p:nvSpPr>
        <p:spPr>
          <a:xfrm>
            <a:off x="1264150" y="662525"/>
            <a:ext cx="6279600" cy="2671200"/>
          </a:xfrm>
          <a:prstGeom prst="rect">
            <a:avLst/>
          </a:prstGeom>
        </p:spPr>
        <p:txBody>
          <a:bodyPr anchorCtr="0" anchor="t" bIns="41575" lIns="41575" rIns="41575" tIns="41575">
            <a:noAutofit/>
          </a:bodyPr>
          <a:lstStyle/>
          <a:p>
            <a:pPr lvl="0">
              <a:spcBef>
                <a:spcPts val="0"/>
              </a:spcBef>
              <a:buNone/>
            </a:pPr>
            <a:r>
              <a:rPr lang="en"/>
              <a:t>2.8M+ people created their </a:t>
            </a:r>
            <a:r>
              <a:rPr i="1" lang="en"/>
              <a:t>first</a:t>
            </a:r>
            <a:r>
              <a:rPr lang="en"/>
              <a:t> GitHub repo last year.</a:t>
            </a:r>
          </a:p>
        </p:txBody>
      </p:sp>
      <p:sp>
        <p:nvSpPr>
          <p:cNvPr id="513" name="Shape 513"/>
          <p:cNvSpPr txBox="1"/>
          <p:nvPr/>
        </p:nvSpPr>
        <p:spPr>
          <a:xfrm>
            <a:off x="5187925" y="3784325"/>
            <a:ext cx="3819900" cy="1208100"/>
          </a:xfrm>
          <a:prstGeom prst="rect">
            <a:avLst/>
          </a:prstGeom>
          <a:noFill/>
          <a:ln>
            <a:noFill/>
          </a:ln>
        </p:spPr>
        <p:txBody>
          <a:bodyPr anchorCtr="0" anchor="t" bIns="91425" lIns="91425" rIns="91425" tIns="91425">
            <a:noAutofit/>
          </a:bodyPr>
          <a:lstStyle/>
          <a:p>
            <a:pPr lvl="0">
              <a:spcBef>
                <a:spcPts val="0"/>
              </a:spcBef>
              <a:buNone/>
            </a:pPr>
            <a:r>
              <a:rPr i="1" lang="en">
                <a:solidFill>
                  <a:srgbClr val="666666"/>
                </a:solidFill>
                <a:highlight>
                  <a:srgbClr val="FFFFFF"/>
                </a:highlight>
                <a:latin typeface="Lato"/>
                <a:ea typeface="Lato"/>
                <a:cs typeface="Lato"/>
                <a:sym typeface="Lato"/>
              </a:rPr>
              <a:t>I'd never just want to do what everybody else did. I'd be contributing to the sameness of everything.</a:t>
            </a:r>
          </a:p>
          <a:p>
            <a:pPr lvl="0">
              <a:spcBef>
                <a:spcPts val="0"/>
              </a:spcBef>
              <a:buNone/>
            </a:pPr>
            <a:r>
              <a:t/>
            </a:r>
            <a:endParaRPr i="1">
              <a:solidFill>
                <a:srgbClr val="666666"/>
              </a:solidFill>
              <a:highlight>
                <a:srgbClr val="FFFFFF"/>
              </a:highlight>
              <a:latin typeface="Lato"/>
              <a:ea typeface="Lato"/>
              <a:cs typeface="Lato"/>
              <a:sym typeface="Lato"/>
            </a:endParaRPr>
          </a:p>
          <a:p>
            <a:pPr lvl="0">
              <a:spcBef>
                <a:spcPts val="0"/>
              </a:spcBef>
              <a:buClr>
                <a:schemeClr val="dk1"/>
              </a:buClr>
              <a:buFont typeface="Arial"/>
              <a:buNone/>
            </a:pPr>
            <a:r>
              <a:rPr b="1" i="1" lang="en">
                <a:solidFill>
                  <a:srgbClr val="666666"/>
                </a:solidFill>
                <a:highlight>
                  <a:srgbClr val="FFFFFF"/>
                </a:highlight>
                <a:latin typeface="Lato"/>
                <a:ea typeface="Lato"/>
                <a:cs typeface="Lato"/>
                <a:sym typeface="Lato"/>
              </a:rPr>
              <a:t>-Captain Beefheart</a:t>
            </a:r>
          </a:p>
          <a:p>
            <a:pPr lvl="0">
              <a:spcBef>
                <a:spcPts val="0"/>
              </a:spcBef>
              <a:buNone/>
            </a:pPr>
            <a:r>
              <a:t/>
            </a:r>
            <a:endParaRPr i="1">
              <a:solidFill>
                <a:srgbClr val="666666"/>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3" name="Shape 173"/>
        <p:cNvGrpSpPr/>
        <p:nvPr/>
      </p:nvGrpSpPr>
      <p:grpSpPr>
        <a:xfrm>
          <a:off x="0" y="0"/>
          <a:ext cx="0" cy="0"/>
          <a:chOff x="0" y="0"/>
          <a:chExt cx="0" cy="0"/>
        </a:xfrm>
      </p:grpSpPr>
      <p:grpSp>
        <p:nvGrpSpPr>
          <p:cNvPr id="174" name="Shape 174"/>
          <p:cNvGrpSpPr/>
          <p:nvPr/>
        </p:nvGrpSpPr>
        <p:grpSpPr>
          <a:xfrm>
            <a:off x="535711" y="335715"/>
            <a:ext cx="170400" cy="170342"/>
            <a:chOff x="0" y="-1"/>
            <a:chExt cx="374672" cy="374790"/>
          </a:xfrm>
        </p:grpSpPr>
        <p:sp>
          <p:nvSpPr>
            <p:cNvPr id="175" name="Shape 175"/>
            <p:cNvSpPr/>
            <p:nvPr/>
          </p:nvSpPr>
          <p:spPr>
            <a:xfrm>
              <a:off x="127205" y="343306"/>
              <a:ext cx="116046" cy="31481"/>
            </a:xfrm>
            <a:custGeom>
              <a:pathLst>
                <a:path extrusionOk="0" h="21600" w="21600">
                  <a:moveTo>
                    <a:pt x="1612" y="0"/>
                  </a:moveTo>
                  <a:lnTo>
                    <a:pt x="273" y="4332"/>
                  </a:lnTo>
                  <a:lnTo>
                    <a:pt x="0" y="15681"/>
                  </a:lnTo>
                  <a:lnTo>
                    <a:pt x="1136" y="20695"/>
                  </a:lnTo>
                  <a:lnTo>
                    <a:pt x="3495" y="21471"/>
                  </a:lnTo>
                  <a:lnTo>
                    <a:pt x="4315" y="21600"/>
                  </a:lnTo>
                  <a:lnTo>
                    <a:pt x="5128" y="21600"/>
                  </a:lnTo>
                  <a:lnTo>
                    <a:pt x="14024" y="16098"/>
                  </a:lnTo>
                  <a:lnTo>
                    <a:pt x="20466" y="4105"/>
                  </a:lnTo>
                  <a:lnTo>
                    <a:pt x="21600" y="945"/>
                  </a:lnTo>
                  <a:lnTo>
                    <a:pt x="5586" y="945"/>
                  </a:lnTo>
                  <a:lnTo>
                    <a:pt x="3173" y="668"/>
                  </a:lnTo>
                  <a:lnTo>
                    <a:pt x="1612" y="0"/>
                  </a:lnTo>
                  <a:close/>
                </a:path>
              </a:pathLst>
            </a:custGeom>
            <a:solidFill>
              <a:srgbClr val="FFFFFF"/>
            </a:solidFill>
            <a:ln>
              <a:noFill/>
            </a:ln>
          </p:spPr>
          <p:txBody>
            <a:bodyPr anchorCtr="0" anchor="t" bIns="0" lIns="0" rIns="0" tIns="0">
              <a:noAutofit/>
            </a:bodyPr>
            <a:lstStyle/>
            <a:p>
              <a:pPr indent="0" lvl="0" marL="0" marR="0" rtl="0" algn="l">
                <a:spcBef>
                  <a:spcPts val="0"/>
                </a:spcBef>
                <a:buNone/>
              </a:pPr>
              <a:r>
                <a:t/>
              </a:r>
              <a:endParaRPr b="0" i="0" sz="800" u="none" cap="none" strike="noStrike">
                <a:latin typeface="Calibri"/>
                <a:ea typeface="Calibri"/>
                <a:cs typeface="Calibri"/>
                <a:sym typeface="Calibri"/>
              </a:endParaRPr>
            </a:p>
          </p:txBody>
        </p:sp>
        <p:sp>
          <p:nvSpPr>
            <p:cNvPr id="176" name="Shape 176"/>
            <p:cNvSpPr/>
            <p:nvPr/>
          </p:nvSpPr>
          <p:spPr>
            <a:xfrm>
              <a:off x="157213" y="30058"/>
              <a:ext cx="217458" cy="314603"/>
            </a:xfrm>
            <a:custGeom>
              <a:pathLst>
                <a:path extrusionOk="0" h="21600" w="21600">
                  <a:moveTo>
                    <a:pt x="15092" y="0"/>
                  </a:moveTo>
                  <a:lnTo>
                    <a:pt x="6711" y="0"/>
                  </a:lnTo>
                  <a:lnTo>
                    <a:pt x="7907" y="75"/>
                  </a:lnTo>
                  <a:lnTo>
                    <a:pt x="9089" y="236"/>
                  </a:lnTo>
                  <a:lnTo>
                    <a:pt x="13462" y="1734"/>
                  </a:lnTo>
                  <a:lnTo>
                    <a:pt x="16670" y="4094"/>
                  </a:lnTo>
                  <a:lnTo>
                    <a:pt x="18459" y="7204"/>
                  </a:lnTo>
                  <a:lnTo>
                    <a:pt x="18611" y="8858"/>
                  </a:lnTo>
                  <a:lnTo>
                    <a:pt x="18502" y="9684"/>
                  </a:lnTo>
                  <a:lnTo>
                    <a:pt x="16828" y="12816"/>
                  </a:lnTo>
                  <a:lnTo>
                    <a:pt x="7021" y="19815"/>
                  </a:lnTo>
                  <a:lnTo>
                    <a:pt x="3729" y="21112"/>
                  </a:lnTo>
                  <a:lnTo>
                    <a:pt x="0" y="21600"/>
                  </a:lnTo>
                  <a:lnTo>
                    <a:pt x="8545" y="21600"/>
                  </a:lnTo>
                  <a:lnTo>
                    <a:pt x="17873" y="15260"/>
                  </a:lnTo>
                  <a:lnTo>
                    <a:pt x="20512" y="12369"/>
                  </a:lnTo>
                  <a:lnTo>
                    <a:pt x="21579" y="9130"/>
                  </a:lnTo>
                  <a:lnTo>
                    <a:pt x="21600" y="8301"/>
                  </a:lnTo>
                  <a:lnTo>
                    <a:pt x="21523" y="7473"/>
                  </a:lnTo>
                  <a:lnTo>
                    <a:pt x="20232" y="4266"/>
                  </a:lnTo>
                  <a:lnTo>
                    <a:pt x="17367" y="1446"/>
                  </a:lnTo>
                  <a:lnTo>
                    <a:pt x="15988" y="511"/>
                  </a:lnTo>
                  <a:lnTo>
                    <a:pt x="15092" y="0"/>
                  </a:lnTo>
                  <a:close/>
                </a:path>
              </a:pathLst>
            </a:custGeom>
            <a:solidFill>
              <a:srgbClr val="FFFFFF"/>
            </a:solidFill>
            <a:ln>
              <a:noFill/>
            </a:ln>
          </p:spPr>
          <p:txBody>
            <a:bodyPr anchorCtr="0" anchor="t" bIns="0" lIns="0" rIns="0" tIns="0">
              <a:noAutofit/>
            </a:bodyPr>
            <a:lstStyle/>
            <a:p>
              <a:pPr indent="0" lvl="0" marL="0" marR="0" rtl="0" algn="l">
                <a:spcBef>
                  <a:spcPts val="0"/>
                </a:spcBef>
                <a:buNone/>
              </a:pPr>
              <a:r>
                <a:t/>
              </a:r>
              <a:endParaRPr b="0" i="0" sz="800" u="none" cap="none" strike="noStrike">
                <a:latin typeface="Calibri"/>
                <a:ea typeface="Calibri"/>
                <a:cs typeface="Calibri"/>
                <a:sym typeface="Calibri"/>
              </a:endParaRPr>
            </a:p>
          </p:txBody>
        </p:sp>
        <p:sp>
          <p:nvSpPr>
            <p:cNvPr id="177" name="Shape 177"/>
            <p:cNvSpPr/>
            <p:nvPr/>
          </p:nvSpPr>
          <p:spPr>
            <a:xfrm>
              <a:off x="0" y="-1"/>
              <a:ext cx="309149" cy="245484"/>
            </a:xfrm>
            <a:custGeom>
              <a:pathLst>
                <a:path extrusionOk="0" h="21600" w="21600">
                  <a:moveTo>
                    <a:pt x="15140" y="0"/>
                  </a:moveTo>
                  <a:lnTo>
                    <a:pt x="11826" y="797"/>
                  </a:lnTo>
                  <a:lnTo>
                    <a:pt x="8835" y="2989"/>
                  </a:lnTo>
                  <a:lnTo>
                    <a:pt x="2348" y="11157"/>
                  </a:lnTo>
                  <a:lnTo>
                    <a:pt x="595" y="15011"/>
                  </a:lnTo>
                  <a:lnTo>
                    <a:pt x="33" y="18300"/>
                  </a:lnTo>
                  <a:lnTo>
                    <a:pt x="0" y="19481"/>
                  </a:lnTo>
                  <a:lnTo>
                    <a:pt x="43" y="20605"/>
                  </a:lnTo>
                  <a:lnTo>
                    <a:pt x="494" y="21420"/>
                  </a:lnTo>
                  <a:lnTo>
                    <a:pt x="1496" y="21600"/>
                  </a:lnTo>
                  <a:lnTo>
                    <a:pt x="1970" y="20865"/>
                  </a:lnTo>
                  <a:lnTo>
                    <a:pt x="2091" y="19284"/>
                  </a:lnTo>
                  <a:lnTo>
                    <a:pt x="2146" y="18154"/>
                  </a:lnTo>
                  <a:lnTo>
                    <a:pt x="2299" y="17047"/>
                  </a:lnTo>
                  <a:lnTo>
                    <a:pt x="3835" y="13043"/>
                  </a:lnTo>
                  <a:lnTo>
                    <a:pt x="10157" y="5043"/>
                  </a:lnTo>
                  <a:lnTo>
                    <a:pt x="13195" y="3014"/>
                  </a:lnTo>
                  <a:lnTo>
                    <a:pt x="15705" y="2645"/>
                  </a:lnTo>
                  <a:lnTo>
                    <a:pt x="21600" y="2645"/>
                  </a:lnTo>
                  <a:lnTo>
                    <a:pt x="21542" y="2585"/>
                  </a:lnTo>
                  <a:lnTo>
                    <a:pt x="18479" y="596"/>
                  </a:lnTo>
                  <a:lnTo>
                    <a:pt x="15984" y="18"/>
                  </a:lnTo>
                  <a:lnTo>
                    <a:pt x="15140" y="0"/>
                  </a:lnTo>
                  <a:close/>
                </a:path>
              </a:pathLst>
            </a:custGeom>
            <a:solidFill>
              <a:srgbClr val="FFFFFF"/>
            </a:solidFill>
            <a:ln>
              <a:noFill/>
            </a:ln>
          </p:spPr>
          <p:txBody>
            <a:bodyPr anchorCtr="0" anchor="t" bIns="0" lIns="0" rIns="0" tIns="0">
              <a:noAutofit/>
            </a:bodyPr>
            <a:lstStyle/>
            <a:p>
              <a:pPr indent="0" lvl="0" marL="0" marR="0" rtl="0" algn="l">
                <a:spcBef>
                  <a:spcPts val="0"/>
                </a:spcBef>
                <a:buNone/>
              </a:pPr>
              <a:r>
                <a:t/>
              </a:r>
              <a:endParaRPr b="0" i="0" sz="800" u="none" cap="none" strike="noStrike">
                <a:latin typeface="Calibri"/>
                <a:ea typeface="Calibri"/>
                <a:cs typeface="Calibri"/>
                <a:sym typeface="Calibri"/>
              </a:endParaRPr>
            </a:p>
          </p:txBody>
        </p:sp>
      </p:grpSp>
      <p:grpSp>
        <p:nvGrpSpPr>
          <p:cNvPr id="178" name="Shape 178"/>
          <p:cNvGrpSpPr/>
          <p:nvPr/>
        </p:nvGrpSpPr>
        <p:grpSpPr>
          <a:xfrm>
            <a:off x="393812" y="477605"/>
            <a:ext cx="170274" cy="170377"/>
            <a:chOff x="-1" y="-1"/>
            <a:chExt cx="374395" cy="374867"/>
          </a:xfrm>
        </p:grpSpPr>
        <p:sp>
          <p:nvSpPr>
            <p:cNvPr id="179" name="Shape 179"/>
            <p:cNvSpPr/>
            <p:nvPr/>
          </p:nvSpPr>
          <p:spPr>
            <a:xfrm>
              <a:off x="-1" y="-1"/>
              <a:ext cx="245970" cy="374867"/>
            </a:xfrm>
            <a:custGeom>
              <a:pathLst>
                <a:path extrusionOk="0" h="21600" w="21600">
                  <a:moveTo>
                    <a:pt x="19390" y="0"/>
                  </a:moveTo>
                  <a:lnTo>
                    <a:pt x="16040" y="270"/>
                  </a:lnTo>
                  <a:lnTo>
                    <a:pt x="12009" y="1490"/>
                  </a:lnTo>
                  <a:lnTo>
                    <a:pt x="3289" y="7047"/>
                  </a:lnTo>
                  <a:lnTo>
                    <a:pt x="1023" y="9415"/>
                  </a:lnTo>
                  <a:lnTo>
                    <a:pt x="155" y="11617"/>
                  </a:lnTo>
                  <a:lnTo>
                    <a:pt x="0" y="13310"/>
                  </a:lnTo>
                  <a:lnTo>
                    <a:pt x="133" y="14060"/>
                  </a:lnTo>
                  <a:lnTo>
                    <a:pt x="1120" y="16196"/>
                  </a:lnTo>
                  <a:lnTo>
                    <a:pt x="2940" y="18089"/>
                  </a:lnTo>
                  <a:lnTo>
                    <a:pt x="6096" y="20044"/>
                  </a:lnTo>
                  <a:lnTo>
                    <a:pt x="9134" y="21092"/>
                  </a:lnTo>
                  <a:lnTo>
                    <a:pt x="12421" y="21568"/>
                  </a:lnTo>
                  <a:lnTo>
                    <a:pt x="13540" y="21600"/>
                  </a:lnTo>
                  <a:lnTo>
                    <a:pt x="14446" y="21579"/>
                  </a:lnTo>
                  <a:lnTo>
                    <a:pt x="17743" y="21139"/>
                  </a:lnTo>
                  <a:lnTo>
                    <a:pt x="20804" y="20128"/>
                  </a:lnTo>
                  <a:lnTo>
                    <a:pt x="21335" y="19864"/>
                  </a:lnTo>
                  <a:lnTo>
                    <a:pt x="13142" y="19864"/>
                  </a:lnTo>
                  <a:lnTo>
                    <a:pt x="12085" y="19801"/>
                  </a:lnTo>
                  <a:lnTo>
                    <a:pt x="8077" y="18832"/>
                  </a:lnTo>
                  <a:lnTo>
                    <a:pt x="4925" y="16945"/>
                  </a:lnTo>
                  <a:lnTo>
                    <a:pt x="3060" y="14471"/>
                  </a:lnTo>
                  <a:lnTo>
                    <a:pt x="2668" y="11945"/>
                  </a:lnTo>
                  <a:lnTo>
                    <a:pt x="2859" y="11205"/>
                  </a:lnTo>
                  <a:lnTo>
                    <a:pt x="4155" y="9149"/>
                  </a:lnTo>
                  <a:lnTo>
                    <a:pt x="12869" y="3234"/>
                  </a:lnTo>
                  <a:lnTo>
                    <a:pt x="15776" y="2143"/>
                  </a:lnTo>
                  <a:lnTo>
                    <a:pt x="19071" y="1734"/>
                  </a:lnTo>
                  <a:lnTo>
                    <a:pt x="21025" y="1734"/>
                  </a:lnTo>
                  <a:lnTo>
                    <a:pt x="21575" y="1451"/>
                  </a:lnTo>
                  <a:lnTo>
                    <a:pt x="21600" y="691"/>
                  </a:lnTo>
                  <a:lnTo>
                    <a:pt x="20963" y="237"/>
                  </a:lnTo>
                  <a:lnTo>
                    <a:pt x="19390" y="0"/>
                  </a:lnTo>
                  <a:close/>
                </a:path>
              </a:pathLst>
            </a:custGeom>
            <a:solidFill>
              <a:srgbClr val="FFFFFF"/>
            </a:solidFill>
            <a:ln>
              <a:noFill/>
            </a:ln>
          </p:spPr>
          <p:txBody>
            <a:bodyPr anchorCtr="0" anchor="t" bIns="0" lIns="0" rIns="0" tIns="0">
              <a:noAutofit/>
            </a:bodyPr>
            <a:lstStyle/>
            <a:p>
              <a:pPr indent="0" lvl="0" marL="0" marR="0" rtl="0" algn="l">
                <a:spcBef>
                  <a:spcPts val="0"/>
                </a:spcBef>
                <a:buNone/>
              </a:pPr>
              <a:r>
                <a:t/>
              </a:r>
              <a:endParaRPr b="0" i="0" sz="800" u="none" cap="none" strike="noStrike">
                <a:latin typeface="Calibri"/>
                <a:ea typeface="Calibri"/>
                <a:cs typeface="Calibri"/>
                <a:sym typeface="Calibri"/>
              </a:endParaRPr>
            </a:p>
          </p:txBody>
        </p:sp>
        <p:sp>
          <p:nvSpPr>
            <p:cNvPr id="180" name="Shape 180"/>
            <p:cNvSpPr/>
            <p:nvPr/>
          </p:nvSpPr>
          <p:spPr>
            <a:xfrm>
              <a:off x="149644" y="129306"/>
              <a:ext cx="224748" cy="215406"/>
            </a:xfrm>
            <a:custGeom>
              <a:pathLst>
                <a:path extrusionOk="0" h="21600" w="21600">
                  <a:moveTo>
                    <a:pt x="19549" y="0"/>
                  </a:moveTo>
                  <a:lnTo>
                    <a:pt x="18895" y="837"/>
                  </a:lnTo>
                  <a:lnTo>
                    <a:pt x="18728" y="2636"/>
                  </a:lnTo>
                  <a:lnTo>
                    <a:pt x="18653" y="3926"/>
                  </a:lnTo>
                  <a:lnTo>
                    <a:pt x="18443" y="5188"/>
                  </a:lnTo>
                  <a:lnTo>
                    <a:pt x="16333" y="9751"/>
                  </a:lnTo>
                  <a:lnTo>
                    <a:pt x="7639" y="18869"/>
                  </a:lnTo>
                  <a:lnTo>
                    <a:pt x="3454" y="21179"/>
                  </a:lnTo>
                  <a:lnTo>
                    <a:pt x="0" y="21600"/>
                  </a:lnTo>
                  <a:lnTo>
                    <a:pt x="8967" y="21600"/>
                  </a:lnTo>
                  <a:lnTo>
                    <a:pt x="18377" y="11902"/>
                  </a:lnTo>
                  <a:lnTo>
                    <a:pt x="20788" y="7512"/>
                  </a:lnTo>
                  <a:lnTo>
                    <a:pt x="21559" y="3762"/>
                  </a:lnTo>
                  <a:lnTo>
                    <a:pt x="21600" y="2636"/>
                  </a:lnTo>
                  <a:lnTo>
                    <a:pt x="21598" y="2286"/>
                  </a:lnTo>
                  <a:lnTo>
                    <a:pt x="21545" y="1134"/>
                  </a:lnTo>
                  <a:lnTo>
                    <a:pt x="20924" y="205"/>
                  </a:lnTo>
                  <a:lnTo>
                    <a:pt x="19549" y="0"/>
                  </a:lnTo>
                  <a:close/>
                </a:path>
              </a:pathLst>
            </a:custGeom>
            <a:solidFill>
              <a:srgbClr val="FFFFFF"/>
            </a:solidFill>
            <a:ln>
              <a:noFill/>
            </a:ln>
          </p:spPr>
          <p:txBody>
            <a:bodyPr anchorCtr="0" anchor="t" bIns="0" lIns="0" rIns="0" tIns="0">
              <a:noAutofit/>
            </a:bodyPr>
            <a:lstStyle/>
            <a:p>
              <a:pPr indent="0" lvl="0" marL="0" marR="0" rtl="0" algn="l">
                <a:spcBef>
                  <a:spcPts val="0"/>
                </a:spcBef>
                <a:buNone/>
              </a:pPr>
              <a:r>
                <a:t/>
              </a:r>
              <a:endParaRPr b="0" i="0" sz="800" u="none" cap="none" strike="noStrike">
                <a:latin typeface="Calibri"/>
                <a:ea typeface="Calibri"/>
                <a:cs typeface="Calibri"/>
                <a:sym typeface="Calibri"/>
              </a:endParaRPr>
            </a:p>
          </p:txBody>
        </p:sp>
      </p:grpSp>
      <p:grpSp>
        <p:nvGrpSpPr>
          <p:cNvPr id="181" name="Shape 181"/>
          <p:cNvGrpSpPr/>
          <p:nvPr/>
        </p:nvGrpSpPr>
        <p:grpSpPr>
          <a:xfrm>
            <a:off x="425666" y="368040"/>
            <a:ext cx="85073" cy="84581"/>
            <a:chOff x="0" y="-1"/>
            <a:chExt cx="187055" cy="186096"/>
          </a:xfrm>
        </p:grpSpPr>
        <p:sp>
          <p:nvSpPr>
            <p:cNvPr id="182" name="Shape 182"/>
            <p:cNvSpPr/>
            <p:nvPr/>
          </p:nvSpPr>
          <p:spPr>
            <a:xfrm>
              <a:off x="0" y="113086"/>
              <a:ext cx="187055" cy="73007"/>
            </a:xfrm>
            <a:custGeom>
              <a:pathLst>
                <a:path extrusionOk="0" h="21600" w="21600">
                  <a:moveTo>
                    <a:pt x="1463" y="0"/>
                  </a:moveTo>
                  <a:lnTo>
                    <a:pt x="498" y="1403"/>
                  </a:lnTo>
                  <a:lnTo>
                    <a:pt x="247" y="3773"/>
                  </a:lnTo>
                  <a:lnTo>
                    <a:pt x="0" y="6139"/>
                  </a:lnTo>
                  <a:lnTo>
                    <a:pt x="549" y="8579"/>
                  </a:lnTo>
                  <a:lnTo>
                    <a:pt x="19316" y="21448"/>
                  </a:lnTo>
                  <a:lnTo>
                    <a:pt x="19461" y="21554"/>
                  </a:lnTo>
                  <a:lnTo>
                    <a:pt x="19615" y="21600"/>
                  </a:lnTo>
                  <a:lnTo>
                    <a:pt x="20217" y="21600"/>
                  </a:lnTo>
                  <a:lnTo>
                    <a:pt x="20660" y="21145"/>
                  </a:lnTo>
                  <a:lnTo>
                    <a:pt x="21430" y="19175"/>
                  </a:lnTo>
                  <a:lnTo>
                    <a:pt x="21600" y="17540"/>
                  </a:lnTo>
                  <a:lnTo>
                    <a:pt x="21437" y="16003"/>
                  </a:lnTo>
                  <a:lnTo>
                    <a:pt x="20900" y="10874"/>
                  </a:lnTo>
                  <a:lnTo>
                    <a:pt x="17307" y="10874"/>
                  </a:lnTo>
                  <a:lnTo>
                    <a:pt x="1463" y="0"/>
                  </a:lnTo>
                  <a:close/>
                </a:path>
              </a:pathLst>
            </a:custGeom>
            <a:solidFill>
              <a:srgbClr val="FFFFFF"/>
            </a:solidFill>
            <a:ln>
              <a:noFill/>
            </a:ln>
          </p:spPr>
          <p:txBody>
            <a:bodyPr anchorCtr="0" anchor="t" bIns="0" lIns="0" rIns="0" tIns="0">
              <a:noAutofit/>
            </a:bodyPr>
            <a:lstStyle/>
            <a:p>
              <a:pPr indent="0" lvl="0" marL="0" marR="0" rtl="0" algn="l">
                <a:spcBef>
                  <a:spcPts val="0"/>
                </a:spcBef>
                <a:buNone/>
              </a:pPr>
              <a:r>
                <a:t/>
              </a:r>
              <a:endParaRPr b="0" i="0" sz="800" u="none" cap="none" strike="noStrike">
                <a:latin typeface="Calibri"/>
                <a:ea typeface="Calibri"/>
                <a:cs typeface="Calibri"/>
                <a:sym typeface="Calibri"/>
              </a:endParaRPr>
            </a:p>
          </p:txBody>
        </p:sp>
        <p:sp>
          <p:nvSpPr>
            <p:cNvPr id="183" name="Shape 183"/>
            <p:cNvSpPr/>
            <p:nvPr/>
          </p:nvSpPr>
          <p:spPr>
            <a:xfrm>
              <a:off x="113043" y="-1"/>
              <a:ext cx="67931" cy="149850"/>
            </a:xfrm>
            <a:custGeom>
              <a:pathLst>
                <a:path extrusionOk="0" h="21600" w="21600">
                  <a:moveTo>
                    <a:pt x="6632" y="0"/>
                  </a:moveTo>
                  <a:lnTo>
                    <a:pt x="1512" y="620"/>
                  </a:lnTo>
                  <a:lnTo>
                    <a:pt x="0" y="1810"/>
                  </a:lnTo>
                  <a:lnTo>
                    <a:pt x="679" y="2964"/>
                  </a:lnTo>
                  <a:lnTo>
                    <a:pt x="11709" y="21600"/>
                  </a:lnTo>
                  <a:lnTo>
                    <a:pt x="21600" y="21600"/>
                  </a:lnTo>
                  <a:lnTo>
                    <a:pt x="9895" y="1810"/>
                  </a:lnTo>
                  <a:lnTo>
                    <a:pt x="9225" y="687"/>
                  </a:lnTo>
                  <a:lnTo>
                    <a:pt x="6632" y="0"/>
                  </a:lnTo>
                  <a:close/>
                </a:path>
              </a:pathLst>
            </a:custGeom>
            <a:solidFill>
              <a:srgbClr val="FFFFFF"/>
            </a:solidFill>
            <a:ln>
              <a:noFill/>
            </a:ln>
          </p:spPr>
          <p:txBody>
            <a:bodyPr anchorCtr="0" anchor="t" bIns="0" lIns="0" rIns="0" tIns="0">
              <a:noAutofit/>
            </a:bodyPr>
            <a:lstStyle/>
            <a:p>
              <a:pPr indent="0" lvl="0" marL="0" marR="0" rtl="0" algn="l">
                <a:spcBef>
                  <a:spcPts val="0"/>
                </a:spcBef>
                <a:buNone/>
              </a:pPr>
              <a:r>
                <a:t/>
              </a:r>
              <a:endParaRPr b="0" i="0" sz="800" u="none" cap="none" strike="noStrike">
                <a:latin typeface="Calibri"/>
                <a:ea typeface="Calibri"/>
                <a:cs typeface="Calibri"/>
                <a:sym typeface="Calibri"/>
              </a:endParaRPr>
            </a:p>
          </p:txBody>
        </p:sp>
      </p:grpSp>
      <p:grpSp>
        <p:nvGrpSpPr>
          <p:cNvPr id="184" name="Shape 184"/>
          <p:cNvGrpSpPr/>
          <p:nvPr/>
        </p:nvGrpSpPr>
        <p:grpSpPr>
          <a:xfrm>
            <a:off x="588751" y="530981"/>
            <a:ext cx="85042" cy="84280"/>
            <a:chOff x="0" y="-1"/>
            <a:chExt cx="186989" cy="185436"/>
          </a:xfrm>
        </p:grpSpPr>
        <p:sp>
          <p:nvSpPr>
            <p:cNvPr id="185" name="Shape 185"/>
            <p:cNvSpPr/>
            <p:nvPr/>
          </p:nvSpPr>
          <p:spPr>
            <a:xfrm>
              <a:off x="0" y="-1"/>
              <a:ext cx="153197" cy="185436"/>
            </a:xfrm>
            <a:custGeom>
              <a:pathLst>
                <a:path extrusionOk="0" h="21600" w="21600">
                  <a:moveTo>
                    <a:pt x="2052" y="0"/>
                  </a:moveTo>
                  <a:lnTo>
                    <a:pt x="1278" y="176"/>
                  </a:lnTo>
                  <a:lnTo>
                    <a:pt x="211" y="1061"/>
                  </a:lnTo>
                  <a:lnTo>
                    <a:pt x="0" y="1705"/>
                  </a:lnTo>
                  <a:lnTo>
                    <a:pt x="193" y="2310"/>
                  </a:lnTo>
                  <a:lnTo>
                    <a:pt x="6047" y="20329"/>
                  </a:lnTo>
                  <a:lnTo>
                    <a:pt x="6290" y="21085"/>
                  </a:lnTo>
                  <a:lnTo>
                    <a:pt x="7148" y="21600"/>
                  </a:lnTo>
                  <a:lnTo>
                    <a:pt x="8264" y="21600"/>
                  </a:lnTo>
                  <a:lnTo>
                    <a:pt x="8447" y="21582"/>
                  </a:lnTo>
                  <a:lnTo>
                    <a:pt x="9762" y="21289"/>
                  </a:lnTo>
                  <a:lnTo>
                    <a:pt x="10433" y="20329"/>
                  </a:lnTo>
                  <a:lnTo>
                    <a:pt x="10126" y="19396"/>
                  </a:lnTo>
                  <a:lnTo>
                    <a:pt x="5236" y="4334"/>
                  </a:lnTo>
                  <a:lnTo>
                    <a:pt x="21600" y="4334"/>
                  </a:lnTo>
                  <a:lnTo>
                    <a:pt x="2052" y="0"/>
                  </a:lnTo>
                  <a:close/>
                </a:path>
              </a:pathLst>
            </a:custGeom>
            <a:solidFill>
              <a:srgbClr val="FFFFFF"/>
            </a:solidFill>
            <a:ln>
              <a:noFill/>
            </a:ln>
          </p:spPr>
          <p:txBody>
            <a:bodyPr anchorCtr="0" anchor="t" bIns="0" lIns="0" rIns="0" tIns="0">
              <a:noAutofit/>
            </a:bodyPr>
            <a:lstStyle/>
            <a:p>
              <a:pPr indent="0" lvl="0" marL="0" marR="0" rtl="0" algn="l">
                <a:spcBef>
                  <a:spcPts val="0"/>
                </a:spcBef>
                <a:buNone/>
              </a:pPr>
              <a:r>
                <a:t/>
              </a:r>
              <a:endParaRPr b="0" i="0" sz="800" u="none" cap="none" strike="noStrike">
                <a:latin typeface="Calibri"/>
                <a:ea typeface="Calibri"/>
                <a:cs typeface="Calibri"/>
                <a:sym typeface="Calibri"/>
              </a:endParaRPr>
            </a:p>
          </p:txBody>
        </p:sp>
        <p:sp>
          <p:nvSpPr>
            <p:cNvPr id="186" name="Shape 186"/>
            <p:cNvSpPr/>
            <p:nvPr/>
          </p:nvSpPr>
          <p:spPr>
            <a:xfrm>
              <a:off x="37139" y="37201"/>
              <a:ext cx="149850" cy="36882"/>
            </a:xfrm>
            <a:custGeom>
              <a:pathLst>
                <a:path extrusionOk="0" h="21600" w="21600">
                  <a:moveTo>
                    <a:pt x="16731" y="0"/>
                  </a:moveTo>
                  <a:lnTo>
                    <a:pt x="0" y="0"/>
                  </a:lnTo>
                  <a:lnTo>
                    <a:pt x="19802" y="21600"/>
                  </a:lnTo>
                  <a:lnTo>
                    <a:pt x="20983" y="18774"/>
                  </a:lnTo>
                  <a:lnTo>
                    <a:pt x="21600" y="9375"/>
                  </a:lnTo>
                  <a:lnTo>
                    <a:pt x="20915" y="4549"/>
                  </a:lnTo>
                  <a:lnTo>
                    <a:pt x="16731" y="0"/>
                  </a:lnTo>
                  <a:close/>
                </a:path>
              </a:pathLst>
            </a:custGeom>
            <a:solidFill>
              <a:srgbClr val="FFFFFF"/>
            </a:solidFill>
            <a:ln>
              <a:noFill/>
            </a:ln>
          </p:spPr>
          <p:txBody>
            <a:bodyPr anchorCtr="0" anchor="t" bIns="0" lIns="0" rIns="0" tIns="0">
              <a:noAutofit/>
            </a:bodyPr>
            <a:lstStyle/>
            <a:p>
              <a:pPr indent="0" lvl="0" marL="0" marR="0" rtl="0" algn="l">
                <a:spcBef>
                  <a:spcPts val="0"/>
                </a:spcBef>
                <a:buNone/>
              </a:pPr>
              <a:r>
                <a:t/>
              </a:r>
              <a:endParaRPr b="0" i="0" sz="800" u="none" cap="none" strike="noStrike">
                <a:latin typeface="Calibri"/>
                <a:ea typeface="Calibri"/>
                <a:cs typeface="Calibri"/>
                <a:sym typeface="Calibri"/>
              </a:endParaRPr>
            </a:p>
          </p:txBody>
        </p:sp>
      </p:grpSp>
      <p:grpSp>
        <p:nvGrpSpPr>
          <p:cNvPr id="187" name="Shape 187"/>
          <p:cNvGrpSpPr/>
          <p:nvPr/>
        </p:nvGrpSpPr>
        <p:grpSpPr>
          <a:xfrm>
            <a:off x="167300" y="176304"/>
            <a:ext cx="650475" cy="750623"/>
            <a:chOff x="0" y="0"/>
            <a:chExt cx="1430244" cy="1651535"/>
          </a:xfrm>
        </p:grpSpPr>
        <p:sp>
          <p:nvSpPr>
            <p:cNvPr id="188" name="Shape 188"/>
            <p:cNvSpPr/>
            <p:nvPr/>
          </p:nvSpPr>
          <p:spPr>
            <a:xfrm>
              <a:off x="0" y="0"/>
              <a:ext cx="1430244" cy="1651535"/>
            </a:xfrm>
            <a:custGeom>
              <a:pathLst>
                <a:path extrusionOk="0" h="21600" w="21600">
                  <a:moveTo>
                    <a:pt x="10800" y="0"/>
                  </a:moveTo>
                  <a:lnTo>
                    <a:pt x="0" y="5400"/>
                  </a:lnTo>
                  <a:lnTo>
                    <a:pt x="0" y="16200"/>
                  </a:lnTo>
                  <a:lnTo>
                    <a:pt x="10800" y="21600"/>
                  </a:lnTo>
                  <a:lnTo>
                    <a:pt x="21600" y="16200"/>
                  </a:lnTo>
                  <a:lnTo>
                    <a:pt x="21600" y="5400"/>
                  </a:lnTo>
                  <a:lnTo>
                    <a:pt x="10800" y="0"/>
                  </a:lnTo>
                  <a:close/>
                </a:path>
              </a:pathLst>
            </a:custGeom>
            <a:solidFill>
              <a:srgbClr val="93CA66"/>
            </a:solidFill>
            <a:ln>
              <a:noFill/>
            </a:ln>
          </p:spPr>
          <p:txBody>
            <a:bodyPr anchorCtr="0" anchor="t" bIns="0" lIns="0" rIns="0" tIns="0">
              <a:noAutofit/>
            </a:bodyPr>
            <a:lstStyle/>
            <a:p>
              <a:pPr indent="0" lvl="0" marL="0" marR="0" rtl="0" algn="l">
                <a:spcBef>
                  <a:spcPts val="0"/>
                </a:spcBef>
                <a:buNone/>
              </a:pPr>
              <a:r>
                <a:t/>
              </a:r>
              <a:endParaRPr b="0" i="0" sz="800" u="none" cap="none" strike="noStrike">
                <a:latin typeface="Calibri"/>
                <a:ea typeface="Calibri"/>
                <a:cs typeface="Calibri"/>
                <a:sym typeface="Calibri"/>
              </a:endParaRPr>
            </a:p>
          </p:txBody>
        </p:sp>
        <p:pic>
          <p:nvPicPr>
            <p:cNvPr id="189" name="Shape 189"/>
            <p:cNvPicPr preferRelativeResize="0"/>
            <p:nvPr/>
          </p:nvPicPr>
          <p:blipFill rotWithShape="1">
            <a:blip r:embed="rId3">
              <a:alphaModFix/>
            </a:blip>
            <a:srcRect b="0" l="0" r="0" t="0"/>
            <a:stretch/>
          </p:blipFill>
          <p:spPr>
            <a:xfrm>
              <a:off x="281350" y="465572"/>
              <a:ext cx="855300" cy="711300"/>
            </a:xfrm>
            <a:prstGeom prst="rect">
              <a:avLst/>
            </a:prstGeom>
            <a:noFill/>
            <a:ln>
              <a:noFill/>
            </a:ln>
          </p:spPr>
        </p:pic>
      </p:grpSp>
      <p:sp>
        <p:nvSpPr>
          <p:cNvPr id="190" name="Shape 190"/>
          <p:cNvSpPr/>
          <p:nvPr/>
        </p:nvSpPr>
        <p:spPr>
          <a:xfrm>
            <a:off x="0" y="4317071"/>
            <a:ext cx="9144000" cy="828900"/>
          </a:xfrm>
          <a:prstGeom prst="rect">
            <a:avLst/>
          </a:prstGeom>
          <a:solidFill>
            <a:srgbClr val="93CA66"/>
          </a:solidFill>
          <a:ln>
            <a:noFill/>
          </a:ln>
        </p:spPr>
        <p:txBody>
          <a:bodyPr anchorCtr="0" anchor="t" bIns="0" lIns="0" rIns="0" tIns="0">
            <a:noAutofit/>
          </a:bodyPr>
          <a:lstStyle/>
          <a:p>
            <a:pPr indent="0" lvl="0" marL="0" marR="0" rtl="0" algn="l">
              <a:spcBef>
                <a:spcPts val="0"/>
              </a:spcBef>
              <a:buNone/>
            </a:pPr>
            <a:r>
              <a:t/>
            </a:r>
            <a:endParaRPr b="0" i="0" sz="800" u="none" cap="none" strike="noStrike">
              <a:latin typeface="Calibri"/>
              <a:ea typeface="Calibri"/>
              <a:cs typeface="Calibri"/>
              <a:sym typeface="Calibri"/>
            </a:endParaRPr>
          </a:p>
        </p:txBody>
      </p:sp>
      <p:pic>
        <p:nvPicPr>
          <p:cNvPr id="191" name="Shape 191"/>
          <p:cNvPicPr preferRelativeResize="0"/>
          <p:nvPr/>
        </p:nvPicPr>
        <p:blipFill rotWithShape="1">
          <a:blip r:embed="rId4">
            <a:alphaModFix/>
          </a:blip>
          <a:srcRect b="0" l="0" r="0" t="0"/>
          <a:stretch/>
        </p:blipFill>
        <p:spPr>
          <a:xfrm>
            <a:off x="345496" y="4567089"/>
            <a:ext cx="1391400" cy="328800"/>
          </a:xfrm>
          <a:prstGeom prst="rect">
            <a:avLst/>
          </a:prstGeom>
          <a:noFill/>
          <a:ln>
            <a:noFill/>
          </a:ln>
        </p:spPr>
      </p:pic>
      <p:sp>
        <p:nvSpPr>
          <p:cNvPr id="192" name="Shape 192"/>
          <p:cNvSpPr/>
          <p:nvPr/>
        </p:nvSpPr>
        <p:spPr>
          <a:xfrm>
            <a:off x="1106445" y="322499"/>
            <a:ext cx="6805199" cy="455999"/>
          </a:xfrm>
          <a:prstGeom prst="rect">
            <a:avLst/>
          </a:prstGeom>
          <a:noFill/>
          <a:ln>
            <a:noFill/>
          </a:ln>
        </p:spPr>
        <p:txBody>
          <a:bodyPr anchorCtr="0" anchor="t" bIns="0" lIns="0" rIns="0" tIns="0">
            <a:noAutofit/>
          </a:bodyPr>
          <a:lstStyle/>
          <a:p>
            <a:pPr indent="0" lvl="0" marL="0" marR="0" rtl="0" algn="l">
              <a:spcBef>
                <a:spcPts val="0"/>
              </a:spcBef>
              <a:buSzPct val="25000"/>
              <a:buNone/>
            </a:pPr>
            <a:r>
              <a:rPr lang="en" sz="3000">
                <a:solidFill>
                  <a:srgbClr val="5D5D5E"/>
                </a:solidFill>
                <a:latin typeface="Lato"/>
                <a:ea typeface="Lato"/>
                <a:cs typeface="Lato"/>
                <a:sym typeface="Lato"/>
              </a:rPr>
              <a:t>Day in the Life of a Project Maintainer</a:t>
            </a:r>
          </a:p>
        </p:txBody>
      </p:sp>
      <p:sp>
        <p:nvSpPr>
          <p:cNvPr id="193" name="Shape 193"/>
          <p:cNvSpPr/>
          <p:nvPr/>
        </p:nvSpPr>
        <p:spPr>
          <a:xfrm>
            <a:off x="1106446" y="809335"/>
            <a:ext cx="7392600" cy="259799"/>
          </a:xfrm>
          <a:prstGeom prst="rect">
            <a:avLst/>
          </a:prstGeom>
          <a:noFill/>
          <a:ln>
            <a:noFill/>
          </a:ln>
        </p:spPr>
        <p:txBody>
          <a:bodyPr anchorCtr="0" anchor="t" bIns="0" lIns="0" rIns="0" tIns="0">
            <a:noAutofit/>
          </a:bodyPr>
          <a:lstStyle/>
          <a:p>
            <a:pPr indent="0" lvl="0" marL="0" marR="0" rtl="0" algn="l">
              <a:spcBef>
                <a:spcPts val="0"/>
              </a:spcBef>
              <a:buSzPct val="25000"/>
              <a:buNone/>
            </a:pPr>
            <a:r>
              <a:rPr lang="en" sz="1700">
                <a:solidFill>
                  <a:srgbClr val="93CA66"/>
                </a:solidFill>
                <a:latin typeface="Lato"/>
                <a:ea typeface="Lato"/>
                <a:cs typeface="Lato"/>
                <a:sym typeface="Lato"/>
              </a:rPr>
              <a:t>Ringmaster in the circus that never sleeps</a:t>
            </a:r>
          </a:p>
        </p:txBody>
      </p:sp>
      <p:pic>
        <p:nvPicPr>
          <p:cNvPr descr="IMG_0750.JPG" id="194" name="Shape 194"/>
          <p:cNvPicPr preferRelativeResize="0"/>
          <p:nvPr/>
        </p:nvPicPr>
        <p:blipFill>
          <a:blip r:embed="rId5">
            <a:alphaModFix/>
          </a:blip>
          <a:stretch>
            <a:fillRect/>
          </a:stretch>
        </p:blipFill>
        <p:spPr>
          <a:xfrm>
            <a:off x="94900" y="1669225"/>
            <a:ext cx="3390176" cy="2542623"/>
          </a:xfrm>
          <a:prstGeom prst="rect">
            <a:avLst/>
          </a:prstGeom>
          <a:noFill/>
          <a:ln>
            <a:noFill/>
          </a:ln>
        </p:spPr>
      </p:pic>
      <p:sp>
        <p:nvSpPr>
          <p:cNvPr id="195" name="Shape 195"/>
          <p:cNvSpPr txBox="1"/>
          <p:nvPr/>
        </p:nvSpPr>
        <p:spPr>
          <a:xfrm>
            <a:off x="3794550" y="2416475"/>
            <a:ext cx="1019100" cy="553200"/>
          </a:xfrm>
          <a:prstGeom prst="rect">
            <a:avLst/>
          </a:prstGeom>
          <a:noFill/>
          <a:ln>
            <a:noFill/>
          </a:ln>
        </p:spPr>
        <p:txBody>
          <a:bodyPr anchorCtr="0" anchor="t" bIns="91425" lIns="91425" rIns="91425" tIns="91425">
            <a:noAutofit/>
          </a:bodyPr>
          <a:lstStyle/>
          <a:p>
            <a:pPr lvl="0">
              <a:spcBef>
                <a:spcPts val="0"/>
              </a:spcBef>
              <a:buNone/>
            </a:pPr>
            <a:r>
              <a:t/>
            </a:r>
            <a:endParaRPr/>
          </a:p>
        </p:txBody>
      </p:sp>
      <p:sp>
        <p:nvSpPr>
          <p:cNvPr id="196" name="Shape 196"/>
          <p:cNvSpPr/>
          <p:nvPr/>
        </p:nvSpPr>
        <p:spPr>
          <a:xfrm>
            <a:off x="3445200" y="3542225"/>
            <a:ext cx="931800" cy="465900"/>
          </a:xfrm>
          <a:prstGeom prst="lef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7" name="Shape 197"/>
          <p:cNvSpPr txBox="1"/>
          <p:nvPr/>
        </p:nvSpPr>
        <p:spPr>
          <a:xfrm>
            <a:off x="4377000" y="3552500"/>
            <a:ext cx="1872900" cy="328800"/>
          </a:xfrm>
          <a:prstGeom prst="rect">
            <a:avLst/>
          </a:prstGeom>
          <a:noFill/>
          <a:ln>
            <a:noFill/>
          </a:ln>
        </p:spPr>
        <p:txBody>
          <a:bodyPr anchorCtr="0" anchor="t" bIns="91425" lIns="91425" rIns="91425" tIns="91425">
            <a:noAutofit/>
          </a:bodyPr>
          <a:lstStyle/>
          <a:p>
            <a:pPr lvl="0">
              <a:spcBef>
                <a:spcPts val="0"/>
              </a:spcBef>
              <a:buNone/>
            </a:pPr>
            <a:r>
              <a:rPr b="1" lang="en" sz="1800"/>
              <a:t>Not common</a:t>
            </a:r>
            <a:r>
              <a:rPr b="1" lang="en" sz="1800"/>
              <a:t> </a:t>
            </a:r>
          </a:p>
        </p:txBody>
      </p:sp>
      <p:pic>
        <p:nvPicPr>
          <p:cNvPr descr="gh_pr_queue.png" id="198" name="Shape 198"/>
          <p:cNvPicPr preferRelativeResize="0"/>
          <p:nvPr/>
        </p:nvPicPr>
        <p:blipFill>
          <a:blip r:embed="rId6">
            <a:alphaModFix/>
          </a:blip>
          <a:stretch>
            <a:fillRect/>
          </a:stretch>
        </p:blipFill>
        <p:spPr>
          <a:xfrm>
            <a:off x="4521474" y="1215450"/>
            <a:ext cx="3390172" cy="233704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000"/>
                                        <p:tgtEl>
                                          <p:spTgt spid="1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7" name="Shape 517"/>
        <p:cNvGrpSpPr/>
        <p:nvPr/>
      </p:nvGrpSpPr>
      <p:grpSpPr>
        <a:xfrm>
          <a:off x="0" y="0"/>
          <a:ext cx="0" cy="0"/>
          <a:chOff x="0" y="0"/>
          <a:chExt cx="0" cy="0"/>
        </a:xfrm>
      </p:grpSpPr>
      <p:sp>
        <p:nvSpPr>
          <p:cNvPr id="518" name="Shape 518"/>
          <p:cNvSpPr txBox="1"/>
          <p:nvPr>
            <p:ph type="ctrTitle"/>
          </p:nvPr>
        </p:nvSpPr>
        <p:spPr>
          <a:xfrm>
            <a:off x="1264150" y="662525"/>
            <a:ext cx="6279600" cy="2671200"/>
          </a:xfrm>
          <a:prstGeom prst="rect">
            <a:avLst/>
          </a:prstGeom>
        </p:spPr>
        <p:txBody>
          <a:bodyPr anchorCtr="0" anchor="t" bIns="41575" lIns="41575" rIns="41575" tIns="41575">
            <a:noAutofit/>
          </a:bodyPr>
          <a:lstStyle/>
          <a:p>
            <a:pPr lvl="0">
              <a:spcBef>
                <a:spcPts val="0"/>
              </a:spcBef>
              <a:buNone/>
            </a:pPr>
            <a:r>
              <a:rPr lang="en"/>
              <a:t>What is the problem to which this is a solution?</a:t>
            </a:r>
          </a:p>
        </p:txBody>
      </p:sp>
      <p:sp>
        <p:nvSpPr>
          <p:cNvPr id="519" name="Shape 519"/>
          <p:cNvSpPr txBox="1"/>
          <p:nvPr/>
        </p:nvSpPr>
        <p:spPr>
          <a:xfrm>
            <a:off x="5756450" y="3784325"/>
            <a:ext cx="3286800" cy="1243800"/>
          </a:xfrm>
          <a:prstGeom prst="rect">
            <a:avLst/>
          </a:prstGeom>
          <a:noFill/>
          <a:ln>
            <a:noFill/>
          </a:ln>
        </p:spPr>
        <p:txBody>
          <a:bodyPr anchorCtr="0" anchor="t" bIns="91425" lIns="91425" rIns="91425" tIns="91425">
            <a:noAutofit/>
          </a:bodyPr>
          <a:lstStyle/>
          <a:p>
            <a:pPr lvl="0">
              <a:spcBef>
                <a:spcPts val="0"/>
              </a:spcBef>
              <a:buNone/>
            </a:pPr>
            <a:r>
              <a:rPr i="1" lang="en">
                <a:solidFill>
                  <a:srgbClr val="666666"/>
                </a:solidFill>
                <a:highlight>
                  <a:srgbClr val="FFFFFF"/>
                </a:highlight>
                <a:latin typeface="Lato"/>
                <a:ea typeface="Lato"/>
                <a:cs typeface="Lato"/>
                <a:sym typeface="Lato"/>
              </a:rPr>
              <a:t>Happiness is having a scratch for every itch.</a:t>
            </a:r>
          </a:p>
          <a:p>
            <a:pPr lvl="0">
              <a:spcBef>
                <a:spcPts val="0"/>
              </a:spcBef>
              <a:buNone/>
            </a:pPr>
            <a:r>
              <a:t/>
            </a:r>
            <a:endParaRPr i="1">
              <a:solidFill>
                <a:srgbClr val="666666"/>
              </a:solidFill>
              <a:highlight>
                <a:srgbClr val="FFFFFF"/>
              </a:highlight>
              <a:latin typeface="Lato"/>
              <a:ea typeface="Lato"/>
              <a:cs typeface="Lato"/>
              <a:sym typeface="Lato"/>
            </a:endParaRPr>
          </a:p>
          <a:p>
            <a:pPr lvl="0">
              <a:spcBef>
                <a:spcPts val="0"/>
              </a:spcBef>
              <a:buClr>
                <a:schemeClr val="dk1"/>
              </a:buClr>
              <a:buFont typeface="Arial"/>
              <a:buNone/>
            </a:pPr>
            <a:r>
              <a:rPr b="1" i="1" lang="en">
                <a:solidFill>
                  <a:srgbClr val="666666"/>
                </a:solidFill>
                <a:highlight>
                  <a:srgbClr val="FFFFFF"/>
                </a:highlight>
                <a:latin typeface="Lato"/>
                <a:ea typeface="Lato"/>
                <a:cs typeface="Lato"/>
                <a:sym typeface="Lato"/>
              </a:rPr>
              <a:t>-Ogden Nash</a:t>
            </a:r>
          </a:p>
          <a:p>
            <a:pPr lvl="0">
              <a:spcBef>
                <a:spcPts val="0"/>
              </a:spcBef>
              <a:buNone/>
            </a:pPr>
            <a:r>
              <a:t/>
            </a:r>
            <a:endParaRPr i="1">
              <a:solidFill>
                <a:srgbClr val="666666"/>
              </a:solidFill>
              <a:latin typeface="Lato"/>
              <a:ea typeface="Lato"/>
              <a:cs typeface="Lato"/>
              <a:sym typeface="La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3" name="Shape 523"/>
        <p:cNvGrpSpPr/>
        <p:nvPr/>
      </p:nvGrpSpPr>
      <p:grpSpPr>
        <a:xfrm>
          <a:off x="0" y="0"/>
          <a:ext cx="0" cy="0"/>
          <a:chOff x="0" y="0"/>
          <a:chExt cx="0" cy="0"/>
        </a:xfrm>
      </p:grpSpPr>
      <p:sp>
        <p:nvSpPr>
          <p:cNvPr id="524" name="Shape 524"/>
          <p:cNvSpPr txBox="1"/>
          <p:nvPr>
            <p:ph type="ctrTitle"/>
          </p:nvPr>
        </p:nvSpPr>
        <p:spPr>
          <a:xfrm>
            <a:off x="1264150" y="662525"/>
            <a:ext cx="6279600" cy="1584900"/>
          </a:xfrm>
          <a:prstGeom prst="rect">
            <a:avLst/>
          </a:prstGeom>
        </p:spPr>
        <p:txBody>
          <a:bodyPr anchorCtr="0" anchor="t" bIns="41575" lIns="41575" rIns="41575" tIns="41575">
            <a:noAutofit/>
          </a:bodyPr>
          <a:lstStyle/>
          <a:p>
            <a:pPr lvl="0">
              <a:spcBef>
                <a:spcPts val="0"/>
              </a:spcBef>
              <a:buNone/>
            </a:pPr>
            <a:r>
              <a:rPr lang="en"/>
              <a:t>When should I share my work?</a:t>
            </a:r>
          </a:p>
        </p:txBody>
      </p:sp>
      <p:sp>
        <p:nvSpPr>
          <p:cNvPr id="525" name="Shape 525"/>
          <p:cNvSpPr txBox="1"/>
          <p:nvPr/>
        </p:nvSpPr>
        <p:spPr>
          <a:xfrm>
            <a:off x="1439125" y="2238625"/>
            <a:ext cx="7008900" cy="1305900"/>
          </a:xfrm>
          <a:prstGeom prst="rect">
            <a:avLst/>
          </a:prstGeom>
          <a:noFill/>
          <a:ln>
            <a:noFill/>
          </a:ln>
        </p:spPr>
        <p:txBody>
          <a:bodyPr anchorCtr="0" anchor="t" bIns="91425" lIns="91425" rIns="91425" tIns="91425">
            <a:noAutofit/>
          </a:bodyPr>
          <a:lstStyle/>
          <a:p>
            <a:pPr lvl="0">
              <a:spcBef>
                <a:spcPts val="0"/>
              </a:spcBef>
              <a:buNone/>
            </a:pPr>
            <a:r>
              <a:t/>
            </a:r>
            <a:endParaRPr>
              <a:solidFill>
                <a:srgbClr val="FFFFFF"/>
              </a:solidFill>
            </a:endParaRPr>
          </a:p>
        </p:txBody>
      </p:sp>
      <p:sp>
        <p:nvSpPr>
          <p:cNvPr id="526" name="Shape 526"/>
          <p:cNvSpPr txBox="1"/>
          <p:nvPr/>
        </p:nvSpPr>
        <p:spPr>
          <a:xfrm>
            <a:off x="5481075" y="3864300"/>
            <a:ext cx="3491100" cy="1128300"/>
          </a:xfrm>
          <a:prstGeom prst="rect">
            <a:avLst/>
          </a:prstGeom>
          <a:noFill/>
          <a:ln>
            <a:noFill/>
          </a:ln>
        </p:spPr>
        <p:txBody>
          <a:bodyPr anchorCtr="0" anchor="t" bIns="91425" lIns="91425" rIns="91425" tIns="91425">
            <a:noAutofit/>
          </a:bodyPr>
          <a:lstStyle/>
          <a:p>
            <a:pPr lvl="0" rtl="0">
              <a:spcBef>
                <a:spcPts val="0"/>
              </a:spcBef>
              <a:buNone/>
            </a:pPr>
            <a:r>
              <a:rPr i="1" lang="en">
                <a:solidFill>
                  <a:srgbClr val="666666"/>
                </a:solidFill>
                <a:highlight>
                  <a:srgbClr val="FFFFFF"/>
                </a:highlight>
                <a:latin typeface="Lato"/>
                <a:ea typeface="Lato"/>
                <a:cs typeface="Lato"/>
                <a:sym typeface="Lato"/>
              </a:rPr>
              <a:t>Program construction consists of a sequence of refinement steps. </a:t>
            </a:r>
          </a:p>
          <a:p>
            <a:pPr lvl="0" rtl="0">
              <a:spcBef>
                <a:spcPts val="0"/>
              </a:spcBef>
              <a:buNone/>
            </a:pPr>
            <a:r>
              <a:t/>
            </a:r>
            <a:endParaRPr i="1">
              <a:solidFill>
                <a:srgbClr val="666666"/>
              </a:solidFill>
              <a:highlight>
                <a:srgbClr val="FFFFFF"/>
              </a:highlight>
              <a:latin typeface="Lato"/>
              <a:ea typeface="Lato"/>
              <a:cs typeface="Lato"/>
              <a:sym typeface="Lato"/>
            </a:endParaRPr>
          </a:p>
          <a:p>
            <a:pPr lvl="0" rtl="0">
              <a:spcBef>
                <a:spcPts val="0"/>
              </a:spcBef>
              <a:buNone/>
            </a:pPr>
            <a:r>
              <a:rPr b="1" i="1" lang="en">
                <a:solidFill>
                  <a:srgbClr val="666666"/>
                </a:solidFill>
                <a:highlight>
                  <a:srgbClr val="FFFFFF"/>
                </a:highlight>
                <a:latin typeface="Lato"/>
                <a:ea typeface="Lato"/>
                <a:cs typeface="Lato"/>
                <a:sym typeface="Lato"/>
              </a:rPr>
              <a:t>-Niklaus Wirth</a:t>
            </a:r>
          </a:p>
          <a:p>
            <a:pPr lvl="0" rtl="0">
              <a:spcBef>
                <a:spcPts val="0"/>
              </a:spcBef>
              <a:buNone/>
            </a:pPr>
            <a:r>
              <a:rPr i="1" lang="en">
                <a:solidFill>
                  <a:srgbClr val="666666"/>
                </a:solidFill>
                <a:highlight>
                  <a:srgbClr val="FFFFFF"/>
                </a:highlight>
                <a:latin typeface="Lato"/>
                <a:ea typeface="Lato"/>
                <a:cs typeface="Lato"/>
                <a:sym typeface="Lato"/>
              </a:rPr>
              <a:t>[Inventor of Pascal]</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0" name="Shape 530"/>
        <p:cNvGrpSpPr/>
        <p:nvPr/>
      </p:nvGrpSpPr>
      <p:grpSpPr>
        <a:xfrm>
          <a:off x="0" y="0"/>
          <a:ext cx="0" cy="0"/>
          <a:chOff x="0" y="0"/>
          <a:chExt cx="0" cy="0"/>
        </a:xfrm>
      </p:grpSpPr>
      <p:sp>
        <p:nvSpPr>
          <p:cNvPr id="531" name="Shape 531"/>
          <p:cNvSpPr txBox="1"/>
          <p:nvPr>
            <p:ph type="ctrTitle"/>
          </p:nvPr>
        </p:nvSpPr>
        <p:spPr>
          <a:xfrm>
            <a:off x="1264150" y="662525"/>
            <a:ext cx="6279600" cy="2671200"/>
          </a:xfrm>
          <a:prstGeom prst="rect">
            <a:avLst/>
          </a:prstGeom>
        </p:spPr>
        <p:txBody>
          <a:bodyPr anchorCtr="0" anchor="t" bIns="41575" lIns="41575" rIns="41575" tIns="41575">
            <a:noAutofit/>
          </a:bodyPr>
          <a:lstStyle/>
          <a:p>
            <a:pPr lvl="0">
              <a:spcBef>
                <a:spcPts val="0"/>
              </a:spcBef>
              <a:buNone/>
            </a:pPr>
            <a:r>
              <a:rPr lang="en" sz="3600"/>
              <a:t>A project is ready to be shared as soon as it has the </a:t>
            </a:r>
            <a:r>
              <a:rPr i="1" lang="en" sz="3600"/>
              <a:t>simplest</a:t>
            </a:r>
            <a:r>
              <a:rPr lang="en" sz="3600"/>
              <a:t> possible answer to the problem.</a:t>
            </a:r>
          </a:p>
        </p:txBody>
      </p:sp>
      <p:sp>
        <p:nvSpPr>
          <p:cNvPr id="532" name="Shape 532"/>
          <p:cNvSpPr txBox="1"/>
          <p:nvPr/>
        </p:nvSpPr>
        <p:spPr>
          <a:xfrm>
            <a:off x="5765350" y="3766575"/>
            <a:ext cx="3233400" cy="1199100"/>
          </a:xfrm>
          <a:prstGeom prst="rect">
            <a:avLst/>
          </a:prstGeom>
          <a:noFill/>
          <a:ln>
            <a:noFill/>
          </a:ln>
        </p:spPr>
        <p:txBody>
          <a:bodyPr anchorCtr="0" anchor="t" bIns="91425" lIns="91425" rIns="91425" tIns="91425">
            <a:noAutofit/>
          </a:bodyPr>
          <a:lstStyle/>
          <a:p>
            <a:pPr lvl="0">
              <a:spcBef>
                <a:spcPts val="0"/>
              </a:spcBef>
              <a:buNone/>
            </a:pPr>
            <a:r>
              <a:rPr i="1" lang="en">
                <a:solidFill>
                  <a:srgbClr val="666666"/>
                </a:solidFill>
                <a:highlight>
                  <a:srgbClr val="FFFFFF"/>
                </a:highlight>
                <a:latin typeface="Lato"/>
                <a:ea typeface="Lato"/>
                <a:cs typeface="Lato"/>
                <a:sym typeface="Lato"/>
              </a:rPr>
              <a:t>Problem solving is hunting. It is savage pleasure and we are born to it.</a:t>
            </a:r>
          </a:p>
          <a:p>
            <a:pPr lvl="0">
              <a:spcBef>
                <a:spcPts val="0"/>
              </a:spcBef>
              <a:buNone/>
            </a:pPr>
            <a:r>
              <a:t/>
            </a:r>
            <a:endParaRPr i="1">
              <a:solidFill>
                <a:srgbClr val="666666"/>
              </a:solidFill>
              <a:highlight>
                <a:srgbClr val="FFFFFF"/>
              </a:highlight>
              <a:latin typeface="Lato"/>
              <a:ea typeface="Lato"/>
              <a:cs typeface="Lato"/>
              <a:sym typeface="Lato"/>
            </a:endParaRPr>
          </a:p>
          <a:p>
            <a:pPr lvl="0">
              <a:spcBef>
                <a:spcPts val="0"/>
              </a:spcBef>
              <a:buClr>
                <a:schemeClr val="dk1"/>
              </a:buClr>
              <a:buFont typeface="Arial"/>
              <a:buNone/>
            </a:pPr>
            <a:r>
              <a:rPr b="1" i="1" lang="en">
                <a:solidFill>
                  <a:srgbClr val="666666"/>
                </a:solidFill>
                <a:highlight>
                  <a:srgbClr val="FFFFFF"/>
                </a:highlight>
                <a:latin typeface="Lato"/>
                <a:ea typeface="Lato"/>
                <a:cs typeface="Lato"/>
                <a:sym typeface="Lato"/>
              </a:rPr>
              <a:t>-Thomas Harris</a:t>
            </a:r>
          </a:p>
          <a:p>
            <a:pPr lvl="0">
              <a:spcBef>
                <a:spcPts val="0"/>
              </a:spcBef>
              <a:buNone/>
            </a:pPr>
            <a:r>
              <a:t/>
            </a:r>
            <a:endParaRPr i="1">
              <a:solidFill>
                <a:srgbClr val="666666"/>
              </a:solidFill>
              <a:latin typeface="Lato"/>
              <a:ea typeface="Lato"/>
              <a:cs typeface="Lato"/>
              <a:sym typeface="La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6" name="Shape 536"/>
        <p:cNvGrpSpPr/>
        <p:nvPr/>
      </p:nvGrpSpPr>
      <p:grpSpPr>
        <a:xfrm>
          <a:off x="0" y="0"/>
          <a:ext cx="0" cy="0"/>
          <a:chOff x="0" y="0"/>
          <a:chExt cx="0" cy="0"/>
        </a:xfrm>
      </p:grpSpPr>
      <p:sp>
        <p:nvSpPr>
          <p:cNvPr id="537" name="Shape 537"/>
          <p:cNvSpPr txBox="1"/>
          <p:nvPr>
            <p:ph type="ctrTitle"/>
          </p:nvPr>
        </p:nvSpPr>
        <p:spPr>
          <a:xfrm>
            <a:off x="1264150" y="662525"/>
            <a:ext cx="6279600" cy="2671200"/>
          </a:xfrm>
          <a:prstGeom prst="rect">
            <a:avLst/>
          </a:prstGeom>
        </p:spPr>
        <p:txBody>
          <a:bodyPr anchorCtr="0" anchor="t" bIns="41575" lIns="41575" rIns="41575" tIns="41575">
            <a:noAutofit/>
          </a:bodyPr>
          <a:lstStyle/>
          <a:p>
            <a:pPr lvl="0">
              <a:spcBef>
                <a:spcPts val="0"/>
              </a:spcBef>
              <a:buNone/>
            </a:pPr>
            <a:r>
              <a:rPr lang="en"/>
              <a:t>What should a new project contain?</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1" name="Shape 541"/>
        <p:cNvGrpSpPr/>
        <p:nvPr/>
      </p:nvGrpSpPr>
      <p:grpSpPr>
        <a:xfrm>
          <a:off x="0" y="0"/>
          <a:ext cx="0" cy="0"/>
          <a:chOff x="0" y="0"/>
          <a:chExt cx="0" cy="0"/>
        </a:xfrm>
      </p:grpSpPr>
      <p:sp>
        <p:nvSpPr>
          <p:cNvPr id="542" name="Shape 542"/>
          <p:cNvSpPr txBox="1"/>
          <p:nvPr>
            <p:ph type="ctrTitle"/>
          </p:nvPr>
        </p:nvSpPr>
        <p:spPr>
          <a:xfrm>
            <a:off x="1264150" y="662525"/>
            <a:ext cx="6279600" cy="838800"/>
          </a:xfrm>
          <a:prstGeom prst="rect">
            <a:avLst/>
          </a:prstGeom>
        </p:spPr>
        <p:txBody>
          <a:bodyPr anchorCtr="0" anchor="t" bIns="41575" lIns="41575" rIns="41575" tIns="41575">
            <a:noAutofit/>
          </a:bodyPr>
          <a:lstStyle/>
          <a:p>
            <a:pPr lvl="0">
              <a:spcBef>
                <a:spcPts val="0"/>
              </a:spcBef>
              <a:buNone/>
            </a:pPr>
            <a:r>
              <a:rPr lang="en"/>
              <a:t>README.md</a:t>
            </a:r>
          </a:p>
        </p:txBody>
      </p:sp>
      <p:sp>
        <p:nvSpPr>
          <p:cNvPr id="543" name="Shape 543"/>
          <p:cNvSpPr txBox="1"/>
          <p:nvPr/>
        </p:nvSpPr>
        <p:spPr>
          <a:xfrm>
            <a:off x="5515750" y="1970550"/>
            <a:ext cx="2391900" cy="332400"/>
          </a:xfrm>
          <a:prstGeom prst="rect">
            <a:avLst/>
          </a:prstGeom>
          <a:noFill/>
          <a:ln>
            <a:noFill/>
          </a:ln>
        </p:spPr>
        <p:txBody>
          <a:bodyPr anchorCtr="0" anchor="t" bIns="91425" lIns="91425" rIns="91425" tIns="91425">
            <a:noAutofit/>
          </a:bodyPr>
          <a:lstStyle/>
          <a:p>
            <a:pPr indent="-228600" lvl="0" marL="457200">
              <a:spcBef>
                <a:spcPts val="0"/>
              </a:spcBef>
              <a:buClr>
                <a:srgbClr val="FFFFFF"/>
              </a:buClr>
              <a:buChar char="●"/>
            </a:pPr>
            <a:r>
              <a:rPr lang="en">
                <a:solidFill>
                  <a:srgbClr val="FFFFFF"/>
                </a:solidFill>
              </a:rPr>
              <a:t>How to contribute</a:t>
            </a:r>
          </a:p>
        </p:txBody>
      </p:sp>
      <p:sp>
        <p:nvSpPr>
          <p:cNvPr id="544" name="Shape 544"/>
          <p:cNvSpPr txBox="1"/>
          <p:nvPr/>
        </p:nvSpPr>
        <p:spPr>
          <a:xfrm>
            <a:off x="5303400" y="3837625"/>
            <a:ext cx="3588900" cy="1155000"/>
          </a:xfrm>
          <a:prstGeom prst="rect">
            <a:avLst/>
          </a:prstGeom>
          <a:noFill/>
          <a:ln>
            <a:noFill/>
          </a:ln>
        </p:spPr>
        <p:txBody>
          <a:bodyPr anchorCtr="0" anchor="t" bIns="91425" lIns="91425" rIns="91425" tIns="91425">
            <a:noAutofit/>
          </a:bodyPr>
          <a:lstStyle/>
          <a:p>
            <a:pPr lvl="0">
              <a:spcBef>
                <a:spcPts val="0"/>
              </a:spcBef>
              <a:buNone/>
            </a:pPr>
            <a:r>
              <a:rPr i="1" lang="en" sz="1200">
                <a:solidFill>
                  <a:srgbClr val="666666"/>
                </a:solidFill>
                <a:highlight>
                  <a:srgbClr val="FFFFFF"/>
                </a:highlight>
                <a:latin typeface="Lato"/>
                <a:ea typeface="Lato"/>
                <a:cs typeface="Lato"/>
                <a:sym typeface="Lato"/>
              </a:rPr>
              <a:t>Either write something worth reading or do something worth writing.</a:t>
            </a:r>
          </a:p>
          <a:p>
            <a:pPr lvl="0">
              <a:spcBef>
                <a:spcPts val="0"/>
              </a:spcBef>
              <a:buNone/>
            </a:pPr>
            <a:r>
              <a:t/>
            </a:r>
            <a:endParaRPr i="1" sz="1200">
              <a:solidFill>
                <a:srgbClr val="666666"/>
              </a:solidFill>
              <a:highlight>
                <a:srgbClr val="FFFFFF"/>
              </a:highlight>
              <a:latin typeface="Lato"/>
              <a:ea typeface="Lato"/>
              <a:cs typeface="Lato"/>
              <a:sym typeface="Lato"/>
            </a:endParaRPr>
          </a:p>
          <a:p>
            <a:pPr lvl="0">
              <a:spcBef>
                <a:spcPts val="0"/>
              </a:spcBef>
              <a:buNone/>
            </a:pPr>
            <a:r>
              <a:rPr b="1" i="1" lang="en" sz="1200">
                <a:solidFill>
                  <a:srgbClr val="666666"/>
                </a:solidFill>
                <a:highlight>
                  <a:srgbClr val="FFFFFF"/>
                </a:highlight>
                <a:latin typeface="Lato"/>
                <a:ea typeface="Lato"/>
                <a:cs typeface="Lato"/>
                <a:sym typeface="Lato"/>
              </a:rPr>
              <a:t>-Benjamin Franklin</a:t>
            </a:r>
          </a:p>
        </p:txBody>
      </p:sp>
      <p:sp>
        <p:nvSpPr>
          <p:cNvPr id="545" name="Shape 545"/>
          <p:cNvSpPr txBox="1"/>
          <p:nvPr/>
        </p:nvSpPr>
        <p:spPr>
          <a:xfrm>
            <a:off x="713950" y="1970550"/>
            <a:ext cx="4589400" cy="195600"/>
          </a:xfrm>
          <a:prstGeom prst="rect">
            <a:avLst/>
          </a:prstGeom>
          <a:noFill/>
          <a:ln>
            <a:noFill/>
          </a:ln>
        </p:spPr>
        <p:txBody>
          <a:bodyPr anchorCtr="0" anchor="t" bIns="91425" lIns="91425" rIns="91425" tIns="91425">
            <a:noAutofit/>
          </a:bodyPr>
          <a:lstStyle/>
          <a:p>
            <a:pPr indent="-228600" lvl="0" marL="457200" rtl="0">
              <a:spcBef>
                <a:spcPts val="0"/>
              </a:spcBef>
              <a:buClr>
                <a:schemeClr val="lt1"/>
              </a:buClr>
              <a:buChar char="●"/>
            </a:pPr>
            <a:r>
              <a:rPr lang="en">
                <a:solidFill>
                  <a:schemeClr val="lt1"/>
                </a:solidFill>
              </a:rPr>
              <a:t>Explain how your project proposes to solve it.</a:t>
            </a:r>
          </a:p>
        </p:txBody>
      </p:sp>
      <p:sp>
        <p:nvSpPr>
          <p:cNvPr id="546" name="Shape 546"/>
          <p:cNvSpPr txBox="1"/>
          <p:nvPr/>
        </p:nvSpPr>
        <p:spPr>
          <a:xfrm>
            <a:off x="713950" y="1526950"/>
            <a:ext cx="4801800" cy="479100"/>
          </a:xfrm>
          <a:prstGeom prst="rect">
            <a:avLst/>
          </a:prstGeom>
          <a:noFill/>
          <a:ln>
            <a:noFill/>
          </a:ln>
        </p:spPr>
        <p:txBody>
          <a:bodyPr anchorCtr="0" anchor="t" bIns="91425" lIns="91425" rIns="91425" tIns="91425">
            <a:noAutofit/>
          </a:bodyPr>
          <a:lstStyle/>
          <a:p>
            <a:pPr indent="-228600" lvl="0" marL="457200" rtl="0">
              <a:spcBef>
                <a:spcPts val="0"/>
              </a:spcBef>
              <a:buClr>
                <a:schemeClr val="lt1"/>
              </a:buClr>
              <a:buChar char="●"/>
            </a:pPr>
            <a:r>
              <a:rPr lang="en">
                <a:solidFill>
                  <a:schemeClr val="lt1"/>
                </a:solidFill>
              </a:rPr>
              <a:t>Discuss the problem you are trying to solve.</a:t>
            </a:r>
          </a:p>
        </p:txBody>
      </p:sp>
      <p:sp>
        <p:nvSpPr>
          <p:cNvPr id="547" name="Shape 547"/>
          <p:cNvSpPr txBox="1"/>
          <p:nvPr/>
        </p:nvSpPr>
        <p:spPr>
          <a:xfrm>
            <a:off x="713950" y="2405550"/>
            <a:ext cx="1985400" cy="332400"/>
          </a:xfrm>
          <a:prstGeom prst="rect">
            <a:avLst/>
          </a:prstGeom>
          <a:noFill/>
          <a:ln>
            <a:noFill/>
          </a:ln>
        </p:spPr>
        <p:txBody>
          <a:bodyPr anchorCtr="0" anchor="t" bIns="91425" lIns="91425" rIns="91425" tIns="91425">
            <a:noAutofit/>
          </a:bodyPr>
          <a:lstStyle/>
          <a:p>
            <a:pPr indent="-228600" lvl="0" marL="457200" rtl="0">
              <a:spcBef>
                <a:spcPts val="0"/>
              </a:spcBef>
              <a:buClr>
                <a:schemeClr val="lt1"/>
              </a:buClr>
              <a:buChar char="●"/>
            </a:pPr>
            <a:r>
              <a:rPr lang="en">
                <a:solidFill>
                  <a:schemeClr val="lt1"/>
                </a:solidFill>
              </a:rPr>
              <a:t>Caveats</a:t>
            </a:r>
          </a:p>
        </p:txBody>
      </p:sp>
      <p:sp>
        <p:nvSpPr>
          <p:cNvPr id="548" name="Shape 548"/>
          <p:cNvSpPr txBox="1"/>
          <p:nvPr/>
        </p:nvSpPr>
        <p:spPr>
          <a:xfrm>
            <a:off x="713950" y="2802600"/>
            <a:ext cx="2181000" cy="332400"/>
          </a:xfrm>
          <a:prstGeom prst="rect">
            <a:avLst/>
          </a:prstGeom>
          <a:noFill/>
          <a:ln>
            <a:noFill/>
          </a:ln>
        </p:spPr>
        <p:txBody>
          <a:bodyPr anchorCtr="0" anchor="t" bIns="91425" lIns="91425" rIns="91425" tIns="91425">
            <a:noAutofit/>
          </a:bodyPr>
          <a:lstStyle/>
          <a:p>
            <a:pPr indent="-228600" lvl="0" marL="457200" rtl="0">
              <a:spcBef>
                <a:spcPts val="0"/>
              </a:spcBef>
              <a:buClr>
                <a:schemeClr val="lt1"/>
              </a:buClr>
              <a:buChar char="●"/>
            </a:pPr>
            <a:r>
              <a:rPr lang="en">
                <a:solidFill>
                  <a:schemeClr val="lt1"/>
                </a:solidFill>
              </a:rPr>
              <a:t>How to get started</a:t>
            </a:r>
          </a:p>
        </p:txBody>
      </p:sp>
      <p:sp>
        <p:nvSpPr>
          <p:cNvPr id="549" name="Shape 549"/>
          <p:cNvSpPr txBox="1"/>
          <p:nvPr/>
        </p:nvSpPr>
        <p:spPr>
          <a:xfrm>
            <a:off x="5498850" y="1526950"/>
            <a:ext cx="3198000" cy="479100"/>
          </a:xfrm>
          <a:prstGeom prst="rect">
            <a:avLst/>
          </a:prstGeom>
          <a:noFill/>
          <a:ln>
            <a:noFill/>
          </a:ln>
        </p:spPr>
        <p:txBody>
          <a:bodyPr anchorCtr="0" anchor="t" bIns="91425" lIns="91425" rIns="91425" tIns="91425">
            <a:noAutofit/>
          </a:bodyPr>
          <a:lstStyle/>
          <a:p>
            <a:pPr indent="-228600" lvl="0" marL="457200" rtl="0">
              <a:spcBef>
                <a:spcPts val="0"/>
              </a:spcBef>
              <a:buClr>
                <a:schemeClr val="lt1"/>
              </a:buClr>
              <a:buChar char="●"/>
            </a:pPr>
            <a:r>
              <a:rPr lang="en">
                <a:solidFill>
                  <a:schemeClr val="lt1"/>
                </a:solidFill>
              </a:rPr>
              <a:t>What to do if you get stuck</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6"/>
                                        </p:tgtEl>
                                        <p:attrNameLst>
                                          <p:attrName>style.visibility</p:attrName>
                                        </p:attrNameLst>
                                      </p:cBhvr>
                                      <p:to>
                                        <p:strVal val="visible"/>
                                      </p:to>
                                    </p:set>
                                    <p:animEffect filter="fade" transition="in">
                                      <p:cBhvr>
                                        <p:cTn dur="1000"/>
                                        <p:tgtEl>
                                          <p:spTgt spid="5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5"/>
                                        </p:tgtEl>
                                        <p:attrNameLst>
                                          <p:attrName>style.visibility</p:attrName>
                                        </p:attrNameLst>
                                      </p:cBhvr>
                                      <p:to>
                                        <p:strVal val="visible"/>
                                      </p:to>
                                    </p:set>
                                    <p:animEffect filter="fade" transition="in">
                                      <p:cBhvr>
                                        <p:cTn dur="1000"/>
                                        <p:tgtEl>
                                          <p:spTgt spid="5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7"/>
                                        </p:tgtEl>
                                        <p:attrNameLst>
                                          <p:attrName>style.visibility</p:attrName>
                                        </p:attrNameLst>
                                      </p:cBhvr>
                                      <p:to>
                                        <p:strVal val="visible"/>
                                      </p:to>
                                    </p:set>
                                    <p:animEffect filter="fade" transition="in">
                                      <p:cBhvr>
                                        <p:cTn dur="1000"/>
                                        <p:tgtEl>
                                          <p:spTgt spid="5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8"/>
                                        </p:tgtEl>
                                        <p:attrNameLst>
                                          <p:attrName>style.visibility</p:attrName>
                                        </p:attrNameLst>
                                      </p:cBhvr>
                                      <p:to>
                                        <p:strVal val="visible"/>
                                      </p:to>
                                    </p:set>
                                    <p:animEffect filter="fade" transition="in">
                                      <p:cBhvr>
                                        <p:cTn dur="1000"/>
                                        <p:tgtEl>
                                          <p:spTgt spid="5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9"/>
                                        </p:tgtEl>
                                        <p:attrNameLst>
                                          <p:attrName>style.visibility</p:attrName>
                                        </p:attrNameLst>
                                      </p:cBhvr>
                                      <p:to>
                                        <p:strVal val="visible"/>
                                      </p:to>
                                    </p:set>
                                    <p:animEffect filter="fade" transition="in">
                                      <p:cBhvr>
                                        <p:cTn dur="1000"/>
                                        <p:tgtEl>
                                          <p:spTgt spid="5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3"/>
                                        </p:tgtEl>
                                        <p:attrNameLst>
                                          <p:attrName>style.visibility</p:attrName>
                                        </p:attrNameLst>
                                      </p:cBhvr>
                                      <p:to>
                                        <p:strVal val="visible"/>
                                      </p:to>
                                    </p:set>
                                    <p:animEffect filter="fade" transition="in">
                                      <p:cBhvr>
                                        <p:cTn dur="1000"/>
                                        <p:tgtEl>
                                          <p:spTgt spid="5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3" name="Shape 553"/>
        <p:cNvGrpSpPr/>
        <p:nvPr/>
      </p:nvGrpSpPr>
      <p:grpSpPr>
        <a:xfrm>
          <a:off x="0" y="0"/>
          <a:ext cx="0" cy="0"/>
          <a:chOff x="0" y="0"/>
          <a:chExt cx="0" cy="0"/>
        </a:xfrm>
      </p:grpSpPr>
      <p:sp>
        <p:nvSpPr>
          <p:cNvPr id="554" name="Shape 554"/>
          <p:cNvSpPr txBox="1"/>
          <p:nvPr>
            <p:ph type="ctrTitle"/>
          </p:nvPr>
        </p:nvSpPr>
        <p:spPr>
          <a:xfrm>
            <a:off x="1264150" y="662525"/>
            <a:ext cx="6279600" cy="2779800"/>
          </a:xfrm>
          <a:prstGeom prst="rect">
            <a:avLst/>
          </a:prstGeom>
        </p:spPr>
        <p:txBody>
          <a:bodyPr anchorCtr="0" anchor="t" bIns="41575" lIns="41575" rIns="41575" tIns="41575">
            <a:noAutofit/>
          </a:bodyPr>
          <a:lstStyle/>
          <a:p>
            <a:pPr lvl="0">
              <a:spcBef>
                <a:spcPts val="0"/>
              </a:spcBef>
              <a:buNone/>
            </a:pPr>
            <a:r>
              <a:rPr lang="en"/>
              <a:t>AUTHORS.md</a:t>
            </a:r>
          </a:p>
          <a:p>
            <a:pPr indent="0" lvl="0" marL="50800">
              <a:spcBef>
                <a:spcPts val="0"/>
              </a:spcBef>
              <a:buNone/>
            </a:pPr>
            <a:r>
              <a:t/>
            </a:r>
            <a:endParaRPr/>
          </a:p>
        </p:txBody>
      </p:sp>
      <p:sp>
        <p:nvSpPr>
          <p:cNvPr id="555" name="Shape 555"/>
          <p:cNvSpPr txBox="1"/>
          <p:nvPr/>
        </p:nvSpPr>
        <p:spPr>
          <a:xfrm>
            <a:off x="1403575" y="1723375"/>
            <a:ext cx="4788300" cy="408600"/>
          </a:xfrm>
          <a:prstGeom prst="rect">
            <a:avLst/>
          </a:prstGeom>
          <a:noFill/>
          <a:ln>
            <a:noFill/>
          </a:ln>
        </p:spPr>
        <p:txBody>
          <a:bodyPr anchorCtr="0" anchor="t" bIns="91425" lIns="91425" rIns="91425" tIns="91425">
            <a:noAutofit/>
          </a:bodyPr>
          <a:lstStyle/>
          <a:p>
            <a:pPr indent="-228600" lvl="0" marL="457200" rtl="0">
              <a:spcBef>
                <a:spcPts val="0"/>
              </a:spcBef>
              <a:buClr>
                <a:srgbClr val="FFFFFF"/>
              </a:buClr>
              <a:buChar char="●"/>
            </a:pPr>
            <a:r>
              <a:rPr lang="en">
                <a:solidFill>
                  <a:srgbClr val="FFFFFF"/>
                </a:solidFill>
              </a:rPr>
              <a:t>Should contain your name and email address.</a:t>
            </a:r>
          </a:p>
        </p:txBody>
      </p:sp>
      <p:sp>
        <p:nvSpPr>
          <p:cNvPr id="556" name="Shape 556"/>
          <p:cNvSpPr txBox="1"/>
          <p:nvPr/>
        </p:nvSpPr>
        <p:spPr>
          <a:xfrm>
            <a:off x="5241225" y="3766575"/>
            <a:ext cx="3784200" cy="1155000"/>
          </a:xfrm>
          <a:prstGeom prst="rect">
            <a:avLst/>
          </a:prstGeom>
          <a:noFill/>
          <a:ln>
            <a:noFill/>
          </a:ln>
        </p:spPr>
        <p:txBody>
          <a:bodyPr anchorCtr="0" anchor="t" bIns="91425" lIns="91425" rIns="91425" tIns="91425">
            <a:noAutofit/>
          </a:bodyPr>
          <a:lstStyle/>
          <a:p>
            <a:pPr lvl="0">
              <a:spcBef>
                <a:spcPts val="0"/>
              </a:spcBef>
              <a:buNone/>
            </a:pPr>
            <a:r>
              <a:rPr i="1" lang="en" sz="1200">
                <a:solidFill>
                  <a:srgbClr val="666666"/>
                </a:solidFill>
                <a:highlight>
                  <a:srgbClr val="FFFFFF"/>
                </a:highlight>
                <a:latin typeface="Lato"/>
                <a:ea typeface="Lato"/>
                <a:cs typeface="Lato"/>
                <a:sym typeface="Lato"/>
              </a:rPr>
              <a:t>Great authors are admirable in this respect: in every generation they make for disagreement. Through them we become aware of our differences.</a:t>
            </a:r>
          </a:p>
          <a:p>
            <a:pPr lvl="0">
              <a:spcBef>
                <a:spcPts val="0"/>
              </a:spcBef>
              <a:buNone/>
            </a:pPr>
            <a:r>
              <a:t/>
            </a:r>
            <a:endParaRPr b="1" i="1" sz="1200">
              <a:solidFill>
                <a:srgbClr val="666666"/>
              </a:solidFill>
              <a:highlight>
                <a:srgbClr val="FFFFFF"/>
              </a:highlight>
              <a:latin typeface="Lato"/>
              <a:ea typeface="Lato"/>
              <a:cs typeface="Lato"/>
              <a:sym typeface="Lato"/>
            </a:endParaRPr>
          </a:p>
          <a:p>
            <a:pPr lvl="0">
              <a:spcBef>
                <a:spcPts val="0"/>
              </a:spcBef>
              <a:buNone/>
            </a:pPr>
            <a:r>
              <a:rPr b="1" i="1" lang="en" sz="1200">
                <a:solidFill>
                  <a:srgbClr val="666666"/>
                </a:solidFill>
                <a:highlight>
                  <a:srgbClr val="FFFFFF"/>
                </a:highlight>
                <a:latin typeface="Lato"/>
                <a:ea typeface="Lato"/>
                <a:cs typeface="Lato"/>
                <a:sym typeface="Lato"/>
              </a:rPr>
              <a:t>-Andre Gide</a:t>
            </a:r>
          </a:p>
        </p:txBody>
      </p:sp>
      <p:sp>
        <p:nvSpPr>
          <p:cNvPr id="557" name="Shape 557"/>
          <p:cNvSpPr txBox="1"/>
          <p:nvPr/>
        </p:nvSpPr>
        <p:spPr>
          <a:xfrm>
            <a:off x="1403575" y="2108175"/>
            <a:ext cx="5476500" cy="361800"/>
          </a:xfrm>
          <a:prstGeom prst="rect">
            <a:avLst/>
          </a:prstGeom>
          <a:noFill/>
          <a:ln>
            <a:noFill/>
          </a:ln>
        </p:spPr>
        <p:txBody>
          <a:bodyPr anchorCtr="0" anchor="t" bIns="91425" lIns="91425" rIns="91425" tIns="91425">
            <a:noAutofit/>
          </a:bodyPr>
          <a:lstStyle/>
          <a:p>
            <a:pPr indent="-228600" lvl="0" marL="457200" rtl="0">
              <a:spcBef>
                <a:spcPts val="0"/>
              </a:spcBef>
              <a:buClr>
                <a:schemeClr val="lt1"/>
              </a:buClr>
              <a:buChar char="●"/>
            </a:pPr>
            <a:r>
              <a:rPr lang="en">
                <a:solidFill>
                  <a:schemeClr val="lt1"/>
                </a:solidFill>
              </a:rPr>
              <a:t>A short note at the top explaining how to add your name.</a:t>
            </a:r>
          </a:p>
        </p:txBody>
      </p:sp>
      <p:sp>
        <p:nvSpPr>
          <p:cNvPr id="558" name="Shape 558"/>
          <p:cNvSpPr txBox="1"/>
          <p:nvPr/>
        </p:nvSpPr>
        <p:spPr>
          <a:xfrm>
            <a:off x="1403575" y="2469975"/>
            <a:ext cx="6200400" cy="283500"/>
          </a:xfrm>
          <a:prstGeom prst="rect">
            <a:avLst/>
          </a:prstGeom>
          <a:noFill/>
          <a:ln>
            <a:noFill/>
          </a:ln>
        </p:spPr>
        <p:txBody>
          <a:bodyPr anchorCtr="0" anchor="t" bIns="91425" lIns="91425" rIns="91425" tIns="91425">
            <a:noAutofit/>
          </a:bodyPr>
          <a:lstStyle/>
          <a:p>
            <a:pPr indent="-228600" lvl="0" marL="457200" rtl="0">
              <a:spcBef>
                <a:spcPts val="0"/>
              </a:spcBef>
              <a:buClr>
                <a:schemeClr val="lt1"/>
              </a:buClr>
              <a:buChar char="●"/>
            </a:pPr>
            <a:r>
              <a:rPr lang="en">
                <a:solidFill>
                  <a:schemeClr val="lt1"/>
                </a:solidFill>
              </a:rPr>
              <a:t>You can add people to it as they contribute if they don’t want to do it themselves. Be sure to ask first!</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2" name="Shape 562"/>
        <p:cNvGrpSpPr/>
        <p:nvPr/>
      </p:nvGrpSpPr>
      <p:grpSpPr>
        <a:xfrm>
          <a:off x="0" y="0"/>
          <a:ext cx="0" cy="0"/>
          <a:chOff x="0" y="0"/>
          <a:chExt cx="0" cy="0"/>
        </a:xfrm>
      </p:grpSpPr>
      <p:sp>
        <p:nvSpPr>
          <p:cNvPr id="563" name="Shape 563"/>
          <p:cNvSpPr txBox="1"/>
          <p:nvPr>
            <p:ph type="ctrTitle"/>
          </p:nvPr>
        </p:nvSpPr>
        <p:spPr>
          <a:xfrm>
            <a:off x="1264150" y="662525"/>
            <a:ext cx="6279600" cy="821100"/>
          </a:xfrm>
          <a:prstGeom prst="rect">
            <a:avLst/>
          </a:prstGeom>
        </p:spPr>
        <p:txBody>
          <a:bodyPr anchorCtr="0" anchor="t" bIns="41575" lIns="41575" rIns="41575" tIns="41575">
            <a:noAutofit/>
          </a:bodyPr>
          <a:lstStyle/>
          <a:p>
            <a:pPr lvl="0">
              <a:spcBef>
                <a:spcPts val="0"/>
              </a:spcBef>
              <a:buNone/>
            </a:pPr>
            <a:r>
              <a:rPr lang="en"/>
              <a:t>CONDUCT.md</a:t>
            </a:r>
          </a:p>
        </p:txBody>
      </p:sp>
      <p:sp>
        <p:nvSpPr>
          <p:cNvPr id="564" name="Shape 564"/>
          <p:cNvSpPr txBox="1"/>
          <p:nvPr/>
        </p:nvSpPr>
        <p:spPr>
          <a:xfrm>
            <a:off x="1323625" y="1599025"/>
            <a:ext cx="6067500" cy="454800"/>
          </a:xfrm>
          <a:prstGeom prst="rect">
            <a:avLst/>
          </a:prstGeom>
          <a:noFill/>
          <a:ln>
            <a:noFill/>
          </a:ln>
        </p:spPr>
        <p:txBody>
          <a:bodyPr anchorCtr="0" anchor="t" bIns="91425" lIns="91425" rIns="91425" tIns="91425">
            <a:noAutofit/>
          </a:bodyPr>
          <a:lstStyle/>
          <a:p>
            <a:pPr indent="-228600" lvl="0" marL="457200" rtl="0">
              <a:spcBef>
                <a:spcPts val="0"/>
              </a:spcBef>
              <a:buClr>
                <a:srgbClr val="FFFFFF"/>
              </a:buClr>
              <a:buChar char="●"/>
            </a:pPr>
            <a:r>
              <a:rPr lang="en">
                <a:solidFill>
                  <a:srgbClr val="FFFFFF"/>
                </a:solidFill>
              </a:rPr>
              <a:t>Many to choose from</a:t>
            </a:r>
          </a:p>
        </p:txBody>
      </p:sp>
      <p:sp>
        <p:nvSpPr>
          <p:cNvPr id="565" name="Shape 565"/>
          <p:cNvSpPr txBox="1"/>
          <p:nvPr/>
        </p:nvSpPr>
        <p:spPr>
          <a:xfrm>
            <a:off x="5534375" y="3784325"/>
            <a:ext cx="3384600" cy="1270200"/>
          </a:xfrm>
          <a:prstGeom prst="rect">
            <a:avLst/>
          </a:prstGeom>
          <a:noFill/>
          <a:ln>
            <a:noFill/>
          </a:ln>
        </p:spPr>
        <p:txBody>
          <a:bodyPr anchorCtr="0" anchor="t" bIns="91425" lIns="91425" rIns="91425" tIns="91425">
            <a:noAutofit/>
          </a:bodyPr>
          <a:lstStyle/>
          <a:p>
            <a:pPr lvl="0">
              <a:spcBef>
                <a:spcPts val="0"/>
              </a:spcBef>
              <a:buNone/>
            </a:pPr>
            <a:r>
              <a:rPr i="1" lang="en">
                <a:solidFill>
                  <a:srgbClr val="666666"/>
                </a:solidFill>
                <a:highlight>
                  <a:srgbClr val="FFFFFF"/>
                </a:highlight>
                <a:latin typeface="Lato"/>
                <a:ea typeface="Lato"/>
                <a:cs typeface="Lato"/>
                <a:sym typeface="Lato"/>
              </a:rPr>
              <a:t>Remember upon the conduct of each depends the fate of all.</a:t>
            </a:r>
          </a:p>
          <a:p>
            <a:pPr lvl="0">
              <a:spcBef>
                <a:spcPts val="0"/>
              </a:spcBef>
              <a:buNone/>
            </a:pPr>
            <a:r>
              <a:t/>
            </a:r>
            <a:endParaRPr i="1">
              <a:solidFill>
                <a:srgbClr val="666666"/>
              </a:solidFill>
              <a:highlight>
                <a:srgbClr val="FFFFFF"/>
              </a:highlight>
              <a:latin typeface="Lato"/>
              <a:ea typeface="Lato"/>
              <a:cs typeface="Lato"/>
              <a:sym typeface="Lato"/>
            </a:endParaRPr>
          </a:p>
          <a:p>
            <a:pPr lvl="0">
              <a:spcBef>
                <a:spcPts val="0"/>
              </a:spcBef>
              <a:buNone/>
            </a:pPr>
            <a:r>
              <a:rPr b="1" i="1" lang="en">
                <a:solidFill>
                  <a:srgbClr val="666666"/>
                </a:solidFill>
                <a:highlight>
                  <a:srgbClr val="FFFFFF"/>
                </a:highlight>
                <a:latin typeface="Lato"/>
                <a:ea typeface="Lato"/>
                <a:cs typeface="Lato"/>
                <a:sym typeface="Lato"/>
              </a:rPr>
              <a:t>-Alexander the Great</a:t>
            </a:r>
          </a:p>
        </p:txBody>
      </p:sp>
      <p:sp>
        <p:nvSpPr>
          <p:cNvPr id="566" name="Shape 566"/>
          <p:cNvSpPr txBox="1"/>
          <p:nvPr/>
        </p:nvSpPr>
        <p:spPr>
          <a:xfrm>
            <a:off x="1323625" y="1965800"/>
            <a:ext cx="4087800" cy="332400"/>
          </a:xfrm>
          <a:prstGeom prst="rect">
            <a:avLst/>
          </a:prstGeom>
          <a:noFill/>
          <a:ln>
            <a:noFill/>
          </a:ln>
        </p:spPr>
        <p:txBody>
          <a:bodyPr anchorCtr="0" anchor="t" bIns="91425" lIns="91425" rIns="91425" tIns="91425">
            <a:noAutofit/>
          </a:bodyPr>
          <a:lstStyle/>
          <a:p>
            <a:pPr indent="-228600" lvl="0" marL="457200" rtl="0">
              <a:spcBef>
                <a:spcPts val="0"/>
              </a:spcBef>
              <a:buClr>
                <a:schemeClr val="lt1"/>
              </a:buClr>
              <a:buChar char="●"/>
            </a:pPr>
            <a:r>
              <a:rPr lang="en">
                <a:solidFill>
                  <a:schemeClr val="lt1"/>
                </a:solidFill>
              </a:rPr>
              <a:t>We use the Contributor Covenant.</a:t>
            </a:r>
          </a:p>
        </p:txBody>
      </p:sp>
      <p:sp>
        <p:nvSpPr>
          <p:cNvPr id="567" name="Shape 567"/>
          <p:cNvSpPr txBox="1"/>
          <p:nvPr/>
        </p:nvSpPr>
        <p:spPr>
          <a:xfrm>
            <a:off x="1323625" y="2405550"/>
            <a:ext cx="4176000" cy="332400"/>
          </a:xfrm>
          <a:prstGeom prst="rect">
            <a:avLst/>
          </a:prstGeom>
          <a:noFill/>
          <a:ln>
            <a:noFill/>
          </a:ln>
        </p:spPr>
        <p:txBody>
          <a:bodyPr anchorCtr="0" anchor="t" bIns="91425" lIns="91425" rIns="91425" tIns="91425">
            <a:noAutofit/>
          </a:bodyPr>
          <a:lstStyle/>
          <a:p>
            <a:pPr indent="-228600" lvl="0" marL="457200" rtl="0">
              <a:spcBef>
                <a:spcPts val="0"/>
              </a:spcBef>
              <a:buClr>
                <a:schemeClr val="lt1"/>
              </a:buClr>
              <a:buChar char="●"/>
            </a:pPr>
            <a:r>
              <a:rPr lang="en">
                <a:solidFill>
                  <a:schemeClr val="lt1"/>
                </a:solidFill>
              </a:rPr>
              <a:t>Easy to select one ahead of time and just re-use for every project.</a:t>
            </a:r>
          </a:p>
          <a:p>
            <a:pPr lvl="0">
              <a:spcBef>
                <a:spcPts val="0"/>
              </a:spcBef>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4"/>
                                        </p:tgtEl>
                                        <p:attrNameLst>
                                          <p:attrName>style.visibility</p:attrName>
                                        </p:attrNameLst>
                                      </p:cBhvr>
                                      <p:to>
                                        <p:strVal val="visible"/>
                                      </p:to>
                                    </p:set>
                                    <p:animEffect filter="fade" transition="in">
                                      <p:cBhvr>
                                        <p:cTn dur="1000"/>
                                        <p:tgtEl>
                                          <p:spTgt spid="5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6"/>
                                        </p:tgtEl>
                                        <p:attrNameLst>
                                          <p:attrName>style.visibility</p:attrName>
                                        </p:attrNameLst>
                                      </p:cBhvr>
                                      <p:to>
                                        <p:strVal val="visible"/>
                                      </p:to>
                                    </p:set>
                                    <p:animEffect filter="fade" transition="in">
                                      <p:cBhvr>
                                        <p:cTn dur="1000"/>
                                        <p:tgtEl>
                                          <p:spTgt spid="5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7"/>
                                        </p:tgtEl>
                                        <p:attrNameLst>
                                          <p:attrName>style.visibility</p:attrName>
                                        </p:attrNameLst>
                                      </p:cBhvr>
                                      <p:to>
                                        <p:strVal val="visible"/>
                                      </p:to>
                                    </p:set>
                                    <p:animEffect filter="fade" transition="in">
                                      <p:cBhvr>
                                        <p:cTn dur="1000"/>
                                        <p:tgtEl>
                                          <p:spTgt spid="5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1" name="Shape 571"/>
        <p:cNvGrpSpPr/>
        <p:nvPr/>
      </p:nvGrpSpPr>
      <p:grpSpPr>
        <a:xfrm>
          <a:off x="0" y="0"/>
          <a:ext cx="0" cy="0"/>
          <a:chOff x="0" y="0"/>
          <a:chExt cx="0" cy="0"/>
        </a:xfrm>
      </p:grpSpPr>
      <p:sp>
        <p:nvSpPr>
          <p:cNvPr id="572" name="Shape 572"/>
          <p:cNvSpPr txBox="1"/>
          <p:nvPr>
            <p:ph type="ctrTitle"/>
          </p:nvPr>
        </p:nvSpPr>
        <p:spPr>
          <a:xfrm>
            <a:off x="1264150" y="662525"/>
            <a:ext cx="6279600" cy="865500"/>
          </a:xfrm>
          <a:prstGeom prst="rect">
            <a:avLst/>
          </a:prstGeom>
        </p:spPr>
        <p:txBody>
          <a:bodyPr anchorCtr="0" anchor="t" bIns="41575" lIns="41575" rIns="41575" tIns="41575">
            <a:noAutofit/>
          </a:bodyPr>
          <a:lstStyle/>
          <a:p>
            <a:pPr lvl="0">
              <a:spcBef>
                <a:spcPts val="0"/>
              </a:spcBef>
              <a:buNone/>
            </a:pPr>
            <a:r>
              <a:rPr lang="en"/>
              <a:t>Packaging</a:t>
            </a:r>
          </a:p>
          <a:p>
            <a:pPr lvl="0">
              <a:spcBef>
                <a:spcPts val="0"/>
              </a:spcBef>
              <a:buNone/>
            </a:pPr>
            <a:r>
              <a:t/>
            </a:r>
            <a:endParaRPr/>
          </a:p>
        </p:txBody>
      </p:sp>
      <p:sp>
        <p:nvSpPr>
          <p:cNvPr id="573" name="Shape 573"/>
          <p:cNvSpPr txBox="1"/>
          <p:nvPr/>
        </p:nvSpPr>
        <p:spPr>
          <a:xfrm>
            <a:off x="1264150" y="1528025"/>
            <a:ext cx="7346700" cy="469500"/>
          </a:xfrm>
          <a:prstGeom prst="rect">
            <a:avLst/>
          </a:prstGeom>
          <a:noFill/>
          <a:ln>
            <a:noFill/>
          </a:ln>
        </p:spPr>
        <p:txBody>
          <a:bodyPr anchorCtr="0" anchor="t" bIns="91425" lIns="91425" rIns="91425" tIns="91425">
            <a:noAutofit/>
          </a:bodyPr>
          <a:lstStyle/>
          <a:p>
            <a:pPr indent="-228600" lvl="0" marL="457200" rtl="0">
              <a:spcBef>
                <a:spcPts val="0"/>
              </a:spcBef>
              <a:buClr>
                <a:srgbClr val="FFFFFF"/>
              </a:buClr>
              <a:buChar char="●"/>
            </a:pPr>
            <a:r>
              <a:rPr lang="en">
                <a:solidFill>
                  <a:srgbClr val="FFFFFF"/>
                </a:solidFill>
              </a:rPr>
              <a:t>Follow the best practices at </a:t>
            </a:r>
            <a:r>
              <a:rPr b="1" lang="en">
                <a:solidFill>
                  <a:srgbClr val="FFFFFF"/>
                </a:solidFill>
              </a:rPr>
              <a:t>packaging.python.org</a:t>
            </a:r>
            <a:r>
              <a:rPr lang="en">
                <a:solidFill>
                  <a:srgbClr val="FFFFFF"/>
                </a:solidFill>
              </a:rPr>
              <a:t>.</a:t>
            </a:r>
          </a:p>
        </p:txBody>
      </p:sp>
      <p:sp>
        <p:nvSpPr>
          <p:cNvPr id="574" name="Shape 574"/>
          <p:cNvSpPr txBox="1"/>
          <p:nvPr/>
        </p:nvSpPr>
        <p:spPr>
          <a:xfrm>
            <a:off x="5081325" y="3828750"/>
            <a:ext cx="3793200" cy="1243800"/>
          </a:xfrm>
          <a:prstGeom prst="rect">
            <a:avLst/>
          </a:prstGeom>
          <a:noFill/>
          <a:ln>
            <a:noFill/>
          </a:ln>
        </p:spPr>
        <p:txBody>
          <a:bodyPr anchorCtr="0" anchor="t" bIns="91425" lIns="91425" rIns="91425" tIns="91425">
            <a:noAutofit/>
          </a:bodyPr>
          <a:lstStyle/>
          <a:p>
            <a:pPr lvl="0" rtl="0">
              <a:spcBef>
                <a:spcPts val="0"/>
              </a:spcBef>
              <a:buNone/>
            </a:pPr>
            <a:r>
              <a:rPr i="1" lang="en" sz="1200">
                <a:solidFill>
                  <a:srgbClr val="434343"/>
                </a:solidFill>
                <a:highlight>
                  <a:srgbClr val="FFFFFF"/>
                </a:highlight>
                <a:latin typeface="Lato"/>
                <a:ea typeface="Lato"/>
                <a:cs typeface="Lato"/>
                <a:sym typeface="Lato"/>
              </a:rPr>
              <a:t>Information about the package is as important as the package itself. </a:t>
            </a:r>
          </a:p>
          <a:p>
            <a:pPr lvl="0" rtl="0">
              <a:spcBef>
                <a:spcPts val="0"/>
              </a:spcBef>
              <a:buNone/>
            </a:pPr>
            <a:r>
              <a:t/>
            </a:r>
            <a:endParaRPr i="1" sz="1200">
              <a:solidFill>
                <a:srgbClr val="434343"/>
              </a:solidFill>
              <a:highlight>
                <a:srgbClr val="FFFFFF"/>
              </a:highlight>
              <a:latin typeface="Lato"/>
              <a:ea typeface="Lato"/>
              <a:cs typeface="Lato"/>
              <a:sym typeface="Lato"/>
            </a:endParaRPr>
          </a:p>
          <a:p>
            <a:pPr lvl="0" rtl="0">
              <a:spcBef>
                <a:spcPts val="0"/>
              </a:spcBef>
              <a:buNone/>
            </a:pPr>
            <a:r>
              <a:rPr b="1" i="1" lang="en" sz="1200">
                <a:solidFill>
                  <a:srgbClr val="434343"/>
                </a:solidFill>
                <a:highlight>
                  <a:srgbClr val="FFFFFF"/>
                </a:highlight>
                <a:latin typeface="Lato"/>
                <a:ea typeface="Lato"/>
                <a:cs typeface="Lato"/>
                <a:sym typeface="Lato"/>
              </a:rPr>
              <a:t>-Frederick W. Smith</a:t>
            </a:r>
          </a:p>
          <a:p>
            <a:pPr lvl="0" rtl="0">
              <a:spcBef>
                <a:spcPts val="0"/>
              </a:spcBef>
              <a:buNone/>
            </a:pPr>
            <a:r>
              <a:rPr i="1" lang="en" sz="1200">
                <a:solidFill>
                  <a:srgbClr val="434343"/>
                </a:solidFill>
                <a:latin typeface="Lato"/>
                <a:ea typeface="Lato"/>
                <a:cs typeface="Lato"/>
                <a:sym typeface="Lato"/>
              </a:rPr>
              <a:t>FedEx CEO</a:t>
            </a:r>
          </a:p>
        </p:txBody>
      </p:sp>
      <p:sp>
        <p:nvSpPr>
          <p:cNvPr id="575" name="Shape 575"/>
          <p:cNvSpPr txBox="1"/>
          <p:nvPr/>
        </p:nvSpPr>
        <p:spPr>
          <a:xfrm>
            <a:off x="1264150" y="1946125"/>
            <a:ext cx="7610400" cy="469500"/>
          </a:xfrm>
          <a:prstGeom prst="rect">
            <a:avLst/>
          </a:prstGeom>
          <a:noFill/>
          <a:ln>
            <a:noFill/>
          </a:ln>
        </p:spPr>
        <p:txBody>
          <a:bodyPr anchorCtr="0" anchor="t" bIns="91425" lIns="91425" rIns="91425" tIns="91425">
            <a:noAutofit/>
          </a:bodyPr>
          <a:lstStyle/>
          <a:p>
            <a:pPr indent="-228600" lvl="0" marL="457200" rtl="0">
              <a:spcBef>
                <a:spcPts val="0"/>
              </a:spcBef>
              <a:buClr>
                <a:schemeClr val="lt1"/>
              </a:buClr>
              <a:buChar char="●"/>
            </a:pPr>
            <a:r>
              <a:rPr lang="en">
                <a:solidFill>
                  <a:schemeClr val="lt1"/>
                </a:solidFill>
              </a:rPr>
              <a:t>You may need a </a:t>
            </a:r>
            <a:r>
              <a:rPr b="1" lang="en">
                <a:solidFill>
                  <a:schemeClr val="lt1"/>
                </a:solidFill>
              </a:rPr>
              <a:t>	MANIFEST.in</a:t>
            </a:r>
            <a:r>
              <a:rPr lang="en">
                <a:solidFill>
                  <a:schemeClr val="lt1"/>
                </a:solidFill>
              </a:rPr>
              <a:t> if you wish to package files which fall outside the scope of what </a:t>
            </a:r>
            <a:r>
              <a:rPr b="1" lang="en">
                <a:solidFill>
                  <a:schemeClr val="lt1"/>
                </a:solidFill>
              </a:rPr>
              <a:t>setup.py</a:t>
            </a:r>
            <a:r>
              <a:rPr lang="en">
                <a:solidFill>
                  <a:schemeClr val="lt1"/>
                </a:solidFill>
              </a:rPr>
              <a:t> will do for you.</a:t>
            </a:r>
          </a:p>
        </p:txBody>
      </p:sp>
      <p:sp>
        <p:nvSpPr>
          <p:cNvPr id="576" name="Shape 576"/>
          <p:cNvSpPr txBox="1"/>
          <p:nvPr/>
        </p:nvSpPr>
        <p:spPr>
          <a:xfrm>
            <a:off x="1264150" y="2542675"/>
            <a:ext cx="7703700" cy="607500"/>
          </a:xfrm>
          <a:prstGeom prst="rect">
            <a:avLst/>
          </a:prstGeom>
          <a:noFill/>
          <a:ln>
            <a:noFill/>
          </a:ln>
        </p:spPr>
        <p:txBody>
          <a:bodyPr anchorCtr="0" anchor="t" bIns="91425" lIns="91425" rIns="91425" tIns="91425">
            <a:noAutofit/>
          </a:bodyPr>
          <a:lstStyle/>
          <a:p>
            <a:pPr indent="-228600" lvl="0" marL="457200" rtl="0">
              <a:spcBef>
                <a:spcPts val="0"/>
              </a:spcBef>
              <a:buClr>
                <a:schemeClr val="lt1"/>
              </a:buClr>
              <a:buChar char="●"/>
            </a:pPr>
            <a:r>
              <a:rPr lang="en">
                <a:solidFill>
                  <a:schemeClr val="lt1"/>
                </a:solidFill>
              </a:rPr>
              <a:t>At a minimum, create a </a:t>
            </a:r>
            <a:r>
              <a:rPr b="1" lang="en">
                <a:solidFill>
                  <a:schemeClr val="lt1"/>
                </a:solidFill>
              </a:rPr>
              <a:t>setup.py</a:t>
            </a:r>
            <a:r>
              <a:rPr lang="en">
                <a:solidFill>
                  <a:schemeClr val="lt1"/>
                </a:solidFill>
              </a:rPr>
              <a:t> that has enough information in it that you (or a contributor) can upload your package to PyPi.</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3"/>
                                        </p:tgtEl>
                                        <p:attrNameLst>
                                          <p:attrName>style.visibility</p:attrName>
                                        </p:attrNameLst>
                                      </p:cBhvr>
                                      <p:to>
                                        <p:strVal val="visible"/>
                                      </p:to>
                                    </p:set>
                                    <p:animEffect filter="fade" transition="in">
                                      <p:cBhvr>
                                        <p:cTn dur="1000"/>
                                        <p:tgtEl>
                                          <p:spTgt spid="5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5"/>
                                        </p:tgtEl>
                                        <p:attrNameLst>
                                          <p:attrName>style.visibility</p:attrName>
                                        </p:attrNameLst>
                                      </p:cBhvr>
                                      <p:to>
                                        <p:strVal val="visible"/>
                                      </p:to>
                                    </p:set>
                                    <p:animEffect filter="fade" transition="in">
                                      <p:cBhvr>
                                        <p:cTn dur="1000"/>
                                        <p:tgtEl>
                                          <p:spTgt spid="5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6"/>
                                        </p:tgtEl>
                                        <p:attrNameLst>
                                          <p:attrName>style.visibility</p:attrName>
                                        </p:attrNameLst>
                                      </p:cBhvr>
                                      <p:to>
                                        <p:strVal val="visible"/>
                                      </p:to>
                                    </p:set>
                                    <p:animEffect filter="fade" transition="in">
                                      <p:cBhvr>
                                        <p:cTn dur="1000"/>
                                        <p:tgtEl>
                                          <p:spTgt spid="5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0" name="Shape 580"/>
        <p:cNvGrpSpPr/>
        <p:nvPr/>
      </p:nvGrpSpPr>
      <p:grpSpPr>
        <a:xfrm>
          <a:off x="0" y="0"/>
          <a:ext cx="0" cy="0"/>
          <a:chOff x="0" y="0"/>
          <a:chExt cx="0" cy="0"/>
        </a:xfrm>
      </p:grpSpPr>
      <p:sp>
        <p:nvSpPr>
          <p:cNvPr id="581" name="Shape 581"/>
          <p:cNvSpPr txBox="1"/>
          <p:nvPr>
            <p:ph type="ctrTitle"/>
          </p:nvPr>
        </p:nvSpPr>
        <p:spPr>
          <a:xfrm>
            <a:off x="1264150" y="662525"/>
            <a:ext cx="6279600" cy="2671200"/>
          </a:xfrm>
          <a:prstGeom prst="rect">
            <a:avLst/>
          </a:prstGeom>
        </p:spPr>
        <p:txBody>
          <a:bodyPr anchorCtr="0" anchor="t" bIns="41575" lIns="41575" rIns="41575" tIns="41575">
            <a:noAutofit/>
          </a:bodyPr>
          <a:lstStyle/>
          <a:p>
            <a:pPr lvl="0">
              <a:spcBef>
                <a:spcPts val="0"/>
              </a:spcBef>
              <a:buNone/>
            </a:pPr>
            <a:r>
              <a:rPr lang="en"/>
              <a:t>Packaging (cont)</a:t>
            </a:r>
          </a:p>
        </p:txBody>
      </p:sp>
      <p:sp>
        <p:nvSpPr>
          <p:cNvPr id="582" name="Shape 582"/>
          <p:cNvSpPr txBox="1"/>
          <p:nvPr/>
        </p:nvSpPr>
        <p:spPr>
          <a:xfrm>
            <a:off x="1378925" y="1642975"/>
            <a:ext cx="6572100" cy="616200"/>
          </a:xfrm>
          <a:prstGeom prst="rect">
            <a:avLst/>
          </a:prstGeom>
          <a:noFill/>
          <a:ln>
            <a:noFill/>
          </a:ln>
        </p:spPr>
        <p:txBody>
          <a:bodyPr anchorCtr="0" anchor="t" bIns="91425" lIns="91425" rIns="91425" tIns="91425">
            <a:noAutofit/>
          </a:bodyPr>
          <a:lstStyle/>
          <a:p>
            <a:pPr indent="-228600" lvl="0" marL="457200" rtl="0">
              <a:spcBef>
                <a:spcPts val="0"/>
              </a:spcBef>
              <a:buClr>
                <a:schemeClr val="lt1"/>
              </a:buClr>
              <a:buChar char="●"/>
            </a:pPr>
            <a:r>
              <a:rPr lang="en">
                <a:solidFill>
                  <a:schemeClr val="lt1"/>
                </a:solidFill>
              </a:rPr>
              <a:t>Consider the use of </a:t>
            </a:r>
            <a:r>
              <a:rPr b="1" lang="en">
                <a:solidFill>
                  <a:schemeClr val="lt1"/>
                </a:solidFill>
              </a:rPr>
              <a:t>twine </a:t>
            </a:r>
            <a:r>
              <a:rPr lang="en">
                <a:solidFill>
                  <a:schemeClr val="lt1"/>
                </a:solidFill>
              </a:rPr>
              <a:t>to make all of this easier on yourself. [</a:t>
            </a:r>
            <a:r>
              <a:rPr lang="en" u="sng">
                <a:solidFill>
                  <a:schemeClr val="hlink"/>
                </a:solidFill>
                <a:hlinkClick r:id="rId3"/>
              </a:rPr>
              <a:t>https://github.com/pypa/twine</a:t>
            </a:r>
            <a:r>
              <a:rPr lang="en">
                <a:solidFill>
                  <a:schemeClr val="lt1"/>
                </a:solidFill>
              </a:rPr>
              <a:t>]</a:t>
            </a:r>
          </a:p>
          <a:p>
            <a:pPr lvl="0">
              <a:spcBef>
                <a:spcPts val="0"/>
              </a:spcBef>
              <a:buNone/>
            </a:pPr>
            <a:r>
              <a:t/>
            </a:r>
            <a:endParaRPr/>
          </a:p>
        </p:txBody>
      </p:sp>
      <p:sp>
        <p:nvSpPr>
          <p:cNvPr id="583" name="Shape 583"/>
          <p:cNvSpPr txBox="1"/>
          <p:nvPr/>
        </p:nvSpPr>
        <p:spPr>
          <a:xfrm>
            <a:off x="1378925" y="2259175"/>
            <a:ext cx="5809200" cy="381300"/>
          </a:xfrm>
          <a:prstGeom prst="rect">
            <a:avLst/>
          </a:prstGeom>
          <a:noFill/>
          <a:ln>
            <a:noFill/>
          </a:ln>
        </p:spPr>
        <p:txBody>
          <a:bodyPr anchorCtr="0" anchor="t" bIns="91425" lIns="91425" rIns="91425" tIns="91425">
            <a:noAutofit/>
          </a:bodyPr>
          <a:lstStyle/>
          <a:p>
            <a:pPr indent="-228600" lvl="0" marL="457200" rtl="0">
              <a:spcBef>
                <a:spcPts val="0"/>
              </a:spcBef>
              <a:buClr>
                <a:schemeClr val="lt1"/>
              </a:buClr>
              <a:buChar char="●"/>
            </a:pPr>
            <a:r>
              <a:rPr lang="en">
                <a:solidFill>
                  <a:schemeClr val="lt1"/>
                </a:solidFill>
              </a:rPr>
              <a:t>Create a </a:t>
            </a:r>
            <a:r>
              <a:rPr b="1" lang="en">
                <a:solidFill>
                  <a:schemeClr val="lt1"/>
                </a:solidFill>
              </a:rPr>
              <a:t>requirements/ </a:t>
            </a:r>
            <a:r>
              <a:rPr lang="en">
                <a:solidFill>
                  <a:schemeClr val="lt1"/>
                </a:solidFill>
              </a:rPr>
              <a:t> directory as soon as your project has dependencies.</a:t>
            </a:r>
          </a:p>
          <a:p>
            <a:pPr lvl="0">
              <a:spcBef>
                <a:spcPts val="0"/>
              </a:spcBef>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2"/>
                                        </p:tgtEl>
                                        <p:attrNameLst>
                                          <p:attrName>style.visibility</p:attrName>
                                        </p:attrNameLst>
                                      </p:cBhvr>
                                      <p:to>
                                        <p:strVal val="visible"/>
                                      </p:to>
                                    </p:set>
                                    <p:animEffect filter="fade" transition="in">
                                      <p:cBhvr>
                                        <p:cTn dur="1000"/>
                                        <p:tgtEl>
                                          <p:spTgt spid="5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3"/>
                                        </p:tgtEl>
                                        <p:attrNameLst>
                                          <p:attrName>style.visibility</p:attrName>
                                        </p:attrNameLst>
                                      </p:cBhvr>
                                      <p:to>
                                        <p:strVal val="visible"/>
                                      </p:to>
                                    </p:set>
                                    <p:animEffect filter="fade" transition="in">
                                      <p:cBhvr>
                                        <p:cTn dur="1000"/>
                                        <p:tgtEl>
                                          <p:spTgt spid="5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7" name="Shape 587"/>
        <p:cNvGrpSpPr/>
        <p:nvPr/>
      </p:nvGrpSpPr>
      <p:grpSpPr>
        <a:xfrm>
          <a:off x="0" y="0"/>
          <a:ext cx="0" cy="0"/>
          <a:chOff x="0" y="0"/>
          <a:chExt cx="0" cy="0"/>
        </a:xfrm>
      </p:grpSpPr>
      <p:sp>
        <p:nvSpPr>
          <p:cNvPr id="588" name="Shape 588"/>
          <p:cNvSpPr txBox="1"/>
          <p:nvPr>
            <p:ph type="ctrTitle"/>
          </p:nvPr>
        </p:nvSpPr>
        <p:spPr>
          <a:xfrm>
            <a:off x="1264150" y="662525"/>
            <a:ext cx="6279600" cy="856500"/>
          </a:xfrm>
          <a:prstGeom prst="rect">
            <a:avLst/>
          </a:prstGeom>
        </p:spPr>
        <p:txBody>
          <a:bodyPr anchorCtr="0" anchor="t" bIns="41575" lIns="41575" rIns="41575" tIns="41575">
            <a:noAutofit/>
          </a:bodyPr>
          <a:lstStyle/>
          <a:p>
            <a:pPr lvl="0">
              <a:spcBef>
                <a:spcPts val="0"/>
              </a:spcBef>
              <a:buNone/>
            </a:pPr>
            <a:r>
              <a:rPr lang="en"/>
              <a:t>INSTALLATION.md</a:t>
            </a:r>
          </a:p>
        </p:txBody>
      </p:sp>
      <p:sp>
        <p:nvSpPr>
          <p:cNvPr id="589" name="Shape 589"/>
          <p:cNvSpPr txBox="1"/>
          <p:nvPr/>
        </p:nvSpPr>
        <p:spPr>
          <a:xfrm>
            <a:off x="951700" y="2894600"/>
            <a:ext cx="6769200" cy="337500"/>
          </a:xfrm>
          <a:prstGeom prst="rect">
            <a:avLst/>
          </a:prstGeom>
          <a:noFill/>
          <a:ln>
            <a:noFill/>
          </a:ln>
        </p:spPr>
        <p:txBody>
          <a:bodyPr anchorCtr="0" anchor="t" bIns="91425" lIns="91425" rIns="91425" tIns="91425">
            <a:noAutofit/>
          </a:bodyPr>
          <a:lstStyle/>
          <a:p>
            <a:pPr indent="-228600" lvl="0" marL="457200">
              <a:spcBef>
                <a:spcPts val="0"/>
              </a:spcBef>
              <a:buClr>
                <a:srgbClr val="FFFFFF"/>
              </a:buClr>
              <a:buChar char="●"/>
            </a:pPr>
            <a:r>
              <a:rPr lang="en">
                <a:solidFill>
                  <a:srgbClr val="FFFFFF"/>
                </a:solidFill>
              </a:rPr>
              <a:t>Be certain to mention supported versions of Python.</a:t>
            </a:r>
          </a:p>
        </p:txBody>
      </p:sp>
      <p:sp>
        <p:nvSpPr>
          <p:cNvPr id="590" name="Shape 590"/>
          <p:cNvSpPr txBox="1"/>
          <p:nvPr/>
        </p:nvSpPr>
        <p:spPr>
          <a:xfrm>
            <a:off x="951700" y="1877600"/>
            <a:ext cx="6933900" cy="312900"/>
          </a:xfrm>
          <a:prstGeom prst="rect">
            <a:avLst/>
          </a:prstGeom>
          <a:noFill/>
          <a:ln>
            <a:noFill/>
          </a:ln>
        </p:spPr>
        <p:txBody>
          <a:bodyPr anchorCtr="0" anchor="t" bIns="91425" lIns="91425" rIns="91425" tIns="91425">
            <a:noAutofit/>
          </a:bodyPr>
          <a:lstStyle/>
          <a:p>
            <a:pPr indent="-228600" lvl="0" marL="457200" rtl="0">
              <a:spcBef>
                <a:spcPts val="0"/>
              </a:spcBef>
              <a:buClr>
                <a:schemeClr val="lt1"/>
              </a:buClr>
              <a:buChar char="●"/>
            </a:pPr>
            <a:r>
              <a:rPr lang="en">
                <a:solidFill>
                  <a:schemeClr val="lt1"/>
                </a:solidFill>
              </a:rPr>
              <a:t>This can be as easy as pointing somebody to </a:t>
            </a:r>
            <a:r>
              <a:rPr b="1" lang="en">
                <a:solidFill>
                  <a:schemeClr val="lt1"/>
                </a:solidFill>
              </a:rPr>
              <a:t>pip install my_great_project</a:t>
            </a:r>
            <a:r>
              <a:rPr lang="en">
                <a:solidFill>
                  <a:schemeClr val="lt1"/>
                </a:solidFill>
              </a:rPr>
              <a:t>.</a:t>
            </a:r>
          </a:p>
        </p:txBody>
      </p:sp>
      <p:sp>
        <p:nvSpPr>
          <p:cNvPr id="591" name="Shape 591"/>
          <p:cNvSpPr txBox="1"/>
          <p:nvPr/>
        </p:nvSpPr>
        <p:spPr>
          <a:xfrm>
            <a:off x="951700" y="1564700"/>
            <a:ext cx="6904500" cy="312900"/>
          </a:xfrm>
          <a:prstGeom prst="rect">
            <a:avLst/>
          </a:prstGeom>
          <a:noFill/>
          <a:ln>
            <a:noFill/>
          </a:ln>
        </p:spPr>
        <p:txBody>
          <a:bodyPr anchorCtr="0" anchor="t" bIns="91425" lIns="91425" rIns="91425" tIns="91425">
            <a:noAutofit/>
          </a:bodyPr>
          <a:lstStyle/>
          <a:p>
            <a:pPr indent="-228600" lvl="0" marL="457200" rtl="0">
              <a:spcBef>
                <a:spcPts val="0"/>
              </a:spcBef>
              <a:buClr>
                <a:schemeClr val="lt1"/>
              </a:buClr>
              <a:buChar char="●"/>
            </a:pPr>
            <a:r>
              <a:rPr lang="en">
                <a:solidFill>
                  <a:schemeClr val="lt1"/>
                </a:solidFill>
              </a:rPr>
              <a:t>Be sure to mention again how they can get help if they get stuck.</a:t>
            </a:r>
          </a:p>
        </p:txBody>
      </p:sp>
      <p:sp>
        <p:nvSpPr>
          <p:cNvPr id="592" name="Shape 592"/>
          <p:cNvSpPr txBox="1"/>
          <p:nvPr/>
        </p:nvSpPr>
        <p:spPr>
          <a:xfrm>
            <a:off x="951700" y="2190500"/>
            <a:ext cx="6033900" cy="391200"/>
          </a:xfrm>
          <a:prstGeom prst="rect">
            <a:avLst/>
          </a:prstGeom>
          <a:noFill/>
          <a:ln>
            <a:noFill/>
          </a:ln>
        </p:spPr>
        <p:txBody>
          <a:bodyPr anchorCtr="0" anchor="t" bIns="91425" lIns="91425" rIns="91425" tIns="91425">
            <a:noAutofit/>
          </a:bodyPr>
          <a:lstStyle/>
          <a:p>
            <a:pPr indent="-228600" lvl="0" marL="457200" rtl="0">
              <a:spcBef>
                <a:spcPts val="0"/>
              </a:spcBef>
              <a:buClr>
                <a:schemeClr val="lt1"/>
              </a:buClr>
              <a:buChar char="●"/>
            </a:pPr>
            <a:r>
              <a:rPr lang="en">
                <a:solidFill>
                  <a:schemeClr val="lt1"/>
                </a:solidFill>
              </a:rPr>
              <a:t>If the project requires installation steps, document them in this file.</a:t>
            </a:r>
          </a:p>
        </p:txBody>
      </p:sp>
      <p:sp>
        <p:nvSpPr>
          <p:cNvPr id="593" name="Shape 593"/>
          <p:cNvSpPr txBox="1"/>
          <p:nvPr/>
        </p:nvSpPr>
        <p:spPr>
          <a:xfrm>
            <a:off x="951700" y="2549075"/>
            <a:ext cx="6630600" cy="205500"/>
          </a:xfrm>
          <a:prstGeom prst="rect">
            <a:avLst/>
          </a:prstGeom>
          <a:noFill/>
          <a:ln>
            <a:noFill/>
          </a:ln>
        </p:spPr>
        <p:txBody>
          <a:bodyPr anchorCtr="0" anchor="t" bIns="91425" lIns="91425" rIns="91425" tIns="91425">
            <a:noAutofit/>
          </a:bodyPr>
          <a:lstStyle/>
          <a:p>
            <a:pPr indent="-228600" lvl="0" marL="457200" rtl="0">
              <a:spcBef>
                <a:spcPts val="0"/>
              </a:spcBef>
              <a:buClr>
                <a:schemeClr val="lt1"/>
              </a:buClr>
              <a:buChar char="●"/>
            </a:pPr>
            <a:r>
              <a:rPr lang="en">
                <a:solidFill>
                  <a:schemeClr val="lt1"/>
                </a:solidFill>
              </a:rPr>
              <a:t>If there are certain platforms which may not work, document those here.</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1"/>
                                        </p:tgtEl>
                                        <p:attrNameLst>
                                          <p:attrName>style.visibility</p:attrName>
                                        </p:attrNameLst>
                                      </p:cBhvr>
                                      <p:to>
                                        <p:strVal val="visible"/>
                                      </p:to>
                                    </p:set>
                                    <p:animEffect filter="fade" transition="in">
                                      <p:cBhvr>
                                        <p:cTn dur="1000"/>
                                        <p:tgtEl>
                                          <p:spTgt spid="5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0"/>
                                        </p:tgtEl>
                                        <p:attrNameLst>
                                          <p:attrName>style.visibility</p:attrName>
                                        </p:attrNameLst>
                                      </p:cBhvr>
                                      <p:to>
                                        <p:strVal val="visible"/>
                                      </p:to>
                                    </p:set>
                                    <p:animEffect filter="fade" transition="in">
                                      <p:cBhvr>
                                        <p:cTn dur="1000"/>
                                        <p:tgtEl>
                                          <p:spTgt spid="5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2"/>
                                        </p:tgtEl>
                                        <p:attrNameLst>
                                          <p:attrName>style.visibility</p:attrName>
                                        </p:attrNameLst>
                                      </p:cBhvr>
                                      <p:to>
                                        <p:strVal val="visible"/>
                                      </p:to>
                                    </p:set>
                                    <p:animEffect filter="fade" transition="in">
                                      <p:cBhvr>
                                        <p:cTn dur="1000"/>
                                        <p:tgtEl>
                                          <p:spTgt spid="5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3"/>
                                        </p:tgtEl>
                                        <p:attrNameLst>
                                          <p:attrName>style.visibility</p:attrName>
                                        </p:attrNameLst>
                                      </p:cBhvr>
                                      <p:to>
                                        <p:strVal val="visible"/>
                                      </p:to>
                                    </p:set>
                                    <p:animEffect filter="fade" transition="in">
                                      <p:cBhvr>
                                        <p:cTn dur="1000"/>
                                        <p:tgtEl>
                                          <p:spTgt spid="5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9"/>
                                        </p:tgtEl>
                                        <p:attrNameLst>
                                          <p:attrName>style.visibility</p:attrName>
                                        </p:attrNameLst>
                                      </p:cBhvr>
                                      <p:to>
                                        <p:strVal val="visible"/>
                                      </p:to>
                                    </p:set>
                                    <p:animEffect filter="fade" transition="in">
                                      <p:cBhvr>
                                        <p:cTn dur="1000"/>
                                        <p:tgtEl>
                                          <p:spTgt spid="5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2" name="Shape 202"/>
        <p:cNvGrpSpPr/>
        <p:nvPr/>
      </p:nvGrpSpPr>
      <p:grpSpPr>
        <a:xfrm>
          <a:off x="0" y="0"/>
          <a:ext cx="0" cy="0"/>
          <a:chOff x="0" y="0"/>
          <a:chExt cx="0" cy="0"/>
        </a:xfrm>
      </p:grpSpPr>
      <p:pic>
        <p:nvPicPr>
          <p:cNvPr descr="Image result for circus children looking under the circus awning" id="203" name="Shape 203"/>
          <p:cNvPicPr preferRelativeResize="0"/>
          <p:nvPr/>
        </p:nvPicPr>
        <p:blipFill>
          <a:blip r:embed="rId3">
            <a:alphaModFix/>
          </a:blip>
          <a:stretch>
            <a:fillRect/>
          </a:stretch>
        </p:blipFill>
        <p:spPr>
          <a:xfrm>
            <a:off x="0" y="0"/>
            <a:ext cx="9143999" cy="5143499"/>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7" name="Shape 597"/>
        <p:cNvGrpSpPr/>
        <p:nvPr/>
      </p:nvGrpSpPr>
      <p:grpSpPr>
        <a:xfrm>
          <a:off x="0" y="0"/>
          <a:ext cx="0" cy="0"/>
          <a:chOff x="0" y="0"/>
          <a:chExt cx="0" cy="0"/>
        </a:xfrm>
      </p:grpSpPr>
      <p:sp>
        <p:nvSpPr>
          <p:cNvPr id="598" name="Shape 598"/>
          <p:cNvSpPr txBox="1"/>
          <p:nvPr>
            <p:ph type="ctrTitle"/>
          </p:nvPr>
        </p:nvSpPr>
        <p:spPr>
          <a:xfrm>
            <a:off x="1264150" y="662525"/>
            <a:ext cx="6279600" cy="776700"/>
          </a:xfrm>
          <a:prstGeom prst="rect">
            <a:avLst/>
          </a:prstGeom>
        </p:spPr>
        <p:txBody>
          <a:bodyPr anchorCtr="0" anchor="t" bIns="41575" lIns="41575" rIns="41575" tIns="41575">
            <a:noAutofit/>
          </a:bodyPr>
          <a:lstStyle/>
          <a:p>
            <a:pPr lvl="0">
              <a:spcBef>
                <a:spcPts val="0"/>
              </a:spcBef>
              <a:buNone/>
            </a:pPr>
            <a:r>
              <a:rPr lang="en"/>
              <a:t>LICENSE.md</a:t>
            </a:r>
          </a:p>
        </p:txBody>
      </p:sp>
      <p:sp>
        <p:nvSpPr>
          <p:cNvPr id="599" name="Shape 599"/>
          <p:cNvSpPr txBox="1"/>
          <p:nvPr/>
        </p:nvSpPr>
        <p:spPr>
          <a:xfrm>
            <a:off x="1403575" y="1705625"/>
            <a:ext cx="5916300" cy="582900"/>
          </a:xfrm>
          <a:prstGeom prst="rect">
            <a:avLst/>
          </a:prstGeom>
          <a:noFill/>
          <a:ln>
            <a:noFill/>
          </a:ln>
        </p:spPr>
        <p:txBody>
          <a:bodyPr anchorCtr="0" anchor="t" bIns="91425" lIns="91425" rIns="91425" tIns="91425">
            <a:noAutofit/>
          </a:bodyPr>
          <a:lstStyle/>
          <a:p>
            <a:pPr indent="-228600" lvl="0" marL="457200" rtl="0">
              <a:spcBef>
                <a:spcPts val="0"/>
              </a:spcBef>
              <a:buClr>
                <a:srgbClr val="FFFFFF"/>
              </a:buClr>
              <a:buChar char="●"/>
            </a:pPr>
            <a:r>
              <a:rPr lang="en">
                <a:solidFill>
                  <a:srgbClr val="FFFFFF"/>
                </a:solidFill>
              </a:rPr>
              <a:t>Select licenses wisely. It’s not always easy (and sometimes impossible) to switch licenses once you’ve selected one.</a:t>
            </a:r>
          </a:p>
        </p:txBody>
      </p:sp>
      <p:sp>
        <p:nvSpPr>
          <p:cNvPr id="600" name="Shape 600"/>
          <p:cNvSpPr txBox="1"/>
          <p:nvPr/>
        </p:nvSpPr>
        <p:spPr>
          <a:xfrm>
            <a:off x="5028025" y="3793225"/>
            <a:ext cx="3775500" cy="1110300"/>
          </a:xfrm>
          <a:prstGeom prst="rect">
            <a:avLst/>
          </a:prstGeom>
          <a:noFill/>
          <a:ln>
            <a:noFill/>
          </a:ln>
        </p:spPr>
        <p:txBody>
          <a:bodyPr anchorCtr="0" anchor="t" bIns="91425" lIns="91425" rIns="91425" tIns="91425">
            <a:noAutofit/>
          </a:bodyPr>
          <a:lstStyle/>
          <a:p>
            <a:pPr lvl="0">
              <a:spcBef>
                <a:spcPts val="0"/>
              </a:spcBef>
              <a:buNone/>
            </a:pPr>
            <a:r>
              <a:rPr i="1" lang="en">
                <a:solidFill>
                  <a:srgbClr val="666666"/>
                </a:solidFill>
                <a:highlight>
                  <a:srgbClr val="FFFFFF"/>
                </a:highlight>
                <a:latin typeface="Lato"/>
                <a:ea typeface="Lato"/>
                <a:cs typeface="Lato"/>
                <a:sym typeface="Lato"/>
              </a:rPr>
              <a:t>Sharing is good, and with digital technology, sharing is easy. </a:t>
            </a:r>
          </a:p>
          <a:p>
            <a:pPr lvl="0">
              <a:spcBef>
                <a:spcPts val="0"/>
              </a:spcBef>
              <a:buNone/>
            </a:pPr>
            <a:r>
              <a:t/>
            </a:r>
            <a:endParaRPr i="1">
              <a:solidFill>
                <a:srgbClr val="666666"/>
              </a:solidFill>
              <a:highlight>
                <a:srgbClr val="FFFFFF"/>
              </a:highlight>
              <a:latin typeface="Lato"/>
              <a:ea typeface="Lato"/>
              <a:cs typeface="Lato"/>
              <a:sym typeface="Lato"/>
            </a:endParaRPr>
          </a:p>
          <a:p>
            <a:pPr lvl="0">
              <a:spcBef>
                <a:spcPts val="0"/>
              </a:spcBef>
              <a:buClr>
                <a:schemeClr val="dk1"/>
              </a:buClr>
              <a:buFont typeface="Arial"/>
              <a:buNone/>
            </a:pPr>
            <a:r>
              <a:rPr b="1" i="1" lang="en">
                <a:solidFill>
                  <a:srgbClr val="666666"/>
                </a:solidFill>
                <a:highlight>
                  <a:srgbClr val="FFFFFF"/>
                </a:highlight>
                <a:latin typeface="Lato"/>
                <a:ea typeface="Lato"/>
                <a:cs typeface="Lato"/>
                <a:sym typeface="Lato"/>
              </a:rPr>
              <a:t>- Richard Stallman</a:t>
            </a:r>
          </a:p>
          <a:p>
            <a:pPr lvl="0">
              <a:spcBef>
                <a:spcPts val="0"/>
              </a:spcBef>
              <a:buNone/>
            </a:pPr>
            <a:r>
              <a:t/>
            </a:r>
            <a:endParaRPr i="1">
              <a:solidFill>
                <a:srgbClr val="666666"/>
              </a:solidFill>
              <a:latin typeface="Lato"/>
              <a:ea typeface="Lato"/>
              <a:cs typeface="Lato"/>
              <a:sym typeface="Lato"/>
            </a:endParaRPr>
          </a:p>
        </p:txBody>
      </p:sp>
      <p:sp>
        <p:nvSpPr>
          <p:cNvPr id="601" name="Shape 601"/>
          <p:cNvSpPr txBox="1"/>
          <p:nvPr/>
        </p:nvSpPr>
        <p:spPr>
          <a:xfrm>
            <a:off x="1403575" y="2288525"/>
            <a:ext cx="7295700" cy="371700"/>
          </a:xfrm>
          <a:prstGeom prst="rect">
            <a:avLst/>
          </a:prstGeom>
          <a:noFill/>
          <a:ln>
            <a:noFill/>
          </a:ln>
        </p:spPr>
        <p:txBody>
          <a:bodyPr anchorCtr="0" anchor="t" bIns="91425" lIns="91425" rIns="91425" tIns="91425">
            <a:noAutofit/>
          </a:bodyPr>
          <a:lstStyle/>
          <a:p>
            <a:pPr indent="-228600" lvl="0" marL="457200" rtl="0">
              <a:spcBef>
                <a:spcPts val="0"/>
              </a:spcBef>
              <a:buClr>
                <a:schemeClr val="lt1"/>
              </a:buClr>
              <a:buChar char="●"/>
            </a:pPr>
            <a:r>
              <a:rPr lang="en">
                <a:solidFill>
                  <a:schemeClr val="lt1"/>
                </a:solidFill>
              </a:rPr>
              <a:t>Some businesses are resistant to certain licenses. If this is a concern to you, do research.</a:t>
            </a:r>
          </a:p>
        </p:txBody>
      </p:sp>
      <p:sp>
        <p:nvSpPr>
          <p:cNvPr id="602" name="Shape 602"/>
          <p:cNvSpPr txBox="1"/>
          <p:nvPr/>
        </p:nvSpPr>
        <p:spPr>
          <a:xfrm>
            <a:off x="1403575" y="2914350"/>
            <a:ext cx="7642500" cy="342300"/>
          </a:xfrm>
          <a:prstGeom prst="rect">
            <a:avLst/>
          </a:prstGeom>
          <a:noFill/>
          <a:ln>
            <a:noFill/>
          </a:ln>
        </p:spPr>
        <p:txBody>
          <a:bodyPr anchorCtr="0" anchor="t" bIns="91425" lIns="91425" rIns="91425" tIns="91425">
            <a:noAutofit/>
          </a:bodyPr>
          <a:lstStyle/>
          <a:p>
            <a:pPr indent="-228600" lvl="0" marL="457200" rtl="0">
              <a:spcBef>
                <a:spcPts val="0"/>
              </a:spcBef>
              <a:buClr>
                <a:schemeClr val="lt1"/>
              </a:buClr>
              <a:buChar char="●"/>
            </a:pPr>
            <a:r>
              <a:rPr lang="en">
                <a:solidFill>
                  <a:schemeClr val="lt1"/>
                </a:solidFill>
              </a:rPr>
              <a:t>Simply not licensing your work doesn’t mean that you’ll be free of licensing concerns.</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9"/>
                                        </p:tgtEl>
                                        <p:attrNameLst>
                                          <p:attrName>style.visibility</p:attrName>
                                        </p:attrNameLst>
                                      </p:cBhvr>
                                      <p:to>
                                        <p:strVal val="visible"/>
                                      </p:to>
                                    </p:set>
                                    <p:animEffect filter="fade" transition="in">
                                      <p:cBhvr>
                                        <p:cTn dur="1000"/>
                                        <p:tgtEl>
                                          <p:spTgt spid="5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1"/>
                                        </p:tgtEl>
                                        <p:attrNameLst>
                                          <p:attrName>style.visibility</p:attrName>
                                        </p:attrNameLst>
                                      </p:cBhvr>
                                      <p:to>
                                        <p:strVal val="visible"/>
                                      </p:to>
                                    </p:set>
                                    <p:animEffect filter="fade" transition="in">
                                      <p:cBhvr>
                                        <p:cTn dur="1000"/>
                                        <p:tgtEl>
                                          <p:spTgt spid="6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2"/>
                                        </p:tgtEl>
                                        <p:attrNameLst>
                                          <p:attrName>style.visibility</p:attrName>
                                        </p:attrNameLst>
                                      </p:cBhvr>
                                      <p:to>
                                        <p:strVal val="visible"/>
                                      </p:to>
                                    </p:set>
                                    <p:animEffect filter="fade" transition="in">
                                      <p:cBhvr>
                                        <p:cTn dur="1000"/>
                                        <p:tgtEl>
                                          <p:spTgt spid="6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6" name="Shape 606"/>
        <p:cNvGrpSpPr/>
        <p:nvPr/>
      </p:nvGrpSpPr>
      <p:grpSpPr>
        <a:xfrm>
          <a:off x="0" y="0"/>
          <a:ext cx="0" cy="0"/>
          <a:chOff x="0" y="0"/>
          <a:chExt cx="0" cy="0"/>
        </a:xfrm>
      </p:grpSpPr>
      <p:sp>
        <p:nvSpPr>
          <p:cNvPr id="607" name="Shape 607"/>
          <p:cNvSpPr txBox="1"/>
          <p:nvPr>
            <p:ph type="ctrTitle"/>
          </p:nvPr>
        </p:nvSpPr>
        <p:spPr>
          <a:xfrm>
            <a:off x="1264150" y="662525"/>
            <a:ext cx="6279600" cy="1025400"/>
          </a:xfrm>
          <a:prstGeom prst="rect">
            <a:avLst/>
          </a:prstGeom>
        </p:spPr>
        <p:txBody>
          <a:bodyPr anchorCtr="0" anchor="t" bIns="41575" lIns="41575" rIns="41575" tIns="41575">
            <a:noAutofit/>
          </a:bodyPr>
          <a:lstStyle/>
          <a:p>
            <a:pPr lvl="0">
              <a:spcBef>
                <a:spcPts val="0"/>
              </a:spcBef>
              <a:buNone/>
            </a:pPr>
            <a:r>
              <a:rPr lang="en"/>
              <a:t>Promoting your project</a:t>
            </a:r>
          </a:p>
        </p:txBody>
      </p:sp>
      <p:sp>
        <p:nvSpPr>
          <p:cNvPr id="608" name="Shape 608"/>
          <p:cNvSpPr txBox="1"/>
          <p:nvPr/>
        </p:nvSpPr>
        <p:spPr>
          <a:xfrm>
            <a:off x="3437875" y="1936575"/>
            <a:ext cx="4699200" cy="1252500"/>
          </a:xfrm>
          <a:prstGeom prst="rect">
            <a:avLst/>
          </a:prstGeom>
          <a:noFill/>
          <a:ln>
            <a:noFill/>
          </a:ln>
        </p:spPr>
        <p:txBody>
          <a:bodyPr anchorCtr="0" anchor="t" bIns="91425" lIns="91425" rIns="91425" tIns="91425">
            <a:noAutofit/>
          </a:bodyPr>
          <a:lstStyle/>
          <a:p>
            <a:pPr lvl="0">
              <a:spcBef>
                <a:spcPts val="0"/>
              </a:spcBef>
              <a:buNone/>
            </a:pPr>
            <a:r>
              <a:rPr i="1" lang="en" sz="2400">
                <a:solidFill>
                  <a:srgbClr val="EFEFEF"/>
                </a:solidFill>
              </a:rPr>
              <a:t>Kintsugi in practice</a:t>
            </a:r>
          </a:p>
        </p:txBody>
      </p:sp>
      <p:sp>
        <p:nvSpPr>
          <p:cNvPr id="609" name="Shape 609"/>
          <p:cNvSpPr txBox="1"/>
          <p:nvPr/>
        </p:nvSpPr>
        <p:spPr>
          <a:xfrm>
            <a:off x="5534375" y="3757675"/>
            <a:ext cx="3384600" cy="1208100"/>
          </a:xfrm>
          <a:prstGeom prst="rect">
            <a:avLst/>
          </a:prstGeom>
          <a:noFill/>
          <a:ln>
            <a:noFill/>
          </a:ln>
        </p:spPr>
        <p:txBody>
          <a:bodyPr anchorCtr="0" anchor="t" bIns="91425" lIns="91425" rIns="91425" tIns="91425">
            <a:noAutofit/>
          </a:bodyPr>
          <a:lstStyle/>
          <a:p>
            <a:pPr lvl="0" rtl="0">
              <a:spcBef>
                <a:spcPts val="0"/>
              </a:spcBef>
              <a:buNone/>
            </a:pPr>
            <a:r>
              <a:rPr i="1" lang="en" sz="1200">
                <a:solidFill>
                  <a:srgbClr val="666666"/>
                </a:solidFill>
                <a:highlight>
                  <a:srgbClr val="FFFFFF"/>
                </a:highlight>
                <a:latin typeface="Lato"/>
                <a:ea typeface="Lato"/>
                <a:cs typeface="Lato"/>
                <a:sym typeface="Lato"/>
              </a:rPr>
              <a:t>Word of mouth is the most valuable form of marketing, but you can't buy it. You can only deliver it. And you have to really deliver.</a:t>
            </a:r>
          </a:p>
          <a:p>
            <a:pPr lvl="0" rtl="0">
              <a:spcBef>
                <a:spcPts val="0"/>
              </a:spcBef>
              <a:buNone/>
            </a:pPr>
            <a:r>
              <a:t/>
            </a:r>
            <a:endParaRPr i="1" sz="1200">
              <a:solidFill>
                <a:srgbClr val="666666"/>
              </a:solidFill>
              <a:highlight>
                <a:srgbClr val="FFFFFF"/>
              </a:highlight>
              <a:latin typeface="Lato"/>
              <a:ea typeface="Lato"/>
              <a:cs typeface="Lato"/>
              <a:sym typeface="Lato"/>
            </a:endParaRPr>
          </a:p>
          <a:p>
            <a:pPr lvl="0" rtl="0">
              <a:spcBef>
                <a:spcPts val="0"/>
              </a:spcBef>
              <a:buNone/>
            </a:pPr>
            <a:r>
              <a:rPr b="1" i="1" lang="en" sz="1200">
                <a:solidFill>
                  <a:srgbClr val="666666"/>
                </a:solidFill>
                <a:highlight>
                  <a:srgbClr val="FFFFFF"/>
                </a:highlight>
                <a:latin typeface="Lato"/>
                <a:ea typeface="Lato"/>
                <a:cs typeface="Lato"/>
                <a:sym typeface="Lato"/>
              </a:rPr>
              <a:t>-G-Eazy</a:t>
            </a:r>
          </a:p>
          <a:p>
            <a:pPr lvl="0" rtl="0">
              <a:spcBef>
                <a:spcPts val="0"/>
              </a:spcBef>
              <a:buNone/>
            </a:pPr>
            <a:r>
              <a:t/>
            </a:r>
            <a:endParaRPr i="1" sz="1200">
              <a:solidFill>
                <a:srgbClr val="666666"/>
              </a:solidFill>
              <a:latin typeface="Lato"/>
              <a:ea typeface="Lato"/>
              <a:cs typeface="Lato"/>
              <a:sym typeface="Lato"/>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3" name="Shape 613"/>
        <p:cNvGrpSpPr/>
        <p:nvPr/>
      </p:nvGrpSpPr>
      <p:grpSpPr>
        <a:xfrm>
          <a:off x="0" y="0"/>
          <a:ext cx="0" cy="0"/>
          <a:chOff x="0" y="0"/>
          <a:chExt cx="0" cy="0"/>
        </a:xfrm>
      </p:grpSpPr>
      <p:sp>
        <p:nvSpPr>
          <p:cNvPr id="614" name="Shape 614"/>
          <p:cNvSpPr txBox="1"/>
          <p:nvPr>
            <p:ph type="ctrTitle"/>
          </p:nvPr>
        </p:nvSpPr>
        <p:spPr>
          <a:xfrm>
            <a:off x="1264150" y="662525"/>
            <a:ext cx="6279600" cy="1034100"/>
          </a:xfrm>
          <a:prstGeom prst="rect">
            <a:avLst/>
          </a:prstGeom>
        </p:spPr>
        <p:txBody>
          <a:bodyPr anchorCtr="0" anchor="t" bIns="41575" lIns="41575" rIns="41575" tIns="41575">
            <a:noAutofit/>
          </a:bodyPr>
          <a:lstStyle/>
          <a:p>
            <a:pPr lvl="0">
              <a:spcBef>
                <a:spcPts val="0"/>
              </a:spcBef>
              <a:buNone/>
            </a:pPr>
            <a:r>
              <a:rPr lang="en"/>
              <a:t>Promotional ideas</a:t>
            </a:r>
          </a:p>
        </p:txBody>
      </p:sp>
      <p:sp>
        <p:nvSpPr>
          <p:cNvPr id="615" name="Shape 615"/>
          <p:cNvSpPr txBox="1"/>
          <p:nvPr/>
        </p:nvSpPr>
        <p:spPr>
          <a:xfrm>
            <a:off x="1314750" y="1678975"/>
            <a:ext cx="6662400" cy="461400"/>
          </a:xfrm>
          <a:prstGeom prst="rect">
            <a:avLst/>
          </a:prstGeom>
          <a:noFill/>
          <a:ln>
            <a:noFill/>
          </a:ln>
        </p:spPr>
        <p:txBody>
          <a:bodyPr anchorCtr="0" anchor="t" bIns="91425" lIns="91425" rIns="91425" tIns="91425">
            <a:noAutofit/>
          </a:bodyPr>
          <a:lstStyle/>
          <a:p>
            <a:pPr indent="-228600" lvl="0" marL="457200" rtl="0">
              <a:spcBef>
                <a:spcPts val="0"/>
              </a:spcBef>
              <a:buClr>
                <a:srgbClr val="FFFFFF"/>
              </a:buClr>
              <a:buChar char="●"/>
            </a:pPr>
            <a:r>
              <a:rPr lang="en">
                <a:solidFill>
                  <a:srgbClr val="FFFFFF"/>
                </a:solidFill>
              </a:rPr>
              <a:t>Volunteer to talk about it at user group meetings</a:t>
            </a:r>
          </a:p>
          <a:p>
            <a:pPr lvl="0" rtl="0">
              <a:spcBef>
                <a:spcPts val="0"/>
              </a:spcBef>
              <a:buNone/>
            </a:pPr>
            <a:r>
              <a:t/>
            </a:r>
            <a:endParaRPr>
              <a:solidFill>
                <a:srgbClr val="FFFFFF"/>
              </a:solidFill>
            </a:endParaRPr>
          </a:p>
          <a:p>
            <a:pPr lvl="0" rtl="0">
              <a:spcBef>
                <a:spcPts val="0"/>
              </a:spcBef>
              <a:buNone/>
            </a:pPr>
            <a:r>
              <a:t/>
            </a:r>
            <a:endParaRPr>
              <a:solidFill>
                <a:srgbClr val="FFFFFF"/>
              </a:solidFill>
            </a:endParaRPr>
          </a:p>
        </p:txBody>
      </p:sp>
      <p:sp>
        <p:nvSpPr>
          <p:cNvPr id="616" name="Shape 616"/>
          <p:cNvSpPr txBox="1"/>
          <p:nvPr/>
        </p:nvSpPr>
        <p:spPr>
          <a:xfrm>
            <a:off x="5552125" y="3766575"/>
            <a:ext cx="3366900" cy="1092600"/>
          </a:xfrm>
          <a:prstGeom prst="rect">
            <a:avLst/>
          </a:prstGeom>
          <a:noFill/>
          <a:ln>
            <a:noFill/>
          </a:ln>
        </p:spPr>
        <p:txBody>
          <a:bodyPr anchorCtr="0" anchor="t" bIns="91425" lIns="91425" rIns="91425" tIns="91425">
            <a:noAutofit/>
          </a:bodyPr>
          <a:lstStyle/>
          <a:p>
            <a:pPr lvl="0">
              <a:spcBef>
                <a:spcPts val="0"/>
              </a:spcBef>
              <a:buNone/>
            </a:pPr>
            <a:r>
              <a:rPr i="1" lang="en" sz="1200">
                <a:solidFill>
                  <a:srgbClr val="666666"/>
                </a:solidFill>
                <a:highlight>
                  <a:srgbClr val="FFFFFF"/>
                </a:highlight>
                <a:latin typeface="Lato"/>
                <a:ea typeface="Lato"/>
                <a:cs typeface="Lato"/>
                <a:sym typeface="Lato"/>
              </a:rPr>
              <a:t>I don't need anybody to market or promote me. If people don't want to hear this music, then it's not for them. You cannot please everybody.</a:t>
            </a:r>
          </a:p>
          <a:p>
            <a:pPr lvl="0">
              <a:spcBef>
                <a:spcPts val="0"/>
              </a:spcBef>
              <a:buNone/>
            </a:pPr>
            <a:r>
              <a:t/>
            </a:r>
            <a:endParaRPr i="1" sz="1200">
              <a:solidFill>
                <a:srgbClr val="666666"/>
              </a:solidFill>
              <a:highlight>
                <a:srgbClr val="FFFFFF"/>
              </a:highlight>
              <a:latin typeface="Lato"/>
              <a:ea typeface="Lato"/>
              <a:cs typeface="Lato"/>
              <a:sym typeface="Lato"/>
            </a:endParaRPr>
          </a:p>
          <a:p>
            <a:pPr lvl="0">
              <a:spcBef>
                <a:spcPts val="0"/>
              </a:spcBef>
              <a:buNone/>
            </a:pPr>
            <a:r>
              <a:rPr b="1" i="1" lang="en" sz="1200">
                <a:solidFill>
                  <a:srgbClr val="666666"/>
                </a:solidFill>
                <a:highlight>
                  <a:srgbClr val="FFFFFF"/>
                </a:highlight>
                <a:latin typeface="Lato"/>
                <a:ea typeface="Lato"/>
                <a:cs typeface="Lato"/>
                <a:sym typeface="Lato"/>
              </a:rPr>
              <a:t>- Lauryn Hill</a:t>
            </a:r>
          </a:p>
          <a:p>
            <a:pPr lvl="0">
              <a:spcBef>
                <a:spcPts val="0"/>
              </a:spcBef>
              <a:buNone/>
            </a:pPr>
            <a:r>
              <a:t/>
            </a:r>
            <a:endParaRPr i="1" sz="1200">
              <a:solidFill>
                <a:srgbClr val="666666"/>
              </a:solidFill>
              <a:latin typeface="Lato"/>
              <a:ea typeface="Lato"/>
              <a:cs typeface="Lato"/>
              <a:sym typeface="Lato"/>
            </a:endParaRPr>
          </a:p>
        </p:txBody>
      </p:sp>
      <p:sp>
        <p:nvSpPr>
          <p:cNvPr id="617" name="Shape 617"/>
          <p:cNvSpPr txBox="1"/>
          <p:nvPr/>
        </p:nvSpPr>
        <p:spPr>
          <a:xfrm>
            <a:off x="1314750" y="2070800"/>
            <a:ext cx="5320200" cy="264000"/>
          </a:xfrm>
          <a:prstGeom prst="rect">
            <a:avLst/>
          </a:prstGeom>
          <a:noFill/>
          <a:ln>
            <a:noFill/>
          </a:ln>
        </p:spPr>
        <p:txBody>
          <a:bodyPr anchorCtr="0" anchor="t" bIns="91425" lIns="91425" rIns="91425" tIns="91425">
            <a:noAutofit/>
          </a:bodyPr>
          <a:lstStyle/>
          <a:p>
            <a:pPr indent="-228600" lvl="0" marL="457200" rtl="0">
              <a:spcBef>
                <a:spcPts val="0"/>
              </a:spcBef>
              <a:buClr>
                <a:schemeClr val="lt1"/>
              </a:buClr>
              <a:buChar char="●"/>
            </a:pPr>
            <a:r>
              <a:rPr lang="en">
                <a:solidFill>
                  <a:schemeClr val="lt1"/>
                </a:solidFill>
              </a:rPr>
              <a:t>Announce it briefly on a mailing list</a:t>
            </a:r>
          </a:p>
        </p:txBody>
      </p:sp>
      <p:sp>
        <p:nvSpPr>
          <p:cNvPr id="618" name="Shape 618"/>
          <p:cNvSpPr txBox="1"/>
          <p:nvPr/>
        </p:nvSpPr>
        <p:spPr>
          <a:xfrm>
            <a:off x="1314750" y="2395787"/>
            <a:ext cx="7369500" cy="351900"/>
          </a:xfrm>
          <a:prstGeom prst="rect">
            <a:avLst/>
          </a:prstGeom>
          <a:noFill/>
          <a:ln>
            <a:noFill/>
          </a:ln>
        </p:spPr>
        <p:txBody>
          <a:bodyPr anchorCtr="0" anchor="t" bIns="91425" lIns="91425" rIns="91425" tIns="91425">
            <a:noAutofit/>
          </a:bodyPr>
          <a:lstStyle/>
          <a:p>
            <a:pPr indent="-228600" lvl="0" marL="457200" rtl="0">
              <a:spcBef>
                <a:spcPts val="0"/>
              </a:spcBef>
              <a:buClr>
                <a:schemeClr val="lt1"/>
              </a:buClr>
              <a:buChar char="●"/>
            </a:pPr>
            <a:r>
              <a:rPr lang="en">
                <a:solidFill>
                  <a:schemeClr val="lt1"/>
                </a:solidFill>
              </a:rPr>
              <a:t>Help out in places where your solution might be helpful.</a:t>
            </a:r>
          </a:p>
        </p:txBody>
      </p:sp>
      <p:sp>
        <p:nvSpPr>
          <p:cNvPr id="619" name="Shape 619"/>
          <p:cNvSpPr txBox="1"/>
          <p:nvPr/>
        </p:nvSpPr>
        <p:spPr>
          <a:xfrm>
            <a:off x="1314750" y="2709000"/>
            <a:ext cx="6092700" cy="489000"/>
          </a:xfrm>
          <a:prstGeom prst="rect">
            <a:avLst/>
          </a:prstGeom>
          <a:noFill/>
          <a:ln>
            <a:noFill/>
          </a:ln>
        </p:spPr>
        <p:txBody>
          <a:bodyPr anchorCtr="0" anchor="t" bIns="91425" lIns="91425" rIns="91425" tIns="91425">
            <a:noAutofit/>
          </a:bodyPr>
          <a:lstStyle/>
          <a:p>
            <a:pPr indent="-228600" lvl="0" marL="457200" rtl="0">
              <a:spcBef>
                <a:spcPts val="0"/>
              </a:spcBef>
              <a:buClr>
                <a:schemeClr val="lt1"/>
              </a:buClr>
              <a:buChar char="●"/>
            </a:pPr>
            <a:r>
              <a:rPr lang="en">
                <a:solidFill>
                  <a:schemeClr val="lt1"/>
                </a:solidFill>
              </a:rPr>
              <a:t>If there’s no community around your idea, make one!</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5"/>
                                        </p:tgtEl>
                                        <p:attrNameLst>
                                          <p:attrName>style.visibility</p:attrName>
                                        </p:attrNameLst>
                                      </p:cBhvr>
                                      <p:to>
                                        <p:strVal val="visible"/>
                                      </p:to>
                                    </p:set>
                                    <p:animEffect filter="fade" transition="in">
                                      <p:cBhvr>
                                        <p:cTn dur="1000"/>
                                        <p:tgtEl>
                                          <p:spTgt spid="6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7"/>
                                        </p:tgtEl>
                                        <p:attrNameLst>
                                          <p:attrName>style.visibility</p:attrName>
                                        </p:attrNameLst>
                                      </p:cBhvr>
                                      <p:to>
                                        <p:strVal val="visible"/>
                                      </p:to>
                                    </p:set>
                                    <p:animEffect filter="fade" transition="in">
                                      <p:cBhvr>
                                        <p:cTn dur="1000"/>
                                        <p:tgtEl>
                                          <p:spTgt spid="6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8"/>
                                        </p:tgtEl>
                                        <p:attrNameLst>
                                          <p:attrName>style.visibility</p:attrName>
                                        </p:attrNameLst>
                                      </p:cBhvr>
                                      <p:to>
                                        <p:strVal val="visible"/>
                                      </p:to>
                                    </p:set>
                                    <p:animEffect filter="fade" transition="in">
                                      <p:cBhvr>
                                        <p:cTn dur="1000"/>
                                        <p:tgtEl>
                                          <p:spTgt spid="6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9"/>
                                        </p:tgtEl>
                                        <p:attrNameLst>
                                          <p:attrName>style.visibility</p:attrName>
                                        </p:attrNameLst>
                                      </p:cBhvr>
                                      <p:to>
                                        <p:strVal val="visible"/>
                                      </p:to>
                                    </p:set>
                                    <p:animEffect filter="fade" transition="in">
                                      <p:cBhvr>
                                        <p:cTn dur="1000"/>
                                        <p:tgtEl>
                                          <p:spTgt spid="6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3" name="Shape 623"/>
        <p:cNvGrpSpPr/>
        <p:nvPr/>
      </p:nvGrpSpPr>
      <p:grpSpPr>
        <a:xfrm>
          <a:off x="0" y="0"/>
          <a:ext cx="0" cy="0"/>
          <a:chOff x="0" y="0"/>
          <a:chExt cx="0" cy="0"/>
        </a:xfrm>
      </p:grpSpPr>
      <p:pic>
        <p:nvPicPr>
          <p:cNvPr descr="pedro.png" id="624" name="Shape 624"/>
          <p:cNvPicPr preferRelativeResize="0"/>
          <p:nvPr/>
        </p:nvPicPr>
        <p:blipFill>
          <a:blip r:embed="rId3">
            <a:alphaModFix/>
          </a:blip>
          <a:stretch>
            <a:fillRect/>
          </a:stretch>
        </p:blipFill>
        <p:spPr>
          <a:xfrm>
            <a:off x="88824" y="115775"/>
            <a:ext cx="7020876" cy="3588625"/>
          </a:xfrm>
          <a:prstGeom prst="rect">
            <a:avLst/>
          </a:prstGeom>
          <a:noFill/>
          <a:ln>
            <a:noFill/>
          </a:ln>
        </p:spPr>
      </p:pic>
      <p:sp>
        <p:nvSpPr>
          <p:cNvPr id="625" name="Shape 625"/>
          <p:cNvSpPr txBox="1"/>
          <p:nvPr/>
        </p:nvSpPr>
        <p:spPr>
          <a:xfrm>
            <a:off x="4725975" y="4006425"/>
            <a:ext cx="3988800" cy="959400"/>
          </a:xfrm>
          <a:prstGeom prst="rect">
            <a:avLst/>
          </a:prstGeom>
          <a:noFill/>
          <a:ln>
            <a:noFill/>
          </a:ln>
        </p:spPr>
        <p:txBody>
          <a:bodyPr anchorCtr="0" anchor="t" bIns="91425" lIns="91425" rIns="91425" tIns="91425">
            <a:noAutofit/>
          </a:bodyPr>
          <a:lstStyle/>
          <a:p>
            <a:pPr lvl="0">
              <a:spcBef>
                <a:spcPts val="0"/>
              </a:spcBef>
              <a:buNone/>
            </a:pPr>
            <a:r>
              <a:rPr i="1" lang="en">
                <a:solidFill>
                  <a:srgbClr val="333333"/>
                </a:solidFill>
                <a:highlight>
                  <a:srgbClr val="FFFFFF"/>
                </a:highlight>
                <a:latin typeface="Lato"/>
                <a:ea typeface="Lato"/>
                <a:cs typeface="Lato"/>
                <a:sym typeface="Lato"/>
              </a:rPr>
              <a:t>When you do good work, people will notice you. </a:t>
            </a:r>
          </a:p>
          <a:p>
            <a:pPr lvl="0">
              <a:spcBef>
                <a:spcPts val="0"/>
              </a:spcBef>
              <a:buNone/>
            </a:pPr>
            <a:r>
              <a:t/>
            </a:r>
            <a:endParaRPr i="1">
              <a:solidFill>
                <a:srgbClr val="333333"/>
              </a:solidFill>
              <a:highlight>
                <a:srgbClr val="FFFFFF"/>
              </a:highlight>
              <a:latin typeface="Lato"/>
              <a:ea typeface="Lato"/>
              <a:cs typeface="Lato"/>
              <a:sym typeface="Lato"/>
            </a:endParaRPr>
          </a:p>
          <a:p>
            <a:pPr lvl="0">
              <a:spcBef>
                <a:spcPts val="0"/>
              </a:spcBef>
              <a:buNone/>
            </a:pPr>
            <a:r>
              <a:rPr b="1" i="1" lang="en">
                <a:solidFill>
                  <a:srgbClr val="333333"/>
                </a:solidFill>
                <a:highlight>
                  <a:srgbClr val="FFFFFF"/>
                </a:highlight>
                <a:latin typeface="Lato"/>
                <a:ea typeface="Lato"/>
                <a:cs typeface="Lato"/>
                <a:sym typeface="Lato"/>
              </a:rPr>
              <a:t>- Ram Kapoor</a:t>
            </a:r>
          </a:p>
          <a:p>
            <a:pPr lvl="0">
              <a:spcBef>
                <a:spcPts val="0"/>
              </a:spcBef>
              <a:buNone/>
            </a:pPr>
            <a:r>
              <a:t/>
            </a:r>
            <a:endParaRPr i="1">
              <a:latin typeface="Lato"/>
              <a:ea typeface="Lato"/>
              <a:cs typeface="Lato"/>
              <a:sym typeface="Lato"/>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629" name="Shape 629"/>
        <p:cNvGrpSpPr/>
        <p:nvPr/>
      </p:nvGrpSpPr>
      <p:grpSpPr>
        <a:xfrm>
          <a:off x="0" y="0"/>
          <a:ext cx="0" cy="0"/>
          <a:chOff x="0" y="0"/>
          <a:chExt cx="0" cy="0"/>
        </a:xfrm>
      </p:grpSpPr>
      <p:pic>
        <p:nvPicPr>
          <p:cNvPr descr="africa_gh.png" id="630" name="Shape 630"/>
          <p:cNvPicPr preferRelativeResize="0"/>
          <p:nvPr/>
        </p:nvPicPr>
        <p:blipFill>
          <a:blip r:embed="rId3">
            <a:alphaModFix/>
          </a:blip>
          <a:stretch>
            <a:fillRect/>
          </a:stretch>
        </p:blipFill>
        <p:spPr>
          <a:xfrm>
            <a:off x="4566100" y="294925"/>
            <a:ext cx="4312275" cy="3409449"/>
          </a:xfrm>
          <a:prstGeom prst="rect">
            <a:avLst/>
          </a:prstGeom>
          <a:noFill/>
          <a:ln>
            <a:noFill/>
          </a:ln>
        </p:spPr>
      </p:pic>
      <p:sp>
        <p:nvSpPr>
          <p:cNvPr id="631" name="Shape 631"/>
          <p:cNvSpPr txBox="1"/>
          <p:nvPr/>
        </p:nvSpPr>
        <p:spPr>
          <a:xfrm>
            <a:off x="5880825" y="4050850"/>
            <a:ext cx="2647200" cy="870600"/>
          </a:xfrm>
          <a:prstGeom prst="rect">
            <a:avLst/>
          </a:prstGeom>
          <a:noFill/>
          <a:ln>
            <a:noFill/>
          </a:ln>
        </p:spPr>
        <p:txBody>
          <a:bodyPr anchorCtr="0" anchor="t" bIns="91425" lIns="91425" rIns="91425" tIns="91425">
            <a:noAutofit/>
          </a:bodyPr>
          <a:lstStyle/>
          <a:p>
            <a:pPr lvl="0">
              <a:spcBef>
                <a:spcPts val="0"/>
              </a:spcBef>
              <a:buNone/>
            </a:pPr>
            <a:r>
              <a:rPr lang="en">
                <a:solidFill>
                  <a:srgbClr val="FFFFFF"/>
                </a:solidFill>
              </a:rPr>
              <a:t>Image vi </a:t>
            </a:r>
            <a:r>
              <a:rPr b="1" lang="en">
                <a:solidFill>
                  <a:srgbClr val="FFFFFF"/>
                </a:solidFill>
              </a:rPr>
              <a:t>blog.ona.io</a:t>
            </a:r>
          </a:p>
        </p:txBody>
      </p:sp>
      <p:sp>
        <p:nvSpPr>
          <p:cNvPr id="632" name="Shape 632"/>
          <p:cNvSpPr txBox="1"/>
          <p:nvPr/>
        </p:nvSpPr>
        <p:spPr>
          <a:xfrm>
            <a:off x="470825" y="684025"/>
            <a:ext cx="4272900" cy="1199400"/>
          </a:xfrm>
          <a:prstGeom prst="rect">
            <a:avLst/>
          </a:prstGeom>
          <a:noFill/>
          <a:ln>
            <a:noFill/>
          </a:ln>
        </p:spPr>
        <p:txBody>
          <a:bodyPr anchorCtr="0" anchor="t" bIns="91425" lIns="91425" rIns="91425" tIns="91425">
            <a:noAutofit/>
          </a:bodyPr>
          <a:lstStyle/>
          <a:p>
            <a:pPr lvl="0">
              <a:spcBef>
                <a:spcPts val="0"/>
              </a:spcBef>
              <a:buNone/>
            </a:pPr>
            <a:r>
              <a:rPr lang="en" sz="3600">
                <a:solidFill>
                  <a:srgbClr val="FFFFFF"/>
                </a:solidFill>
              </a:rPr>
              <a:t>African users on GitHub increased from 4,000 to 12,000 in just </a:t>
            </a:r>
            <a:r>
              <a:rPr i="1" lang="en" sz="3600">
                <a:solidFill>
                  <a:srgbClr val="FFFFFF"/>
                </a:solidFill>
              </a:rPr>
              <a:t>two years.</a:t>
            </a:r>
          </a:p>
        </p:txBody>
      </p:sp>
      <p:sp>
        <p:nvSpPr>
          <p:cNvPr id="633" name="Shape 633"/>
          <p:cNvSpPr txBox="1"/>
          <p:nvPr/>
        </p:nvSpPr>
        <p:spPr>
          <a:xfrm>
            <a:off x="781750" y="4104150"/>
            <a:ext cx="3295800" cy="737400"/>
          </a:xfrm>
          <a:prstGeom prst="rect">
            <a:avLst/>
          </a:prstGeom>
          <a:noFill/>
          <a:ln>
            <a:noFill/>
          </a:ln>
        </p:spPr>
        <p:txBody>
          <a:bodyPr anchorCtr="0" anchor="t" bIns="91425" lIns="91425" rIns="91425" tIns="91425">
            <a:noAutofit/>
          </a:bodyPr>
          <a:lstStyle/>
          <a:p>
            <a:pPr lvl="0">
              <a:spcBef>
                <a:spcPts val="0"/>
              </a:spcBef>
              <a:buNone/>
            </a:pPr>
            <a:r>
              <a:rPr lang="en">
                <a:solidFill>
                  <a:srgbClr val="FFFFFF"/>
                </a:solidFill>
              </a:rPr>
              <a:t>Data via </a:t>
            </a:r>
            <a:r>
              <a:rPr b="1" lang="en">
                <a:solidFill>
                  <a:srgbClr val="FFFFFF"/>
                </a:solidFill>
              </a:rPr>
              <a:t>blog.ona.io</a:t>
            </a:r>
            <a:r>
              <a:rPr lang="en">
                <a:solidFill>
                  <a:srgbClr val="FFFFFF"/>
                </a:solidFill>
              </a:rPr>
              <a:t> and </a:t>
            </a:r>
            <a:r>
              <a:rPr b="1" lang="en">
                <a:solidFill>
                  <a:srgbClr val="FFFFFF"/>
                </a:solidFill>
              </a:rPr>
              <a:t>Yeleman</a:t>
            </a:r>
            <a:r>
              <a:rPr lang="en">
                <a:solidFill>
                  <a:srgbClr val="FFFFFF"/>
                </a:solidFill>
              </a:rPr>
              <a:t> in Bamako, Mali.</a:t>
            </a:r>
          </a:p>
        </p:txBody>
      </p:sp>
      <p:sp>
        <p:nvSpPr>
          <p:cNvPr id="634" name="Shape 634"/>
          <p:cNvSpPr/>
          <p:nvPr/>
        </p:nvSpPr>
        <p:spPr>
          <a:xfrm>
            <a:off x="7222225" y="2638350"/>
            <a:ext cx="133200" cy="124500"/>
          </a:xfrm>
          <a:prstGeom prst="ellipse">
            <a:avLst/>
          </a:prstGeom>
          <a:solidFill>
            <a:srgbClr val="0B5394"/>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35" name="Shape 635"/>
          <p:cNvSpPr/>
          <p:nvPr/>
        </p:nvSpPr>
        <p:spPr>
          <a:xfrm>
            <a:off x="7093225" y="2500200"/>
            <a:ext cx="391200" cy="400800"/>
          </a:xfrm>
          <a:prstGeom prst="ellipse">
            <a:avLst/>
          </a:prstGeom>
          <a:solidFill>
            <a:srgbClr val="0B5394"/>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4"/>
                                        </p:tgtEl>
                                        <p:attrNameLst>
                                          <p:attrName>style.visibility</p:attrName>
                                        </p:attrNameLst>
                                      </p:cBhvr>
                                      <p:to>
                                        <p:strVal val="visible"/>
                                      </p:to>
                                    </p:set>
                                    <p:animEffect filter="fade" transition="in">
                                      <p:cBhvr>
                                        <p:cTn dur="1000"/>
                                        <p:tgtEl>
                                          <p:spTgt spid="6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5"/>
                                        </p:tgtEl>
                                        <p:attrNameLst>
                                          <p:attrName>style.visibility</p:attrName>
                                        </p:attrNameLst>
                                      </p:cBhvr>
                                      <p:to>
                                        <p:strVal val="visible"/>
                                      </p:to>
                                    </p:set>
                                    <p:animEffect filter="fade" transition="in">
                                      <p:cBhvr>
                                        <p:cTn dur="1000"/>
                                        <p:tgtEl>
                                          <p:spTgt spid="6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9" name="Shape 639"/>
        <p:cNvGrpSpPr/>
        <p:nvPr/>
      </p:nvGrpSpPr>
      <p:grpSpPr>
        <a:xfrm>
          <a:off x="0" y="0"/>
          <a:ext cx="0" cy="0"/>
          <a:chOff x="0" y="0"/>
          <a:chExt cx="0" cy="0"/>
        </a:xfrm>
      </p:grpSpPr>
      <p:sp>
        <p:nvSpPr>
          <p:cNvPr id="640" name="Shape 640"/>
          <p:cNvSpPr txBox="1"/>
          <p:nvPr>
            <p:ph type="ctrTitle"/>
          </p:nvPr>
        </p:nvSpPr>
        <p:spPr>
          <a:xfrm>
            <a:off x="1264150" y="662525"/>
            <a:ext cx="7576800" cy="1596600"/>
          </a:xfrm>
          <a:prstGeom prst="rect">
            <a:avLst/>
          </a:prstGeom>
        </p:spPr>
        <p:txBody>
          <a:bodyPr anchorCtr="0" anchor="t" bIns="41575" lIns="41575" rIns="41575" tIns="41575">
            <a:noAutofit/>
          </a:bodyPr>
          <a:lstStyle/>
          <a:p>
            <a:pPr lvl="0">
              <a:spcBef>
                <a:spcPts val="0"/>
              </a:spcBef>
              <a:buNone/>
            </a:pPr>
            <a:r>
              <a:rPr lang="en" sz="3600">
                <a:latin typeface="Lato"/>
                <a:ea typeface="Lato"/>
                <a:cs typeface="Lato"/>
                <a:sym typeface="Lato"/>
              </a:rPr>
              <a:t>https://github.com/cachedout</a:t>
            </a:r>
          </a:p>
        </p:txBody>
      </p:sp>
      <p:sp>
        <p:nvSpPr>
          <p:cNvPr id="641" name="Shape 641"/>
          <p:cNvSpPr txBox="1"/>
          <p:nvPr/>
        </p:nvSpPr>
        <p:spPr>
          <a:xfrm>
            <a:off x="1623425" y="1819025"/>
            <a:ext cx="6454500" cy="1515900"/>
          </a:xfrm>
          <a:prstGeom prst="rect">
            <a:avLst/>
          </a:prstGeom>
          <a:noFill/>
          <a:ln>
            <a:noFill/>
          </a:ln>
        </p:spPr>
        <p:txBody>
          <a:bodyPr anchorCtr="0" anchor="t" bIns="91425" lIns="91425" rIns="91425" tIns="91425">
            <a:noAutofit/>
          </a:bodyPr>
          <a:lstStyle/>
          <a:p>
            <a:pPr lvl="0">
              <a:spcBef>
                <a:spcPts val="0"/>
              </a:spcBef>
              <a:buNone/>
            </a:pPr>
            <a:r>
              <a:rPr lang="en">
                <a:solidFill>
                  <a:srgbClr val="FFFFFF"/>
                </a:solidFill>
                <a:latin typeface="Lato"/>
                <a:ea typeface="Lato"/>
                <a:cs typeface="Lato"/>
                <a:sym typeface="Lato"/>
              </a:rPr>
              <a:t>All slides are available in various formats, along with examples of the concepts we’ve discussed today.</a:t>
            </a:r>
          </a:p>
        </p:txBody>
      </p:sp>
      <p:sp>
        <p:nvSpPr>
          <p:cNvPr id="642" name="Shape 642"/>
          <p:cNvSpPr txBox="1"/>
          <p:nvPr/>
        </p:nvSpPr>
        <p:spPr>
          <a:xfrm>
            <a:off x="5691775" y="3921650"/>
            <a:ext cx="3237000" cy="968100"/>
          </a:xfrm>
          <a:prstGeom prst="rect">
            <a:avLst/>
          </a:prstGeom>
          <a:noFill/>
          <a:ln>
            <a:noFill/>
          </a:ln>
        </p:spPr>
        <p:txBody>
          <a:bodyPr anchorCtr="0" anchor="t" bIns="91425" lIns="91425" rIns="91425" tIns="91425">
            <a:noAutofit/>
          </a:bodyPr>
          <a:lstStyle/>
          <a:p>
            <a:pPr lvl="0">
              <a:spcBef>
                <a:spcPts val="0"/>
              </a:spcBef>
              <a:buNone/>
            </a:pPr>
            <a:r>
              <a:rPr i="1" lang="en">
                <a:solidFill>
                  <a:srgbClr val="666666"/>
                </a:solidFill>
                <a:highlight>
                  <a:srgbClr val="FFFFFF"/>
                </a:highlight>
                <a:latin typeface="Lato"/>
                <a:ea typeface="Lato"/>
                <a:cs typeface="Lato"/>
                <a:sym typeface="Lato"/>
              </a:rPr>
              <a:t>Absence of proof is not proof of absence.</a:t>
            </a:r>
          </a:p>
          <a:p>
            <a:pPr lvl="0">
              <a:spcBef>
                <a:spcPts val="0"/>
              </a:spcBef>
              <a:buNone/>
            </a:pPr>
            <a:r>
              <a:t/>
            </a:r>
            <a:endParaRPr i="1">
              <a:solidFill>
                <a:srgbClr val="666666"/>
              </a:solidFill>
              <a:highlight>
                <a:srgbClr val="FFFFFF"/>
              </a:highlight>
              <a:latin typeface="Lato"/>
              <a:ea typeface="Lato"/>
              <a:cs typeface="Lato"/>
              <a:sym typeface="Lato"/>
            </a:endParaRPr>
          </a:p>
          <a:p>
            <a:pPr lvl="0">
              <a:spcBef>
                <a:spcPts val="0"/>
              </a:spcBef>
              <a:buClr>
                <a:schemeClr val="dk1"/>
              </a:buClr>
              <a:buFont typeface="Arial"/>
              <a:buNone/>
            </a:pPr>
            <a:r>
              <a:rPr b="1" i="1" lang="en">
                <a:solidFill>
                  <a:srgbClr val="666666"/>
                </a:solidFill>
                <a:highlight>
                  <a:srgbClr val="FFFFFF"/>
                </a:highlight>
                <a:latin typeface="Lato"/>
                <a:ea typeface="Lato"/>
                <a:cs typeface="Lato"/>
                <a:sym typeface="Lato"/>
              </a:rPr>
              <a:t>-William Cowper</a:t>
            </a:r>
          </a:p>
          <a:p>
            <a:pPr lvl="0">
              <a:spcBef>
                <a:spcPts val="0"/>
              </a:spcBef>
              <a:buNone/>
            </a:pPr>
            <a:r>
              <a:t/>
            </a:r>
            <a:endParaRPr i="1">
              <a:solidFill>
                <a:srgbClr val="666666"/>
              </a:solidFill>
              <a:latin typeface="Lato"/>
              <a:ea typeface="Lato"/>
              <a:cs typeface="Lato"/>
              <a:sym typeface="Lato"/>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6" name="Shape 646"/>
        <p:cNvGrpSpPr/>
        <p:nvPr/>
      </p:nvGrpSpPr>
      <p:grpSpPr>
        <a:xfrm>
          <a:off x="0" y="0"/>
          <a:ext cx="0" cy="0"/>
          <a:chOff x="0" y="0"/>
          <a:chExt cx="0" cy="0"/>
        </a:xfrm>
      </p:grpSpPr>
      <p:pic>
        <p:nvPicPr>
          <p:cNvPr descr="python-logo-master-flat-750.png" id="647" name="Shape 647"/>
          <p:cNvPicPr preferRelativeResize="0"/>
          <p:nvPr/>
        </p:nvPicPr>
        <p:blipFill>
          <a:blip r:embed="rId3">
            <a:alphaModFix/>
          </a:blip>
          <a:stretch>
            <a:fillRect/>
          </a:stretch>
        </p:blipFill>
        <p:spPr>
          <a:xfrm>
            <a:off x="1000125" y="1023937"/>
            <a:ext cx="7143750" cy="3095625"/>
          </a:xfrm>
          <a:prstGeom prst="rect">
            <a:avLst/>
          </a:prstGeom>
          <a:noFill/>
          <a:ln>
            <a:noFill/>
          </a:ln>
        </p:spPr>
      </p:pic>
      <p:sp>
        <p:nvSpPr>
          <p:cNvPr id="648" name="Shape 648"/>
          <p:cNvSpPr txBox="1"/>
          <p:nvPr/>
        </p:nvSpPr>
        <p:spPr>
          <a:xfrm>
            <a:off x="1975500" y="3638050"/>
            <a:ext cx="5457000" cy="1212600"/>
          </a:xfrm>
          <a:prstGeom prst="rect">
            <a:avLst/>
          </a:prstGeom>
          <a:noFill/>
          <a:ln>
            <a:noFill/>
          </a:ln>
        </p:spPr>
        <p:txBody>
          <a:bodyPr anchorCtr="0" anchor="t" bIns="91425" lIns="91425" rIns="91425" tIns="91425">
            <a:noAutofit/>
          </a:bodyPr>
          <a:lstStyle/>
          <a:p>
            <a:pPr lvl="0">
              <a:spcBef>
                <a:spcPts val="0"/>
              </a:spcBef>
              <a:buNone/>
            </a:pPr>
            <a:r>
              <a:rPr lang="en" sz="3600">
                <a:solidFill>
                  <a:srgbClr val="666666"/>
                </a:solidFill>
                <a:latin typeface="Lato"/>
                <a:ea typeface="Lato"/>
                <a:cs typeface="Lato"/>
                <a:sym typeface="Lato"/>
              </a:rPr>
              <a:t>Thank you!</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8"/>
                                        </p:tgtEl>
                                        <p:attrNameLst>
                                          <p:attrName>style.visibility</p:attrName>
                                        </p:attrNameLst>
                                      </p:cBhvr>
                                      <p:to>
                                        <p:strVal val="visible"/>
                                      </p:to>
                                    </p:set>
                                    <p:animEffect filter="fade" transition="in">
                                      <p:cBhvr>
                                        <p:cTn dur="1000"/>
                                        <p:tgtEl>
                                          <p:spTgt spid="6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7" name="Shape 207"/>
        <p:cNvGrpSpPr/>
        <p:nvPr/>
      </p:nvGrpSpPr>
      <p:grpSpPr>
        <a:xfrm>
          <a:off x="0" y="0"/>
          <a:ext cx="0" cy="0"/>
          <a:chOff x="0" y="0"/>
          <a:chExt cx="0" cy="0"/>
        </a:xfrm>
      </p:grpSpPr>
      <p:sp>
        <p:nvSpPr>
          <p:cNvPr id="208" name="Shape 208"/>
          <p:cNvSpPr txBox="1"/>
          <p:nvPr>
            <p:ph type="ctrTitle"/>
          </p:nvPr>
        </p:nvSpPr>
        <p:spPr>
          <a:xfrm>
            <a:off x="1264150" y="662525"/>
            <a:ext cx="6279600" cy="2671200"/>
          </a:xfrm>
          <a:prstGeom prst="rect">
            <a:avLst/>
          </a:prstGeom>
        </p:spPr>
        <p:txBody>
          <a:bodyPr anchorCtr="0" anchor="t" bIns="41575" lIns="41575" rIns="41575" tIns="41575">
            <a:noAutofit/>
          </a:bodyPr>
          <a:lstStyle/>
          <a:p>
            <a:pPr lvl="0">
              <a:spcBef>
                <a:spcPts val="0"/>
              </a:spcBef>
              <a:buNone/>
            </a:pPr>
            <a:r>
              <a:rPr lang="en"/>
              <a:t>The first step to contributing to free software is using free software.</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2" name="Shape 212"/>
        <p:cNvGrpSpPr/>
        <p:nvPr/>
      </p:nvGrpSpPr>
      <p:grpSpPr>
        <a:xfrm>
          <a:off x="0" y="0"/>
          <a:ext cx="0" cy="0"/>
          <a:chOff x="0" y="0"/>
          <a:chExt cx="0" cy="0"/>
        </a:xfrm>
      </p:grpSpPr>
      <p:pic>
        <p:nvPicPr>
          <p:cNvPr descr="apache.png" id="213" name="Shape 213"/>
          <p:cNvPicPr preferRelativeResize="0"/>
          <p:nvPr/>
        </p:nvPicPr>
        <p:blipFill>
          <a:blip r:embed="rId3">
            <a:alphaModFix/>
          </a:blip>
          <a:stretch>
            <a:fillRect/>
          </a:stretch>
        </p:blipFill>
        <p:spPr>
          <a:xfrm>
            <a:off x="355566" y="0"/>
            <a:ext cx="8432866" cy="51434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7" name="Shape 217"/>
        <p:cNvGrpSpPr/>
        <p:nvPr/>
      </p:nvGrpSpPr>
      <p:grpSpPr>
        <a:xfrm>
          <a:off x="0" y="0"/>
          <a:ext cx="0" cy="0"/>
          <a:chOff x="0" y="0"/>
          <a:chExt cx="0" cy="0"/>
        </a:xfrm>
      </p:grpSpPr>
      <p:sp>
        <p:nvSpPr>
          <p:cNvPr id="218" name="Shape 218"/>
          <p:cNvSpPr/>
          <p:nvPr/>
        </p:nvSpPr>
        <p:spPr>
          <a:xfrm>
            <a:off x="167299" y="176304"/>
            <a:ext cx="650537" cy="750708"/>
          </a:xfrm>
          <a:custGeom>
            <a:pathLst>
              <a:path extrusionOk="0" h="21600" w="21600">
                <a:moveTo>
                  <a:pt x="10800" y="0"/>
                </a:moveTo>
                <a:lnTo>
                  <a:pt x="0" y="5400"/>
                </a:lnTo>
                <a:lnTo>
                  <a:pt x="0" y="16200"/>
                </a:lnTo>
                <a:lnTo>
                  <a:pt x="10800" y="21600"/>
                </a:lnTo>
                <a:lnTo>
                  <a:pt x="21600" y="16200"/>
                </a:lnTo>
                <a:lnTo>
                  <a:pt x="21600" y="5400"/>
                </a:lnTo>
                <a:lnTo>
                  <a:pt x="10800" y="0"/>
                </a:lnTo>
                <a:close/>
              </a:path>
            </a:pathLst>
          </a:custGeom>
          <a:solidFill>
            <a:srgbClr val="D9613F"/>
          </a:solidFill>
          <a:ln>
            <a:noFill/>
          </a:ln>
        </p:spPr>
        <p:txBody>
          <a:bodyPr anchorCtr="0" anchor="t" bIns="0" lIns="0" rIns="0" tIns="0">
            <a:noAutofit/>
          </a:bodyPr>
          <a:lstStyle/>
          <a:p>
            <a:pPr indent="0" lvl="0" marL="0" marR="0" rtl="0" algn="l">
              <a:spcBef>
                <a:spcPts val="0"/>
              </a:spcBef>
              <a:buNone/>
            </a:pPr>
            <a:r>
              <a:t/>
            </a:r>
            <a:endParaRPr b="0" i="0" sz="800" u="none" cap="none" strike="noStrike">
              <a:latin typeface="Calibri"/>
              <a:ea typeface="Calibri"/>
              <a:cs typeface="Calibri"/>
              <a:sym typeface="Calibri"/>
            </a:endParaRPr>
          </a:p>
        </p:txBody>
      </p:sp>
      <p:grpSp>
        <p:nvGrpSpPr>
          <p:cNvPr id="219" name="Shape 219"/>
          <p:cNvGrpSpPr/>
          <p:nvPr/>
        </p:nvGrpSpPr>
        <p:grpSpPr>
          <a:xfrm>
            <a:off x="478383" y="395769"/>
            <a:ext cx="170400" cy="170342"/>
            <a:chOff x="0" y="-1"/>
            <a:chExt cx="374672" cy="374790"/>
          </a:xfrm>
        </p:grpSpPr>
        <p:sp>
          <p:nvSpPr>
            <p:cNvPr id="220" name="Shape 220"/>
            <p:cNvSpPr/>
            <p:nvPr/>
          </p:nvSpPr>
          <p:spPr>
            <a:xfrm>
              <a:off x="127205" y="343306"/>
              <a:ext cx="116046" cy="31481"/>
            </a:xfrm>
            <a:custGeom>
              <a:pathLst>
                <a:path extrusionOk="0" h="21600" w="21600">
                  <a:moveTo>
                    <a:pt x="1612" y="0"/>
                  </a:moveTo>
                  <a:lnTo>
                    <a:pt x="273" y="4332"/>
                  </a:lnTo>
                  <a:lnTo>
                    <a:pt x="0" y="15681"/>
                  </a:lnTo>
                  <a:lnTo>
                    <a:pt x="1136" y="20695"/>
                  </a:lnTo>
                  <a:lnTo>
                    <a:pt x="3495" y="21471"/>
                  </a:lnTo>
                  <a:lnTo>
                    <a:pt x="4315" y="21600"/>
                  </a:lnTo>
                  <a:lnTo>
                    <a:pt x="5128" y="21600"/>
                  </a:lnTo>
                  <a:lnTo>
                    <a:pt x="14024" y="16098"/>
                  </a:lnTo>
                  <a:lnTo>
                    <a:pt x="20466" y="4105"/>
                  </a:lnTo>
                  <a:lnTo>
                    <a:pt x="21600" y="945"/>
                  </a:lnTo>
                  <a:lnTo>
                    <a:pt x="5586" y="945"/>
                  </a:lnTo>
                  <a:lnTo>
                    <a:pt x="3173" y="668"/>
                  </a:lnTo>
                  <a:lnTo>
                    <a:pt x="1612" y="0"/>
                  </a:lnTo>
                  <a:close/>
                </a:path>
              </a:pathLst>
            </a:custGeom>
            <a:solidFill>
              <a:srgbClr val="FFFFFF"/>
            </a:solidFill>
            <a:ln>
              <a:noFill/>
            </a:ln>
          </p:spPr>
          <p:txBody>
            <a:bodyPr anchorCtr="0" anchor="t" bIns="0" lIns="0" rIns="0" tIns="0">
              <a:noAutofit/>
            </a:bodyPr>
            <a:lstStyle/>
            <a:p>
              <a:pPr indent="0" lvl="0" marL="0" marR="0" rtl="0" algn="l">
                <a:spcBef>
                  <a:spcPts val="0"/>
                </a:spcBef>
                <a:buNone/>
              </a:pPr>
              <a:r>
                <a:t/>
              </a:r>
              <a:endParaRPr b="0" i="0" sz="800" u="none" cap="none" strike="noStrike">
                <a:latin typeface="Calibri"/>
                <a:ea typeface="Calibri"/>
                <a:cs typeface="Calibri"/>
                <a:sym typeface="Calibri"/>
              </a:endParaRPr>
            </a:p>
          </p:txBody>
        </p:sp>
        <p:sp>
          <p:nvSpPr>
            <p:cNvPr id="221" name="Shape 221"/>
            <p:cNvSpPr/>
            <p:nvPr/>
          </p:nvSpPr>
          <p:spPr>
            <a:xfrm>
              <a:off x="157213" y="30058"/>
              <a:ext cx="217458" cy="314603"/>
            </a:xfrm>
            <a:custGeom>
              <a:pathLst>
                <a:path extrusionOk="0" h="21600" w="21600">
                  <a:moveTo>
                    <a:pt x="15092" y="0"/>
                  </a:moveTo>
                  <a:lnTo>
                    <a:pt x="6711" y="0"/>
                  </a:lnTo>
                  <a:lnTo>
                    <a:pt x="7907" y="75"/>
                  </a:lnTo>
                  <a:lnTo>
                    <a:pt x="9089" y="236"/>
                  </a:lnTo>
                  <a:lnTo>
                    <a:pt x="13462" y="1734"/>
                  </a:lnTo>
                  <a:lnTo>
                    <a:pt x="16670" y="4094"/>
                  </a:lnTo>
                  <a:lnTo>
                    <a:pt x="18459" y="7204"/>
                  </a:lnTo>
                  <a:lnTo>
                    <a:pt x="18611" y="8858"/>
                  </a:lnTo>
                  <a:lnTo>
                    <a:pt x="18502" y="9684"/>
                  </a:lnTo>
                  <a:lnTo>
                    <a:pt x="16828" y="12816"/>
                  </a:lnTo>
                  <a:lnTo>
                    <a:pt x="7021" y="19815"/>
                  </a:lnTo>
                  <a:lnTo>
                    <a:pt x="3729" y="21112"/>
                  </a:lnTo>
                  <a:lnTo>
                    <a:pt x="0" y="21600"/>
                  </a:lnTo>
                  <a:lnTo>
                    <a:pt x="8545" y="21600"/>
                  </a:lnTo>
                  <a:lnTo>
                    <a:pt x="17873" y="15260"/>
                  </a:lnTo>
                  <a:lnTo>
                    <a:pt x="20512" y="12369"/>
                  </a:lnTo>
                  <a:lnTo>
                    <a:pt x="21579" y="9130"/>
                  </a:lnTo>
                  <a:lnTo>
                    <a:pt x="21600" y="8301"/>
                  </a:lnTo>
                  <a:lnTo>
                    <a:pt x="21523" y="7473"/>
                  </a:lnTo>
                  <a:lnTo>
                    <a:pt x="20232" y="4266"/>
                  </a:lnTo>
                  <a:lnTo>
                    <a:pt x="17367" y="1446"/>
                  </a:lnTo>
                  <a:lnTo>
                    <a:pt x="15988" y="511"/>
                  </a:lnTo>
                  <a:lnTo>
                    <a:pt x="15092" y="0"/>
                  </a:lnTo>
                  <a:close/>
                </a:path>
              </a:pathLst>
            </a:custGeom>
            <a:solidFill>
              <a:srgbClr val="FFFFFF"/>
            </a:solidFill>
            <a:ln>
              <a:noFill/>
            </a:ln>
          </p:spPr>
          <p:txBody>
            <a:bodyPr anchorCtr="0" anchor="t" bIns="0" lIns="0" rIns="0" tIns="0">
              <a:noAutofit/>
            </a:bodyPr>
            <a:lstStyle/>
            <a:p>
              <a:pPr indent="0" lvl="0" marL="0" marR="0" rtl="0" algn="l">
                <a:spcBef>
                  <a:spcPts val="0"/>
                </a:spcBef>
                <a:buNone/>
              </a:pPr>
              <a:r>
                <a:t/>
              </a:r>
              <a:endParaRPr b="0" i="0" sz="800" u="none" cap="none" strike="noStrike">
                <a:latin typeface="Calibri"/>
                <a:ea typeface="Calibri"/>
                <a:cs typeface="Calibri"/>
                <a:sym typeface="Calibri"/>
              </a:endParaRPr>
            </a:p>
          </p:txBody>
        </p:sp>
        <p:sp>
          <p:nvSpPr>
            <p:cNvPr id="222" name="Shape 222"/>
            <p:cNvSpPr/>
            <p:nvPr/>
          </p:nvSpPr>
          <p:spPr>
            <a:xfrm>
              <a:off x="0" y="-1"/>
              <a:ext cx="309149" cy="245484"/>
            </a:xfrm>
            <a:custGeom>
              <a:pathLst>
                <a:path extrusionOk="0" h="21600" w="21600">
                  <a:moveTo>
                    <a:pt x="15140" y="0"/>
                  </a:moveTo>
                  <a:lnTo>
                    <a:pt x="11826" y="797"/>
                  </a:lnTo>
                  <a:lnTo>
                    <a:pt x="8835" y="2989"/>
                  </a:lnTo>
                  <a:lnTo>
                    <a:pt x="2348" y="11157"/>
                  </a:lnTo>
                  <a:lnTo>
                    <a:pt x="595" y="15011"/>
                  </a:lnTo>
                  <a:lnTo>
                    <a:pt x="33" y="18300"/>
                  </a:lnTo>
                  <a:lnTo>
                    <a:pt x="0" y="19481"/>
                  </a:lnTo>
                  <a:lnTo>
                    <a:pt x="43" y="20605"/>
                  </a:lnTo>
                  <a:lnTo>
                    <a:pt x="494" y="21420"/>
                  </a:lnTo>
                  <a:lnTo>
                    <a:pt x="1496" y="21600"/>
                  </a:lnTo>
                  <a:lnTo>
                    <a:pt x="1970" y="20865"/>
                  </a:lnTo>
                  <a:lnTo>
                    <a:pt x="2091" y="19284"/>
                  </a:lnTo>
                  <a:lnTo>
                    <a:pt x="2146" y="18154"/>
                  </a:lnTo>
                  <a:lnTo>
                    <a:pt x="2299" y="17047"/>
                  </a:lnTo>
                  <a:lnTo>
                    <a:pt x="3835" y="13043"/>
                  </a:lnTo>
                  <a:lnTo>
                    <a:pt x="10157" y="5043"/>
                  </a:lnTo>
                  <a:lnTo>
                    <a:pt x="13195" y="3014"/>
                  </a:lnTo>
                  <a:lnTo>
                    <a:pt x="15705" y="2645"/>
                  </a:lnTo>
                  <a:lnTo>
                    <a:pt x="21600" y="2645"/>
                  </a:lnTo>
                  <a:lnTo>
                    <a:pt x="21542" y="2585"/>
                  </a:lnTo>
                  <a:lnTo>
                    <a:pt x="18479" y="596"/>
                  </a:lnTo>
                  <a:lnTo>
                    <a:pt x="15984" y="18"/>
                  </a:lnTo>
                  <a:lnTo>
                    <a:pt x="15140" y="0"/>
                  </a:lnTo>
                  <a:close/>
                </a:path>
              </a:pathLst>
            </a:custGeom>
            <a:solidFill>
              <a:srgbClr val="FFFFFF"/>
            </a:solidFill>
            <a:ln>
              <a:noFill/>
            </a:ln>
          </p:spPr>
          <p:txBody>
            <a:bodyPr anchorCtr="0" anchor="t" bIns="0" lIns="0" rIns="0" tIns="0">
              <a:noAutofit/>
            </a:bodyPr>
            <a:lstStyle/>
            <a:p>
              <a:pPr indent="0" lvl="0" marL="0" marR="0" rtl="0" algn="l">
                <a:spcBef>
                  <a:spcPts val="0"/>
                </a:spcBef>
                <a:buNone/>
              </a:pPr>
              <a:r>
                <a:t/>
              </a:r>
              <a:endParaRPr b="0" i="0" sz="800" u="none" cap="none" strike="noStrike">
                <a:latin typeface="Calibri"/>
                <a:ea typeface="Calibri"/>
                <a:cs typeface="Calibri"/>
                <a:sym typeface="Calibri"/>
              </a:endParaRPr>
            </a:p>
          </p:txBody>
        </p:sp>
      </p:grpSp>
      <p:grpSp>
        <p:nvGrpSpPr>
          <p:cNvPr id="223" name="Shape 223"/>
          <p:cNvGrpSpPr/>
          <p:nvPr/>
        </p:nvGrpSpPr>
        <p:grpSpPr>
          <a:xfrm>
            <a:off x="336484" y="537659"/>
            <a:ext cx="170274" cy="170377"/>
            <a:chOff x="0" y="-1"/>
            <a:chExt cx="374394" cy="374867"/>
          </a:xfrm>
        </p:grpSpPr>
        <p:sp>
          <p:nvSpPr>
            <p:cNvPr id="224" name="Shape 224"/>
            <p:cNvSpPr/>
            <p:nvPr/>
          </p:nvSpPr>
          <p:spPr>
            <a:xfrm>
              <a:off x="0" y="-1"/>
              <a:ext cx="245970" cy="374867"/>
            </a:xfrm>
            <a:custGeom>
              <a:pathLst>
                <a:path extrusionOk="0" h="21600" w="21600">
                  <a:moveTo>
                    <a:pt x="19390" y="0"/>
                  </a:moveTo>
                  <a:lnTo>
                    <a:pt x="16040" y="270"/>
                  </a:lnTo>
                  <a:lnTo>
                    <a:pt x="12009" y="1490"/>
                  </a:lnTo>
                  <a:lnTo>
                    <a:pt x="3289" y="7047"/>
                  </a:lnTo>
                  <a:lnTo>
                    <a:pt x="1023" y="9415"/>
                  </a:lnTo>
                  <a:lnTo>
                    <a:pt x="155" y="11617"/>
                  </a:lnTo>
                  <a:lnTo>
                    <a:pt x="0" y="13310"/>
                  </a:lnTo>
                  <a:lnTo>
                    <a:pt x="133" y="14060"/>
                  </a:lnTo>
                  <a:lnTo>
                    <a:pt x="1120" y="16196"/>
                  </a:lnTo>
                  <a:lnTo>
                    <a:pt x="2940" y="18089"/>
                  </a:lnTo>
                  <a:lnTo>
                    <a:pt x="6096" y="20044"/>
                  </a:lnTo>
                  <a:lnTo>
                    <a:pt x="9134" y="21092"/>
                  </a:lnTo>
                  <a:lnTo>
                    <a:pt x="12421" y="21568"/>
                  </a:lnTo>
                  <a:lnTo>
                    <a:pt x="13540" y="21600"/>
                  </a:lnTo>
                  <a:lnTo>
                    <a:pt x="14446" y="21579"/>
                  </a:lnTo>
                  <a:lnTo>
                    <a:pt x="17743" y="21139"/>
                  </a:lnTo>
                  <a:lnTo>
                    <a:pt x="20804" y="20128"/>
                  </a:lnTo>
                  <a:lnTo>
                    <a:pt x="21335" y="19864"/>
                  </a:lnTo>
                  <a:lnTo>
                    <a:pt x="13142" y="19864"/>
                  </a:lnTo>
                  <a:lnTo>
                    <a:pt x="12085" y="19801"/>
                  </a:lnTo>
                  <a:lnTo>
                    <a:pt x="8077" y="18832"/>
                  </a:lnTo>
                  <a:lnTo>
                    <a:pt x="4925" y="16945"/>
                  </a:lnTo>
                  <a:lnTo>
                    <a:pt x="3060" y="14471"/>
                  </a:lnTo>
                  <a:lnTo>
                    <a:pt x="2668" y="11945"/>
                  </a:lnTo>
                  <a:lnTo>
                    <a:pt x="2859" y="11205"/>
                  </a:lnTo>
                  <a:lnTo>
                    <a:pt x="4155" y="9149"/>
                  </a:lnTo>
                  <a:lnTo>
                    <a:pt x="12869" y="3234"/>
                  </a:lnTo>
                  <a:lnTo>
                    <a:pt x="15776" y="2143"/>
                  </a:lnTo>
                  <a:lnTo>
                    <a:pt x="19071" y="1734"/>
                  </a:lnTo>
                  <a:lnTo>
                    <a:pt x="21025" y="1734"/>
                  </a:lnTo>
                  <a:lnTo>
                    <a:pt x="21575" y="1451"/>
                  </a:lnTo>
                  <a:lnTo>
                    <a:pt x="21600" y="691"/>
                  </a:lnTo>
                  <a:lnTo>
                    <a:pt x="20963" y="237"/>
                  </a:lnTo>
                  <a:lnTo>
                    <a:pt x="19390" y="0"/>
                  </a:lnTo>
                  <a:close/>
                </a:path>
              </a:pathLst>
            </a:custGeom>
            <a:solidFill>
              <a:srgbClr val="FFFFFF"/>
            </a:solidFill>
            <a:ln>
              <a:noFill/>
            </a:ln>
          </p:spPr>
          <p:txBody>
            <a:bodyPr anchorCtr="0" anchor="t" bIns="0" lIns="0" rIns="0" tIns="0">
              <a:noAutofit/>
            </a:bodyPr>
            <a:lstStyle/>
            <a:p>
              <a:pPr indent="0" lvl="0" marL="0" marR="0" rtl="0" algn="l">
                <a:spcBef>
                  <a:spcPts val="0"/>
                </a:spcBef>
                <a:buNone/>
              </a:pPr>
              <a:r>
                <a:t/>
              </a:r>
              <a:endParaRPr b="0" i="0" sz="800" u="none" cap="none" strike="noStrike">
                <a:latin typeface="Calibri"/>
                <a:ea typeface="Calibri"/>
                <a:cs typeface="Calibri"/>
                <a:sym typeface="Calibri"/>
              </a:endParaRPr>
            </a:p>
          </p:txBody>
        </p:sp>
        <p:sp>
          <p:nvSpPr>
            <p:cNvPr id="225" name="Shape 225"/>
            <p:cNvSpPr/>
            <p:nvPr/>
          </p:nvSpPr>
          <p:spPr>
            <a:xfrm>
              <a:off x="149644" y="129306"/>
              <a:ext cx="224748" cy="215406"/>
            </a:xfrm>
            <a:custGeom>
              <a:pathLst>
                <a:path extrusionOk="0" h="21600" w="21600">
                  <a:moveTo>
                    <a:pt x="19549" y="0"/>
                  </a:moveTo>
                  <a:lnTo>
                    <a:pt x="18895" y="837"/>
                  </a:lnTo>
                  <a:lnTo>
                    <a:pt x="18728" y="2636"/>
                  </a:lnTo>
                  <a:lnTo>
                    <a:pt x="18653" y="3926"/>
                  </a:lnTo>
                  <a:lnTo>
                    <a:pt x="18443" y="5188"/>
                  </a:lnTo>
                  <a:lnTo>
                    <a:pt x="16333" y="9751"/>
                  </a:lnTo>
                  <a:lnTo>
                    <a:pt x="7639" y="18869"/>
                  </a:lnTo>
                  <a:lnTo>
                    <a:pt x="3454" y="21179"/>
                  </a:lnTo>
                  <a:lnTo>
                    <a:pt x="0" y="21600"/>
                  </a:lnTo>
                  <a:lnTo>
                    <a:pt x="8967" y="21600"/>
                  </a:lnTo>
                  <a:lnTo>
                    <a:pt x="18377" y="11902"/>
                  </a:lnTo>
                  <a:lnTo>
                    <a:pt x="20788" y="7512"/>
                  </a:lnTo>
                  <a:lnTo>
                    <a:pt x="21559" y="3762"/>
                  </a:lnTo>
                  <a:lnTo>
                    <a:pt x="21600" y="2636"/>
                  </a:lnTo>
                  <a:lnTo>
                    <a:pt x="21598" y="2286"/>
                  </a:lnTo>
                  <a:lnTo>
                    <a:pt x="21545" y="1134"/>
                  </a:lnTo>
                  <a:lnTo>
                    <a:pt x="20924" y="205"/>
                  </a:lnTo>
                  <a:lnTo>
                    <a:pt x="19549" y="0"/>
                  </a:lnTo>
                  <a:close/>
                </a:path>
              </a:pathLst>
            </a:custGeom>
            <a:solidFill>
              <a:srgbClr val="FFFFFF"/>
            </a:solidFill>
            <a:ln>
              <a:noFill/>
            </a:ln>
          </p:spPr>
          <p:txBody>
            <a:bodyPr anchorCtr="0" anchor="t" bIns="0" lIns="0" rIns="0" tIns="0">
              <a:noAutofit/>
            </a:bodyPr>
            <a:lstStyle/>
            <a:p>
              <a:pPr indent="0" lvl="0" marL="0" marR="0" rtl="0" algn="l">
                <a:spcBef>
                  <a:spcPts val="0"/>
                </a:spcBef>
                <a:buNone/>
              </a:pPr>
              <a:r>
                <a:t/>
              </a:r>
              <a:endParaRPr b="0" i="0" sz="800" u="none" cap="none" strike="noStrike">
                <a:latin typeface="Calibri"/>
                <a:ea typeface="Calibri"/>
                <a:cs typeface="Calibri"/>
                <a:sym typeface="Calibri"/>
              </a:endParaRPr>
            </a:p>
          </p:txBody>
        </p:sp>
      </p:grpSp>
      <p:grpSp>
        <p:nvGrpSpPr>
          <p:cNvPr id="226" name="Shape 226"/>
          <p:cNvGrpSpPr/>
          <p:nvPr/>
        </p:nvGrpSpPr>
        <p:grpSpPr>
          <a:xfrm>
            <a:off x="368338" y="428094"/>
            <a:ext cx="85073" cy="84581"/>
            <a:chOff x="0" y="-1"/>
            <a:chExt cx="187055" cy="186096"/>
          </a:xfrm>
        </p:grpSpPr>
        <p:sp>
          <p:nvSpPr>
            <p:cNvPr id="227" name="Shape 227"/>
            <p:cNvSpPr/>
            <p:nvPr/>
          </p:nvSpPr>
          <p:spPr>
            <a:xfrm>
              <a:off x="0" y="113086"/>
              <a:ext cx="187055" cy="73007"/>
            </a:xfrm>
            <a:custGeom>
              <a:pathLst>
                <a:path extrusionOk="0" h="21600" w="21600">
                  <a:moveTo>
                    <a:pt x="1463" y="0"/>
                  </a:moveTo>
                  <a:lnTo>
                    <a:pt x="498" y="1403"/>
                  </a:lnTo>
                  <a:lnTo>
                    <a:pt x="247" y="3773"/>
                  </a:lnTo>
                  <a:lnTo>
                    <a:pt x="0" y="6139"/>
                  </a:lnTo>
                  <a:lnTo>
                    <a:pt x="549" y="8579"/>
                  </a:lnTo>
                  <a:lnTo>
                    <a:pt x="19316" y="21448"/>
                  </a:lnTo>
                  <a:lnTo>
                    <a:pt x="19461" y="21554"/>
                  </a:lnTo>
                  <a:lnTo>
                    <a:pt x="19615" y="21600"/>
                  </a:lnTo>
                  <a:lnTo>
                    <a:pt x="20217" y="21600"/>
                  </a:lnTo>
                  <a:lnTo>
                    <a:pt x="20660" y="21145"/>
                  </a:lnTo>
                  <a:lnTo>
                    <a:pt x="21430" y="19175"/>
                  </a:lnTo>
                  <a:lnTo>
                    <a:pt x="21600" y="17540"/>
                  </a:lnTo>
                  <a:lnTo>
                    <a:pt x="21437" y="16003"/>
                  </a:lnTo>
                  <a:lnTo>
                    <a:pt x="20900" y="10874"/>
                  </a:lnTo>
                  <a:lnTo>
                    <a:pt x="17307" y="10874"/>
                  </a:lnTo>
                  <a:lnTo>
                    <a:pt x="1463" y="0"/>
                  </a:lnTo>
                  <a:close/>
                </a:path>
              </a:pathLst>
            </a:custGeom>
            <a:solidFill>
              <a:srgbClr val="FFFFFF"/>
            </a:solidFill>
            <a:ln>
              <a:noFill/>
            </a:ln>
          </p:spPr>
          <p:txBody>
            <a:bodyPr anchorCtr="0" anchor="t" bIns="0" lIns="0" rIns="0" tIns="0">
              <a:noAutofit/>
            </a:bodyPr>
            <a:lstStyle/>
            <a:p>
              <a:pPr indent="0" lvl="0" marL="0" marR="0" rtl="0" algn="l">
                <a:spcBef>
                  <a:spcPts val="0"/>
                </a:spcBef>
                <a:buNone/>
              </a:pPr>
              <a:r>
                <a:t/>
              </a:r>
              <a:endParaRPr b="0" i="0" sz="800" u="none" cap="none" strike="noStrike">
                <a:latin typeface="Calibri"/>
                <a:ea typeface="Calibri"/>
                <a:cs typeface="Calibri"/>
                <a:sym typeface="Calibri"/>
              </a:endParaRPr>
            </a:p>
          </p:txBody>
        </p:sp>
        <p:sp>
          <p:nvSpPr>
            <p:cNvPr id="228" name="Shape 228"/>
            <p:cNvSpPr/>
            <p:nvPr/>
          </p:nvSpPr>
          <p:spPr>
            <a:xfrm>
              <a:off x="113043" y="-1"/>
              <a:ext cx="67931" cy="149850"/>
            </a:xfrm>
            <a:custGeom>
              <a:pathLst>
                <a:path extrusionOk="0" h="21600" w="21600">
                  <a:moveTo>
                    <a:pt x="6632" y="0"/>
                  </a:moveTo>
                  <a:lnTo>
                    <a:pt x="1512" y="620"/>
                  </a:lnTo>
                  <a:lnTo>
                    <a:pt x="0" y="1810"/>
                  </a:lnTo>
                  <a:lnTo>
                    <a:pt x="679" y="2964"/>
                  </a:lnTo>
                  <a:lnTo>
                    <a:pt x="11709" y="21600"/>
                  </a:lnTo>
                  <a:lnTo>
                    <a:pt x="21600" y="21600"/>
                  </a:lnTo>
                  <a:lnTo>
                    <a:pt x="9895" y="1810"/>
                  </a:lnTo>
                  <a:lnTo>
                    <a:pt x="9225" y="687"/>
                  </a:lnTo>
                  <a:lnTo>
                    <a:pt x="6632" y="0"/>
                  </a:lnTo>
                  <a:close/>
                </a:path>
              </a:pathLst>
            </a:custGeom>
            <a:solidFill>
              <a:srgbClr val="FFFFFF"/>
            </a:solidFill>
            <a:ln>
              <a:noFill/>
            </a:ln>
          </p:spPr>
          <p:txBody>
            <a:bodyPr anchorCtr="0" anchor="t" bIns="0" lIns="0" rIns="0" tIns="0">
              <a:noAutofit/>
            </a:bodyPr>
            <a:lstStyle/>
            <a:p>
              <a:pPr indent="0" lvl="0" marL="0" marR="0" rtl="0" algn="l">
                <a:spcBef>
                  <a:spcPts val="0"/>
                </a:spcBef>
                <a:buNone/>
              </a:pPr>
              <a:r>
                <a:t/>
              </a:r>
              <a:endParaRPr b="0" i="0" sz="800" u="none" cap="none" strike="noStrike">
                <a:latin typeface="Calibri"/>
                <a:ea typeface="Calibri"/>
                <a:cs typeface="Calibri"/>
                <a:sym typeface="Calibri"/>
              </a:endParaRPr>
            </a:p>
          </p:txBody>
        </p:sp>
      </p:grpSp>
      <p:grpSp>
        <p:nvGrpSpPr>
          <p:cNvPr id="229" name="Shape 229"/>
          <p:cNvGrpSpPr/>
          <p:nvPr/>
        </p:nvGrpSpPr>
        <p:grpSpPr>
          <a:xfrm>
            <a:off x="531423" y="591035"/>
            <a:ext cx="85042" cy="84280"/>
            <a:chOff x="0" y="-1"/>
            <a:chExt cx="186989" cy="185436"/>
          </a:xfrm>
        </p:grpSpPr>
        <p:sp>
          <p:nvSpPr>
            <p:cNvPr id="230" name="Shape 230"/>
            <p:cNvSpPr/>
            <p:nvPr/>
          </p:nvSpPr>
          <p:spPr>
            <a:xfrm>
              <a:off x="0" y="-1"/>
              <a:ext cx="153197" cy="185436"/>
            </a:xfrm>
            <a:custGeom>
              <a:pathLst>
                <a:path extrusionOk="0" h="21600" w="21600">
                  <a:moveTo>
                    <a:pt x="2052" y="0"/>
                  </a:moveTo>
                  <a:lnTo>
                    <a:pt x="1278" y="176"/>
                  </a:lnTo>
                  <a:lnTo>
                    <a:pt x="211" y="1061"/>
                  </a:lnTo>
                  <a:lnTo>
                    <a:pt x="0" y="1705"/>
                  </a:lnTo>
                  <a:lnTo>
                    <a:pt x="193" y="2310"/>
                  </a:lnTo>
                  <a:lnTo>
                    <a:pt x="6047" y="20329"/>
                  </a:lnTo>
                  <a:lnTo>
                    <a:pt x="6290" y="21085"/>
                  </a:lnTo>
                  <a:lnTo>
                    <a:pt x="7148" y="21600"/>
                  </a:lnTo>
                  <a:lnTo>
                    <a:pt x="8264" y="21600"/>
                  </a:lnTo>
                  <a:lnTo>
                    <a:pt x="8447" y="21582"/>
                  </a:lnTo>
                  <a:lnTo>
                    <a:pt x="9762" y="21289"/>
                  </a:lnTo>
                  <a:lnTo>
                    <a:pt x="10433" y="20329"/>
                  </a:lnTo>
                  <a:lnTo>
                    <a:pt x="10126" y="19396"/>
                  </a:lnTo>
                  <a:lnTo>
                    <a:pt x="5236" y="4334"/>
                  </a:lnTo>
                  <a:lnTo>
                    <a:pt x="21600" y="4334"/>
                  </a:lnTo>
                  <a:lnTo>
                    <a:pt x="2052" y="0"/>
                  </a:lnTo>
                  <a:close/>
                </a:path>
              </a:pathLst>
            </a:custGeom>
            <a:solidFill>
              <a:srgbClr val="FFFFFF"/>
            </a:solidFill>
            <a:ln>
              <a:noFill/>
            </a:ln>
          </p:spPr>
          <p:txBody>
            <a:bodyPr anchorCtr="0" anchor="t" bIns="0" lIns="0" rIns="0" tIns="0">
              <a:noAutofit/>
            </a:bodyPr>
            <a:lstStyle/>
            <a:p>
              <a:pPr indent="0" lvl="0" marL="0" marR="0" rtl="0" algn="l">
                <a:spcBef>
                  <a:spcPts val="0"/>
                </a:spcBef>
                <a:buNone/>
              </a:pPr>
              <a:r>
                <a:t/>
              </a:r>
              <a:endParaRPr b="0" i="0" sz="800" u="none" cap="none" strike="noStrike">
                <a:latin typeface="Calibri"/>
                <a:ea typeface="Calibri"/>
                <a:cs typeface="Calibri"/>
                <a:sym typeface="Calibri"/>
              </a:endParaRPr>
            </a:p>
          </p:txBody>
        </p:sp>
        <p:sp>
          <p:nvSpPr>
            <p:cNvPr id="231" name="Shape 231"/>
            <p:cNvSpPr/>
            <p:nvPr/>
          </p:nvSpPr>
          <p:spPr>
            <a:xfrm>
              <a:off x="37139" y="37201"/>
              <a:ext cx="149850" cy="36882"/>
            </a:xfrm>
            <a:custGeom>
              <a:pathLst>
                <a:path extrusionOk="0" h="21600" w="21600">
                  <a:moveTo>
                    <a:pt x="16731" y="0"/>
                  </a:moveTo>
                  <a:lnTo>
                    <a:pt x="0" y="0"/>
                  </a:lnTo>
                  <a:lnTo>
                    <a:pt x="19802" y="21600"/>
                  </a:lnTo>
                  <a:lnTo>
                    <a:pt x="20983" y="18774"/>
                  </a:lnTo>
                  <a:lnTo>
                    <a:pt x="21600" y="9375"/>
                  </a:lnTo>
                  <a:lnTo>
                    <a:pt x="20915" y="4549"/>
                  </a:lnTo>
                  <a:lnTo>
                    <a:pt x="16731" y="0"/>
                  </a:lnTo>
                  <a:close/>
                </a:path>
              </a:pathLst>
            </a:custGeom>
            <a:solidFill>
              <a:srgbClr val="FFFFFF"/>
            </a:solidFill>
            <a:ln>
              <a:noFill/>
            </a:ln>
          </p:spPr>
          <p:txBody>
            <a:bodyPr anchorCtr="0" anchor="t" bIns="0" lIns="0" rIns="0" tIns="0">
              <a:noAutofit/>
            </a:bodyPr>
            <a:lstStyle/>
            <a:p>
              <a:pPr indent="0" lvl="0" marL="0" marR="0" rtl="0" algn="l">
                <a:spcBef>
                  <a:spcPts val="0"/>
                </a:spcBef>
                <a:buNone/>
              </a:pPr>
              <a:r>
                <a:t/>
              </a:r>
              <a:endParaRPr b="0" i="0" sz="800" u="none" cap="none" strike="noStrike">
                <a:latin typeface="Calibri"/>
                <a:ea typeface="Calibri"/>
                <a:cs typeface="Calibri"/>
                <a:sym typeface="Calibri"/>
              </a:endParaRPr>
            </a:p>
          </p:txBody>
        </p:sp>
      </p:grpSp>
      <p:sp>
        <p:nvSpPr>
          <p:cNvPr id="232" name="Shape 232"/>
          <p:cNvSpPr/>
          <p:nvPr/>
        </p:nvSpPr>
        <p:spPr>
          <a:xfrm>
            <a:off x="0" y="4317071"/>
            <a:ext cx="9144000" cy="828900"/>
          </a:xfrm>
          <a:prstGeom prst="rect">
            <a:avLst/>
          </a:prstGeom>
          <a:solidFill>
            <a:srgbClr val="DA6140"/>
          </a:solidFill>
          <a:ln>
            <a:noFill/>
          </a:ln>
        </p:spPr>
        <p:txBody>
          <a:bodyPr anchorCtr="0" anchor="t" bIns="0" lIns="0" rIns="0" tIns="0">
            <a:noAutofit/>
          </a:bodyPr>
          <a:lstStyle/>
          <a:p>
            <a:pPr indent="0" lvl="0" marL="0" marR="0" rtl="0" algn="l">
              <a:spcBef>
                <a:spcPts val="0"/>
              </a:spcBef>
              <a:buNone/>
            </a:pPr>
            <a:r>
              <a:t/>
            </a:r>
            <a:endParaRPr b="0" i="0" sz="800" u="none" cap="none" strike="noStrike">
              <a:latin typeface="Calibri"/>
              <a:ea typeface="Calibri"/>
              <a:cs typeface="Calibri"/>
              <a:sym typeface="Calibri"/>
            </a:endParaRPr>
          </a:p>
        </p:txBody>
      </p:sp>
      <p:sp>
        <p:nvSpPr>
          <p:cNvPr id="233" name="Shape 233"/>
          <p:cNvSpPr/>
          <p:nvPr/>
        </p:nvSpPr>
        <p:spPr>
          <a:xfrm>
            <a:off x="-2727515" y="3170038"/>
            <a:ext cx="2590800" cy="707399"/>
          </a:xfrm>
          <a:prstGeom prst="rect">
            <a:avLst/>
          </a:prstGeom>
          <a:noFill/>
          <a:ln>
            <a:noFill/>
          </a:ln>
        </p:spPr>
        <p:txBody>
          <a:bodyPr anchorCtr="0" anchor="t" bIns="20775" lIns="20775" rIns="20775" tIns="20775">
            <a:noAutofit/>
          </a:bodyPr>
          <a:lstStyle/>
          <a:p>
            <a:pPr indent="-374650" lvl="0" marL="368300" marR="0" rtl="0" algn="l">
              <a:spcBef>
                <a:spcPts val="0"/>
              </a:spcBef>
              <a:buClr>
                <a:srgbClr val="333333"/>
              </a:buClr>
              <a:buSzPct val="100000"/>
              <a:buFont typeface="Helvetica Neue"/>
              <a:buChar char="•"/>
            </a:pPr>
            <a:r>
              <a:rPr b="0" i="0" lang="en" sz="1100" u="none" cap="none" strike="noStrike">
                <a:solidFill>
                  <a:srgbClr val="333333"/>
                </a:solidFill>
                <a:latin typeface="Helvetica Neue"/>
                <a:ea typeface="Helvetica Neue"/>
                <a:cs typeface="Helvetica Neue"/>
                <a:sym typeface="Helvetica Neue"/>
              </a:rPr>
              <a:t>Katarri Washington, Account Executive</a:t>
            </a:r>
          </a:p>
          <a:p>
            <a:pPr indent="-374650" lvl="0" marL="368300" marR="0" rtl="0" algn="l">
              <a:spcBef>
                <a:spcPts val="0"/>
              </a:spcBef>
              <a:buClr>
                <a:srgbClr val="333333"/>
              </a:buClr>
              <a:buSzPct val="100000"/>
              <a:buFont typeface="Helvetica Neue"/>
              <a:buChar char="•"/>
            </a:pPr>
            <a:r>
              <a:rPr b="0" i="0" lang="en" sz="1100" u="none" cap="none" strike="noStrike">
                <a:solidFill>
                  <a:srgbClr val="333333"/>
                </a:solidFill>
                <a:latin typeface="Helvetica Neue"/>
                <a:ea typeface="Helvetica Neue"/>
                <a:cs typeface="Helvetica Neue"/>
                <a:sym typeface="Helvetica Neue"/>
              </a:rPr>
              <a:t>801-305-3330| katarri@saltstack.com</a:t>
            </a:r>
          </a:p>
        </p:txBody>
      </p:sp>
      <p:sp>
        <p:nvSpPr>
          <p:cNvPr id="234" name="Shape 234"/>
          <p:cNvSpPr/>
          <p:nvPr/>
        </p:nvSpPr>
        <p:spPr>
          <a:xfrm>
            <a:off x="-2859804" y="2623036"/>
            <a:ext cx="2590800" cy="540000"/>
          </a:xfrm>
          <a:prstGeom prst="rect">
            <a:avLst/>
          </a:prstGeom>
          <a:noFill/>
          <a:ln>
            <a:noFill/>
          </a:ln>
        </p:spPr>
        <p:txBody>
          <a:bodyPr anchorCtr="0" anchor="t" bIns="20775" lIns="20775" rIns="20775" tIns="20775">
            <a:noAutofit/>
          </a:bodyPr>
          <a:lstStyle/>
          <a:p>
            <a:pPr indent="-374650" lvl="0" marL="368300" marR="0" rtl="0" algn="l">
              <a:spcBef>
                <a:spcPts val="0"/>
              </a:spcBef>
              <a:buClr>
                <a:srgbClr val="333333"/>
              </a:buClr>
              <a:buSzPct val="100000"/>
              <a:buFont typeface="Helvetica Neue"/>
              <a:buChar char="•"/>
            </a:pPr>
            <a:r>
              <a:rPr b="0" i="0" lang="en" sz="1100" u="none" cap="none" strike="noStrike">
                <a:solidFill>
                  <a:srgbClr val="333333"/>
                </a:solidFill>
                <a:latin typeface="Helvetica Neue"/>
                <a:ea typeface="Helvetica Neue"/>
                <a:cs typeface="Helvetica Neue"/>
                <a:sym typeface="Helvetica Neue"/>
              </a:rPr>
              <a:t>Mark Hopper, Solution Consultant</a:t>
            </a:r>
          </a:p>
          <a:p>
            <a:pPr indent="-374650" lvl="0" marL="368300" marR="0" rtl="0" algn="l">
              <a:spcBef>
                <a:spcPts val="0"/>
              </a:spcBef>
              <a:buClr>
                <a:srgbClr val="333333"/>
              </a:buClr>
              <a:buSzPct val="100000"/>
              <a:buFont typeface="Helvetica Neue"/>
              <a:buChar char="•"/>
            </a:pPr>
            <a:r>
              <a:rPr b="0" i="0" lang="en" sz="1100" u="none" cap="none" strike="noStrike">
                <a:solidFill>
                  <a:srgbClr val="333333"/>
                </a:solidFill>
                <a:latin typeface="Helvetica Neue"/>
                <a:ea typeface="Helvetica Neue"/>
                <a:cs typeface="Helvetica Neue"/>
                <a:sym typeface="Helvetica Neue"/>
              </a:rPr>
              <a:t>801-506-6994| mhopper@saltstack.com</a:t>
            </a:r>
          </a:p>
        </p:txBody>
      </p:sp>
      <p:pic>
        <p:nvPicPr>
          <p:cNvPr id="235" name="Shape 235"/>
          <p:cNvPicPr preferRelativeResize="0"/>
          <p:nvPr/>
        </p:nvPicPr>
        <p:blipFill rotWithShape="1">
          <a:blip r:embed="rId3">
            <a:alphaModFix/>
          </a:blip>
          <a:srcRect b="0" l="0" r="0" t="0"/>
          <a:stretch/>
        </p:blipFill>
        <p:spPr>
          <a:xfrm>
            <a:off x="345496" y="4567089"/>
            <a:ext cx="1391400" cy="328800"/>
          </a:xfrm>
          <a:prstGeom prst="rect">
            <a:avLst/>
          </a:prstGeom>
          <a:noFill/>
          <a:ln>
            <a:noFill/>
          </a:ln>
        </p:spPr>
      </p:pic>
      <p:sp>
        <p:nvSpPr>
          <p:cNvPr id="236" name="Shape 236"/>
          <p:cNvSpPr/>
          <p:nvPr/>
        </p:nvSpPr>
        <p:spPr>
          <a:xfrm>
            <a:off x="1106445" y="322499"/>
            <a:ext cx="6805199" cy="455999"/>
          </a:xfrm>
          <a:prstGeom prst="rect">
            <a:avLst/>
          </a:prstGeom>
          <a:noFill/>
          <a:ln>
            <a:noFill/>
          </a:ln>
        </p:spPr>
        <p:txBody>
          <a:bodyPr anchorCtr="0" anchor="t" bIns="0" lIns="0" rIns="0" tIns="0">
            <a:noAutofit/>
          </a:bodyPr>
          <a:lstStyle/>
          <a:p>
            <a:pPr indent="0" lvl="0" marL="0" marR="0" rtl="0" algn="l">
              <a:spcBef>
                <a:spcPts val="0"/>
              </a:spcBef>
              <a:buSzPct val="25000"/>
              <a:buNone/>
            </a:pPr>
            <a:r>
              <a:rPr lang="en" sz="3000">
                <a:solidFill>
                  <a:srgbClr val="5D5D5E"/>
                </a:solidFill>
                <a:latin typeface="Lato"/>
                <a:ea typeface="Lato"/>
                <a:cs typeface="Lato"/>
                <a:sym typeface="Lato"/>
              </a:rPr>
              <a:t>How to Join the Circus</a:t>
            </a:r>
          </a:p>
        </p:txBody>
      </p:sp>
      <p:sp>
        <p:nvSpPr>
          <p:cNvPr id="237" name="Shape 237"/>
          <p:cNvSpPr/>
          <p:nvPr/>
        </p:nvSpPr>
        <p:spPr>
          <a:xfrm>
            <a:off x="1106446" y="809335"/>
            <a:ext cx="7392600" cy="259799"/>
          </a:xfrm>
          <a:prstGeom prst="rect">
            <a:avLst/>
          </a:prstGeom>
          <a:noFill/>
          <a:ln>
            <a:noFill/>
          </a:ln>
        </p:spPr>
        <p:txBody>
          <a:bodyPr anchorCtr="0" anchor="t" bIns="0" lIns="0" rIns="0" tIns="0">
            <a:noAutofit/>
          </a:bodyPr>
          <a:lstStyle/>
          <a:p>
            <a:pPr indent="0" lvl="0" marL="0" marR="0" rtl="0" algn="l">
              <a:spcBef>
                <a:spcPts val="0"/>
              </a:spcBef>
              <a:buSzPct val="25000"/>
              <a:buNone/>
            </a:pPr>
            <a:r>
              <a:rPr lang="en" sz="1700">
                <a:solidFill>
                  <a:srgbClr val="D9613F"/>
                </a:solidFill>
                <a:latin typeface="Lato"/>
                <a:ea typeface="Lato"/>
                <a:cs typeface="Lato"/>
                <a:sym typeface="Lato"/>
              </a:rPr>
              <a:t>OK, I’m a user. What now?</a:t>
            </a:r>
          </a:p>
        </p:txBody>
      </p:sp>
      <p:sp>
        <p:nvSpPr>
          <p:cNvPr id="238" name="Shape 238"/>
          <p:cNvSpPr/>
          <p:nvPr/>
        </p:nvSpPr>
        <p:spPr>
          <a:xfrm>
            <a:off x="1408875" y="1242038"/>
            <a:ext cx="3326700" cy="456000"/>
          </a:xfrm>
          <a:prstGeom prst="rect">
            <a:avLst/>
          </a:prstGeom>
          <a:noFill/>
          <a:ln>
            <a:noFill/>
          </a:ln>
        </p:spPr>
        <p:txBody>
          <a:bodyPr anchorCtr="0" anchor="t" bIns="0" lIns="0" rIns="0" tIns="0">
            <a:noAutofit/>
          </a:bodyPr>
          <a:lstStyle/>
          <a:p>
            <a:pPr indent="0" lvl="0" marL="0" marR="0" rtl="0" algn="l">
              <a:spcBef>
                <a:spcPts val="0"/>
              </a:spcBef>
              <a:buSzPct val="25000"/>
              <a:buNone/>
            </a:pPr>
            <a:r>
              <a:rPr lang="en" sz="1100">
                <a:latin typeface="Helvetica Neue"/>
                <a:ea typeface="Helvetica Neue"/>
                <a:cs typeface="Helvetica Neue"/>
                <a:sym typeface="Helvetica Neue"/>
              </a:rPr>
              <a:t>Talk about it. Most projects like feedback. Give them some. </a:t>
            </a:r>
          </a:p>
        </p:txBody>
      </p:sp>
      <p:sp>
        <p:nvSpPr>
          <p:cNvPr id="239" name="Shape 239"/>
          <p:cNvSpPr/>
          <p:nvPr/>
        </p:nvSpPr>
        <p:spPr>
          <a:xfrm>
            <a:off x="1126935" y="1271254"/>
            <a:ext cx="123336" cy="142290"/>
          </a:xfrm>
          <a:custGeom>
            <a:pathLst>
              <a:path extrusionOk="0" h="21600" w="21600">
                <a:moveTo>
                  <a:pt x="0" y="5400"/>
                </a:moveTo>
                <a:lnTo>
                  <a:pt x="0" y="16200"/>
                </a:lnTo>
                <a:lnTo>
                  <a:pt x="10800" y="21600"/>
                </a:lnTo>
                <a:lnTo>
                  <a:pt x="21600" y="16200"/>
                </a:lnTo>
                <a:lnTo>
                  <a:pt x="21600" y="5400"/>
                </a:lnTo>
                <a:lnTo>
                  <a:pt x="10800" y="0"/>
                </a:lnTo>
                <a:lnTo>
                  <a:pt x="0" y="5400"/>
                </a:lnTo>
                <a:close/>
              </a:path>
            </a:pathLst>
          </a:custGeom>
          <a:noFill/>
          <a:ln cap="flat" cmpd="sng" w="38400">
            <a:solidFill>
              <a:srgbClr val="D9613F"/>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b="0" i="0" sz="800" u="none" cap="none" strike="noStrike">
              <a:latin typeface="Calibri"/>
              <a:ea typeface="Calibri"/>
              <a:cs typeface="Calibri"/>
              <a:sym typeface="Calibri"/>
            </a:endParaRPr>
          </a:p>
        </p:txBody>
      </p:sp>
      <p:sp>
        <p:nvSpPr>
          <p:cNvPr id="240" name="Shape 240"/>
          <p:cNvSpPr/>
          <p:nvPr/>
        </p:nvSpPr>
        <p:spPr>
          <a:xfrm>
            <a:off x="1118198" y="1615700"/>
            <a:ext cx="3326699" cy="205200"/>
          </a:xfrm>
          <a:prstGeom prst="rect">
            <a:avLst/>
          </a:prstGeom>
          <a:noFill/>
          <a:ln>
            <a:noFill/>
          </a:ln>
        </p:spPr>
        <p:txBody>
          <a:bodyPr anchorCtr="0" anchor="t" bIns="0" lIns="0" rIns="0" tIns="0">
            <a:noAutofit/>
          </a:bodyPr>
          <a:lstStyle/>
          <a:p>
            <a:pPr indent="0" lvl="0" marL="0" marR="0" rtl="0" algn="l">
              <a:spcBef>
                <a:spcPts val="0"/>
              </a:spcBef>
              <a:buNone/>
            </a:pPr>
            <a:r>
              <a:t/>
            </a:r>
            <a:endParaRPr sz="600"/>
          </a:p>
        </p:txBody>
      </p:sp>
      <p:sp>
        <p:nvSpPr>
          <p:cNvPr id="241" name="Shape 241"/>
          <p:cNvSpPr/>
          <p:nvPr/>
        </p:nvSpPr>
        <p:spPr>
          <a:xfrm>
            <a:off x="1408875" y="1730363"/>
            <a:ext cx="3326700" cy="456000"/>
          </a:xfrm>
          <a:prstGeom prst="rect">
            <a:avLst/>
          </a:prstGeom>
          <a:noFill/>
          <a:ln>
            <a:noFill/>
          </a:ln>
        </p:spPr>
        <p:txBody>
          <a:bodyPr anchorCtr="0" anchor="t" bIns="0" lIns="0" rIns="0" tIns="0">
            <a:noAutofit/>
          </a:bodyPr>
          <a:lstStyle/>
          <a:p>
            <a:pPr indent="0" lvl="0" marL="0" marR="0" rtl="0" algn="l">
              <a:spcBef>
                <a:spcPts val="0"/>
              </a:spcBef>
              <a:buSzPct val="25000"/>
              <a:buNone/>
            </a:pPr>
            <a:r>
              <a:rPr lang="en" sz="1100">
                <a:latin typeface="Helvetica Neue"/>
                <a:ea typeface="Helvetica Neue"/>
                <a:cs typeface="Helvetica Neue"/>
                <a:sym typeface="Helvetica Neue"/>
              </a:rPr>
              <a:t>Tell your story.</a:t>
            </a:r>
          </a:p>
        </p:txBody>
      </p:sp>
      <p:sp>
        <p:nvSpPr>
          <p:cNvPr id="242" name="Shape 242"/>
          <p:cNvSpPr/>
          <p:nvPr/>
        </p:nvSpPr>
        <p:spPr>
          <a:xfrm>
            <a:off x="1126935" y="1759579"/>
            <a:ext cx="123336" cy="142290"/>
          </a:xfrm>
          <a:custGeom>
            <a:pathLst>
              <a:path extrusionOk="0" h="21600" w="21600">
                <a:moveTo>
                  <a:pt x="0" y="5400"/>
                </a:moveTo>
                <a:lnTo>
                  <a:pt x="0" y="16200"/>
                </a:lnTo>
                <a:lnTo>
                  <a:pt x="10800" y="21600"/>
                </a:lnTo>
                <a:lnTo>
                  <a:pt x="21600" y="16200"/>
                </a:lnTo>
                <a:lnTo>
                  <a:pt x="21600" y="5400"/>
                </a:lnTo>
                <a:lnTo>
                  <a:pt x="10800" y="0"/>
                </a:lnTo>
                <a:lnTo>
                  <a:pt x="0" y="5400"/>
                </a:lnTo>
                <a:close/>
              </a:path>
            </a:pathLst>
          </a:custGeom>
          <a:noFill/>
          <a:ln cap="flat" cmpd="sng" w="38400">
            <a:solidFill>
              <a:srgbClr val="D9613F"/>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b="0" i="0" sz="800" u="none" cap="none" strike="noStrike">
              <a:latin typeface="Calibri"/>
              <a:ea typeface="Calibri"/>
              <a:cs typeface="Calibri"/>
              <a:sym typeface="Calibri"/>
            </a:endParaRPr>
          </a:p>
        </p:txBody>
      </p:sp>
      <p:sp>
        <p:nvSpPr>
          <p:cNvPr id="243" name="Shape 243"/>
          <p:cNvSpPr/>
          <p:nvPr/>
        </p:nvSpPr>
        <p:spPr>
          <a:xfrm>
            <a:off x="1408874" y="2218688"/>
            <a:ext cx="3326700" cy="205200"/>
          </a:xfrm>
          <a:prstGeom prst="rect">
            <a:avLst/>
          </a:prstGeom>
          <a:noFill/>
          <a:ln>
            <a:noFill/>
          </a:ln>
        </p:spPr>
        <p:txBody>
          <a:bodyPr anchorCtr="0" anchor="t" bIns="0" lIns="0" rIns="0" tIns="0">
            <a:noAutofit/>
          </a:bodyPr>
          <a:lstStyle/>
          <a:p>
            <a:pPr indent="0" lvl="0" marL="0" marR="0" rtl="0" algn="l">
              <a:spcBef>
                <a:spcPts val="0"/>
              </a:spcBef>
              <a:buSzPct val="25000"/>
              <a:buNone/>
            </a:pPr>
            <a:r>
              <a:rPr lang="en" sz="1100">
                <a:latin typeface="Helvetica Neue"/>
                <a:ea typeface="Helvetica Neue"/>
                <a:cs typeface="Helvetica Neue"/>
                <a:sym typeface="Helvetica Neue"/>
              </a:rPr>
              <a:t>Don’t be afraid to file a bug.</a:t>
            </a:r>
          </a:p>
        </p:txBody>
      </p:sp>
      <p:sp>
        <p:nvSpPr>
          <p:cNvPr id="244" name="Shape 244"/>
          <p:cNvSpPr/>
          <p:nvPr/>
        </p:nvSpPr>
        <p:spPr>
          <a:xfrm>
            <a:off x="1126935" y="2247929"/>
            <a:ext cx="123336" cy="142290"/>
          </a:xfrm>
          <a:custGeom>
            <a:pathLst>
              <a:path extrusionOk="0" h="21600" w="21600">
                <a:moveTo>
                  <a:pt x="0" y="5400"/>
                </a:moveTo>
                <a:lnTo>
                  <a:pt x="0" y="16200"/>
                </a:lnTo>
                <a:lnTo>
                  <a:pt x="10800" y="21600"/>
                </a:lnTo>
                <a:lnTo>
                  <a:pt x="21600" y="16200"/>
                </a:lnTo>
                <a:lnTo>
                  <a:pt x="21600" y="5400"/>
                </a:lnTo>
                <a:lnTo>
                  <a:pt x="10800" y="0"/>
                </a:lnTo>
                <a:lnTo>
                  <a:pt x="0" y="5400"/>
                </a:lnTo>
                <a:close/>
              </a:path>
            </a:pathLst>
          </a:custGeom>
          <a:noFill/>
          <a:ln cap="flat" cmpd="sng" w="38400">
            <a:solidFill>
              <a:srgbClr val="D9613F"/>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b="0" i="0" sz="800" u="none" cap="none" strike="noStrike">
              <a:latin typeface="Calibri"/>
              <a:ea typeface="Calibri"/>
              <a:cs typeface="Calibri"/>
              <a:sym typeface="Calibri"/>
            </a:endParaRPr>
          </a:p>
        </p:txBody>
      </p:sp>
      <p:sp>
        <p:nvSpPr>
          <p:cNvPr id="245" name="Shape 245"/>
          <p:cNvSpPr/>
          <p:nvPr/>
        </p:nvSpPr>
        <p:spPr>
          <a:xfrm>
            <a:off x="1348849" y="2715501"/>
            <a:ext cx="3326700" cy="205200"/>
          </a:xfrm>
          <a:prstGeom prst="rect">
            <a:avLst/>
          </a:prstGeom>
          <a:noFill/>
          <a:ln>
            <a:noFill/>
          </a:ln>
        </p:spPr>
        <p:txBody>
          <a:bodyPr anchorCtr="0" anchor="t" bIns="0" lIns="0" rIns="0" tIns="0">
            <a:noAutofit/>
          </a:bodyPr>
          <a:lstStyle/>
          <a:p>
            <a:pPr indent="0" lvl="0" marL="0" marR="0" rtl="0" algn="l">
              <a:spcBef>
                <a:spcPts val="0"/>
              </a:spcBef>
              <a:buSzPct val="25000"/>
              <a:buNone/>
            </a:pPr>
            <a:r>
              <a:rPr lang="en" sz="1100">
                <a:latin typeface="Helvetica Neue"/>
                <a:ea typeface="Helvetica Neue"/>
                <a:cs typeface="Helvetica Neue"/>
                <a:sym typeface="Helvetica Neue"/>
              </a:rPr>
              <a:t>If you want to contribute and you don’t know how you can, ask</a:t>
            </a:r>
          </a:p>
        </p:txBody>
      </p:sp>
      <p:sp>
        <p:nvSpPr>
          <p:cNvPr id="246" name="Shape 246"/>
          <p:cNvSpPr/>
          <p:nvPr/>
        </p:nvSpPr>
        <p:spPr>
          <a:xfrm>
            <a:off x="1126935" y="2746967"/>
            <a:ext cx="123336" cy="142290"/>
          </a:xfrm>
          <a:custGeom>
            <a:pathLst>
              <a:path extrusionOk="0" h="21600" w="21600">
                <a:moveTo>
                  <a:pt x="0" y="5400"/>
                </a:moveTo>
                <a:lnTo>
                  <a:pt x="0" y="16200"/>
                </a:lnTo>
                <a:lnTo>
                  <a:pt x="10800" y="21600"/>
                </a:lnTo>
                <a:lnTo>
                  <a:pt x="21600" y="16200"/>
                </a:lnTo>
                <a:lnTo>
                  <a:pt x="21600" y="5400"/>
                </a:lnTo>
                <a:lnTo>
                  <a:pt x="10800" y="0"/>
                </a:lnTo>
                <a:lnTo>
                  <a:pt x="0" y="5400"/>
                </a:lnTo>
                <a:close/>
              </a:path>
            </a:pathLst>
          </a:custGeom>
          <a:noFill/>
          <a:ln cap="flat" cmpd="sng" w="38400">
            <a:solidFill>
              <a:srgbClr val="D9613F"/>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b="0" i="0" sz="800" u="none" cap="none" strike="noStrike">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1000"/>
                                        <p:tgtEl>
                                          <p:spTgt spid="239"/>
                                        </p:tgtEl>
                                      </p:cBhvr>
                                    </p:animEffect>
                                  </p:childTnLst>
                                </p:cTn>
                              </p:par>
                              <p:par>
                                <p:cTn fill="hold" nodeType="with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1000"/>
                                        <p:tgtEl>
                                          <p:spTgt spid="2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1000"/>
                                        <p:tgtEl>
                                          <p:spTgt spid="242"/>
                                        </p:tgtEl>
                                      </p:cBhvr>
                                    </p:animEffect>
                                  </p:childTnLst>
                                </p:cTn>
                              </p:par>
                              <p:par>
                                <p:cTn fill="hold" nodeType="with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1000"/>
                                        <p:tgtEl>
                                          <p:spTgt spid="2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1000"/>
                                        <p:tgtEl>
                                          <p:spTgt spid="244"/>
                                        </p:tgtEl>
                                      </p:cBhvr>
                                    </p:animEffect>
                                  </p:childTnLst>
                                </p:cTn>
                              </p:par>
                              <p:par>
                                <p:cTn fill="hold" nodeType="with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1000"/>
                                        <p:tgtEl>
                                          <p:spTgt spid="2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1000"/>
                                        <p:tgtEl>
                                          <p:spTgt spid="246"/>
                                        </p:tgtEl>
                                      </p:cBhvr>
                                    </p:animEffect>
                                  </p:childTnLst>
                                </p:cTn>
                              </p:par>
                              <p:par>
                                <p:cTn fill="hold" nodeType="with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1000"/>
                                        <p:tgtEl>
                                          <p:spTgt spid="2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0" name="Shape 250"/>
        <p:cNvGrpSpPr/>
        <p:nvPr/>
      </p:nvGrpSpPr>
      <p:grpSpPr>
        <a:xfrm>
          <a:off x="0" y="0"/>
          <a:ext cx="0" cy="0"/>
          <a:chOff x="0" y="0"/>
          <a:chExt cx="0" cy="0"/>
        </a:xfrm>
      </p:grpSpPr>
      <p:sp>
        <p:nvSpPr>
          <p:cNvPr id="251" name="Shape 251"/>
          <p:cNvSpPr txBox="1"/>
          <p:nvPr>
            <p:ph type="ctrTitle"/>
          </p:nvPr>
        </p:nvSpPr>
        <p:spPr>
          <a:xfrm>
            <a:off x="1264150" y="662525"/>
            <a:ext cx="6279600" cy="2671200"/>
          </a:xfrm>
          <a:prstGeom prst="rect">
            <a:avLst/>
          </a:prstGeom>
        </p:spPr>
        <p:txBody>
          <a:bodyPr anchorCtr="0" anchor="t" bIns="41575" lIns="41575" rIns="41575" tIns="41575">
            <a:noAutofit/>
          </a:bodyPr>
          <a:lstStyle/>
          <a:p>
            <a:pPr lvl="0">
              <a:spcBef>
                <a:spcPts val="0"/>
              </a:spcBef>
              <a:buNone/>
            </a:pPr>
            <a:r>
              <a:rPr lang="en"/>
              <a:t>On virtue</a:t>
            </a:r>
          </a:p>
          <a:p>
            <a:pPr lvl="0">
              <a:spcBef>
                <a:spcPts val="0"/>
              </a:spcBef>
              <a:buNone/>
            </a:pPr>
            <a:r>
              <a:t/>
            </a:r>
            <a:endParaRPr i="1" sz="1800">
              <a:latin typeface="Helvetica Neue"/>
              <a:ea typeface="Helvetica Neue"/>
              <a:cs typeface="Helvetica Neue"/>
              <a:sym typeface="Helvetica Neue"/>
            </a:endParaRPr>
          </a:p>
          <a:p>
            <a:pPr lvl="0">
              <a:spcBef>
                <a:spcPts val="0"/>
              </a:spcBef>
              <a:buNone/>
            </a:pPr>
            <a:r>
              <a:rPr i="1" lang="en" sz="1800">
                <a:solidFill>
                  <a:srgbClr val="FFFFFF"/>
                </a:solidFill>
                <a:latin typeface="Helvetica Neue"/>
                <a:ea typeface="Helvetica Neue"/>
                <a:cs typeface="Helvetica Neue"/>
                <a:sym typeface="Helvetica Neue"/>
              </a:rPr>
              <a:t>What can everyone do? Praise and blame. This is human virtue, this is human madness.</a:t>
            </a:r>
          </a:p>
          <a:p>
            <a:pPr lvl="0">
              <a:spcBef>
                <a:spcPts val="0"/>
              </a:spcBef>
              <a:buNone/>
            </a:pPr>
            <a:r>
              <a:t/>
            </a:r>
            <a:endParaRPr i="1" sz="1800">
              <a:solidFill>
                <a:srgbClr val="FFFFFF"/>
              </a:solidFill>
              <a:latin typeface="Helvetica Neue"/>
              <a:ea typeface="Helvetica Neue"/>
              <a:cs typeface="Helvetica Neue"/>
              <a:sym typeface="Helvetica Neue"/>
            </a:endParaRPr>
          </a:p>
          <a:p>
            <a:pPr lvl="0">
              <a:spcBef>
                <a:spcPts val="0"/>
              </a:spcBef>
              <a:buNone/>
            </a:pPr>
            <a:r>
              <a:rPr b="1" i="1" lang="en" sz="1800">
                <a:solidFill>
                  <a:srgbClr val="FFFFFF"/>
                </a:solidFill>
                <a:latin typeface="Helvetica Neue"/>
                <a:ea typeface="Helvetica Neue"/>
                <a:cs typeface="Helvetica Neue"/>
                <a:sym typeface="Helvetica Neue"/>
              </a:rPr>
              <a:t>-Friedrich Nietzsche</a:t>
            </a:r>
          </a:p>
          <a:p>
            <a:pPr lvl="0">
              <a:spcBef>
                <a:spcPts val="0"/>
              </a:spcBef>
              <a:buClr>
                <a:schemeClr val="dk1"/>
              </a:buClr>
              <a:buSzPct val="61111"/>
              <a:buFont typeface="Arial"/>
              <a:buNone/>
            </a:pPr>
            <a:r>
              <a:rPr lang="en" sz="1800">
                <a:solidFill>
                  <a:srgbClr val="FFFFFF"/>
                </a:solidFill>
                <a:latin typeface="Helvetica Neue"/>
                <a:ea typeface="Helvetica Neue"/>
                <a:cs typeface="Helvetica Neue"/>
                <a:sym typeface="Helvetica Neue"/>
              </a:rPr>
              <a:t>(On virtue and </a:t>
            </a:r>
            <a:r>
              <a:rPr lang="en" sz="1800">
                <a:latin typeface="Helvetica Neue"/>
                <a:ea typeface="Helvetica Neue"/>
                <a:cs typeface="Helvetica Neue"/>
                <a:sym typeface="Helvetica Neue"/>
              </a:rPr>
              <a:t>maybe</a:t>
            </a:r>
            <a:r>
              <a:rPr lang="en" sz="1800">
                <a:solidFill>
                  <a:srgbClr val="FFFFFF"/>
                </a:solidFill>
                <a:latin typeface="Helvetica Neue"/>
                <a:ea typeface="Helvetica Neue"/>
                <a:cs typeface="Helvetica Neue"/>
                <a:sym typeface="Helvetica Neue"/>
              </a:rPr>
              <a:t> also on </a:t>
            </a:r>
            <a:r>
              <a:rPr lang="en" sz="1800">
                <a:latin typeface="Helvetica Neue"/>
                <a:ea typeface="Helvetica Neue"/>
                <a:cs typeface="Helvetica Neue"/>
                <a:sym typeface="Helvetica Neue"/>
              </a:rPr>
              <a:t>git</a:t>
            </a:r>
            <a:r>
              <a:rPr lang="en" sz="1800">
                <a:solidFill>
                  <a:srgbClr val="FFFFFF"/>
                </a:solidFill>
                <a:latin typeface="Helvetica Neue"/>
                <a:ea typeface="Helvetica Neue"/>
                <a:cs typeface="Helvetica Neue"/>
                <a:sym typeface="Helvetica Neue"/>
              </a:rPr>
              <a:t>)</a:t>
            </a:r>
          </a:p>
          <a:p>
            <a:pPr lvl="0">
              <a:spcBef>
                <a:spcPts val="0"/>
              </a:spcBef>
              <a:buNone/>
            </a:pPr>
            <a:r>
              <a:t/>
            </a:r>
            <a:endParaRPr sz="1800">
              <a:solidFill>
                <a:srgbClr val="333333"/>
              </a:solidFill>
              <a:highlight>
                <a:srgbClr val="FFFFFF"/>
              </a:highlight>
              <a:latin typeface="Helvetica Neue"/>
              <a:ea typeface="Helvetica Neue"/>
              <a:cs typeface="Helvetica Neue"/>
              <a:sym typeface="Helvetica Neu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5" name="Shape 255"/>
        <p:cNvGrpSpPr/>
        <p:nvPr/>
      </p:nvGrpSpPr>
      <p:grpSpPr>
        <a:xfrm>
          <a:off x="0" y="0"/>
          <a:ext cx="0" cy="0"/>
          <a:chOff x="0" y="0"/>
          <a:chExt cx="0" cy="0"/>
        </a:xfrm>
      </p:grpSpPr>
      <p:pic>
        <p:nvPicPr>
          <p:cNvPr id="256" name="Shape 256"/>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