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80AE5-203D-4751-8B87-9B83838F4204}" v="21" dt="2023-05-31T20:59:31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89" d="100"/>
          <a:sy n="189" d="100"/>
        </p:scale>
        <p:origin x="109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지원" userId="b0a5150678bc6795" providerId="LiveId" clId="{D9980AE5-203D-4751-8B87-9B83838F4204}"/>
    <pc:docChg chg="custSel modSld">
      <pc:chgData name="정 지원" userId="b0a5150678bc6795" providerId="LiveId" clId="{D9980AE5-203D-4751-8B87-9B83838F4204}" dt="2023-05-31T21:00:27.787" v="273" actId="478"/>
      <pc:docMkLst>
        <pc:docMk/>
      </pc:docMkLst>
      <pc:sldChg chg="addSp delSp modSp mod">
        <pc:chgData name="정 지원" userId="b0a5150678bc6795" providerId="LiveId" clId="{D9980AE5-203D-4751-8B87-9B83838F4204}" dt="2023-05-31T21:00:27.787" v="273" actId="478"/>
        <pc:sldMkLst>
          <pc:docMk/>
          <pc:sldMk cId="863430872" sldId="256"/>
        </pc:sldMkLst>
        <pc:graphicFrameChg chg="mod modGraphic">
          <ac:chgData name="정 지원" userId="b0a5150678bc6795" providerId="LiveId" clId="{D9980AE5-203D-4751-8B87-9B83838F4204}" dt="2023-05-31T20:58:02.845" v="179" actId="20577"/>
          <ac:graphicFrameMkLst>
            <pc:docMk/>
            <pc:sldMk cId="863430872" sldId="256"/>
            <ac:graphicFrameMk id="5" creationId="{4FD35F6B-ED6D-54B6-BE23-54A2DC736F66}"/>
          </ac:graphicFrameMkLst>
        </pc:graphicFrameChg>
        <pc:graphicFrameChg chg="mod modGraphic">
          <ac:chgData name="정 지원" userId="b0a5150678bc6795" providerId="LiveId" clId="{D9980AE5-203D-4751-8B87-9B83838F4204}" dt="2023-05-31T20:58:04.687" v="181" actId="20577"/>
          <ac:graphicFrameMkLst>
            <pc:docMk/>
            <pc:sldMk cId="863430872" sldId="256"/>
            <ac:graphicFrameMk id="6" creationId="{404CD9A7-0573-95C0-500F-929E16195956}"/>
          </ac:graphicFrameMkLst>
        </pc:graphicFrameChg>
        <pc:graphicFrameChg chg="mod modGraphic">
          <ac:chgData name="정 지원" userId="b0a5150678bc6795" providerId="LiveId" clId="{D9980AE5-203D-4751-8B87-9B83838F4204}" dt="2023-05-31T20:58:06.858" v="183" actId="20577"/>
          <ac:graphicFrameMkLst>
            <pc:docMk/>
            <pc:sldMk cId="863430872" sldId="256"/>
            <ac:graphicFrameMk id="7" creationId="{4D344F3C-5056-564A-29DF-FE047912810B}"/>
          </ac:graphicFrameMkLst>
        </pc:graphicFrameChg>
        <pc:graphicFrameChg chg="mod modGraphic">
          <ac:chgData name="정 지원" userId="b0a5150678bc6795" providerId="LiveId" clId="{D9980AE5-203D-4751-8B87-9B83838F4204}" dt="2023-05-31T20:58:10.092" v="185" actId="20577"/>
          <ac:graphicFrameMkLst>
            <pc:docMk/>
            <pc:sldMk cId="863430872" sldId="256"/>
            <ac:graphicFrameMk id="8" creationId="{1DDA7A44-420E-0FC8-9887-332E0FA94C03}"/>
          </ac:graphicFrameMkLst>
        </pc:graphicFrameChg>
        <pc:graphicFrameChg chg="add mod modGraphic">
          <ac:chgData name="정 지원" userId="b0a5150678bc6795" providerId="LiveId" clId="{D9980AE5-203D-4751-8B87-9B83838F4204}" dt="2023-05-31T20:57:58.845" v="177"/>
          <ac:graphicFrameMkLst>
            <pc:docMk/>
            <pc:sldMk cId="863430872" sldId="256"/>
            <ac:graphicFrameMk id="17" creationId="{A367B2F4-2124-DD71-5FCD-AA9D3EAAE870}"/>
          </ac:graphicFrameMkLst>
        </pc:graphicFrameChg>
        <pc:graphicFrameChg chg="add del mod">
          <ac:chgData name="정 지원" userId="b0a5150678bc6795" providerId="LiveId" clId="{D9980AE5-203D-4751-8B87-9B83838F4204}" dt="2023-05-31T20:55:42.506" v="20" actId="478"/>
          <ac:graphicFrameMkLst>
            <pc:docMk/>
            <pc:sldMk cId="863430872" sldId="256"/>
            <ac:graphicFrameMk id="18" creationId="{FD4FB38C-0C31-3803-6CB0-98D3DB355421}"/>
          </ac:graphicFrameMkLst>
        </pc:graphicFrameChg>
        <pc:graphicFrameChg chg="add del mod">
          <ac:chgData name="정 지원" userId="b0a5150678bc6795" providerId="LiveId" clId="{D9980AE5-203D-4751-8B87-9B83838F4204}" dt="2023-05-31T20:55:41.367" v="19" actId="478"/>
          <ac:graphicFrameMkLst>
            <pc:docMk/>
            <pc:sldMk cId="863430872" sldId="256"/>
            <ac:graphicFrameMk id="19" creationId="{07B7D8EC-4C16-3FD2-0DD5-980F37613F46}"/>
          </ac:graphicFrameMkLst>
        </pc:graphicFrameChg>
        <pc:graphicFrameChg chg="add mod modGraphic">
          <ac:chgData name="정 지원" userId="b0a5150678bc6795" providerId="LiveId" clId="{D9980AE5-203D-4751-8B87-9B83838F4204}" dt="2023-05-31T20:59:11.075" v="247" actId="1076"/>
          <ac:graphicFrameMkLst>
            <pc:docMk/>
            <pc:sldMk cId="863430872" sldId="256"/>
            <ac:graphicFrameMk id="21" creationId="{AA000A5B-F59A-2DCC-1681-FD0E8016D1FD}"/>
          </ac:graphicFrameMkLst>
        </pc:graphicFrameChg>
        <pc:graphicFrameChg chg="add mod modGraphic">
          <ac:chgData name="정 지원" userId="b0a5150678bc6795" providerId="LiveId" clId="{D9980AE5-203D-4751-8B87-9B83838F4204}" dt="2023-05-31T20:59:16.067" v="248" actId="1076"/>
          <ac:graphicFrameMkLst>
            <pc:docMk/>
            <pc:sldMk cId="863430872" sldId="256"/>
            <ac:graphicFrameMk id="22" creationId="{D47AB163-73D8-A22E-B96C-FB706D72DF23}"/>
          </ac:graphicFrameMkLst>
        </pc:graphicFrameChg>
        <pc:graphicFrameChg chg="add mod modGraphic">
          <ac:chgData name="정 지원" userId="b0a5150678bc6795" providerId="LiveId" clId="{D9980AE5-203D-4751-8B87-9B83838F4204}" dt="2023-05-31T20:57:58.845" v="177"/>
          <ac:graphicFrameMkLst>
            <pc:docMk/>
            <pc:sldMk cId="863430872" sldId="256"/>
            <ac:graphicFrameMk id="23" creationId="{05181592-D749-1AC2-0F4E-4545DD260146}"/>
          </ac:graphicFrameMkLst>
        </pc:graphicFrameChg>
        <pc:graphicFrameChg chg="add del mod modGraphic">
          <ac:chgData name="정 지원" userId="b0a5150678bc6795" providerId="LiveId" clId="{D9980AE5-203D-4751-8B87-9B83838F4204}" dt="2023-05-31T20:56:25.850" v="72" actId="478"/>
          <ac:graphicFrameMkLst>
            <pc:docMk/>
            <pc:sldMk cId="863430872" sldId="256"/>
            <ac:graphicFrameMk id="24" creationId="{7739CB7E-C7FC-1B05-8DCB-709F61BFC2FA}"/>
          </ac:graphicFrameMkLst>
        </pc:graphicFrameChg>
        <pc:graphicFrameChg chg="add mod modGraphic">
          <ac:chgData name="정 지원" userId="b0a5150678bc6795" providerId="LiveId" clId="{D9980AE5-203D-4751-8B87-9B83838F4204}" dt="2023-05-31T20:59:38.852" v="262" actId="1076"/>
          <ac:graphicFrameMkLst>
            <pc:docMk/>
            <pc:sldMk cId="863430872" sldId="256"/>
            <ac:graphicFrameMk id="25" creationId="{B3DCAE26-CA0D-994E-B052-92AFBE11CFF9}"/>
          </ac:graphicFrameMkLst>
        </pc:graphicFrameChg>
        <pc:graphicFrameChg chg="add mod modGraphic">
          <ac:chgData name="정 지원" userId="b0a5150678bc6795" providerId="LiveId" clId="{D9980AE5-203D-4751-8B87-9B83838F4204}" dt="2023-05-31T20:59:49.664" v="263" actId="1076"/>
          <ac:graphicFrameMkLst>
            <pc:docMk/>
            <pc:sldMk cId="863430872" sldId="256"/>
            <ac:graphicFrameMk id="26" creationId="{20ACE501-5FE7-2B64-830E-C72F634822D6}"/>
          </ac:graphicFrameMkLst>
        </pc:graphicFrameChg>
        <pc:graphicFrameChg chg="add mod modGraphic">
          <ac:chgData name="정 지원" userId="b0a5150678bc6795" providerId="LiveId" clId="{D9980AE5-203D-4751-8B87-9B83838F4204}" dt="2023-05-31T21:00:11.256" v="267" actId="1076"/>
          <ac:graphicFrameMkLst>
            <pc:docMk/>
            <pc:sldMk cId="863430872" sldId="256"/>
            <ac:graphicFrameMk id="27" creationId="{2564C9E8-CC71-1FBD-EB61-34064EBD63B8}"/>
          </ac:graphicFrameMkLst>
        </pc:graphicFrameChg>
        <pc:graphicFrameChg chg="add mod modGraphic">
          <ac:chgData name="정 지원" userId="b0a5150678bc6795" providerId="LiveId" clId="{D9980AE5-203D-4751-8B87-9B83838F4204}" dt="2023-05-31T21:00:15.102" v="268" actId="1076"/>
          <ac:graphicFrameMkLst>
            <pc:docMk/>
            <pc:sldMk cId="863430872" sldId="256"/>
            <ac:graphicFrameMk id="28" creationId="{45C57944-99FE-41D4-DF97-CBF8102BC90A}"/>
          </ac:graphicFrameMkLst>
        </pc:graphicFrameChg>
        <pc:graphicFrameChg chg="add mod modGraphic">
          <ac:chgData name="정 지원" userId="b0a5150678bc6795" providerId="LiveId" clId="{D9980AE5-203D-4751-8B87-9B83838F4204}" dt="2023-05-31T20:58:20.358" v="206" actId="20577"/>
          <ac:graphicFrameMkLst>
            <pc:docMk/>
            <pc:sldMk cId="863430872" sldId="256"/>
            <ac:graphicFrameMk id="29" creationId="{6E63946F-B5A1-F510-5AFA-B91CE3965B83}"/>
          </ac:graphicFrameMkLst>
        </pc:graphicFrameChg>
        <pc:graphicFrameChg chg="add mod modGraphic">
          <ac:chgData name="정 지원" userId="b0a5150678bc6795" providerId="LiveId" clId="{D9980AE5-203D-4751-8B87-9B83838F4204}" dt="2023-05-31T20:58:24.244" v="228" actId="20577"/>
          <ac:graphicFrameMkLst>
            <pc:docMk/>
            <pc:sldMk cId="863430872" sldId="256"/>
            <ac:graphicFrameMk id="30" creationId="{02858C2C-69D1-6A1E-D189-A7241606B95C}"/>
          </ac:graphicFrameMkLst>
        </pc:graphicFrameChg>
        <pc:graphicFrameChg chg="del">
          <ac:chgData name="정 지원" userId="b0a5150678bc6795" providerId="LiveId" clId="{D9980AE5-203D-4751-8B87-9B83838F4204}" dt="2023-05-31T20:54:09.358" v="0" actId="478"/>
          <ac:graphicFrameMkLst>
            <pc:docMk/>
            <pc:sldMk cId="863430872" sldId="256"/>
            <ac:graphicFrameMk id="49" creationId="{CD76F52A-611D-249B-ABDE-9E62A71D58D4}"/>
          </ac:graphicFrameMkLst>
        </pc:graphicFrameChg>
        <pc:cxnChg chg="add mod">
          <ac:chgData name="정 지원" userId="b0a5150678bc6795" providerId="LiveId" clId="{D9980AE5-203D-4751-8B87-9B83838F4204}" dt="2023-05-31T20:55:20.796" v="11" actId="14100"/>
          <ac:cxnSpMkLst>
            <pc:docMk/>
            <pc:sldMk cId="863430872" sldId="256"/>
            <ac:cxnSpMk id="14" creationId="{488BA294-27FD-0D7C-94C1-0CC826A5406A}"/>
          </ac:cxnSpMkLst>
        </pc:cxnChg>
        <pc:cxnChg chg="del mod">
          <ac:chgData name="정 지원" userId="b0a5150678bc6795" providerId="LiveId" clId="{D9980AE5-203D-4751-8B87-9B83838F4204}" dt="2023-05-31T20:54:19.732" v="3" actId="478"/>
          <ac:cxnSpMkLst>
            <pc:docMk/>
            <pc:sldMk cId="863430872" sldId="256"/>
            <ac:cxnSpMk id="20" creationId="{52A678CE-24EB-20E2-E19B-180C4A967908}"/>
          </ac:cxnSpMkLst>
        </pc:cxnChg>
        <pc:cxnChg chg="add mod">
          <ac:chgData name="정 지원" userId="b0a5150678bc6795" providerId="LiveId" clId="{D9980AE5-203D-4751-8B87-9B83838F4204}" dt="2023-05-31T20:59:11.075" v="247" actId="1076"/>
          <ac:cxnSpMkLst>
            <pc:docMk/>
            <pc:sldMk cId="863430872" sldId="256"/>
            <ac:cxnSpMk id="32" creationId="{7E600041-F6A7-D484-FED0-6A5AE4AEE6AB}"/>
          </ac:cxnSpMkLst>
        </pc:cxnChg>
        <pc:cxnChg chg="mod">
          <ac:chgData name="정 지원" userId="b0a5150678bc6795" providerId="LiveId" clId="{D9980AE5-203D-4751-8B87-9B83838F4204}" dt="2023-05-31T20:55:08.917" v="8" actId="1076"/>
          <ac:cxnSpMkLst>
            <pc:docMk/>
            <pc:sldMk cId="863430872" sldId="256"/>
            <ac:cxnSpMk id="36" creationId="{FA633107-E308-BAF1-E68C-CB25D5BD754E}"/>
          </ac:cxnSpMkLst>
        </pc:cxnChg>
        <pc:cxnChg chg="mod">
          <ac:chgData name="정 지원" userId="b0a5150678bc6795" providerId="LiveId" clId="{D9980AE5-203D-4751-8B87-9B83838F4204}" dt="2023-05-31T20:55:08.917" v="8" actId="1076"/>
          <ac:cxnSpMkLst>
            <pc:docMk/>
            <pc:sldMk cId="863430872" sldId="256"/>
            <ac:cxnSpMk id="39" creationId="{6D76A12A-CD4C-D660-15F8-6CE1EE9E117C}"/>
          </ac:cxnSpMkLst>
        </pc:cxnChg>
        <pc:cxnChg chg="add mod">
          <ac:chgData name="정 지원" userId="b0a5150678bc6795" providerId="LiveId" clId="{D9980AE5-203D-4751-8B87-9B83838F4204}" dt="2023-05-31T20:58:53.696" v="237" actId="14100"/>
          <ac:cxnSpMkLst>
            <pc:docMk/>
            <pc:sldMk cId="863430872" sldId="256"/>
            <ac:cxnSpMk id="40" creationId="{7E5AA189-4008-EECB-F2AE-6B146859E25D}"/>
          </ac:cxnSpMkLst>
        </pc:cxnChg>
        <pc:cxnChg chg="add mod">
          <ac:chgData name="정 지원" userId="b0a5150678bc6795" providerId="LiveId" clId="{D9980AE5-203D-4751-8B87-9B83838F4204}" dt="2023-05-31T20:59:16.067" v="248" actId="1076"/>
          <ac:cxnSpMkLst>
            <pc:docMk/>
            <pc:sldMk cId="863430872" sldId="256"/>
            <ac:cxnSpMk id="43" creationId="{59034F60-AF96-2224-7DF2-A3C4EA8A0315}"/>
          </ac:cxnSpMkLst>
        </pc:cxnChg>
        <pc:cxnChg chg="add mod">
          <ac:chgData name="정 지원" userId="b0a5150678bc6795" providerId="LiveId" clId="{D9980AE5-203D-4751-8B87-9B83838F4204}" dt="2023-05-31T20:59:16.067" v="248" actId="1076"/>
          <ac:cxnSpMkLst>
            <pc:docMk/>
            <pc:sldMk cId="863430872" sldId="256"/>
            <ac:cxnSpMk id="44" creationId="{DDEB501F-9AA3-35BF-0D2A-5C1465A4A209}"/>
          </ac:cxnSpMkLst>
        </pc:cxnChg>
        <pc:cxnChg chg="add mod">
          <ac:chgData name="정 지원" userId="b0a5150678bc6795" providerId="LiveId" clId="{D9980AE5-203D-4751-8B87-9B83838F4204}" dt="2023-05-31T20:59:38.852" v="262" actId="1076"/>
          <ac:cxnSpMkLst>
            <pc:docMk/>
            <pc:sldMk cId="863430872" sldId="256"/>
            <ac:cxnSpMk id="45" creationId="{A04AA309-B7BE-192D-33F5-539BE2842E1B}"/>
          </ac:cxnSpMkLst>
        </pc:cxnChg>
        <pc:cxnChg chg="add mod">
          <ac:chgData name="정 지원" userId="b0a5150678bc6795" providerId="LiveId" clId="{D9980AE5-203D-4751-8B87-9B83838F4204}" dt="2023-05-31T20:59:49.664" v="263" actId="1076"/>
          <ac:cxnSpMkLst>
            <pc:docMk/>
            <pc:sldMk cId="863430872" sldId="256"/>
            <ac:cxnSpMk id="46" creationId="{DD8675E1-81E2-3014-D7F3-A31C46601CA4}"/>
          </ac:cxnSpMkLst>
        </pc:cxnChg>
        <pc:cxnChg chg="add mod">
          <ac:chgData name="정 지원" userId="b0a5150678bc6795" providerId="LiveId" clId="{D9980AE5-203D-4751-8B87-9B83838F4204}" dt="2023-05-31T21:00:11.256" v="267" actId="1076"/>
          <ac:cxnSpMkLst>
            <pc:docMk/>
            <pc:sldMk cId="863430872" sldId="256"/>
            <ac:cxnSpMk id="47" creationId="{6EE67577-978C-3CE8-42CD-D83AF4B43CC1}"/>
          </ac:cxnSpMkLst>
        </pc:cxnChg>
        <pc:cxnChg chg="del mod">
          <ac:chgData name="정 지원" userId="b0a5150678bc6795" providerId="LiveId" clId="{D9980AE5-203D-4751-8B87-9B83838F4204}" dt="2023-05-31T20:54:10.434" v="1" actId="478"/>
          <ac:cxnSpMkLst>
            <pc:docMk/>
            <pc:sldMk cId="863430872" sldId="256"/>
            <ac:cxnSpMk id="53" creationId="{81236698-A3E2-87D0-25C1-B15665BA0FCA}"/>
          </ac:cxnSpMkLst>
        </pc:cxnChg>
        <pc:cxnChg chg="add mod">
          <ac:chgData name="정 지원" userId="b0a5150678bc6795" providerId="LiveId" clId="{D9980AE5-203D-4751-8B87-9B83838F4204}" dt="2023-05-31T21:00:15.102" v="268" actId="1076"/>
          <ac:cxnSpMkLst>
            <pc:docMk/>
            <pc:sldMk cId="863430872" sldId="256"/>
            <ac:cxnSpMk id="64" creationId="{C624A71A-A1C4-D1AD-3CD6-F95C66AEFB0E}"/>
          </ac:cxnSpMkLst>
        </pc:cxnChg>
        <pc:cxnChg chg="add mod">
          <ac:chgData name="정 지원" userId="b0a5150678bc6795" providerId="LiveId" clId="{D9980AE5-203D-4751-8B87-9B83838F4204}" dt="2023-05-31T21:00:21.696" v="270" actId="14100"/>
          <ac:cxnSpMkLst>
            <pc:docMk/>
            <pc:sldMk cId="863430872" sldId="256"/>
            <ac:cxnSpMk id="65" creationId="{15E59546-5B44-3773-BB77-A85249D06456}"/>
          </ac:cxnSpMkLst>
        </pc:cxnChg>
        <pc:cxnChg chg="add mod">
          <ac:chgData name="정 지원" userId="b0a5150678bc6795" providerId="LiveId" clId="{D9980AE5-203D-4751-8B87-9B83838F4204}" dt="2023-05-31T21:00:26.170" v="272" actId="14100"/>
          <ac:cxnSpMkLst>
            <pc:docMk/>
            <pc:sldMk cId="863430872" sldId="256"/>
            <ac:cxnSpMk id="66" creationId="{8B4F4418-231A-9504-3466-68A310598CED}"/>
          </ac:cxnSpMkLst>
        </pc:cxnChg>
        <pc:cxnChg chg="add del mod">
          <ac:chgData name="정 지원" userId="b0a5150678bc6795" providerId="LiveId" clId="{D9980AE5-203D-4751-8B87-9B83838F4204}" dt="2023-05-31T21:00:27.787" v="273" actId="478"/>
          <ac:cxnSpMkLst>
            <pc:docMk/>
            <pc:sldMk cId="863430872" sldId="256"/>
            <ac:cxnSpMk id="67" creationId="{D76C0B4C-685E-5A39-64DB-1D571C805CF9}"/>
          </ac:cxnSpMkLst>
        </pc:cxnChg>
      </pc:sldChg>
    </pc:docChg>
  </pc:docChgLst>
  <pc:docChgLst>
    <pc:chgData name="정 지원" userId="b0a5150678bc6795" providerId="LiveId" clId="{42B52CEC-4D9F-4EFC-87DB-A14B0BFDD0B6}"/>
    <pc:docChg chg="undo custSel modSld">
      <pc:chgData name="정 지원" userId="b0a5150678bc6795" providerId="LiveId" clId="{42B52CEC-4D9F-4EFC-87DB-A14B0BFDD0B6}" dt="2023-05-31T16:03:25.818" v="25" actId="14100"/>
      <pc:docMkLst>
        <pc:docMk/>
      </pc:docMkLst>
      <pc:sldChg chg="addSp delSp modSp mod">
        <pc:chgData name="정 지원" userId="b0a5150678bc6795" providerId="LiveId" clId="{42B52CEC-4D9F-4EFC-87DB-A14B0BFDD0B6}" dt="2023-05-31T16:03:25.818" v="25" actId="14100"/>
        <pc:sldMkLst>
          <pc:docMk/>
          <pc:sldMk cId="863430872" sldId="256"/>
        </pc:sldMkLst>
        <pc:graphicFrameChg chg="modGraphic">
          <ac:chgData name="정 지원" userId="b0a5150678bc6795" providerId="LiveId" clId="{42B52CEC-4D9F-4EFC-87DB-A14B0BFDD0B6}" dt="2023-05-31T13:32:11.082" v="0" actId="207"/>
          <ac:graphicFrameMkLst>
            <pc:docMk/>
            <pc:sldMk cId="863430872" sldId="256"/>
            <ac:graphicFrameMk id="5" creationId="{4FD35F6B-ED6D-54B6-BE23-54A2DC736F66}"/>
          </ac:graphicFrameMkLst>
        </pc:graphicFrameChg>
        <pc:graphicFrameChg chg="mod">
          <ac:chgData name="정 지원" userId="b0a5150678bc6795" providerId="LiveId" clId="{42B52CEC-4D9F-4EFC-87DB-A14B0BFDD0B6}" dt="2023-05-31T16:02:55.914" v="19" actId="1076"/>
          <ac:graphicFrameMkLst>
            <pc:docMk/>
            <pc:sldMk cId="863430872" sldId="256"/>
            <ac:graphicFrameMk id="6" creationId="{404CD9A7-0573-95C0-500F-929E16195956}"/>
          </ac:graphicFrameMkLst>
        </pc:graphicFrameChg>
        <pc:graphicFrameChg chg="mod modGraphic">
          <ac:chgData name="정 지원" userId="b0a5150678bc6795" providerId="LiveId" clId="{42B52CEC-4D9F-4EFC-87DB-A14B0BFDD0B6}" dt="2023-05-31T16:02:22.374" v="13" actId="1076"/>
          <ac:graphicFrameMkLst>
            <pc:docMk/>
            <pc:sldMk cId="863430872" sldId="256"/>
            <ac:graphicFrameMk id="7" creationId="{4D344F3C-5056-564A-29DF-FE047912810B}"/>
          </ac:graphicFrameMkLst>
        </pc:graphicFrameChg>
        <pc:graphicFrameChg chg="mod modGraphic">
          <ac:chgData name="정 지원" userId="b0a5150678bc6795" providerId="LiveId" clId="{42B52CEC-4D9F-4EFC-87DB-A14B0BFDD0B6}" dt="2023-05-31T16:03:15.771" v="22" actId="1076"/>
          <ac:graphicFrameMkLst>
            <pc:docMk/>
            <pc:sldMk cId="863430872" sldId="256"/>
            <ac:graphicFrameMk id="8" creationId="{1DDA7A44-420E-0FC8-9887-332E0FA94C03}"/>
          </ac:graphicFrameMkLst>
        </pc:graphicFrameChg>
        <pc:graphicFrameChg chg="del">
          <ac:chgData name="정 지원" userId="b0a5150678bc6795" providerId="LiveId" clId="{42B52CEC-4D9F-4EFC-87DB-A14B0BFDD0B6}" dt="2023-05-31T16:01:59.450" v="2" actId="478"/>
          <ac:graphicFrameMkLst>
            <pc:docMk/>
            <pc:sldMk cId="863430872" sldId="256"/>
            <ac:graphicFrameMk id="11" creationId="{89D54941-4D26-6679-A4A0-0BD8D3D7223D}"/>
          </ac:graphicFrameMkLst>
        </pc:graphicFrameChg>
        <pc:graphicFrameChg chg="del">
          <ac:chgData name="정 지원" userId="b0a5150678bc6795" providerId="LiveId" clId="{42B52CEC-4D9F-4EFC-87DB-A14B0BFDD0B6}" dt="2023-05-31T16:01:58.630" v="1" actId="478"/>
          <ac:graphicFrameMkLst>
            <pc:docMk/>
            <pc:sldMk cId="863430872" sldId="256"/>
            <ac:graphicFrameMk id="12" creationId="{D2E04F83-A16E-5AF1-3F38-A282562B9376}"/>
          </ac:graphicFrameMkLst>
        </pc:graphicFrameChg>
        <pc:graphicFrameChg chg="del">
          <ac:chgData name="정 지원" userId="b0a5150678bc6795" providerId="LiveId" clId="{42B52CEC-4D9F-4EFC-87DB-A14B0BFDD0B6}" dt="2023-05-31T16:02:03.133" v="4" actId="478"/>
          <ac:graphicFrameMkLst>
            <pc:docMk/>
            <pc:sldMk cId="863430872" sldId="256"/>
            <ac:graphicFrameMk id="15" creationId="{E945242C-4625-3443-8681-C334DB05A729}"/>
          </ac:graphicFrameMkLst>
        </pc:graphicFrameChg>
        <pc:graphicFrameChg chg="del">
          <ac:chgData name="정 지원" userId="b0a5150678bc6795" providerId="LiveId" clId="{42B52CEC-4D9F-4EFC-87DB-A14B0BFDD0B6}" dt="2023-05-31T16:02:00.499" v="3" actId="478"/>
          <ac:graphicFrameMkLst>
            <pc:docMk/>
            <pc:sldMk cId="863430872" sldId="256"/>
            <ac:graphicFrameMk id="16" creationId="{F5786CB2-13E7-1C6D-947A-0218CC385595}"/>
          </ac:graphicFrameMkLst>
        </pc:graphicFrameChg>
        <pc:graphicFrameChg chg="mod">
          <ac:chgData name="정 지원" userId="b0a5150678bc6795" providerId="LiveId" clId="{42B52CEC-4D9F-4EFC-87DB-A14B0BFDD0B6}" dt="2023-05-31T16:03:09.469" v="21" actId="1076"/>
          <ac:graphicFrameMkLst>
            <pc:docMk/>
            <pc:sldMk cId="863430872" sldId="256"/>
            <ac:graphicFrameMk id="49" creationId="{CD76F52A-611D-249B-ABDE-9E62A71D58D4}"/>
          </ac:graphicFrameMkLst>
        </pc:graphicFrameChg>
        <pc:cxnChg chg="add mod">
          <ac:chgData name="정 지원" userId="b0a5150678bc6795" providerId="LiveId" clId="{42B52CEC-4D9F-4EFC-87DB-A14B0BFDD0B6}" dt="2023-05-31T16:03:25.818" v="25" actId="14100"/>
          <ac:cxnSpMkLst>
            <pc:docMk/>
            <pc:sldMk cId="863430872" sldId="256"/>
            <ac:cxnSpMk id="20" creationId="{52A678CE-24EB-20E2-E19B-180C4A967908}"/>
          </ac:cxnSpMkLst>
        </pc:cxnChg>
        <pc:cxnChg chg="del mod">
          <ac:chgData name="정 지원" userId="b0a5150678bc6795" providerId="LiveId" clId="{42B52CEC-4D9F-4EFC-87DB-A14B0BFDD0B6}" dt="2023-05-31T16:02:07.542" v="6" actId="478"/>
          <ac:cxnSpMkLst>
            <pc:docMk/>
            <pc:sldMk cId="863430872" sldId="256"/>
            <ac:cxnSpMk id="22" creationId="{B7D77A67-43F9-B3A1-2833-A70BAB7A5130}"/>
          </ac:cxnSpMkLst>
        </pc:cxnChg>
        <pc:cxnChg chg="del mod">
          <ac:chgData name="정 지원" userId="b0a5150678bc6795" providerId="LiveId" clId="{42B52CEC-4D9F-4EFC-87DB-A14B0BFDD0B6}" dt="2023-05-31T16:02:08.190" v="7" actId="478"/>
          <ac:cxnSpMkLst>
            <pc:docMk/>
            <pc:sldMk cId="863430872" sldId="256"/>
            <ac:cxnSpMk id="25" creationId="{202CED79-93AF-8E7E-25F5-A4FD68AC558C}"/>
          </ac:cxnSpMkLst>
        </pc:cxnChg>
        <pc:cxnChg chg="del mod">
          <ac:chgData name="정 지원" userId="b0a5150678bc6795" providerId="LiveId" clId="{42B52CEC-4D9F-4EFC-87DB-A14B0BFDD0B6}" dt="2023-05-31T16:02:08.998" v="8" actId="478"/>
          <ac:cxnSpMkLst>
            <pc:docMk/>
            <pc:sldMk cId="863430872" sldId="256"/>
            <ac:cxnSpMk id="29" creationId="{E9518E4F-EB41-D509-D3CF-A0E1B895F6D4}"/>
          </ac:cxnSpMkLst>
        </pc:cxnChg>
        <pc:cxnChg chg="del mod">
          <ac:chgData name="정 지원" userId="b0a5150678bc6795" providerId="LiveId" clId="{42B52CEC-4D9F-4EFC-87DB-A14B0BFDD0B6}" dt="2023-05-31T16:02:09.493" v="9" actId="478"/>
          <ac:cxnSpMkLst>
            <pc:docMk/>
            <pc:sldMk cId="863430872" sldId="256"/>
            <ac:cxnSpMk id="32" creationId="{46C473A0-EE6B-4F3B-7C22-E185FAF4BA38}"/>
          </ac:cxnSpMkLst>
        </pc:cxnChg>
        <pc:cxnChg chg="mod">
          <ac:chgData name="정 지원" userId="b0a5150678bc6795" providerId="LiveId" clId="{42B52CEC-4D9F-4EFC-87DB-A14B0BFDD0B6}" dt="2023-05-31T16:02:55.914" v="19" actId="1076"/>
          <ac:cxnSpMkLst>
            <pc:docMk/>
            <pc:sldMk cId="863430872" sldId="256"/>
            <ac:cxnSpMk id="36" creationId="{FA633107-E308-BAF1-E68C-CB25D5BD754E}"/>
          </ac:cxnSpMkLst>
        </pc:cxnChg>
        <pc:cxnChg chg="mod">
          <ac:chgData name="정 지원" userId="b0a5150678bc6795" providerId="LiveId" clId="{42B52CEC-4D9F-4EFC-87DB-A14B0BFDD0B6}" dt="2023-05-31T16:03:15.771" v="22" actId="1076"/>
          <ac:cxnSpMkLst>
            <pc:docMk/>
            <pc:sldMk cId="863430872" sldId="256"/>
            <ac:cxnSpMk id="39" creationId="{6D76A12A-CD4C-D660-15F8-6CE1EE9E117C}"/>
          </ac:cxnSpMkLst>
        </pc:cxnChg>
        <pc:cxnChg chg="del mod">
          <ac:chgData name="정 지원" userId="b0a5150678bc6795" providerId="LiveId" clId="{42B52CEC-4D9F-4EFC-87DB-A14B0BFDD0B6}" dt="2023-05-31T16:02:24.928" v="14" actId="478"/>
          <ac:cxnSpMkLst>
            <pc:docMk/>
            <pc:sldMk cId="863430872" sldId="256"/>
            <ac:cxnSpMk id="44" creationId="{6E75C7A8-CDCF-8878-D48D-BE08AC53CF08}"/>
          </ac:cxnSpMkLst>
        </pc:cxnChg>
        <pc:cxnChg chg="mod">
          <ac:chgData name="정 지원" userId="b0a5150678bc6795" providerId="LiveId" clId="{42B52CEC-4D9F-4EFC-87DB-A14B0BFDD0B6}" dt="2023-05-31T16:03:09.469" v="21" actId="1076"/>
          <ac:cxnSpMkLst>
            <pc:docMk/>
            <pc:sldMk cId="863430872" sldId="256"/>
            <ac:cxnSpMk id="53" creationId="{81236698-A3E2-87D0-25C1-B15665BA0F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8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2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6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0843-3C8C-4AC6-96E4-DBE8FE93157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B8AE-DEAF-4413-9766-4FCB1994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D35F6B-ED6D-54B6-BE23-54A2DC73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33334"/>
              </p:ext>
            </p:extLst>
          </p:nvPr>
        </p:nvGraphicFramePr>
        <p:xfrm>
          <a:off x="3027400" y="409337"/>
          <a:ext cx="946325" cy="4358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Function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BioPath Maker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4CD9A7-0573-95C0-500F-929E16195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93205"/>
              </p:ext>
            </p:extLst>
          </p:nvPr>
        </p:nvGraphicFramePr>
        <p:xfrm>
          <a:off x="1542688" y="1163321"/>
          <a:ext cx="946325" cy="4236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F1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Gene </a:t>
                      </a:r>
                      <a:r>
                        <a:rPr lang="ko-KR" altLang="en-US" sz="1000" dirty="0"/>
                        <a:t>관리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D344F3C-5056-564A-29DF-FE0479128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33256"/>
              </p:ext>
            </p:extLst>
          </p:nvPr>
        </p:nvGraphicFramePr>
        <p:xfrm>
          <a:off x="3034789" y="1170760"/>
          <a:ext cx="946325" cy="4358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Protein </a:t>
                      </a:r>
                      <a:r>
                        <a:rPr lang="ko-KR" altLang="en-US" sz="1000" dirty="0"/>
                        <a:t>관리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DDA7A44-420E-0FC8-9887-332E0FA94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23334"/>
              </p:ext>
            </p:extLst>
          </p:nvPr>
        </p:nvGraphicFramePr>
        <p:xfrm>
          <a:off x="4526890" y="1170761"/>
          <a:ext cx="946325" cy="4236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F3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Pathway </a:t>
                      </a:r>
                      <a:r>
                        <a:rPr lang="ko-KR" altLang="en-US" sz="1000" dirty="0"/>
                        <a:t>등록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A633107-E308-BAF1-E68C-CB25D5BD754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2599156" y="261915"/>
            <a:ext cx="318100" cy="14847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D76A12A-CD4C-D660-15F8-6CE1EE9E117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4087537" y="258246"/>
            <a:ext cx="325540" cy="14994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8BA294-27FD-0D7C-94C1-0CC826A5406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500562" y="845221"/>
            <a:ext cx="7389" cy="32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367B2F4-2124-DD71-5FCD-AA9D3EAAE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14795"/>
              </p:ext>
            </p:extLst>
          </p:nvPr>
        </p:nvGraphicFramePr>
        <p:xfrm>
          <a:off x="1542687" y="1905103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P1.1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Gene </a:t>
                      </a:r>
                      <a:r>
                        <a:rPr lang="ko-KR" altLang="en-US" sz="1000" dirty="0"/>
                        <a:t>조회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A000A5B-F59A-2DCC-1681-FD0E8016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8602"/>
              </p:ext>
            </p:extLst>
          </p:nvPr>
        </p:nvGraphicFramePr>
        <p:xfrm>
          <a:off x="1542685" y="2573192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P1.2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Gene </a:t>
                      </a:r>
                      <a:r>
                        <a:rPr lang="ko-KR" altLang="en-US" sz="1000" dirty="0"/>
                        <a:t>수정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47AB163-73D8-A22E-B96C-FB706D72D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37394"/>
              </p:ext>
            </p:extLst>
          </p:nvPr>
        </p:nvGraphicFramePr>
        <p:xfrm>
          <a:off x="1542685" y="3206032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P1.3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Gene </a:t>
                      </a:r>
                      <a:r>
                        <a:rPr lang="ko-KR" altLang="en-US" sz="1000" dirty="0"/>
                        <a:t>입력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181592-D749-1AC2-0F4E-4545DD260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09666"/>
              </p:ext>
            </p:extLst>
          </p:nvPr>
        </p:nvGraphicFramePr>
        <p:xfrm>
          <a:off x="1542685" y="3838872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P1.4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Gene </a:t>
                      </a:r>
                      <a:r>
                        <a:rPr lang="ko-KR" altLang="en-US" sz="1000" dirty="0"/>
                        <a:t>삭제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3DCAE26-CA0D-994E-B052-92AFBE11C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98516"/>
              </p:ext>
            </p:extLst>
          </p:nvPr>
        </p:nvGraphicFramePr>
        <p:xfrm>
          <a:off x="3027400" y="1905103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P2.1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Protein </a:t>
                      </a:r>
                      <a:r>
                        <a:rPr lang="ko-KR" altLang="en-US" sz="1000" dirty="0"/>
                        <a:t>조회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0ACE501-5FE7-2B64-830E-C72F63482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8252"/>
              </p:ext>
            </p:extLst>
          </p:nvPr>
        </p:nvGraphicFramePr>
        <p:xfrm>
          <a:off x="3026807" y="2579283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P2.2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Protein </a:t>
                      </a:r>
                      <a:r>
                        <a:rPr lang="ko-KR" altLang="en-US" sz="1000" dirty="0"/>
                        <a:t>수정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564C9E8-CC71-1FBD-EB61-34064EBD6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27013"/>
              </p:ext>
            </p:extLst>
          </p:nvPr>
        </p:nvGraphicFramePr>
        <p:xfrm>
          <a:off x="3026806" y="3211664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069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P2.3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Protein </a:t>
                      </a:r>
                      <a:r>
                        <a:rPr lang="ko-KR" altLang="en-US" sz="1000" dirty="0"/>
                        <a:t>입력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5C57944-99FE-41D4-DF97-CBF8102B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0315"/>
              </p:ext>
            </p:extLst>
          </p:nvPr>
        </p:nvGraphicFramePr>
        <p:xfrm>
          <a:off x="3034789" y="3838872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P2.4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Protein </a:t>
                      </a:r>
                      <a:r>
                        <a:rPr lang="ko-KR" altLang="en-US" sz="1000" dirty="0"/>
                        <a:t>삭제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E63946F-B5A1-F510-5AFA-B91CE396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15595"/>
              </p:ext>
            </p:extLst>
          </p:nvPr>
        </p:nvGraphicFramePr>
        <p:xfrm>
          <a:off x="4526890" y="1905103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P3.1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Pathway </a:t>
                      </a:r>
                      <a:r>
                        <a:rPr lang="ko-KR" altLang="en-US" sz="1000" dirty="0"/>
                        <a:t>생성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2858C2C-69D1-6A1E-D189-A7241606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59967"/>
              </p:ext>
            </p:extLst>
          </p:nvPr>
        </p:nvGraphicFramePr>
        <p:xfrm>
          <a:off x="4526890" y="2572621"/>
          <a:ext cx="946325" cy="421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6325">
                  <a:extLst>
                    <a:ext uri="{9D8B030D-6E8A-4147-A177-3AD203B41FA5}">
                      <a16:colId xmlns:a16="http://schemas.microsoft.com/office/drawing/2014/main" val="672820511"/>
                    </a:ext>
                  </a:extLst>
                </a:gridCol>
              </a:tblGrid>
              <a:tr h="1215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P3.2</a:t>
                      </a:r>
                    </a:p>
                  </a:txBody>
                  <a:tcPr marL="51435" marR="51435" marT="25718" marB="2571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7642"/>
                  </a:ext>
                </a:extLst>
              </a:tr>
              <a:tr h="2179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Pathway </a:t>
                      </a:r>
                      <a:r>
                        <a:rPr lang="ko-KR" altLang="en-US" sz="1000" dirty="0"/>
                        <a:t>조회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6562034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600041-F6A7-D484-FED0-6A5AE4AEE6AB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2015847" y="2326881"/>
            <a:ext cx="2" cy="24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5AA189-4008-EECB-F2AE-6B146859E25D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015849" y="1587003"/>
            <a:ext cx="1" cy="31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034F60-AF96-2224-7DF2-A3C4EA8A031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015847" y="2994970"/>
            <a:ext cx="0" cy="21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EB501F-9AA3-35BF-0D2A-5C1465A4A20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015847" y="3627810"/>
            <a:ext cx="0" cy="21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AA309-B7BE-192D-33F5-539BE2842E1B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3500562" y="1606644"/>
            <a:ext cx="7389" cy="29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8675E1-81E2-3014-D7F3-A31C46601C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499969" y="2326881"/>
            <a:ext cx="593" cy="252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E67577-978C-3CE8-42CD-D83AF4B43CC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499968" y="3001061"/>
            <a:ext cx="1" cy="210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24A71A-A1C4-D1AD-3CD6-F95C66AEFB0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499968" y="3633442"/>
            <a:ext cx="7983" cy="2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E59546-5B44-3773-BB77-A85249D0645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5000052" y="1594443"/>
            <a:ext cx="0" cy="31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4F4418-231A-9504-3466-68A310598CED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000052" y="2326881"/>
            <a:ext cx="0" cy="24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3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</TotalTime>
  <Words>42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정 지원</dc:creator>
  <cp:lastModifiedBy>정 지원</cp:lastModifiedBy>
  <cp:revision>1</cp:revision>
  <dcterms:created xsi:type="dcterms:W3CDTF">2023-05-31T12:59:25Z</dcterms:created>
  <dcterms:modified xsi:type="dcterms:W3CDTF">2023-05-31T21:00:29Z</dcterms:modified>
</cp:coreProperties>
</file>