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A8DEB0-637A-4A52-AB6E-14C4FEA7BB59}" v="13" dt="2023-05-31T20:47:39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지원" userId="b0a5150678bc6795" providerId="LiveId" clId="{67A8DEB0-637A-4A52-AB6E-14C4FEA7BB59}"/>
    <pc:docChg chg="custSel modSld">
      <pc:chgData name="정 지원" userId="b0a5150678bc6795" providerId="LiveId" clId="{67A8DEB0-637A-4A52-AB6E-14C4FEA7BB59}" dt="2023-05-31T20:47:27.181" v="92" actId="20577"/>
      <pc:docMkLst>
        <pc:docMk/>
      </pc:docMkLst>
      <pc:sldChg chg="addSp modSp mod">
        <pc:chgData name="정 지원" userId="b0a5150678bc6795" providerId="LiveId" clId="{67A8DEB0-637A-4A52-AB6E-14C4FEA7BB59}" dt="2023-05-31T20:47:27.181" v="92" actId="20577"/>
        <pc:sldMkLst>
          <pc:docMk/>
          <pc:sldMk cId="2612861813" sldId="256"/>
        </pc:sldMkLst>
        <pc:spChg chg="add mod">
          <ac:chgData name="정 지원" userId="b0a5150678bc6795" providerId="LiveId" clId="{67A8DEB0-637A-4A52-AB6E-14C4FEA7BB59}" dt="2023-05-31T17:30:41.647" v="87" actId="122"/>
          <ac:spMkLst>
            <pc:docMk/>
            <pc:sldMk cId="2612861813" sldId="256"/>
            <ac:spMk id="4" creationId="{DCDD6E36-759B-B6C9-1181-2E7D64B6CEF4}"/>
          </ac:spMkLst>
        </pc:spChg>
        <pc:spChg chg="add mod">
          <ac:chgData name="정 지원" userId="b0a5150678bc6795" providerId="LiveId" clId="{67A8DEB0-637A-4A52-AB6E-14C4FEA7BB59}" dt="2023-05-31T17:14:10.146" v="16" actId="14100"/>
          <ac:spMkLst>
            <pc:docMk/>
            <pc:sldMk cId="2612861813" sldId="256"/>
            <ac:spMk id="56" creationId="{FFDFF2BD-C5B3-D13A-A8BB-82F77D4D2BD5}"/>
          </ac:spMkLst>
        </pc:spChg>
        <pc:spChg chg="add mod">
          <ac:chgData name="정 지원" userId="b0a5150678bc6795" providerId="LiveId" clId="{67A8DEB0-637A-4A52-AB6E-14C4FEA7BB59}" dt="2023-05-31T17:14:31.309" v="26" actId="1076"/>
          <ac:spMkLst>
            <pc:docMk/>
            <pc:sldMk cId="2612861813" sldId="256"/>
            <ac:spMk id="57" creationId="{F78619CA-D0EF-B412-C150-067A840F126C}"/>
          </ac:spMkLst>
        </pc:spChg>
        <pc:spChg chg="add mod">
          <ac:chgData name="정 지원" userId="b0a5150678bc6795" providerId="LiveId" clId="{67A8DEB0-637A-4A52-AB6E-14C4FEA7BB59}" dt="2023-05-31T17:14:46.811" v="31" actId="1076"/>
          <ac:spMkLst>
            <pc:docMk/>
            <pc:sldMk cId="2612861813" sldId="256"/>
            <ac:spMk id="58" creationId="{B7C69812-E127-16CB-0C09-225D473DAD6B}"/>
          </ac:spMkLst>
        </pc:spChg>
        <pc:spChg chg="add mod">
          <ac:chgData name="정 지원" userId="b0a5150678bc6795" providerId="LiveId" clId="{67A8DEB0-637A-4A52-AB6E-14C4FEA7BB59}" dt="2023-05-31T17:14:44.373" v="30" actId="1076"/>
          <ac:spMkLst>
            <pc:docMk/>
            <pc:sldMk cId="2612861813" sldId="256"/>
            <ac:spMk id="59" creationId="{E9CE8C63-370E-C250-70A9-5945B2B5E818}"/>
          </ac:spMkLst>
        </pc:spChg>
        <pc:spChg chg="add mod">
          <ac:chgData name="정 지원" userId="b0a5150678bc6795" providerId="LiveId" clId="{67A8DEB0-637A-4A52-AB6E-14C4FEA7BB59}" dt="2023-05-31T17:21:49.823" v="45" actId="1076"/>
          <ac:spMkLst>
            <pc:docMk/>
            <pc:sldMk cId="2612861813" sldId="256"/>
            <ac:spMk id="60" creationId="{D672801B-32E1-9328-6EC2-A7B9BF93E06C}"/>
          </ac:spMkLst>
        </pc:spChg>
        <pc:spChg chg="add mod">
          <ac:chgData name="정 지원" userId="b0a5150678bc6795" providerId="LiveId" clId="{67A8DEB0-637A-4A52-AB6E-14C4FEA7BB59}" dt="2023-05-31T17:22:10.360" v="48" actId="1076"/>
          <ac:spMkLst>
            <pc:docMk/>
            <pc:sldMk cId="2612861813" sldId="256"/>
            <ac:spMk id="61" creationId="{55A067AE-BA0B-39BE-2E76-5D8CDE4C79A7}"/>
          </ac:spMkLst>
        </pc:spChg>
        <pc:spChg chg="add mod">
          <ac:chgData name="정 지원" userId="b0a5150678bc6795" providerId="LiveId" clId="{67A8DEB0-637A-4A52-AB6E-14C4FEA7BB59}" dt="2023-05-31T17:19:28.682" v="43" actId="20577"/>
          <ac:spMkLst>
            <pc:docMk/>
            <pc:sldMk cId="2612861813" sldId="256"/>
            <ac:spMk id="62" creationId="{3186D538-8C7B-3586-C649-BB9190456766}"/>
          </ac:spMkLst>
        </pc:spChg>
        <pc:spChg chg="add mod">
          <ac:chgData name="정 지원" userId="b0a5150678bc6795" providerId="LiveId" clId="{67A8DEB0-637A-4A52-AB6E-14C4FEA7BB59}" dt="2023-05-31T17:19:36.225" v="44" actId="571"/>
          <ac:spMkLst>
            <pc:docMk/>
            <pc:sldMk cId="2612861813" sldId="256"/>
            <ac:spMk id="63" creationId="{B0DA448F-675C-8EDB-98E1-77CAC8406152}"/>
          </ac:spMkLst>
        </pc:spChg>
        <pc:spChg chg="add mod">
          <ac:chgData name="정 지원" userId="b0a5150678bc6795" providerId="LiveId" clId="{67A8DEB0-637A-4A52-AB6E-14C4FEA7BB59}" dt="2023-05-31T17:21:56.183" v="46" actId="571"/>
          <ac:spMkLst>
            <pc:docMk/>
            <pc:sldMk cId="2612861813" sldId="256"/>
            <ac:spMk id="64" creationId="{492DECC3-7F72-BB14-C68F-12F833AB0A25}"/>
          </ac:spMkLst>
        </pc:spChg>
        <pc:spChg chg="add mod">
          <ac:chgData name="정 지원" userId="b0a5150678bc6795" providerId="LiveId" clId="{67A8DEB0-637A-4A52-AB6E-14C4FEA7BB59}" dt="2023-05-31T17:22:20.313" v="51" actId="1076"/>
          <ac:spMkLst>
            <pc:docMk/>
            <pc:sldMk cId="2612861813" sldId="256"/>
            <ac:spMk id="65" creationId="{1269C793-31C7-350E-8F69-154472AC57E8}"/>
          </ac:spMkLst>
        </pc:spChg>
        <pc:graphicFrameChg chg="modGraphic">
          <ac:chgData name="정 지원" userId="b0a5150678bc6795" providerId="LiveId" clId="{67A8DEB0-637A-4A52-AB6E-14C4FEA7BB59}" dt="2023-05-31T20:47:27.181" v="92" actId="20577"/>
          <ac:graphicFrameMkLst>
            <pc:docMk/>
            <pc:sldMk cId="2612861813" sldId="256"/>
            <ac:graphicFrameMk id="9" creationId="{09CC8D7B-25B5-F69A-3051-FCC03B052AC5}"/>
          </ac:graphicFrameMkLst>
        </pc:graphicFrameChg>
        <pc:cxnChg chg="add mod">
          <ac:chgData name="정 지원" userId="b0a5150678bc6795" providerId="LiveId" clId="{67A8DEB0-637A-4A52-AB6E-14C4FEA7BB59}" dt="2023-05-31T17:30:06.909" v="54" actId="208"/>
          <ac:cxnSpMkLst>
            <pc:docMk/>
            <pc:sldMk cId="2612861813" sldId="256"/>
            <ac:cxnSpMk id="3" creationId="{9661616A-082C-F576-3ADA-45F5935BA0B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0FCE-5BA1-057E-8D03-96B207140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C37DC-F736-9512-5F0D-E06703966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1239F-9E93-9C92-9949-E4D9BC81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76E-B937-4A6E-A29E-08AFDF61D6D2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1FE13-7A3D-BBB4-BB92-CA9CF754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62DD0-E302-572C-003F-CA876886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1D36-FC23-4152-9743-CEB3CE80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3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D6C2-B0DC-EE90-A398-972DC54E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26698-31EB-CD3D-3288-3E9101FA1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12FF1-E585-5C92-20DC-FE04D2BE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76E-B937-4A6E-A29E-08AFDF61D6D2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08FCC-8115-C785-56E2-F104A2AE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79D7A-1DA2-0E96-D264-FF9BE4C4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1D36-FC23-4152-9743-CEB3CE80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3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845AF-3763-16C8-9D32-79BB82DFF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091F3-0857-7CD6-0B9D-2C3503111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DCAC9-572B-7BDD-8CFE-9A3AF883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76E-B937-4A6E-A29E-08AFDF61D6D2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6D9C1-68A8-3B6D-0B09-FB7223BC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56B9-106F-C38E-6F2A-90882DEA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1D36-FC23-4152-9743-CEB3CE80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5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A91E-2D72-4CAD-E168-CBA49DE0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72414-00CA-E6BA-A948-61F44FB6D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16B42-FB80-5EF8-4C2D-1948900F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76E-B937-4A6E-A29E-08AFDF61D6D2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EDA5D-BDF4-C1E8-12A4-DE2A116B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5BF31-3402-F534-0DED-8C6DBB6D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1D36-FC23-4152-9743-CEB3CE80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0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D284-FD97-2B49-D9A8-EC10F231B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06DB2-5C8A-1F33-39D1-9357B2EC2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2C869-3F07-EFE8-F5DE-464AE819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76E-B937-4A6E-A29E-08AFDF61D6D2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9F2ED-4584-F836-8EA7-75E83744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A6461-3357-F781-AD21-F5E32632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1D36-FC23-4152-9743-CEB3CE80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0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64C4-D9F8-46B5-F0C6-28D5DC21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9E19-D342-A5F6-D19D-2FE5B71F1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5A887-6AE5-C547-6725-A5650A912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C5BEB-EB9F-FDFA-82A0-5C5E96C5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76E-B937-4A6E-A29E-08AFDF61D6D2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3F4BC-596E-FBC6-4381-295CC606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47412-2E76-1B30-1C9D-8A7C7507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1D36-FC23-4152-9743-CEB3CE80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7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5184-6420-91F6-7550-3BCBF42E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C1715-F885-3F73-C38B-3B32FFC38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09AB0-0499-32D3-1C09-145244E56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EFC01-CB9E-0592-EBE1-E94BFB2AE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B23B4-331D-A4B5-AF00-357E60E18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D3AF3-1017-D842-8E58-A1A07348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76E-B937-4A6E-A29E-08AFDF61D6D2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C4ED8B-B4A8-C051-3EF2-6691A10A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05729-F301-187E-5D95-8E65EEE3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1D36-FC23-4152-9743-CEB3CE80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9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C275-61E1-93FF-2732-D7110497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3F2EF-4D05-92CF-D00A-1C6DAF30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76E-B937-4A6E-A29E-08AFDF61D6D2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5F0D4-427F-0714-871D-2B2215D3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37BA4-B0CB-208B-86BF-68D4CECC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1D36-FC23-4152-9743-CEB3CE80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8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30E20-C95C-276E-0966-0F271563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76E-B937-4A6E-A29E-08AFDF61D6D2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A870A-88E4-887A-74B3-725B8B5F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F07B2-0382-4620-2225-FC93C6CE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1D36-FC23-4152-9743-CEB3CE80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8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2313-6AC5-8190-3E66-6E97391D2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BDC99-7BFA-CBB8-1FD5-C49F911EB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B2E9B-A296-4BFE-9A59-9E4F71DCA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EE8E8-EA32-242A-1FEB-589E3B96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76E-B937-4A6E-A29E-08AFDF61D6D2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1901F-FC09-A230-5150-BC2B9422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CBE94-7466-E39A-FAD2-7C0E65A4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1D36-FC23-4152-9743-CEB3CE80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7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8468-D410-80CD-F3D8-7A16323F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39457A-56D2-902B-3FAD-00A1D7E62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AC893-FE30-E35C-E1F2-53968A419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5C0DA-9829-431D-AC2B-7C3C30047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76E-B937-4A6E-A29E-08AFDF61D6D2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4A254-4727-2C59-E4BD-7B6D8559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6C6AB-8D3A-E167-0391-AA8FC1DE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1D36-FC23-4152-9743-CEB3CE80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8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401CF4-0C98-6ED7-8A16-96B7A619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6CF52-89B4-9DB5-62A1-0E6141FA9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37173-56BE-6F4B-E612-01904CB23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276E-B937-4A6E-A29E-08AFDF61D6D2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312F-63B6-832E-931F-EAD382622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13844-1144-3C02-4181-04CB5DCD5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A1D36-FC23-4152-9743-CEB3CE80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3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D6AC60C-C039-2380-92BB-936032B5B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812814"/>
              </p:ext>
            </p:extLst>
          </p:nvPr>
        </p:nvGraphicFramePr>
        <p:xfrm>
          <a:off x="214958" y="2701291"/>
          <a:ext cx="1354302" cy="151930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302">
                  <a:extLst>
                    <a:ext uri="{9D8B030D-6E8A-4147-A177-3AD203B41FA5}">
                      <a16:colId xmlns:a16="http://schemas.microsoft.com/office/drawing/2014/main" val="2491234577"/>
                    </a:ext>
                  </a:extLst>
                </a:gridCol>
              </a:tblGrid>
              <a:tr h="34531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gene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329962"/>
                  </a:ext>
                </a:extLst>
              </a:tr>
              <a:tr h="1173994">
                <a:tc>
                  <a:txBody>
                    <a:bodyPr/>
                    <a:lstStyle/>
                    <a:p>
                      <a:r>
                        <a:rPr lang="en-US" sz="1000" u="sng" dirty="0"/>
                        <a:t>gene_id</a:t>
                      </a:r>
                    </a:p>
                    <a:p>
                      <a:r>
                        <a:rPr lang="en-US" sz="1000" dirty="0"/>
                        <a:t>chromosome_no</a:t>
                      </a:r>
                    </a:p>
                    <a:p>
                      <a:r>
                        <a:rPr lang="en-US" sz="1000" dirty="0"/>
                        <a:t>official_symbol</a:t>
                      </a:r>
                    </a:p>
                    <a:p>
                      <a:r>
                        <a:rPr lang="en-US" sz="1000" dirty="0"/>
                        <a:t>gene_fullname</a:t>
                      </a:r>
                    </a:p>
                    <a:p>
                      <a:r>
                        <a:rPr lang="en-US" sz="1000" dirty="0"/>
                        <a:t>gene_len</a:t>
                      </a:r>
                    </a:p>
                    <a:p>
                      <a:r>
                        <a:rPr lang="en-US" sz="1000" dirty="0"/>
                        <a:t>exon_num</a:t>
                      </a:r>
                    </a:p>
                    <a:p>
                      <a:r>
                        <a:rPr lang="en-US" sz="1000" dirty="0"/>
                        <a:t>summary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53766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9CC8D7B-25B5-F69A-3051-FCC03B052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006501"/>
              </p:ext>
            </p:extLst>
          </p:nvPr>
        </p:nvGraphicFramePr>
        <p:xfrm>
          <a:off x="214958" y="6001141"/>
          <a:ext cx="1354301" cy="73290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301">
                  <a:extLst>
                    <a:ext uri="{9D8B030D-6E8A-4147-A177-3AD203B41FA5}">
                      <a16:colId xmlns:a16="http://schemas.microsoft.com/office/drawing/2014/main" val="2491234577"/>
                    </a:ext>
                  </a:extLst>
                </a:gridCol>
              </a:tblGrid>
              <a:tr h="23557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gene_sequence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329962"/>
                  </a:ext>
                </a:extLst>
              </a:tr>
              <a:tr h="458581">
                <a:tc>
                  <a:txBody>
                    <a:bodyPr/>
                    <a:lstStyle/>
                    <a:p>
                      <a:r>
                        <a:rPr lang="en-US" sz="1000" u="dashLong" baseline="0" dirty="0"/>
                        <a:t>assembly_no</a:t>
                      </a:r>
                    </a:p>
                    <a:p>
                      <a:r>
                        <a:rPr lang="en-US" sz="1000" u="none" dirty="0"/>
                        <a:t>sequence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53766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5B1E32E-A0D0-8187-F0D4-8EEE3C5C2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837822"/>
              </p:ext>
            </p:extLst>
          </p:nvPr>
        </p:nvGraphicFramePr>
        <p:xfrm>
          <a:off x="4436133" y="2897062"/>
          <a:ext cx="1354301" cy="1127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301">
                  <a:extLst>
                    <a:ext uri="{9D8B030D-6E8A-4147-A177-3AD203B41FA5}">
                      <a16:colId xmlns:a16="http://schemas.microsoft.com/office/drawing/2014/main" val="2491234577"/>
                    </a:ext>
                  </a:extLst>
                </a:gridCol>
              </a:tblGrid>
              <a:tr h="23557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protein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329962"/>
                  </a:ext>
                </a:extLst>
              </a:tr>
              <a:tr h="458581">
                <a:tc>
                  <a:txBody>
                    <a:bodyPr/>
                    <a:lstStyle/>
                    <a:p>
                      <a:r>
                        <a:rPr lang="en-US" sz="1000" u="sng" dirty="0"/>
                        <a:t>protein_id</a:t>
                      </a:r>
                    </a:p>
                    <a:p>
                      <a:r>
                        <a:rPr lang="en-US" sz="1000" u="none" dirty="0"/>
                        <a:t>protein_fullname</a:t>
                      </a:r>
                    </a:p>
                    <a:p>
                      <a:r>
                        <a:rPr lang="en-US" sz="1000" u="none" dirty="0"/>
                        <a:t>prot_sequence</a:t>
                      </a:r>
                    </a:p>
                    <a:p>
                      <a:r>
                        <a:rPr lang="en-US" sz="1000" u="none" dirty="0"/>
                        <a:t>prot_len</a:t>
                      </a:r>
                    </a:p>
                    <a:p>
                      <a:r>
                        <a:rPr lang="en-US" sz="1000" u="none" dirty="0"/>
                        <a:t>prot_weight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53766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3E370B7-2087-9ADC-0565-8ECEFAD40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643722"/>
              </p:ext>
            </p:extLst>
          </p:nvPr>
        </p:nvGraphicFramePr>
        <p:xfrm>
          <a:off x="4436133" y="6032311"/>
          <a:ext cx="1354301" cy="6705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301">
                  <a:extLst>
                    <a:ext uri="{9D8B030D-6E8A-4147-A177-3AD203B41FA5}">
                      <a16:colId xmlns:a16="http://schemas.microsoft.com/office/drawing/2014/main" val="2491234577"/>
                    </a:ext>
                  </a:extLst>
                </a:gridCol>
              </a:tblGrid>
              <a:tr h="22580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key_function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329962"/>
                  </a:ext>
                </a:extLst>
              </a:tr>
              <a:tr h="377474">
                <a:tc>
                  <a:txBody>
                    <a:bodyPr/>
                    <a:lstStyle/>
                    <a:p>
                      <a:r>
                        <a:rPr lang="en-US" sz="1000" u="dashLong" baseline="0" dirty="0"/>
                        <a:t>function_name</a:t>
                      </a:r>
                    </a:p>
                    <a:p>
                      <a:r>
                        <a:rPr lang="en-US" sz="1000" u="none" baseline="0" dirty="0"/>
                        <a:t>function_def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53766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6B52309-2322-BFBB-7B38-B76D8D5CC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83382"/>
              </p:ext>
            </p:extLst>
          </p:nvPr>
        </p:nvGraphicFramePr>
        <p:xfrm>
          <a:off x="4436133" y="155129"/>
          <a:ext cx="1354301" cy="975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301">
                  <a:extLst>
                    <a:ext uri="{9D8B030D-6E8A-4147-A177-3AD203B41FA5}">
                      <a16:colId xmlns:a16="http://schemas.microsoft.com/office/drawing/2014/main" val="2491234577"/>
                    </a:ext>
                  </a:extLst>
                </a:gridCol>
              </a:tblGrid>
              <a:tr h="23557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pathway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329962"/>
                  </a:ext>
                </a:extLst>
              </a:tr>
              <a:tr h="458581">
                <a:tc>
                  <a:txBody>
                    <a:bodyPr/>
                    <a:lstStyle/>
                    <a:p>
                      <a:r>
                        <a:rPr lang="en-US" sz="1000" u="sng" dirty="0"/>
                        <a:t>pathway_id</a:t>
                      </a:r>
                    </a:p>
                    <a:p>
                      <a:r>
                        <a:rPr lang="en-US" sz="1000" u="none" dirty="0"/>
                        <a:t>pathway_name</a:t>
                      </a:r>
                    </a:p>
                    <a:p>
                      <a:r>
                        <a:rPr lang="en-US" sz="1000" u="none" dirty="0"/>
                        <a:t>mechanism</a:t>
                      </a:r>
                    </a:p>
                    <a:p>
                      <a:r>
                        <a:rPr lang="en-US" sz="1000" u="none" dirty="0"/>
                        <a:t>num_prot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53766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6376D41-29B6-ADF5-F06C-C4AFE8382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73097"/>
              </p:ext>
            </p:extLst>
          </p:nvPr>
        </p:nvGraphicFramePr>
        <p:xfrm>
          <a:off x="8560921" y="307528"/>
          <a:ext cx="1354301" cy="6705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301">
                  <a:extLst>
                    <a:ext uri="{9D8B030D-6E8A-4147-A177-3AD203B41FA5}">
                      <a16:colId xmlns:a16="http://schemas.microsoft.com/office/drawing/2014/main" val="2491234577"/>
                    </a:ext>
                  </a:extLst>
                </a:gridCol>
              </a:tblGrid>
              <a:tr h="22580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329962"/>
                  </a:ext>
                </a:extLst>
              </a:tr>
              <a:tr h="377474">
                <a:tc>
                  <a:txBody>
                    <a:bodyPr/>
                    <a:lstStyle/>
                    <a:p>
                      <a:r>
                        <a:rPr lang="en-US" sz="1000" u="sng" dirty="0"/>
                        <a:t>user_id</a:t>
                      </a:r>
                    </a:p>
                    <a:p>
                      <a:r>
                        <a:rPr lang="en-US" sz="1000" u="none" dirty="0"/>
                        <a:t>username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537667"/>
                  </a:ext>
                </a:extLst>
              </a:tr>
            </a:tbl>
          </a:graphicData>
        </a:graphic>
      </p:graphicFrame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7DCD9C53-1AEA-2C8B-9E7D-7E5894FB56DF}"/>
              </a:ext>
            </a:extLst>
          </p:cNvPr>
          <p:cNvSpPr/>
          <p:nvPr/>
        </p:nvSpPr>
        <p:spPr>
          <a:xfrm>
            <a:off x="2327801" y="3190956"/>
            <a:ext cx="1354303" cy="539973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translate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7DBFE5-2E4C-6A83-260B-23C503FD0D7C}"/>
              </a:ext>
            </a:extLst>
          </p:cNvPr>
          <p:cNvGrpSpPr/>
          <p:nvPr/>
        </p:nvGrpSpPr>
        <p:grpSpPr>
          <a:xfrm>
            <a:off x="214958" y="4840882"/>
            <a:ext cx="1354303" cy="539973"/>
            <a:chOff x="214958" y="5100151"/>
            <a:chExt cx="1354303" cy="539973"/>
          </a:xfrm>
        </p:grpSpPr>
        <p:sp>
          <p:nvSpPr>
            <p:cNvPr id="15" name="Flowchart: Decision 14">
              <a:extLst>
                <a:ext uri="{FF2B5EF4-FFF2-40B4-BE49-F238E27FC236}">
                  <a16:creationId xmlns:a16="http://schemas.microsoft.com/office/drawing/2014/main" id="{C81A80AD-ACD8-5458-E914-C1F230695275}"/>
                </a:ext>
              </a:extLst>
            </p:cNvPr>
            <p:cNvSpPr/>
            <p:nvPr/>
          </p:nvSpPr>
          <p:spPr>
            <a:xfrm>
              <a:off x="214958" y="5100151"/>
              <a:ext cx="1354303" cy="539973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Decision 15">
              <a:extLst>
                <a:ext uri="{FF2B5EF4-FFF2-40B4-BE49-F238E27FC236}">
                  <a16:creationId xmlns:a16="http://schemas.microsoft.com/office/drawing/2014/main" id="{E88FF9B4-ECD4-280C-8F35-9D3CEA79B07A}"/>
                </a:ext>
              </a:extLst>
            </p:cNvPr>
            <p:cNvSpPr/>
            <p:nvPr/>
          </p:nvSpPr>
          <p:spPr>
            <a:xfrm>
              <a:off x="319042" y="5144819"/>
              <a:ext cx="1146132" cy="450635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seq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0E21E4-9E62-3AE7-7805-24D5D7A5BA18}"/>
              </a:ext>
            </a:extLst>
          </p:cNvPr>
          <p:cNvGrpSpPr/>
          <p:nvPr/>
        </p:nvGrpSpPr>
        <p:grpSpPr>
          <a:xfrm>
            <a:off x="4436133" y="4840880"/>
            <a:ext cx="1354303" cy="539973"/>
            <a:chOff x="3948758" y="5002002"/>
            <a:chExt cx="1354303" cy="539973"/>
          </a:xfrm>
        </p:grpSpPr>
        <p:sp>
          <p:nvSpPr>
            <p:cNvPr id="17" name="Flowchart: Decision 16">
              <a:extLst>
                <a:ext uri="{FF2B5EF4-FFF2-40B4-BE49-F238E27FC236}">
                  <a16:creationId xmlns:a16="http://schemas.microsoft.com/office/drawing/2014/main" id="{A5FE5504-03AE-3608-70DC-5B5DBD9F2336}"/>
                </a:ext>
              </a:extLst>
            </p:cNvPr>
            <p:cNvSpPr/>
            <p:nvPr/>
          </p:nvSpPr>
          <p:spPr>
            <a:xfrm>
              <a:off x="3948758" y="5002002"/>
              <a:ext cx="1354303" cy="539973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Flowchart: Decision 17">
              <a:extLst>
                <a:ext uri="{FF2B5EF4-FFF2-40B4-BE49-F238E27FC236}">
                  <a16:creationId xmlns:a16="http://schemas.microsoft.com/office/drawing/2014/main" id="{1A7A5D13-FA0C-6CAB-37BF-2F3727C2727A}"/>
                </a:ext>
              </a:extLst>
            </p:cNvPr>
            <p:cNvSpPr/>
            <p:nvPr/>
          </p:nvSpPr>
          <p:spPr>
            <a:xfrm>
              <a:off x="4052842" y="5046670"/>
              <a:ext cx="1146132" cy="450635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func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2236DDF6-7E94-E39D-959F-A3655BEE1D85}"/>
              </a:ext>
            </a:extLst>
          </p:cNvPr>
          <p:cNvSpPr/>
          <p:nvPr/>
        </p:nvSpPr>
        <p:spPr>
          <a:xfrm>
            <a:off x="4436131" y="1679074"/>
            <a:ext cx="1354303" cy="539973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form</a:t>
            </a:r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DD67A4D0-E616-0116-5408-6A794C6061F6}"/>
              </a:ext>
            </a:extLst>
          </p:cNvPr>
          <p:cNvSpPr/>
          <p:nvPr/>
        </p:nvSpPr>
        <p:spPr>
          <a:xfrm>
            <a:off x="6498526" y="372822"/>
            <a:ext cx="1354303" cy="539973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create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69E87C-401E-62F1-7837-BAF4938C680D}"/>
              </a:ext>
            </a:extLst>
          </p:cNvPr>
          <p:cNvCxnSpPr>
            <a:cxnSpLocks/>
            <a:stCxn id="17" idx="2"/>
            <a:endCxn id="11" idx="0"/>
          </p:cNvCxnSpPr>
          <p:nvPr/>
        </p:nvCxnSpPr>
        <p:spPr>
          <a:xfrm flipH="1">
            <a:off x="5113283" y="5380853"/>
            <a:ext cx="2" cy="6514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0FD22B-2E32-51A1-3C94-1A56B1FE9775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 flipH="1">
            <a:off x="892108" y="5380855"/>
            <a:ext cx="2" cy="620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265612-0EB8-75D6-5E24-596A67E9F92C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 flipV="1">
            <a:off x="3682104" y="3460942"/>
            <a:ext cx="75402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A56C6BD-0284-CC1E-B1E3-D7140710E574}"/>
              </a:ext>
            </a:extLst>
          </p:cNvPr>
          <p:cNvCxnSpPr>
            <a:cxnSpLocks/>
            <a:stCxn id="19" idx="2"/>
            <a:endCxn id="10" idx="0"/>
          </p:cNvCxnSpPr>
          <p:nvPr/>
        </p:nvCxnSpPr>
        <p:spPr>
          <a:xfrm>
            <a:off x="5113283" y="2219047"/>
            <a:ext cx="0" cy="678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5572BF-66F7-6035-BA80-B648CE460481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5113283" y="1130489"/>
            <a:ext cx="0" cy="548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460D092-55B8-BD95-C4AC-756E96C1153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5790434" y="642809"/>
            <a:ext cx="708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6F085A8-623B-80DB-E88C-7FDCE64A4DFD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flipH="1" flipV="1">
            <a:off x="892109" y="4220596"/>
            <a:ext cx="1" cy="620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71637BB-2EB2-1254-7C64-FA3C315D5EC9}"/>
              </a:ext>
            </a:extLst>
          </p:cNvPr>
          <p:cNvCxnSpPr>
            <a:cxnSpLocks/>
            <a:stCxn id="17" idx="0"/>
            <a:endCxn id="10" idx="2"/>
          </p:cNvCxnSpPr>
          <p:nvPr/>
        </p:nvCxnSpPr>
        <p:spPr>
          <a:xfrm flipH="1" flipV="1">
            <a:off x="5113283" y="4024822"/>
            <a:ext cx="2" cy="816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0EE259D-E7D3-6587-3F31-C804BF934452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>
            <a:off x="1569260" y="3460943"/>
            <a:ext cx="7585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BC3324B-EDD2-0210-0A69-4586DB639CC1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 flipV="1">
            <a:off x="7852829" y="642808"/>
            <a:ext cx="7080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FDFF2BD-C5B3-D13A-A8BB-82F77D4D2BD5}"/>
              </a:ext>
            </a:extLst>
          </p:cNvPr>
          <p:cNvSpPr txBox="1"/>
          <p:nvPr/>
        </p:nvSpPr>
        <p:spPr>
          <a:xfrm>
            <a:off x="1656595" y="3214721"/>
            <a:ext cx="411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0…n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8619CA-D0EF-B412-C150-067A840F126C}"/>
              </a:ext>
            </a:extLst>
          </p:cNvPr>
          <p:cNvSpPr txBox="1"/>
          <p:nvPr/>
        </p:nvSpPr>
        <p:spPr>
          <a:xfrm>
            <a:off x="4024289" y="3221043"/>
            <a:ext cx="411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1…1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C69812-E127-16CB-0C09-225D473DAD6B}"/>
              </a:ext>
            </a:extLst>
          </p:cNvPr>
          <p:cNvSpPr txBox="1"/>
          <p:nvPr/>
        </p:nvSpPr>
        <p:spPr>
          <a:xfrm>
            <a:off x="892108" y="5754032"/>
            <a:ext cx="411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1…1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CE8C63-370E-C250-70A9-5945B2B5E818}"/>
              </a:ext>
            </a:extLst>
          </p:cNvPr>
          <p:cNvSpPr txBox="1"/>
          <p:nvPr/>
        </p:nvSpPr>
        <p:spPr>
          <a:xfrm>
            <a:off x="5113281" y="5754033"/>
            <a:ext cx="411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1…1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72801B-32E1-9328-6EC2-A7B9BF93E06C}"/>
              </a:ext>
            </a:extLst>
          </p:cNvPr>
          <p:cNvSpPr txBox="1"/>
          <p:nvPr/>
        </p:nvSpPr>
        <p:spPr>
          <a:xfrm>
            <a:off x="859538" y="4177883"/>
            <a:ext cx="411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1…n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5A067AE-BA0B-39BE-2E76-5D8CDE4C79A7}"/>
              </a:ext>
            </a:extLst>
          </p:cNvPr>
          <p:cNvSpPr txBox="1"/>
          <p:nvPr/>
        </p:nvSpPr>
        <p:spPr>
          <a:xfrm>
            <a:off x="5113281" y="2631951"/>
            <a:ext cx="411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0…n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86D538-8C7B-3586-C649-BB9190456766}"/>
              </a:ext>
            </a:extLst>
          </p:cNvPr>
          <p:cNvSpPr txBox="1"/>
          <p:nvPr/>
        </p:nvSpPr>
        <p:spPr>
          <a:xfrm>
            <a:off x="8105820" y="397809"/>
            <a:ext cx="411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0…n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DA448F-675C-8EDB-98E1-77CAC8406152}"/>
              </a:ext>
            </a:extLst>
          </p:cNvPr>
          <p:cNvSpPr txBox="1"/>
          <p:nvPr/>
        </p:nvSpPr>
        <p:spPr>
          <a:xfrm>
            <a:off x="5790434" y="397809"/>
            <a:ext cx="411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1…1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2DECC3-7F72-BB14-C68F-12F833AB0A25}"/>
              </a:ext>
            </a:extLst>
          </p:cNvPr>
          <p:cNvSpPr txBox="1"/>
          <p:nvPr/>
        </p:nvSpPr>
        <p:spPr>
          <a:xfrm>
            <a:off x="5113281" y="3992765"/>
            <a:ext cx="411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1…n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69C793-31C7-350E-8F69-154472AC57E8}"/>
              </a:ext>
            </a:extLst>
          </p:cNvPr>
          <p:cNvSpPr txBox="1"/>
          <p:nvPr/>
        </p:nvSpPr>
        <p:spPr>
          <a:xfrm>
            <a:off x="5051103" y="1123344"/>
            <a:ext cx="411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1…n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61616A-082C-F576-3ADA-45F5935BA0B3}"/>
              </a:ext>
            </a:extLst>
          </p:cNvPr>
          <p:cNvCxnSpPr>
            <a:stCxn id="19" idx="3"/>
          </p:cNvCxnSpPr>
          <p:nvPr/>
        </p:nvCxnSpPr>
        <p:spPr>
          <a:xfrm flipV="1">
            <a:off x="5790434" y="1942312"/>
            <a:ext cx="364424" cy="674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CDD6E36-759B-B6C9-1181-2E7D64B6CEF4}"/>
              </a:ext>
            </a:extLst>
          </p:cNvPr>
          <p:cNvSpPr txBox="1"/>
          <p:nvPr/>
        </p:nvSpPr>
        <p:spPr>
          <a:xfrm>
            <a:off x="6154858" y="1819202"/>
            <a:ext cx="548640" cy="246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61286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96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정 지원</dc:creator>
  <cp:lastModifiedBy>정 지원</cp:lastModifiedBy>
  <cp:revision>1</cp:revision>
  <dcterms:created xsi:type="dcterms:W3CDTF">2023-05-31T16:35:52Z</dcterms:created>
  <dcterms:modified xsi:type="dcterms:W3CDTF">2023-05-31T20:47:39Z</dcterms:modified>
</cp:coreProperties>
</file>