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標題投影片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8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200" cy="469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BiauKai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9" name="Google Shape;9;p18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iauKai"/>
              <a:buNone/>
              <a:defRPr sz="2533" b="1" i="0" u="none" strike="noStrike" cap="none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BiauKai"/>
              </a:defRPr>
            </a:lvl1pPr>
            <a:lvl2pPr marR="0" lvl="1" algn="ctr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7380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 preserve="1">
  <p:cSld name="標題及物件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609600" y="332658"/>
            <a:ext cx="10972800" cy="48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3733" u="none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  <a:sym typeface="BiauKai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609600" y="1340770"/>
            <a:ext cx="10972800" cy="4785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609585" marR="0" lvl="0" indent="-46565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iauKai"/>
              <a:buChar char="•"/>
              <a:defRPr sz="2533" b="1" i="0" u="none" strike="noStrike" cap="none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  <a:sym typeface="BiauKai"/>
              </a:defRPr>
            </a:lvl1pPr>
            <a:lvl2pPr marL="1219170" marR="0" lvl="1" indent="-44025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iauKai"/>
              <a:buChar char="–"/>
              <a:defRPr sz="2133" b="1" i="0" u="none" strike="noStrike" cap="non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defRPr>
            </a:lvl2pPr>
            <a:lvl3pPr marL="1828754" marR="0" lvl="2" indent="-44025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iauKai"/>
              <a:buChar char="»"/>
              <a:defRPr sz="2133" b="1" i="0" u="none" strike="noStrike" cap="non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defRPr>
            </a:lvl3pPr>
            <a:lvl4pPr marL="2438339" marR="0" lvl="3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iauKai"/>
              <a:buChar char="•"/>
              <a:defRPr sz="1467" b="1" i="0" u="none" strike="noStrike" cap="non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defRPr>
            </a:lvl4pPr>
            <a:lvl5pPr marL="3047924" marR="0" lvl="4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iauKai"/>
              <a:buChar char="–"/>
              <a:defRPr sz="1467" b="1" i="0" u="none" strike="noStrike" cap="non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defRPr>
            </a:lvl5pPr>
            <a:lvl6pPr marL="3657509" marR="0" lvl="5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34831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 preserve="1">
  <p:cSld name="標題投影片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4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200" cy="469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64" name="Google Shape;64;p34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533" b="1" i="0" u="none" strike="noStrike" cap="none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7611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 preserve="1">
  <p:cSld name="區段標題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title"/>
          </p:nvPr>
        </p:nvSpPr>
        <p:spPr>
          <a:xfrm>
            <a:off x="963247" y="4406902"/>
            <a:ext cx="10363200" cy="534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4267" b="1" cap="none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67" name="Google Shape;67;p35"/>
          <p:cNvSpPr txBox="1"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b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Arial"/>
              </a:defRPr>
            </a:lvl1pPr>
            <a:lvl2pPr marL="1219170" marR="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7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12944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 preserve="1">
  <p:cSld name="比對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469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74" name="Google Shape;74;p3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755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b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533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1219170" marR="0" lvl="1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7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7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7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7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7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7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5" name="Google Shape;75;p3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75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609585" marR="0" lvl="0" indent="-46565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2533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1219170" marR="0" lvl="1" indent="-44025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8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7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7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7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7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7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6" name="Google Shape;76;p37"/>
          <p:cNvSpPr txBox="1">
            <a:spLocks noGrp="1"/>
          </p:cNvSpPr>
          <p:nvPr>
            <p:ph type="body" idx="3"/>
          </p:nvPr>
        </p:nvSpPr>
        <p:spPr>
          <a:xfrm>
            <a:off x="6193695" y="1535113"/>
            <a:ext cx="5388708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b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533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1219170" marR="0" lvl="1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7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7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7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7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7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7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7" name="Google Shape;77;p37"/>
          <p:cNvSpPr txBox="1">
            <a:spLocks noGrp="1"/>
          </p:cNvSpPr>
          <p:nvPr>
            <p:ph type="body" idx="4"/>
          </p:nvPr>
        </p:nvSpPr>
        <p:spPr>
          <a:xfrm>
            <a:off x="6193695" y="2174875"/>
            <a:ext cx="538870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609585" marR="0" lvl="0" indent="-46565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2533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1219170" marR="0" lvl="1" indent="-44025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8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7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7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7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7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7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09537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 preserve="1">
  <p:cSld name="只有標題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>
            <a:spLocks noGrp="1"/>
          </p:cNvSpPr>
          <p:nvPr>
            <p:ph type="title"/>
          </p:nvPr>
        </p:nvSpPr>
        <p:spPr>
          <a:xfrm>
            <a:off x="1141049" y="350840"/>
            <a:ext cx="10539047" cy="48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5368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 preserve="1">
  <p:cSld name="含標題的內容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09602" y="1142329"/>
            <a:ext cx="4011247" cy="292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 b="1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4767383" y="273053"/>
            <a:ext cx="6815016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609585" marR="0" lvl="0" indent="-52492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3467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1219170" marR="0" lvl="1" indent="-491054" algn="l" rtl="0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9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6565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25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4025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4025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4025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4025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4025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4025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09602" y="1435102"/>
            <a:ext cx="4011247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1219170" marR="0" lvl="1" indent="-30479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9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9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 rtl="0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9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9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9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9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44999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 preserve="1">
  <p:cSld name="含標題的圖片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0"/>
          <p:cNvSpPr txBox="1">
            <a:spLocks noGrp="1"/>
          </p:cNvSpPr>
          <p:nvPr>
            <p:ph type="title"/>
          </p:nvPr>
        </p:nvSpPr>
        <p:spPr>
          <a:xfrm>
            <a:off x="2389555" y="5074567"/>
            <a:ext cx="7315200" cy="292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 b="1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86" name="Google Shape;86;p40"/>
          <p:cNvSpPr>
            <a:spLocks noGrp="1"/>
          </p:cNvSpPr>
          <p:nvPr>
            <p:ph type="pic" idx="2"/>
          </p:nvPr>
        </p:nvSpPr>
        <p:spPr>
          <a:xfrm>
            <a:off x="2389555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3467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9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5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mtClean="0"/>
              <a:t>按一下圖示以新增圖片</a:t>
            </a:r>
            <a:endParaRPr dirty="0"/>
          </a:p>
        </p:txBody>
      </p:sp>
      <p:sp>
        <p:nvSpPr>
          <p:cNvPr id="87" name="Google Shape;87;p40"/>
          <p:cNvSpPr txBox="1">
            <a:spLocks noGrp="1"/>
          </p:cNvSpPr>
          <p:nvPr>
            <p:ph type="body" idx="1"/>
          </p:nvPr>
        </p:nvSpPr>
        <p:spPr>
          <a:xfrm>
            <a:off x="2389555" y="5367338"/>
            <a:ext cx="7315200" cy="80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1219170" marR="0" lvl="1" indent="-30479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9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9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 rtl="0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9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9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9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9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44568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 preserve="1">
  <p:cSld name="標題及直排文字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1"/>
          <p:cNvSpPr txBox="1">
            <a:spLocks noGrp="1"/>
          </p:cNvSpPr>
          <p:nvPr>
            <p:ph type="title"/>
          </p:nvPr>
        </p:nvSpPr>
        <p:spPr>
          <a:xfrm>
            <a:off x="1141049" y="350840"/>
            <a:ext cx="10539047" cy="48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90" name="Google Shape;90;p41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609585" marR="0" lvl="0" indent="-46565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2533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1219170" marR="0" lvl="1" indent="-44025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4025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39091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 preserve="1">
  <p:cSld name="直排標題及文字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2"/>
          <p:cNvSpPr txBox="1">
            <a:spLocks noGrp="1"/>
          </p:cNvSpPr>
          <p:nvPr>
            <p:ph type="title"/>
          </p:nvPr>
        </p:nvSpPr>
        <p:spPr>
          <a:xfrm rot="5400000">
            <a:off x="8455928" y="2902001"/>
            <a:ext cx="5775325" cy="673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93" name="Google Shape;93;p42"/>
          <p:cNvSpPr txBox="1">
            <a:spLocks noGrp="1"/>
          </p:cNvSpPr>
          <p:nvPr>
            <p:ph type="body" idx="1"/>
          </p:nvPr>
        </p:nvSpPr>
        <p:spPr>
          <a:xfrm rot="5400000">
            <a:off x="1780076" y="-819636"/>
            <a:ext cx="5775325" cy="8116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609585" marR="0" lvl="0" indent="-46565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2533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1219170" marR="0" lvl="1" indent="-44025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4025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114833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，文字及兩項物件" type="txAndTwoObj" preserve="1">
  <p:cSld name="標題，文字及兩項物件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3"/>
          <p:cNvSpPr txBox="1">
            <a:spLocks noGrp="1"/>
          </p:cNvSpPr>
          <p:nvPr>
            <p:ph type="title"/>
          </p:nvPr>
        </p:nvSpPr>
        <p:spPr>
          <a:xfrm>
            <a:off x="1141049" y="350839"/>
            <a:ext cx="10539047" cy="469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96" name="Google Shape;96;p43"/>
          <p:cNvSpPr txBox="1">
            <a:spLocks noGrp="1"/>
          </p:cNvSpPr>
          <p:nvPr>
            <p:ph type="body" idx="1"/>
          </p:nvPr>
        </p:nvSpPr>
        <p:spPr>
          <a:xfrm>
            <a:off x="609601" y="1600201"/>
            <a:ext cx="539261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609585" marR="0" lvl="0" indent="-46565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2533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1219170" marR="0" lvl="1" indent="-44025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4025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7" name="Google Shape;97;p43"/>
          <p:cNvSpPr txBox="1">
            <a:spLocks noGrp="1"/>
          </p:cNvSpPr>
          <p:nvPr>
            <p:ph type="body" idx="2"/>
          </p:nvPr>
        </p:nvSpPr>
        <p:spPr>
          <a:xfrm>
            <a:off x="6189784" y="1600201"/>
            <a:ext cx="5392617" cy="218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609585" marR="0" lvl="0" indent="-46565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2533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1219170" marR="0" lvl="1" indent="-44025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4025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8" name="Google Shape;98;p43"/>
          <p:cNvSpPr txBox="1">
            <a:spLocks noGrp="1"/>
          </p:cNvSpPr>
          <p:nvPr>
            <p:ph type="body" idx="3"/>
          </p:nvPr>
        </p:nvSpPr>
        <p:spPr>
          <a:xfrm>
            <a:off x="6189784" y="3938590"/>
            <a:ext cx="5392617" cy="218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609585" marR="0" lvl="0" indent="-46565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2533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1219170" marR="0" lvl="1" indent="-44025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4025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9" name="Google Shape;99;p43"/>
          <p:cNvSpPr/>
          <p:nvPr/>
        </p:nvSpPr>
        <p:spPr>
          <a:xfrm>
            <a:off x="39107" y="6553677"/>
            <a:ext cx="98327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5500" tIns="52733" rIns="105500" bIns="52733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3-</a:t>
            </a:r>
            <a:fld id="{00000000-1234-1234-1234-123412341234}" type="slidenum">
              <a:rPr lang="en-US" altLang="zh-TW" sz="16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6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00" name="Google Shape;100;p43"/>
          <p:cNvSpPr txBox="1"/>
          <p:nvPr/>
        </p:nvSpPr>
        <p:spPr>
          <a:xfrm>
            <a:off x="1" y="6381330"/>
            <a:ext cx="23975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5500" tIns="52733" rIns="105500" bIns="52733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altLang="zh-TW" sz="1333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Gate-Level Minimization</a:t>
            </a:r>
            <a:endParaRPr sz="1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87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比對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469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22" name="Google Shape;22;p25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755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b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533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1219170" marR="0" lvl="1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7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7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7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7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7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7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Google Shape;23;p25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75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609585" marR="0" lvl="0" indent="-46565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2533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1219170" marR="0" lvl="1" indent="-44025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8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7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7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7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7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7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4" name="Google Shape;24;p25"/>
          <p:cNvSpPr txBox="1">
            <a:spLocks noGrp="1"/>
          </p:cNvSpPr>
          <p:nvPr>
            <p:ph type="body" idx="3"/>
          </p:nvPr>
        </p:nvSpPr>
        <p:spPr>
          <a:xfrm>
            <a:off x="6193695" y="1535113"/>
            <a:ext cx="5388708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b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533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1219170" marR="0" lvl="1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7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7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7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7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7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7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Google Shape;25;p25"/>
          <p:cNvSpPr txBox="1">
            <a:spLocks noGrp="1"/>
          </p:cNvSpPr>
          <p:nvPr>
            <p:ph type="body" idx="4"/>
          </p:nvPr>
        </p:nvSpPr>
        <p:spPr>
          <a:xfrm>
            <a:off x="6193695" y="2174875"/>
            <a:ext cx="538870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609585" marR="0" lvl="0" indent="-46565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2533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1219170" marR="0" lvl="1" indent="-44025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8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7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7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7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7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7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30702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，文字及物件" type="txAndObj" preserve="1">
  <p:cSld name="標題，文字及物件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4"/>
          <p:cNvSpPr txBox="1">
            <a:spLocks noGrp="1"/>
          </p:cNvSpPr>
          <p:nvPr>
            <p:ph type="title"/>
          </p:nvPr>
        </p:nvSpPr>
        <p:spPr>
          <a:xfrm>
            <a:off x="1141049" y="350839"/>
            <a:ext cx="10539047" cy="469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103" name="Google Shape;103;p44"/>
          <p:cNvSpPr txBox="1">
            <a:spLocks noGrp="1"/>
          </p:cNvSpPr>
          <p:nvPr>
            <p:ph type="body" idx="1"/>
          </p:nvPr>
        </p:nvSpPr>
        <p:spPr>
          <a:xfrm>
            <a:off x="609601" y="1600201"/>
            <a:ext cx="539261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609585" marR="0" lvl="0" indent="-46565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2533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1219170" marR="0" lvl="1" indent="-44025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4025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4" name="Google Shape;104;p44"/>
          <p:cNvSpPr txBox="1">
            <a:spLocks noGrp="1"/>
          </p:cNvSpPr>
          <p:nvPr>
            <p:ph type="body" idx="2"/>
          </p:nvPr>
        </p:nvSpPr>
        <p:spPr>
          <a:xfrm>
            <a:off x="6189784" y="1600201"/>
            <a:ext cx="539261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609585" marR="0" lvl="0" indent="-46565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2533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1219170" marR="0" lvl="1" indent="-44025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4025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5" name="Google Shape;105;p44"/>
          <p:cNvSpPr/>
          <p:nvPr/>
        </p:nvSpPr>
        <p:spPr>
          <a:xfrm>
            <a:off x="39107" y="6553677"/>
            <a:ext cx="98327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5500" tIns="52733" rIns="105500" bIns="52733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3-</a:t>
            </a:r>
            <a:fld id="{00000000-1234-1234-1234-123412341234}" type="slidenum">
              <a:rPr lang="en-US" altLang="zh-TW" sz="16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6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06" name="Google Shape;106;p44"/>
          <p:cNvSpPr txBox="1"/>
          <p:nvPr/>
        </p:nvSpPr>
        <p:spPr>
          <a:xfrm>
            <a:off x="1" y="6381330"/>
            <a:ext cx="23975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5500" tIns="52733" rIns="105500" bIns="52733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altLang="zh-TW" sz="1333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Gate-Level Minimization</a:t>
            </a:r>
            <a:endParaRPr sz="1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941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只有標題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1141049" y="350840"/>
            <a:ext cx="10539047" cy="48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7106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空白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7419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含標題的內容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>
            <a:spLocks noGrp="1"/>
          </p:cNvSpPr>
          <p:nvPr>
            <p:ph type="title"/>
          </p:nvPr>
        </p:nvSpPr>
        <p:spPr>
          <a:xfrm>
            <a:off x="609602" y="1142329"/>
            <a:ext cx="4011247" cy="292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 b="1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31" name="Google Shape;31;p28"/>
          <p:cNvSpPr txBox="1">
            <a:spLocks noGrp="1"/>
          </p:cNvSpPr>
          <p:nvPr>
            <p:ph type="body" idx="1"/>
          </p:nvPr>
        </p:nvSpPr>
        <p:spPr>
          <a:xfrm>
            <a:off x="4767383" y="273053"/>
            <a:ext cx="6815016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609585" marR="0" lvl="0" indent="-52492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3467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1219170" marR="0" lvl="1" indent="-491054" algn="l" rtl="0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9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6565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25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4025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4025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4025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4025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4025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4025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2" name="Google Shape;32;p28"/>
          <p:cNvSpPr txBox="1">
            <a:spLocks noGrp="1"/>
          </p:cNvSpPr>
          <p:nvPr>
            <p:ph type="body" idx="2"/>
          </p:nvPr>
        </p:nvSpPr>
        <p:spPr>
          <a:xfrm>
            <a:off x="609602" y="1435102"/>
            <a:ext cx="4011247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1219170" marR="0" lvl="1" indent="-30479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9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9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 rtl="0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9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9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9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9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34409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含標題的圖片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>
            <a:spLocks noGrp="1"/>
          </p:cNvSpPr>
          <p:nvPr>
            <p:ph type="title"/>
          </p:nvPr>
        </p:nvSpPr>
        <p:spPr>
          <a:xfrm>
            <a:off x="2389555" y="5074567"/>
            <a:ext cx="7315200" cy="292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 b="1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35" name="Google Shape;35;p29"/>
          <p:cNvSpPr>
            <a:spLocks noGrp="1"/>
          </p:cNvSpPr>
          <p:nvPr>
            <p:ph type="pic" idx="2"/>
          </p:nvPr>
        </p:nvSpPr>
        <p:spPr>
          <a:xfrm>
            <a:off x="2389555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3467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9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25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mtClean="0"/>
              <a:t>按一下圖示以新增圖片</a:t>
            </a:r>
            <a:endParaRPr dirty="0"/>
          </a:p>
        </p:txBody>
      </p:sp>
      <p:sp>
        <p:nvSpPr>
          <p:cNvPr id="36" name="Google Shape;36;p29"/>
          <p:cNvSpPr txBox="1">
            <a:spLocks noGrp="1"/>
          </p:cNvSpPr>
          <p:nvPr>
            <p:ph type="body" idx="1"/>
          </p:nvPr>
        </p:nvSpPr>
        <p:spPr>
          <a:xfrm>
            <a:off x="2389555" y="5367338"/>
            <a:ext cx="7315200" cy="80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1219170" marR="0" lvl="1" indent="-30479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9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9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 rtl="0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9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9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9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9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26055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直排標題及文字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 rot="5400000">
            <a:off x="8455928" y="2902001"/>
            <a:ext cx="5775325" cy="673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 rot="5400000">
            <a:off x="1780076" y="-819636"/>
            <a:ext cx="5775325" cy="8116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609585" marR="0" lvl="0" indent="-46565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2533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1219170" marR="0" lvl="1" indent="-44025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4025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0599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，文字及兩項物件" type="txAndTwoObj">
  <p:cSld name="標題，文字及兩項物件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2"/>
          <p:cNvSpPr txBox="1">
            <a:spLocks noGrp="1"/>
          </p:cNvSpPr>
          <p:nvPr>
            <p:ph type="title"/>
          </p:nvPr>
        </p:nvSpPr>
        <p:spPr>
          <a:xfrm>
            <a:off x="1141049" y="350839"/>
            <a:ext cx="10539047" cy="469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1"/>
          </p:nvPr>
        </p:nvSpPr>
        <p:spPr>
          <a:xfrm>
            <a:off x="609601" y="1600201"/>
            <a:ext cx="539261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609585" marR="0" lvl="0" indent="-46565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2533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1219170" marR="0" lvl="1" indent="-44025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4025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6" name="Google Shape;46;p32"/>
          <p:cNvSpPr txBox="1">
            <a:spLocks noGrp="1"/>
          </p:cNvSpPr>
          <p:nvPr>
            <p:ph type="body" idx="2"/>
          </p:nvPr>
        </p:nvSpPr>
        <p:spPr>
          <a:xfrm>
            <a:off x="6189784" y="1600201"/>
            <a:ext cx="5392617" cy="218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609585" marR="0" lvl="0" indent="-46565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2533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1219170" marR="0" lvl="1" indent="-44025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4025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7" name="Google Shape;47;p32"/>
          <p:cNvSpPr txBox="1">
            <a:spLocks noGrp="1"/>
          </p:cNvSpPr>
          <p:nvPr>
            <p:ph type="body" idx="3"/>
          </p:nvPr>
        </p:nvSpPr>
        <p:spPr>
          <a:xfrm>
            <a:off x="6189784" y="3938590"/>
            <a:ext cx="5392617" cy="218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609585" marR="0" lvl="0" indent="-46565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2533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1219170" marR="0" lvl="1" indent="-44025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4025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8" name="Google Shape;48;p32"/>
          <p:cNvSpPr/>
          <p:nvPr/>
        </p:nvSpPr>
        <p:spPr>
          <a:xfrm>
            <a:off x="39107" y="6553677"/>
            <a:ext cx="98327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5500" tIns="52733" rIns="105500" bIns="52733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3-</a:t>
            </a:r>
            <a:fld id="{00000000-1234-1234-1234-123412341234}" type="slidenum">
              <a:rPr lang="en-US" altLang="zh-TW" sz="16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6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9" name="Google Shape;49;p32"/>
          <p:cNvSpPr txBox="1"/>
          <p:nvPr/>
        </p:nvSpPr>
        <p:spPr>
          <a:xfrm>
            <a:off x="1" y="6381330"/>
            <a:ext cx="23975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5500" tIns="52733" rIns="105500" bIns="52733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altLang="zh-TW" sz="1333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Gate-Level Minimization</a:t>
            </a:r>
            <a:endParaRPr sz="1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4638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，文字及物件" type="txAndObj">
  <p:cSld name="標題，文字及物件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 txBox="1">
            <a:spLocks noGrp="1"/>
          </p:cNvSpPr>
          <p:nvPr>
            <p:ph type="title"/>
          </p:nvPr>
        </p:nvSpPr>
        <p:spPr>
          <a:xfrm>
            <a:off x="1141049" y="350839"/>
            <a:ext cx="10539047" cy="469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52" name="Google Shape;52;p33"/>
          <p:cNvSpPr txBox="1">
            <a:spLocks noGrp="1"/>
          </p:cNvSpPr>
          <p:nvPr>
            <p:ph type="body" idx="1"/>
          </p:nvPr>
        </p:nvSpPr>
        <p:spPr>
          <a:xfrm>
            <a:off x="609601" y="1600201"/>
            <a:ext cx="539261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609585" marR="0" lvl="0" indent="-46565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2533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1219170" marR="0" lvl="1" indent="-44025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4025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3" name="Google Shape;53;p33"/>
          <p:cNvSpPr txBox="1">
            <a:spLocks noGrp="1"/>
          </p:cNvSpPr>
          <p:nvPr>
            <p:ph type="body" idx="2"/>
          </p:nvPr>
        </p:nvSpPr>
        <p:spPr>
          <a:xfrm>
            <a:off x="6189784" y="1600201"/>
            <a:ext cx="539261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609585" marR="0" lvl="0" indent="-46565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2533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1219170" marR="0" lvl="1" indent="-44025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4025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21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9792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4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4" name="Google Shape;54;p33"/>
          <p:cNvSpPr/>
          <p:nvPr/>
        </p:nvSpPr>
        <p:spPr>
          <a:xfrm>
            <a:off x="39107" y="6553677"/>
            <a:ext cx="98327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5500" tIns="52733" rIns="105500" bIns="52733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3-</a:t>
            </a:r>
            <a:fld id="{00000000-1234-1234-1234-123412341234}" type="slidenum">
              <a:rPr lang="en-US" altLang="zh-TW" sz="16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6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55" name="Google Shape;55;p33"/>
          <p:cNvSpPr txBox="1"/>
          <p:nvPr/>
        </p:nvSpPr>
        <p:spPr>
          <a:xfrm>
            <a:off x="1" y="6381330"/>
            <a:ext cx="23975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5500" tIns="52733" rIns="105500" bIns="52733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altLang="zh-TW" sz="1333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Gate-Level Minimization</a:t>
            </a:r>
            <a:endParaRPr sz="1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8562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1141049" y="350840"/>
            <a:ext cx="10539047" cy="48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44032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9" r:id="rId7"/>
    <p:sldLayoutId id="2147483670" r:id="rId8"/>
    <p:sldLayoutId id="2147483671" r:id="rId9"/>
  </p:sldLayoutIdLs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>
            <a:spLocks noGrp="1"/>
          </p:cNvSpPr>
          <p:nvPr>
            <p:ph type="title"/>
          </p:nvPr>
        </p:nvSpPr>
        <p:spPr>
          <a:xfrm>
            <a:off x="1141049" y="350840"/>
            <a:ext cx="10539047" cy="48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34818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/>
  </p:transition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400" dirty="0" smtClean="0">
                <a:latin typeface="+mj-lt"/>
              </a:rPr>
              <a:t>RS-232</a:t>
            </a:r>
            <a:r>
              <a:rPr lang="zh-TW" altLang="en-US" sz="4400" dirty="0" smtClean="0">
                <a:latin typeface="+mj-lt"/>
              </a:rPr>
              <a:t> </a:t>
            </a:r>
            <a:r>
              <a:rPr lang="zh-TW" altLang="en-US" sz="4400" dirty="0" smtClean="0">
                <a:latin typeface="+mj-lt"/>
              </a:rPr>
              <a:t>測試軟體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嚴茂旭</a:t>
            </a:r>
            <a:r>
              <a:rPr lang="zh-TW" altLang="en-US" dirty="0"/>
              <a:t> </a:t>
            </a:r>
            <a:r>
              <a:rPr lang="zh-TW" altLang="en-US" dirty="0" smtClean="0"/>
              <a:t>副教授</a:t>
            </a:r>
            <a:endParaRPr lang="en-US" altLang="zh-TW" dirty="0" smtClean="0"/>
          </a:p>
          <a:p>
            <a:r>
              <a:rPr lang="en-US" altLang="zh-TW" dirty="0">
                <a:latin typeface="Times New Roman" panose="02020603050405020304" pitchFamily="18" charset="0"/>
              </a:rPr>
              <a:t>ymh@mail.ntou.edu.tw</a:t>
            </a:r>
            <a:r>
              <a:rPr lang="en-US" altLang="zh-TW" b="0" dirty="0">
                <a:latin typeface="Times New Roman" panose="02020603050405020304" pitchFamily="18" charset="0"/>
              </a:rPr>
              <a:t>​</a:t>
            </a:r>
            <a:endParaRPr lang="zh-TW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7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</a:t>
            </a:r>
            <a:r>
              <a:rPr lang="zh-TW" altLang="en-US" dirty="0" smtClean="0"/>
              <a:t>設定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94" y="1053605"/>
            <a:ext cx="7421011" cy="544906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2942705" y="4405745"/>
            <a:ext cx="2951019" cy="216131"/>
          </a:xfrm>
          <a:prstGeom prst="roundRect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237018" y="4673344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若未正確安裝驅動程式請至</a:t>
            </a:r>
            <a:r>
              <a:rPr lang="en-US" altLang="zh-TW" dirty="0" err="1"/>
              <a:t>tronclass</a:t>
            </a:r>
            <a:r>
              <a:rPr lang="zh-TW" altLang="en-US" dirty="0" smtClean="0"/>
              <a:t>下載</a:t>
            </a:r>
            <a:endParaRPr lang="en-US" altLang="zh-TW" dirty="0" smtClean="0"/>
          </a:p>
          <a:p>
            <a:r>
              <a:rPr lang="en-US" altLang="zh-TW" dirty="0"/>
              <a:t>CP210x_Windows_Drivers.zip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524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</a:t>
            </a:r>
            <a:r>
              <a:rPr lang="zh-TW" altLang="en-US" dirty="0" smtClean="0"/>
              <a:t>設定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361" y="1627400"/>
            <a:ext cx="6295278" cy="4208134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2951018" y="1853738"/>
            <a:ext cx="565266" cy="274320"/>
          </a:xfrm>
          <a:prstGeom prst="roundRect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4621876" y="2726575"/>
            <a:ext cx="706582" cy="299258"/>
          </a:xfrm>
          <a:prstGeom prst="roundRect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4879571" y="3731467"/>
            <a:ext cx="623454" cy="200453"/>
          </a:xfrm>
          <a:prstGeom prst="roundRect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6010102" y="3965171"/>
            <a:ext cx="548640" cy="274320"/>
          </a:xfrm>
          <a:prstGeom prst="roundRect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3300153" y="4663440"/>
            <a:ext cx="656705" cy="274320"/>
          </a:xfrm>
          <a:prstGeom prst="roundRect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4422371" y="5220393"/>
            <a:ext cx="847898" cy="241069"/>
          </a:xfrm>
          <a:prstGeom prst="roundRect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572664" y="18062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253770" y="250687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814272" y="342364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931624" y="447877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268940" y="509213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125151" y="423949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25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軟體操作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58280" indent="-514350">
              <a:buFont typeface="+mj-lt"/>
              <a:buAutoNum type="arabicPeriod"/>
            </a:pPr>
            <a:r>
              <a:rPr lang="zh-TW" altLang="en-US" dirty="0" smtClean="0"/>
              <a:t>執行按鈕</a:t>
            </a:r>
            <a:endParaRPr lang="en-US" altLang="zh-TW" dirty="0" smtClean="0"/>
          </a:p>
          <a:p>
            <a:pPr marL="658280" indent="-514350">
              <a:buFont typeface="+mj-lt"/>
              <a:buAutoNum type="arabicPeriod"/>
            </a:pPr>
            <a:r>
              <a:rPr lang="zh-TW" altLang="en-US" dirty="0"/>
              <a:t>輸入</a:t>
            </a:r>
            <a:r>
              <a:rPr lang="zh-TW" altLang="en-US" dirty="0" smtClean="0"/>
              <a:t>欄</a:t>
            </a:r>
            <a:endParaRPr lang="en-US" altLang="zh-TW" dirty="0" smtClean="0"/>
          </a:p>
          <a:p>
            <a:pPr marL="658280" indent="-514350">
              <a:buFont typeface="+mj-lt"/>
              <a:buAutoNum type="arabicPeriod"/>
            </a:pPr>
            <a:r>
              <a:rPr lang="zh-TW" altLang="en-US" dirty="0" smtClean="0"/>
              <a:t>傳送</a:t>
            </a:r>
            <a:endParaRPr lang="en-US" altLang="zh-TW" dirty="0" smtClean="0"/>
          </a:p>
          <a:p>
            <a:pPr marL="658280" indent="-514350">
              <a:buFont typeface="+mj-lt"/>
              <a:buAutoNum type="arabicPeriod"/>
            </a:pPr>
            <a:r>
              <a:rPr lang="zh-TW" altLang="en-US" dirty="0"/>
              <a:t>回傳接收</a:t>
            </a:r>
            <a:r>
              <a:rPr lang="zh-TW" altLang="en-US" dirty="0" smtClean="0"/>
              <a:t>區</a:t>
            </a:r>
            <a:endParaRPr lang="en-US" altLang="zh-TW" dirty="0" smtClean="0"/>
          </a:p>
          <a:p>
            <a:pPr marL="658280" indent="-514350">
              <a:buFont typeface="+mj-lt"/>
              <a:buAutoNum type="arabicPeriod"/>
            </a:pPr>
            <a:r>
              <a:rPr lang="zh-TW" altLang="en-US" dirty="0"/>
              <a:t>清除接收區</a:t>
            </a:r>
          </a:p>
        </p:txBody>
      </p:sp>
      <p:grpSp>
        <p:nvGrpSpPr>
          <p:cNvPr id="20" name="群組 19"/>
          <p:cNvGrpSpPr/>
          <p:nvPr/>
        </p:nvGrpSpPr>
        <p:grpSpPr>
          <a:xfrm>
            <a:off x="3778300" y="1007370"/>
            <a:ext cx="7544853" cy="5452196"/>
            <a:chOff x="4302002" y="915037"/>
            <a:chExt cx="7544853" cy="5452196"/>
          </a:xfrm>
        </p:grpSpPr>
        <p:grpSp>
          <p:nvGrpSpPr>
            <p:cNvPr id="10" name="群組 9"/>
            <p:cNvGrpSpPr/>
            <p:nvPr/>
          </p:nvGrpSpPr>
          <p:grpSpPr>
            <a:xfrm>
              <a:off x="4302002" y="915037"/>
              <a:ext cx="7544853" cy="5452196"/>
              <a:chOff x="4302002" y="915037"/>
              <a:chExt cx="7544853" cy="5452196"/>
            </a:xfrm>
          </p:grpSpPr>
          <p:grpSp>
            <p:nvGrpSpPr>
              <p:cNvPr id="4" name="群組 3"/>
              <p:cNvGrpSpPr/>
              <p:nvPr/>
            </p:nvGrpSpPr>
            <p:grpSpPr>
              <a:xfrm>
                <a:off x="4302002" y="956278"/>
                <a:ext cx="7544853" cy="5410955"/>
                <a:chOff x="2323573" y="1031093"/>
                <a:chExt cx="7544853" cy="5410955"/>
              </a:xfrm>
            </p:grpSpPr>
            <p:pic>
              <p:nvPicPr>
                <p:cNvPr id="5" name="圖片 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323573" y="1031093"/>
                  <a:ext cx="7544853" cy="5410955"/>
                </a:xfrm>
                <a:prstGeom prst="rect">
                  <a:avLst/>
                </a:prstGeom>
              </p:spPr>
            </p:pic>
            <p:sp>
              <p:nvSpPr>
                <p:cNvPr id="6" name="圓角矩形 5"/>
                <p:cNvSpPr/>
                <p:nvPr/>
              </p:nvSpPr>
              <p:spPr>
                <a:xfrm>
                  <a:off x="2801389" y="1221971"/>
                  <a:ext cx="507076" cy="241069"/>
                </a:xfrm>
                <a:prstGeom prst="roundRect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" name="圓角矩形 6"/>
                <p:cNvSpPr/>
                <p:nvPr/>
              </p:nvSpPr>
              <p:spPr>
                <a:xfrm>
                  <a:off x="2510444" y="2975956"/>
                  <a:ext cx="3665912" cy="382386"/>
                </a:xfrm>
                <a:prstGeom prst="roundRect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" name="圓角矩形 7"/>
                <p:cNvSpPr/>
                <p:nvPr/>
              </p:nvSpPr>
              <p:spPr>
                <a:xfrm>
                  <a:off x="6201295" y="3108960"/>
                  <a:ext cx="673330" cy="241069"/>
                </a:xfrm>
                <a:prstGeom prst="roundRect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9" name="文字方塊 8"/>
              <p:cNvSpPr txBox="1"/>
              <p:nvPr/>
            </p:nvSpPr>
            <p:spPr>
              <a:xfrm>
                <a:off x="5286894" y="915037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1.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1" name="文字方塊 10"/>
            <p:cNvSpPr txBox="1"/>
            <p:nvPr/>
          </p:nvSpPr>
          <p:spPr>
            <a:xfrm>
              <a:off x="4302002" y="258641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2.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8182917" y="2716475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3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.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5651617" y="34223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4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.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0504335" y="2261062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5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.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488873" y="3422334"/>
              <a:ext cx="3585555" cy="2837150"/>
            </a:xfrm>
            <a:prstGeom prst="rect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848109" y="2261062"/>
              <a:ext cx="734291" cy="640079"/>
            </a:xfrm>
            <a:prstGeom prst="rect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7727372"/>
      </p:ext>
    </p:extLst>
  </p:cSld>
  <p:clrMapOvr>
    <a:masterClrMapping/>
  </p:clrMapOvr>
</p:sld>
</file>

<file path=ppt/theme/theme1.xml><?xml version="1.0" encoding="utf-8"?>
<a:theme xmlns:a="http://schemas.openxmlformats.org/drawingml/2006/main" name="茂旭主題1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自訂 1">
      <a:majorFont>
        <a:latin typeface="Times New Roman"/>
        <a:ea typeface="新細明體"/>
        <a:cs typeface=""/>
      </a:majorFont>
      <a:minorFont>
        <a:latin typeface="標楷體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茂旭主題1" id="{F6A26654-0913-472D-B19D-9EDA37870F2A}" vid="{619F7E8D-B45F-4E0D-A405-3EBD32111951}"/>
    </a:ext>
  </a:extLst>
</a:theme>
</file>

<file path=ppt/theme/theme2.xml><?xml version="1.0" encoding="utf-8"?>
<a:theme xmlns:a="http://schemas.openxmlformats.org/drawingml/2006/main" name="2_佈景主題3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rgbClr val="FF0000"/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茂旭主題1</Template>
  <TotalTime>334</TotalTime>
  <Words>57</Words>
  <Application>Microsoft Office PowerPoint</Application>
  <PresentationFormat>寬螢幕</PresentationFormat>
  <Paragraphs>24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BiauKai</vt:lpstr>
      <vt:lpstr>新細明體</vt:lpstr>
      <vt:lpstr>標楷體</vt:lpstr>
      <vt:lpstr>Arial</vt:lpstr>
      <vt:lpstr>Times New Roman</vt:lpstr>
      <vt:lpstr>茂旭主題1</vt:lpstr>
      <vt:lpstr>2_佈景主題3</vt:lpstr>
      <vt:lpstr>RS-232 測試軟體</vt:lpstr>
      <vt:lpstr>COM設定</vt:lpstr>
      <vt:lpstr>軟體設定</vt:lpstr>
      <vt:lpstr>軟體操作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RS-232 package格式</dc:title>
  <dc:creator>賀翊程</dc:creator>
  <cp:lastModifiedBy>LAB601</cp:lastModifiedBy>
  <cp:revision>15</cp:revision>
  <dcterms:created xsi:type="dcterms:W3CDTF">2023-04-09T13:48:04Z</dcterms:created>
  <dcterms:modified xsi:type="dcterms:W3CDTF">2023-04-18T08:11:14Z</dcterms:modified>
</cp:coreProperties>
</file>