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0BB77-E85D-4A36-96C4-114962A4F6F3}" v="139" dt="2022-12-06T01:07:24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Arredondo Espinosa" userId="9419239c-2db0-4f52-8b7f-2ad2b6250f51" providerId="ADAL" clId="{1760BB77-E85D-4A36-96C4-114962A4F6F3}"/>
    <pc:docChg chg="undo custSel addSld delSld modSld sldOrd">
      <pc:chgData name="Alexis Arredondo Espinosa" userId="9419239c-2db0-4f52-8b7f-2ad2b6250f51" providerId="ADAL" clId="{1760BB77-E85D-4A36-96C4-114962A4F6F3}" dt="2022-12-06T02:15:20.105" v="1390" actId="1076"/>
      <pc:docMkLst>
        <pc:docMk/>
      </pc:docMkLst>
      <pc:sldChg chg="addSp delSp modSp new mod">
        <pc:chgData name="Alexis Arredondo Espinosa" userId="9419239c-2db0-4f52-8b7f-2ad2b6250f51" providerId="ADAL" clId="{1760BB77-E85D-4A36-96C4-114962A4F6F3}" dt="2022-12-03T22:42:18.819" v="313" actId="27636"/>
        <pc:sldMkLst>
          <pc:docMk/>
          <pc:sldMk cId="2323490840" sldId="256"/>
        </pc:sldMkLst>
        <pc:spChg chg="mod">
          <ac:chgData name="Alexis Arredondo Espinosa" userId="9419239c-2db0-4f52-8b7f-2ad2b6250f51" providerId="ADAL" clId="{1760BB77-E85D-4A36-96C4-114962A4F6F3}" dt="2022-12-03T22:40:36.376" v="168" actId="1076"/>
          <ac:spMkLst>
            <pc:docMk/>
            <pc:sldMk cId="2323490840" sldId="256"/>
            <ac:spMk id="2" creationId="{9CF5BBF7-6528-2CE5-60D5-7A9BCEE9917A}"/>
          </ac:spMkLst>
        </pc:spChg>
        <pc:spChg chg="mod">
          <ac:chgData name="Alexis Arredondo Espinosa" userId="9419239c-2db0-4f52-8b7f-2ad2b6250f51" providerId="ADAL" clId="{1760BB77-E85D-4A36-96C4-114962A4F6F3}" dt="2022-12-03T22:42:18.819" v="313" actId="27636"/>
          <ac:spMkLst>
            <pc:docMk/>
            <pc:sldMk cId="2323490840" sldId="256"/>
            <ac:spMk id="3" creationId="{428CD30F-25A2-AC99-618A-CC8F220E8F29}"/>
          </ac:spMkLst>
        </pc:spChg>
        <pc:spChg chg="add mod">
          <ac:chgData name="Alexis Arredondo Espinosa" userId="9419239c-2db0-4f52-8b7f-2ad2b6250f51" providerId="ADAL" clId="{1760BB77-E85D-4A36-96C4-114962A4F6F3}" dt="2022-12-03T22:41:37.855" v="308" actId="1076"/>
          <ac:spMkLst>
            <pc:docMk/>
            <pc:sldMk cId="2323490840" sldId="256"/>
            <ac:spMk id="4" creationId="{0015320B-F21E-24D6-1F77-0084673966E7}"/>
          </ac:spMkLst>
        </pc:spChg>
        <pc:spChg chg="add del mod">
          <ac:chgData name="Alexis Arredondo Espinosa" userId="9419239c-2db0-4f52-8b7f-2ad2b6250f51" providerId="ADAL" clId="{1760BB77-E85D-4A36-96C4-114962A4F6F3}" dt="2022-12-03T22:42:06.024" v="310"/>
          <ac:spMkLst>
            <pc:docMk/>
            <pc:sldMk cId="2323490840" sldId="256"/>
            <ac:spMk id="5" creationId="{783BCAA6-0679-DA26-2878-1460B3A7B508}"/>
          </ac:spMkLst>
        </pc:spChg>
        <pc:picChg chg="add mod">
          <ac:chgData name="Alexis Arredondo Espinosa" userId="9419239c-2db0-4f52-8b7f-2ad2b6250f51" providerId="ADAL" clId="{1760BB77-E85D-4A36-96C4-114962A4F6F3}" dt="2022-12-03T22:37:02.263" v="8" actId="14100"/>
          <ac:picMkLst>
            <pc:docMk/>
            <pc:sldMk cId="2323490840" sldId="256"/>
            <ac:picMk id="1026" creationId="{8D7D995F-BC78-DC51-FC59-883A8112E02B}"/>
          </ac:picMkLst>
        </pc:picChg>
      </pc:sldChg>
      <pc:sldChg chg="addSp delSp modSp new mod ord">
        <pc:chgData name="Alexis Arredondo Espinosa" userId="9419239c-2db0-4f52-8b7f-2ad2b6250f51" providerId="ADAL" clId="{1760BB77-E85D-4A36-96C4-114962A4F6F3}" dt="2022-12-06T02:15:20.105" v="1390" actId="1076"/>
        <pc:sldMkLst>
          <pc:docMk/>
          <pc:sldMk cId="1022124964" sldId="257"/>
        </pc:sldMkLst>
        <pc:spChg chg="del mod">
          <ac:chgData name="Alexis Arredondo Espinosa" userId="9419239c-2db0-4f52-8b7f-2ad2b6250f51" providerId="ADAL" clId="{1760BB77-E85D-4A36-96C4-114962A4F6F3}" dt="2022-12-03T22:42:24.568" v="314"/>
          <ac:spMkLst>
            <pc:docMk/>
            <pc:sldMk cId="1022124964" sldId="257"/>
            <ac:spMk id="2" creationId="{9E703926-0DD0-35A4-784C-77509B8127CD}"/>
          </ac:spMkLst>
        </pc:spChg>
        <pc:spChg chg="add del mod">
          <ac:chgData name="Alexis Arredondo Espinosa" userId="9419239c-2db0-4f52-8b7f-2ad2b6250f51" providerId="ADAL" clId="{1760BB77-E85D-4A36-96C4-114962A4F6F3}" dt="2022-12-06T02:15:15.785" v="1388" actId="1076"/>
          <ac:spMkLst>
            <pc:docMk/>
            <pc:sldMk cId="1022124964" sldId="257"/>
            <ac:spMk id="3" creationId="{B9301A0A-B9BE-D65D-765C-B4410964166C}"/>
          </ac:spMkLst>
        </pc:spChg>
        <pc:spChg chg="add mod">
          <ac:chgData name="Alexis Arredondo Espinosa" userId="9419239c-2db0-4f52-8b7f-2ad2b6250f51" providerId="ADAL" clId="{1760BB77-E85D-4A36-96C4-114962A4F6F3}" dt="2022-12-06T02:15:20.105" v="1390" actId="1076"/>
          <ac:spMkLst>
            <pc:docMk/>
            <pc:sldMk cId="1022124964" sldId="257"/>
            <ac:spMk id="4" creationId="{7EA5FE8E-698C-5457-7148-F414FF578B2E}"/>
          </ac:spMkLst>
        </pc:spChg>
        <pc:spChg chg="add del mod">
          <ac:chgData name="Alexis Arredondo Espinosa" userId="9419239c-2db0-4f52-8b7f-2ad2b6250f51" providerId="ADAL" clId="{1760BB77-E85D-4A36-96C4-114962A4F6F3}" dt="2022-12-03T22:42:34.076" v="316"/>
          <ac:spMkLst>
            <pc:docMk/>
            <pc:sldMk cId="1022124964" sldId="257"/>
            <ac:spMk id="5" creationId="{DA932735-6E8E-A5D6-4CBA-E28AAB11240B}"/>
          </ac:spMkLst>
        </pc:spChg>
        <pc:picChg chg="add del mod">
          <ac:chgData name="Alexis Arredondo Espinosa" userId="9419239c-2db0-4f52-8b7f-2ad2b6250f51" providerId="ADAL" clId="{1760BB77-E85D-4A36-96C4-114962A4F6F3}" dt="2022-12-06T02:15:09.772" v="1384" actId="478"/>
          <ac:picMkLst>
            <pc:docMk/>
            <pc:sldMk cId="1022124964" sldId="257"/>
            <ac:picMk id="5" creationId="{32F1FC8F-18FF-9D3E-46B5-AADB68BF617E}"/>
          </ac:picMkLst>
        </pc:picChg>
      </pc:sldChg>
      <pc:sldChg chg="addSp delSp modSp new mod">
        <pc:chgData name="Alexis Arredondo Espinosa" userId="9419239c-2db0-4f52-8b7f-2ad2b6250f51" providerId="ADAL" clId="{1760BB77-E85D-4A36-96C4-114962A4F6F3}" dt="2022-12-06T00:14:54.795" v="1044" actId="20577"/>
        <pc:sldMkLst>
          <pc:docMk/>
          <pc:sldMk cId="2683287771" sldId="258"/>
        </pc:sldMkLst>
        <pc:spChg chg="del">
          <ac:chgData name="Alexis Arredondo Espinosa" userId="9419239c-2db0-4f52-8b7f-2ad2b6250f51" providerId="ADAL" clId="{1760BB77-E85D-4A36-96C4-114962A4F6F3}" dt="2022-12-03T23:29:07.671" v="342" actId="478"/>
          <ac:spMkLst>
            <pc:docMk/>
            <pc:sldMk cId="2683287771" sldId="258"/>
            <ac:spMk id="2" creationId="{95FF4D24-744F-8ACF-713E-376AC1C39291}"/>
          </ac:spMkLst>
        </pc:spChg>
        <pc:spChg chg="del">
          <ac:chgData name="Alexis Arredondo Espinosa" userId="9419239c-2db0-4f52-8b7f-2ad2b6250f51" providerId="ADAL" clId="{1760BB77-E85D-4A36-96C4-114962A4F6F3}" dt="2022-12-03T23:29:06.058" v="341" actId="478"/>
          <ac:spMkLst>
            <pc:docMk/>
            <pc:sldMk cId="2683287771" sldId="258"/>
            <ac:spMk id="3" creationId="{3DF55914-32BA-F177-CEBA-850E36AB9FB8}"/>
          </ac:spMkLst>
        </pc:spChg>
        <pc:spChg chg="add del mod">
          <ac:chgData name="Alexis Arredondo Espinosa" userId="9419239c-2db0-4f52-8b7f-2ad2b6250f51" providerId="ADAL" clId="{1760BB77-E85D-4A36-96C4-114962A4F6F3}" dt="2022-12-03T23:29:01.879" v="340" actId="478"/>
          <ac:spMkLst>
            <pc:docMk/>
            <pc:sldMk cId="2683287771" sldId="258"/>
            <ac:spMk id="4" creationId="{CBCB601C-8C12-078E-A1B7-FBEE4B211813}"/>
          </ac:spMkLst>
        </pc:spChg>
        <pc:spChg chg="add del mod">
          <ac:chgData name="Alexis Arredondo Espinosa" userId="9419239c-2db0-4f52-8b7f-2ad2b6250f51" providerId="ADAL" clId="{1760BB77-E85D-4A36-96C4-114962A4F6F3}" dt="2022-12-03T23:44:59.874" v="665" actId="478"/>
          <ac:spMkLst>
            <pc:docMk/>
            <pc:sldMk cId="2683287771" sldId="258"/>
            <ac:spMk id="5" creationId="{501B115A-5112-2ED9-81E2-7730678A6407}"/>
          </ac:spMkLst>
        </pc:spChg>
        <pc:spChg chg="add mod">
          <ac:chgData name="Alexis Arredondo Espinosa" userId="9419239c-2db0-4f52-8b7f-2ad2b6250f51" providerId="ADAL" clId="{1760BB77-E85D-4A36-96C4-114962A4F6F3}" dt="2022-12-06T00:14:54.795" v="1044" actId="20577"/>
          <ac:spMkLst>
            <pc:docMk/>
            <pc:sldMk cId="2683287771" sldId="258"/>
            <ac:spMk id="6" creationId="{9A6D2DA5-8E7C-9C04-B042-9B0C09F0873A}"/>
          </ac:spMkLst>
        </pc:spChg>
        <pc:spChg chg="add mod">
          <ac:chgData name="Alexis Arredondo Espinosa" userId="9419239c-2db0-4f52-8b7f-2ad2b6250f51" providerId="ADAL" clId="{1760BB77-E85D-4A36-96C4-114962A4F6F3}" dt="2022-12-03T23:28:56.042" v="339"/>
          <ac:spMkLst>
            <pc:docMk/>
            <pc:sldMk cId="2683287771" sldId="258"/>
            <ac:spMk id="7" creationId="{8E0637F6-788C-973E-6807-BBA2FB309C10}"/>
          </ac:spMkLst>
        </pc:spChg>
        <pc:spChg chg="add mod">
          <ac:chgData name="Alexis Arredondo Espinosa" userId="9419239c-2db0-4f52-8b7f-2ad2b6250f51" providerId="ADAL" clId="{1760BB77-E85D-4A36-96C4-114962A4F6F3}" dt="2022-12-03T23:28:56.042" v="339"/>
          <ac:spMkLst>
            <pc:docMk/>
            <pc:sldMk cId="2683287771" sldId="258"/>
            <ac:spMk id="8" creationId="{BDEB8F9C-6646-3E1B-131B-7698CBBB053B}"/>
          </ac:spMkLst>
        </pc:spChg>
        <pc:spChg chg="add mod">
          <ac:chgData name="Alexis Arredondo Espinosa" userId="9419239c-2db0-4f52-8b7f-2ad2b6250f51" providerId="ADAL" clId="{1760BB77-E85D-4A36-96C4-114962A4F6F3}" dt="2022-12-03T23:47:47.114" v="702" actId="1076"/>
          <ac:spMkLst>
            <pc:docMk/>
            <pc:sldMk cId="2683287771" sldId="258"/>
            <ac:spMk id="9" creationId="{B64644FB-D7A3-4C85-4260-BCD17C092727}"/>
          </ac:spMkLst>
        </pc:spChg>
        <pc:spChg chg="add mod">
          <ac:chgData name="Alexis Arredondo Espinosa" userId="9419239c-2db0-4f52-8b7f-2ad2b6250f51" providerId="ADAL" clId="{1760BB77-E85D-4A36-96C4-114962A4F6F3}" dt="2022-12-03T23:28:56.042" v="339"/>
          <ac:spMkLst>
            <pc:docMk/>
            <pc:sldMk cId="2683287771" sldId="258"/>
            <ac:spMk id="10" creationId="{97539555-BD91-6C78-7947-AFDC77285CFC}"/>
          </ac:spMkLst>
        </pc:spChg>
        <pc:spChg chg="add mod">
          <ac:chgData name="Alexis Arredondo Espinosa" userId="9419239c-2db0-4f52-8b7f-2ad2b6250f51" providerId="ADAL" clId="{1760BB77-E85D-4A36-96C4-114962A4F6F3}" dt="2022-12-05T21:17:21.073" v="705" actId="20577"/>
          <ac:spMkLst>
            <pc:docMk/>
            <pc:sldMk cId="2683287771" sldId="258"/>
            <ac:spMk id="11" creationId="{55053411-AB31-7511-5E9D-501255085A05}"/>
          </ac:spMkLst>
        </pc:spChg>
        <pc:spChg chg="add mod">
          <ac:chgData name="Alexis Arredondo Espinosa" userId="9419239c-2db0-4f52-8b7f-2ad2b6250f51" providerId="ADAL" clId="{1760BB77-E85D-4A36-96C4-114962A4F6F3}" dt="2022-12-03T23:28:56.042" v="339"/>
          <ac:spMkLst>
            <pc:docMk/>
            <pc:sldMk cId="2683287771" sldId="258"/>
            <ac:spMk id="12" creationId="{ED2364FA-C9AF-000F-7BE0-766837AD4BFA}"/>
          </ac:spMkLst>
        </pc:spChg>
        <pc:spChg chg="add mod">
          <ac:chgData name="Alexis Arredondo Espinosa" userId="9419239c-2db0-4f52-8b7f-2ad2b6250f51" providerId="ADAL" clId="{1760BB77-E85D-4A36-96C4-114962A4F6F3}" dt="2022-12-05T21:18:02.020" v="723" actId="1076"/>
          <ac:spMkLst>
            <pc:docMk/>
            <pc:sldMk cId="2683287771" sldId="258"/>
            <ac:spMk id="13" creationId="{AA905C8B-097E-6E3A-70B8-49E966C142D2}"/>
          </ac:spMkLst>
        </pc:spChg>
        <pc:spChg chg="add mod">
          <ac:chgData name="Alexis Arredondo Espinosa" userId="9419239c-2db0-4f52-8b7f-2ad2b6250f51" providerId="ADAL" clId="{1760BB77-E85D-4A36-96C4-114962A4F6F3}" dt="2022-12-03T23:28:56.042" v="339"/>
          <ac:spMkLst>
            <pc:docMk/>
            <pc:sldMk cId="2683287771" sldId="258"/>
            <ac:spMk id="14" creationId="{036855A5-E2EA-24D8-FB90-EA73A76B4A59}"/>
          </ac:spMkLst>
        </pc:spChg>
        <pc:spChg chg="add mod">
          <ac:chgData name="Alexis Arredondo Espinosa" userId="9419239c-2db0-4f52-8b7f-2ad2b6250f51" providerId="ADAL" clId="{1760BB77-E85D-4A36-96C4-114962A4F6F3}" dt="2022-12-05T21:17:59.241" v="722" actId="1076"/>
          <ac:spMkLst>
            <pc:docMk/>
            <pc:sldMk cId="2683287771" sldId="258"/>
            <ac:spMk id="15" creationId="{368DF45E-F80E-6E7C-CFB9-465AA5F6362F}"/>
          </ac:spMkLst>
        </pc:spChg>
        <pc:spChg chg="add mod">
          <ac:chgData name="Alexis Arredondo Espinosa" userId="9419239c-2db0-4f52-8b7f-2ad2b6250f51" providerId="ADAL" clId="{1760BB77-E85D-4A36-96C4-114962A4F6F3}" dt="2022-12-03T23:28:56.042" v="339"/>
          <ac:spMkLst>
            <pc:docMk/>
            <pc:sldMk cId="2683287771" sldId="258"/>
            <ac:spMk id="16" creationId="{77A3FA47-BAAC-91B1-8228-73983CC41CFE}"/>
          </ac:spMkLst>
        </pc:spChg>
        <pc:spChg chg="add mod">
          <ac:chgData name="Alexis Arredondo Espinosa" userId="9419239c-2db0-4f52-8b7f-2ad2b6250f51" providerId="ADAL" clId="{1760BB77-E85D-4A36-96C4-114962A4F6F3}" dt="2022-12-05T21:17:57.534" v="721" actId="1076"/>
          <ac:spMkLst>
            <pc:docMk/>
            <pc:sldMk cId="2683287771" sldId="258"/>
            <ac:spMk id="17" creationId="{1BF0CDF0-606A-30F1-C560-827A75040A15}"/>
          </ac:spMkLst>
        </pc:spChg>
        <pc:spChg chg="add mod">
          <ac:chgData name="Alexis Arredondo Espinosa" userId="9419239c-2db0-4f52-8b7f-2ad2b6250f51" providerId="ADAL" clId="{1760BB77-E85D-4A36-96C4-114962A4F6F3}" dt="2022-12-03T23:28:56.042" v="339"/>
          <ac:spMkLst>
            <pc:docMk/>
            <pc:sldMk cId="2683287771" sldId="258"/>
            <ac:spMk id="18" creationId="{545F21BA-DC56-AE1A-97A5-38AB720247A6}"/>
          </ac:spMkLst>
        </pc:spChg>
        <pc:spChg chg="add mod">
          <ac:chgData name="Alexis Arredondo Espinosa" userId="9419239c-2db0-4f52-8b7f-2ad2b6250f51" providerId="ADAL" clId="{1760BB77-E85D-4A36-96C4-114962A4F6F3}" dt="2022-12-05T21:17:46.761" v="715" actId="20577"/>
          <ac:spMkLst>
            <pc:docMk/>
            <pc:sldMk cId="2683287771" sldId="258"/>
            <ac:spMk id="19" creationId="{D20EFDA5-E2A5-5C70-260E-C90B4709F6E0}"/>
          </ac:spMkLst>
        </pc:spChg>
        <pc:spChg chg="add mod">
          <ac:chgData name="Alexis Arredondo Espinosa" userId="9419239c-2db0-4f52-8b7f-2ad2b6250f51" providerId="ADAL" clId="{1760BB77-E85D-4A36-96C4-114962A4F6F3}" dt="2022-12-03T23:28:56.042" v="339"/>
          <ac:spMkLst>
            <pc:docMk/>
            <pc:sldMk cId="2683287771" sldId="258"/>
            <ac:spMk id="20" creationId="{B237C114-234F-DCAE-6458-AB536DC8CAE8}"/>
          </ac:spMkLst>
        </pc:spChg>
        <pc:spChg chg="add mod">
          <ac:chgData name="Alexis Arredondo Espinosa" userId="9419239c-2db0-4f52-8b7f-2ad2b6250f51" providerId="ADAL" clId="{1760BB77-E85D-4A36-96C4-114962A4F6F3}" dt="2022-12-03T23:28:56.042" v="339"/>
          <ac:spMkLst>
            <pc:docMk/>
            <pc:sldMk cId="2683287771" sldId="258"/>
            <ac:spMk id="21" creationId="{9BFAC3A0-B894-7947-2D6D-1E8F181EAF9F}"/>
          </ac:spMkLst>
        </pc:spChg>
        <pc:spChg chg="add mod">
          <ac:chgData name="Alexis Arredondo Espinosa" userId="9419239c-2db0-4f52-8b7f-2ad2b6250f51" providerId="ADAL" clId="{1760BB77-E85D-4A36-96C4-114962A4F6F3}" dt="2022-12-03T23:28:56.042" v="339"/>
          <ac:spMkLst>
            <pc:docMk/>
            <pc:sldMk cId="2683287771" sldId="258"/>
            <ac:spMk id="22" creationId="{2CB724F8-26E2-A910-DDC0-A0D90662DE02}"/>
          </ac:spMkLst>
        </pc:spChg>
        <pc:spChg chg="add del mod">
          <ac:chgData name="Alexis Arredondo Espinosa" userId="9419239c-2db0-4f52-8b7f-2ad2b6250f51" providerId="ADAL" clId="{1760BB77-E85D-4A36-96C4-114962A4F6F3}" dt="2022-12-03T23:42:42.208" v="624" actId="478"/>
          <ac:spMkLst>
            <pc:docMk/>
            <pc:sldMk cId="2683287771" sldId="258"/>
            <ac:spMk id="23" creationId="{7AC498F7-EC92-13DE-D114-BB93EB1B57CF}"/>
          </ac:spMkLst>
        </pc:spChg>
        <pc:spChg chg="add del">
          <ac:chgData name="Alexis Arredondo Espinosa" userId="9419239c-2db0-4f52-8b7f-2ad2b6250f51" providerId="ADAL" clId="{1760BB77-E85D-4A36-96C4-114962A4F6F3}" dt="2022-12-03T23:39:21.288" v="371"/>
          <ac:spMkLst>
            <pc:docMk/>
            <pc:sldMk cId="2683287771" sldId="258"/>
            <ac:spMk id="24" creationId="{05E65619-41DF-748B-2546-7CE83B799CBD}"/>
          </ac:spMkLst>
        </pc:spChg>
        <pc:spChg chg="add del mod">
          <ac:chgData name="Alexis Arredondo Espinosa" userId="9419239c-2db0-4f52-8b7f-2ad2b6250f51" providerId="ADAL" clId="{1760BB77-E85D-4A36-96C4-114962A4F6F3}" dt="2022-12-03T23:44:34.179" v="656" actId="478"/>
          <ac:spMkLst>
            <pc:docMk/>
            <pc:sldMk cId="2683287771" sldId="258"/>
            <ac:spMk id="26" creationId="{9A4BAB0A-0A8D-3D30-C187-2D5F1CDE950C}"/>
          </ac:spMkLst>
        </pc:spChg>
        <pc:spChg chg="add del">
          <ac:chgData name="Alexis Arredondo Espinosa" userId="9419239c-2db0-4f52-8b7f-2ad2b6250f51" providerId="ADAL" clId="{1760BB77-E85D-4A36-96C4-114962A4F6F3}" dt="2022-12-03T23:40:13.597" v="376"/>
          <ac:spMkLst>
            <pc:docMk/>
            <pc:sldMk cId="2683287771" sldId="258"/>
            <ac:spMk id="27" creationId="{7E260C0D-80E8-2EBE-A370-79A974453D23}"/>
          </ac:spMkLst>
        </pc:spChg>
        <pc:spChg chg="add mod">
          <ac:chgData name="Alexis Arredondo Espinosa" userId="9419239c-2db0-4f52-8b7f-2ad2b6250f51" providerId="ADAL" clId="{1760BB77-E85D-4A36-96C4-114962A4F6F3}" dt="2022-12-05T21:17:51.861" v="720" actId="20577"/>
          <ac:spMkLst>
            <pc:docMk/>
            <pc:sldMk cId="2683287771" sldId="258"/>
            <ac:spMk id="28" creationId="{40D8999C-5F60-FC21-6FAF-BE23FF16D60C}"/>
          </ac:spMkLst>
        </pc:spChg>
        <pc:spChg chg="add mod">
          <ac:chgData name="Alexis Arredondo Espinosa" userId="9419239c-2db0-4f52-8b7f-2ad2b6250f51" providerId="ADAL" clId="{1760BB77-E85D-4A36-96C4-114962A4F6F3}" dt="2022-12-05T21:17:40.222" v="713" actId="20577"/>
          <ac:spMkLst>
            <pc:docMk/>
            <pc:sldMk cId="2683287771" sldId="258"/>
            <ac:spMk id="29" creationId="{F743E5FE-79BD-4F58-AEB9-AEAC93FE52F9}"/>
          </ac:spMkLst>
        </pc:spChg>
        <pc:picChg chg="add mod">
          <ac:chgData name="Alexis Arredondo Espinosa" userId="9419239c-2db0-4f52-8b7f-2ad2b6250f51" providerId="ADAL" clId="{1760BB77-E85D-4A36-96C4-114962A4F6F3}" dt="2022-12-03T23:47:38.002" v="701" actId="1076"/>
          <ac:picMkLst>
            <pc:docMk/>
            <pc:sldMk cId="2683287771" sldId="258"/>
            <ac:picMk id="2052" creationId="{72F9CFF5-8554-0E70-E132-7EEB91D66BA9}"/>
          </ac:picMkLst>
        </pc:picChg>
      </pc:sldChg>
      <pc:sldChg chg="addSp delSp modSp new mod">
        <pc:chgData name="Alexis Arredondo Espinosa" userId="9419239c-2db0-4f52-8b7f-2ad2b6250f51" providerId="ADAL" clId="{1760BB77-E85D-4A36-96C4-114962A4F6F3}" dt="2022-12-05T21:27:51.152" v="801" actId="1076"/>
        <pc:sldMkLst>
          <pc:docMk/>
          <pc:sldMk cId="2649933779" sldId="259"/>
        </pc:sldMkLst>
        <pc:spChg chg="del">
          <ac:chgData name="Alexis Arredondo Espinosa" userId="9419239c-2db0-4f52-8b7f-2ad2b6250f51" providerId="ADAL" clId="{1760BB77-E85D-4A36-96C4-114962A4F6F3}" dt="2022-12-05T21:27:44.868" v="798" actId="478"/>
          <ac:spMkLst>
            <pc:docMk/>
            <pc:sldMk cId="2649933779" sldId="259"/>
            <ac:spMk id="2" creationId="{3B7FBC88-1C82-0108-43BE-F787941A4A6E}"/>
          </ac:spMkLst>
        </pc:spChg>
        <pc:spChg chg="del mod">
          <ac:chgData name="Alexis Arredondo Espinosa" userId="9419239c-2db0-4f52-8b7f-2ad2b6250f51" providerId="ADAL" clId="{1760BB77-E85D-4A36-96C4-114962A4F6F3}" dt="2022-12-05T21:22:43.627" v="736" actId="478"/>
          <ac:spMkLst>
            <pc:docMk/>
            <pc:sldMk cId="2649933779" sldId="259"/>
            <ac:spMk id="3" creationId="{3C25127B-8168-8EA7-4B04-2C619622AA7D}"/>
          </ac:spMkLst>
        </pc:spChg>
        <pc:spChg chg="add del mod">
          <ac:chgData name="Alexis Arredondo Espinosa" userId="9419239c-2db0-4f52-8b7f-2ad2b6250f51" providerId="ADAL" clId="{1760BB77-E85D-4A36-96C4-114962A4F6F3}" dt="2022-12-05T21:25:02.375" v="757" actId="478"/>
          <ac:spMkLst>
            <pc:docMk/>
            <pc:sldMk cId="2649933779" sldId="259"/>
            <ac:spMk id="5" creationId="{CD88EEC5-7EC8-8DF3-1140-0146C3941137}"/>
          </ac:spMkLst>
        </pc:spChg>
        <pc:picChg chg="add mod">
          <ac:chgData name="Alexis Arredondo Espinosa" userId="9419239c-2db0-4f52-8b7f-2ad2b6250f51" providerId="ADAL" clId="{1760BB77-E85D-4A36-96C4-114962A4F6F3}" dt="2022-12-05T21:27:47.788" v="799" actId="1076"/>
          <ac:picMkLst>
            <pc:docMk/>
            <pc:sldMk cId="2649933779" sldId="259"/>
            <ac:picMk id="1026" creationId="{67BB5BFA-8F40-CB3F-559F-8D5A81EB16AD}"/>
          </ac:picMkLst>
        </pc:picChg>
        <pc:picChg chg="add mod">
          <ac:chgData name="Alexis Arredondo Espinosa" userId="9419239c-2db0-4f52-8b7f-2ad2b6250f51" providerId="ADAL" clId="{1760BB77-E85D-4A36-96C4-114962A4F6F3}" dt="2022-12-05T21:27:51.152" v="801" actId="1076"/>
          <ac:picMkLst>
            <pc:docMk/>
            <pc:sldMk cId="2649933779" sldId="259"/>
            <ac:picMk id="1028" creationId="{D20AF397-588A-0B5D-5AEE-29FB0F4AF79B}"/>
          </ac:picMkLst>
        </pc:picChg>
        <pc:picChg chg="add del mod">
          <ac:chgData name="Alexis Arredondo Espinosa" userId="9419239c-2db0-4f52-8b7f-2ad2b6250f51" providerId="ADAL" clId="{1760BB77-E85D-4A36-96C4-114962A4F6F3}" dt="2022-12-05T21:27:34.309" v="795" actId="478"/>
          <ac:picMkLst>
            <pc:docMk/>
            <pc:sldMk cId="2649933779" sldId="259"/>
            <ac:picMk id="1030" creationId="{582B30A6-90BB-0F61-6593-B68D7A1703C4}"/>
          </ac:picMkLst>
        </pc:picChg>
        <pc:picChg chg="add mod">
          <ac:chgData name="Alexis Arredondo Espinosa" userId="9419239c-2db0-4f52-8b7f-2ad2b6250f51" providerId="ADAL" clId="{1760BB77-E85D-4A36-96C4-114962A4F6F3}" dt="2022-12-05T21:27:48.857" v="800" actId="1076"/>
          <ac:picMkLst>
            <pc:docMk/>
            <pc:sldMk cId="2649933779" sldId="259"/>
            <ac:picMk id="1032" creationId="{8315AF18-E164-D6B6-4ACE-5D80D14BACD5}"/>
          </ac:picMkLst>
        </pc:picChg>
        <pc:picChg chg="add del mod">
          <ac:chgData name="Alexis Arredondo Espinosa" userId="9419239c-2db0-4f52-8b7f-2ad2b6250f51" providerId="ADAL" clId="{1760BB77-E85D-4A36-96C4-114962A4F6F3}" dt="2022-12-05T21:27:33.088" v="794" actId="478"/>
          <ac:picMkLst>
            <pc:docMk/>
            <pc:sldMk cId="2649933779" sldId="259"/>
            <ac:picMk id="1034" creationId="{4B8A5D1C-654E-3603-E5CB-4F0A16932DDF}"/>
          </ac:picMkLst>
        </pc:picChg>
      </pc:sldChg>
      <pc:sldChg chg="modSp add del mod">
        <pc:chgData name="Alexis Arredondo Espinosa" userId="9419239c-2db0-4f52-8b7f-2ad2b6250f51" providerId="ADAL" clId="{1760BB77-E85D-4A36-96C4-114962A4F6F3}" dt="2022-12-05T21:22:33.244" v="734" actId="47"/>
        <pc:sldMkLst>
          <pc:docMk/>
          <pc:sldMk cId="2622836491" sldId="260"/>
        </pc:sldMkLst>
        <pc:spChg chg="mod">
          <ac:chgData name="Alexis Arredondo Espinosa" userId="9419239c-2db0-4f52-8b7f-2ad2b6250f51" providerId="ADAL" clId="{1760BB77-E85D-4A36-96C4-114962A4F6F3}" dt="2022-12-05T21:19:26.846" v="729" actId="20577"/>
          <ac:spMkLst>
            <pc:docMk/>
            <pc:sldMk cId="2622836491" sldId="260"/>
            <ac:spMk id="9" creationId="{B64644FB-D7A3-4C85-4260-BCD17C092727}"/>
          </ac:spMkLst>
        </pc:spChg>
      </pc:sldChg>
      <pc:sldChg chg="addSp modSp new mod ord">
        <pc:chgData name="Alexis Arredondo Espinosa" userId="9419239c-2db0-4f52-8b7f-2ad2b6250f51" providerId="ADAL" clId="{1760BB77-E85D-4A36-96C4-114962A4F6F3}" dt="2022-12-06T00:14:15.455" v="994" actId="1076"/>
        <pc:sldMkLst>
          <pc:docMk/>
          <pc:sldMk cId="3347184787" sldId="261"/>
        </pc:sldMkLst>
        <pc:spChg chg="mod">
          <ac:chgData name="Alexis Arredondo Espinosa" userId="9419239c-2db0-4f52-8b7f-2ad2b6250f51" providerId="ADAL" clId="{1760BB77-E85D-4A36-96C4-114962A4F6F3}" dt="2022-12-06T00:11:10.209" v="898" actId="20577"/>
          <ac:spMkLst>
            <pc:docMk/>
            <pc:sldMk cId="3347184787" sldId="261"/>
            <ac:spMk id="2" creationId="{75D53560-5995-C05A-905E-533B5AA8FDC2}"/>
          </ac:spMkLst>
        </pc:spChg>
        <pc:spChg chg="mod">
          <ac:chgData name="Alexis Arredondo Espinosa" userId="9419239c-2db0-4f52-8b7f-2ad2b6250f51" providerId="ADAL" clId="{1760BB77-E85D-4A36-96C4-114962A4F6F3}" dt="2022-12-06T00:14:09.739" v="992" actId="1076"/>
          <ac:spMkLst>
            <pc:docMk/>
            <pc:sldMk cId="3347184787" sldId="261"/>
            <ac:spMk id="3" creationId="{429675F0-12DD-AD86-A180-296DE70EBCA4}"/>
          </ac:spMkLst>
        </pc:spChg>
        <pc:picChg chg="add mod">
          <ac:chgData name="Alexis Arredondo Espinosa" userId="9419239c-2db0-4f52-8b7f-2ad2b6250f51" providerId="ADAL" clId="{1760BB77-E85D-4A36-96C4-114962A4F6F3}" dt="2022-12-06T00:11:53.382" v="944" actId="1076"/>
          <ac:picMkLst>
            <pc:docMk/>
            <pc:sldMk cId="3347184787" sldId="261"/>
            <ac:picMk id="4" creationId="{F562289B-6859-D0FF-897E-61D8AA078728}"/>
          </ac:picMkLst>
        </pc:picChg>
        <pc:picChg chg="add mod">
          <ac:chgData name="Alexis Arredondo Espinosa" userId="9419239c-2db0-4f52-8b7f-2ad2b6250f51" providerId="ADAL" clId="{1760BB77-E85D-4A36-96C4-114962A4F6F3}" dt="2022-12-06T00:14:15.455" v="994" actId="1076"/>
          <ac:picMkLst>
            <pc:docMk/>
            <pc:sldMk cId="3347184787" sldId="261"/>
            <ac:picMk id="6" creationId="{C2C3ADBE-68BE-F87F-4A63-CDEA70AE0717}"/>
          </ac:picMkLst>
        </pc:picChg>
      </pc:sldChg>
      <pc:sldChg chg="addSp delSp modSp add mod ord">
        <pc:chgData name="Alexis Arredondo Espinosa" userId="9419239c-2db0-4f52-8b7f-2ad2b6250f51" providerId="ADAL" clId="{1760BB77-E85D-4A36-96C4-114962A4F6F3}" dt="2022-12-06T02:14:11.865" v="1383" actId="20577"/>
        <pc:sldMkLst>
          <pc:docMk/>
          <pc:sldMk cId="185055063" sldId="262"/>
        </pc:sldMkLst>
        <pc:spChg chg="del">
          <ac:chgData name="Alexis Arredondo Espinosa" userId="9419239c-2db0-4f52-8b7f-2ad2b6250f51" providerId="ADAL" clId="{1760BB77-E85D-4A36-96C4-114962A4F6F3}" dt="2022-12-06T00:15:42.713" v="1045" actId="478"/>
          <ac:spMkLst>
            <pc:docMk/>
            <pc:sldMk cId="185055063" sldId="262"/>
            <ac:spMk id="2" creationId="{3B7FBC88-1C82-0108-43BE-F787941A4A6E}"/>
          </ac:spMkLst>
        </pc:spChg>
        <pc:spChg chg="mod">
          <ac:chgData name="Alexis Arredondo Espinosa" userId="9419239c-2db0-4f52-8b7f-2ad2b6250f51" providerId="ADAL" clId="{1760BB77-E85D-4A36-96C4-114962A4F6F3}" dt="2022-12-06T02:14:11.865" v="1383" actId="20577"/>
          <ac:spMkLst>
            <pc:docMk/>
            <pc:sldMk cId="185055063" sldId="262"/>
            <ac:spMk id="3" creationId="{3C25127B-8168-8EA7-4B04-2C619622AA7D}"/>
          </ac:spMkLst>
        </pc:spChg>
        <pc:spChg chg="add mod">
          <ac:chgData name="Alexis Arredondo Espinosa" userId="9419239c-2db0-4f52-8b7f-2ad2b6250f51" providerId="ADAL" clId="{1760BB77-E85D-4A36-96C4-114962A4F6F3}" dt="2022-12-06T01:15:47.153" v="1374" actId="1076"/>
          <ac:spMkLst>
            <pc:docMk/>
            <pc:sldMk cId="185055063" sldId="262"/>
            <ac:spMk id="4" creationId="{75455FA5-4CB3-88E6-D053-0409F5D4139D}"/>
          </ac:spMkLst>
        </pc:spChg>
        <pc:spChg chg="add del">
          <ac:chgData name="Alexis Arredondo Espinosa" userId="9419239c-2db0-4f52-8b7f-2ad2b6250f51" providerId="ADAL" clId="{1760BB77-E85D-4A36-96C4-114962A4F6F3}" dt="2022-12-06T01:05:38.154" v="1280"/>
          <ac:spMkLst>
            <pc:docMk/>
            <pc:sldMk cId="185055063" sldId="262"/>
            <ac:spMk id="5" creationId="{084E8835-3E58-2FD9-53E1-6CA2280EC0FE}"/>
          </ac:spMkLst>
        </pc:spChg>
        <pc:spChg chg="add mod">
          <ac:chgData name="Alexis Arredondo Espinosa" userId="9419239c-2db0-4f52-8b7f-2ad2b6250f51" providerId="ADAL" clId="{1760BB77-E85D-4A36-96C4-114962A4F6F3}" dt="2022-12-06T01:05:45.128" v="1282" actId="21"/>
          <ac:spMkLst>
            <pc:docMk/>
            <pc:sldMk cId="185055063" sldId="262"/>
            <ac:spMk id="6" creationId="{89A9C375-FA47-29C9-4F84-7B239CB0F563}"/>
          </ac:spMkLst>
        </pc:spChg>
      </pc:sldChg>
      <pc:sldChg chg="delSp modSp add mod">
        <pc:chgData name="Alexis Arredondo Espinosa" userId="9419239c-2db0-4f52-8b7f-2ad2b6250f51" providerId="ADAL" clId="{1760BB77-E85D-4A36-96C4-114962A4F6F3}" dt="2022-12-05T21:28:11.623" v="804" actId="478"/>
        <pc:sldMkLst>
          <pc:docMk/>
          <pc:sldMk cId="541644136" sldId="263"/>
        </pc:sldMkLst>
        <pc:spChg chg="del">
          <ac:chgData name="Alexis Arredondo Espinosa" userId="9419239c-2db0-4f52-8b7f-2ad2b6250f51" providerId="ADAL" clId="{1760BB77-E85D-4A36-96C4-114962A4F6F3}" dt="2022-12-05T21:28:11.623" v="804" actId="478"/>
          <ac:spMkLst>
            <pc:docMk/>
            <pc:sldMk cId="541644136" sldId="263"/>
            <ac:spMk id="2" creationId="{3B7FBC88-1C82-0108-43BE-F787941A4A6E}"/>
          </ac:spMkLst>
        </pc:spChg>
        <pc:picChg chg="del">
          <ac:chgData name="Alexis Arredondo Espinosa" userId="9419239c-2db0-4f52-8b7f-2ad2b6250f51" providerId="ADAL" clId="{1760BB77-E85D-4A36-96C4-114962A4F6F3}" dt="2022-12-05T21:27:18.755" v="786" actId="478"/>
          <ac:picMkLst>
            <pc:docMk/>
            <pc:sldMk cId="541644136" sldId="263"/>
            <ac:picMk id="1026" creationId="{67BB5BFA-8F40-CB3F-559F-8D5A81EB16AD}"/>
          </ac:picMkLst>
        </pc:picChg>
        <pc:picChg chg="del">
          <ac:chgData name="Alexis Arredondo Espinosa" userId="9419239c-2db0-4f52-8b7f-2ad2b6250f51" providerId="ADAL" clId="{1760BB77-E85D-4A36-96C4-114962A4F6F3}" dt="2022-12-05T21:27:19.726" v="788" actId="478"/>
          <ac:picMkLst>
            <pc:docMk/>
            <pc:sldMk cId="541644136" sldId="263"/>
            <ac:picMk id="1028" creationId="{D20AF397-588A-0B5D-5AEE-29FB0F4AF79B}"/>
          </ac:picMkLst>
        </pc:picChg>
        <pc:picChg chg="mod">
          <ac:chgData name="Alexis Arredondo Espinosa" userId="9419239c-2db0-4f52-8b7f-2ad2b6250f51" providerId="ADAL" clId="{1760BB77-E85D-4A36-96C4-114962A4F6F3}" dt="2022-12-05T21:28:10.232" v="803" actId="1076"/>
          <ac:picMkLst>
            <pc:docMk/>
            <pc:sldMk cId="541644136" sldId="263"/>
            <ac:picMk id="1030" creationId="{582B30A6-90BB-0F61-6593-B68D7A1703C4}"/>
          </ac:picMkLst>
        </pc:picChg>
        <pc:picChg chg="del">
          <ac:chgData name="Alexis Arredondo Espinosa" userId="9419239c-2db0-4f52-8b7f-2ad2b6250f51" providerId="ADAL" clId="{1760BB77-E85D-4A36-96C4-114962A4F6F3}" dt="2022-12-05T21:27:19.241" v="787" actId="478"/>
          <ac:picMkLst>
            <pc:docMk/>
            <pc:sldMk cId="541644136" sldId="263"/>
            <ac:picMk id="1032" creationId="{8315AF18-E164-D6B6-4ACE-5D80D14BACD5}"/>
          </ac:picMkLst>
        </pc:picChg>
        <pc:picChg chg="mod">
          <ac:chgData name="Alexis Arredondo Espinosa" userId="9419239c-2db0-4f52-8b7f-2ad2b6250f51" providerId="ADAL" clId="{1760BB77-E85D-4A36-96C4-114962A4F6F3}" dt="2022-12-05T21:28:08.072" v="802" actId="1076"/>
          <ac:picMkLst>
            <pc:docMk/>
            <pc:sldMk cId="541644136" sldId="263"/>
            <ac:picMk id="1034" creationId="{4B8A5D1C-654E-3603-E5CB-4F0A16932DDF}"/>
          </ac:picMkLst>
        </pc:picChg>
      </pc:sldChg>
      <pc:sldChg chg="addSp delSp modSp add mod">
        <pc:chgData name="Alexis Arredondo Espinosa" userId="9419239c-2db0-4f52-8b7f-2ad2b6250f51" providerId="ADAL" clId="{1760BB77-E85D-4A36-96C4-114962A4F6F3}" dt="2022-12-06T01:09:00.191" v="1350" actId="1440"/>
        <pc:sldMkLst>
          <pc:docMk/>
          <pc:sldMk cId="2809739998" sldId="264"/>
        </pc:sldMkLst>
        <pc:spChg chg="mod">
          <ac:chgData name="Alexis Arredondo Espinosa" userId="9419239c-2db0-4f52-8b7f-2ad2b6250f51" providerId="ADAL" clId="{1760BB77-E85D-4A36-96C4-114962A4F6F3}" dt="2022-12-06T00:21:12.282" v="1086" actId="14100"/>
          <ac:spMkLst>
            <pc:docMk/>
            <pc:sldMk cId="2809739998" sldId="264"/>
            <ac:spMk id="2" creationId="{3B7FBC88-1C82-0108-43BE-F787941A4A6E}"/>
          </ac:spMkLst>
        </pc:spChg>
        <pc:spChg chg="del">
          <ac:chgData name="Alexis Arredondo Espinosa" userId="9419239c-2db0-4f52-8b7f-2ad2b6250f51" providerId="ADAL" clId="{1760BB77-E85D-4A36-96C4-114962A4F6F3}" dt="2022-12-06T00:17:13.795" v="1070" actId="478"/>
          <ac:spMkLst>
            <pc:docMk/>
            <pc:sldMk cId="2809739998" sldId="264"/>
            <ac:spMk id="3" creationId="{3C25127B-8168-8EA7-4B04-2C619622AA7D}"/>
          </ac:spMkLst>
        </pc:spChg>
        <pc:spChg chg="add del mod">
          <ac:chgData name="Alexis Arredondo Espinosa" userId="9419239c-2db0-4f52-8b7f-2ad2b6250f51" providerId="ADAL" clId="{1760BB77-E85D-4A36-96C4-114962A4F6F3}" dt="2022-12-06T00:21:34.135" v="1088" actId="478"/>
          <ac:spMkLst>
            <pc:docMk/>
            <pc:sldMk cId="2809739998" sldId="264"/>
            <ac:spMk id="5" creationId="{A3CE3EAD-B6ED-DB17-9556-662AF3FD90D0}"/>
          </ac:spMkLst>
        </pc:spChg>
        <pc:spChg chg="add mod">
          <ac:chgData name="Alexis Arredondo Espinosa" userId="9419239c-2db0-4f52-8b7f-2ad2b6250f51" providerId="ADAL" clId="{1760BB77-E85D-4A36-96C4-114962A4F6F3}" dt="2022-12-06T00:22:28.849" v="1133" actId="1076"/>
          <ac:spMkLst>
            <pc:docMk/>
            <pc:sldMk cId="2809739998" sldId="264"/>
            <ac:spMk id="8" creationId="{AFBA0E80-62B6-5C5E-15DB-DEDCCF232A5D}"/>
          </ac:spMkLst>
        </pc:spChg>
        <pc:picChg chg="add mod">
          <ac:chgData name="Alexis Arredondo Espinosa" userId="9419239c-2db0-4f52-8b7f-2ad2b6250f51" providerId="ADAL" clId="{1760BB77-E85D-4A36-96C4-114962A4F6F3}" dt="2022-12-06T01:09:00.191" v="1350" actId="1440"/>
          <ac:picMkLst>
            <pc:docMk/>
            <pc:sldMk cId="2809739998" sldId="264"/>
            <ac:picMk id="7" creationId="{9C567802-2838-5C20-1722-6848D2DD4184}"/>
          </ac:picMkLst>
        </pc:picChg>
        <pc:picChg chg="add mod">
          <ac:chgData name="Alexis Arredondo Espinosa" userId="9419239c-2db0-4f52-8b7f-2ad2b6250f51" providerId="ADAL" clId="{1760BB77-E85D-4A36-96C4-114962A4F6F3}" dt="2022-12-06T01:07:24.820" v="1334"/>
          <ac:picMkLst>
            <pc:docMk/>
            <pc:sldMk cId="2809739998" sldId="264"/>
            <ac:picMk id="9" creationId="{BA74B4B8-6FD6-71F2-E3AC-C82FB20E1815}"/>
          </ac:picMkLst>
        </pc:picChg>
      </pc:sldChg>
      <pc:sldChg chg="addSp delSp modSp add mod">
        <pc:chgData name="Alexis Arredondo Espinosa" userId="9419239c-2db0-4f52-8b7f-2ad2b6250f51" providerId="ADAL" clId="{1760BB77-E85D-4A36-96C4-114962A4F6F3}" dt="2022-12-06T01:08:00.239" v="1348" actId="1076"/>
        <pc:sldMkLst>
          <pc:docMk/>
          <pc:sldMk cId="738128460" sldId="265"/>
        </pc:sldMkLst>
        <pc:spChg chg="mod">
          <ac:chgData name="Alexis Arredondo Espinosa" userId="9419239c-2db0-4f52-8b7f-2ad2b6250f51" providerId="ADAL" clId="{1760BB77-E85D-4A36-96C4-114962A4F6F3}" dt="2022-12-06T00:24:20.314" v="1154" actId="1076"/>
          <ac:spMkLst>
            <pc:docMk/>
            <pc:sldMk cId="738128460" sldId="265"/>
            <ac:spMk id="2" creationId="{3B7FBC88-1C82-0108-43BE-F787941A4A6E}"/>
          </ac:spMkLst>
        </pc:spChg>
        <pc:spChg chg="mod">
          <ac:chgData name="Alexis Arredondo Espinosa" userId="9419239c-2db0-4f52-8b7f-2ad2b6250f51" providerId="ADAL" clId="{1760BB77-E85D-4A36-96C4-114962A4F6F3}" dt="2022-12-06T01:08:00.239" v="1348" actId="1076"/>
          <ac:spMkLst>
            <pc:docMk/>
            <pc:sldMk cId="738128460" sldId="265"/>
            <ac:spMk id="8" creationId="{AFBA0E80-62B6-5C5E-15DB-DEDCCF232A5D}"/>
          </ac:spMkLst>
        </pc:spChg>
        <pc:picChg chg="add del mod">
          <ac:chgData name="Alexis Arredondo Espinosa" userId="9419239c-2db0-4f52-8b7f-2ad2b6250f51" providerId="ADAL" clId="{1760BB77-E85D-4A36-96C4-114962A4F6F3}" dt="2022-12-06T00:31:07.530" v="1180" actId="478"/>
          <ac:picMkLst>
            <pc:docMk/>
            <pc:sldMk cId="738128460" sldId="265"/>
            <ac:picMk id="4" creationId="{24023FCA-1BE9-A1AC-D871-68E3D4B6F69F}"/>
          </ac:picMkLst>
        </pc:picChg>
        <pc:picChg chg="add mod">
          <ac:chgData name="Alexis Arredondo Espinosa" userId="9419239c-2db0-4f52-8b7f-2ad2b6250f51" providerId="ADAL" clId="{1760BB77-E85D-4A36-96C4-114962A4F6F3}" dt="2022-12-06T01:07:42.803" v="1338" actId="1440"/>
          <ac:picMkLst>
            <pc:docMk/>
            <pc:sldMk cId="738128460" sldId="265"/>
            <ac:picMk id="6" creationId="{98486B63-E8B6-FE84-E5AD-ED298D81A11B}"/>
          </ac:picMkLst>
        </pc:picChg>
        <pc:picChg chg="del">
          <ac:chgData name="Alexis Arredondo Espinosa" userId="9419239c-2db0-4f52-8b7f-2ad2b6250f51" providerId="ADAL" clId="{1760BB77-E85D-4A36-96C4-114962A4F6F3}" dt="2022-12-06T00:23:22.377" v="1140" actId="478"/>
          <ac:picMkLst>
            <pc:docMk/>
            <pc:sldMk cId="738128460" sldId="265"/>
            <ac:picMk id="7" creationId="{9C567802-2838-5C20-1722-6848D2DD4184}"/>
          </ac:picMkLst>
        </pc:picChg>
        <pc:picChg chg="add mod">
          <ac:chgData name="Alexis Arredondo Espinosa" userId="9419239c-2db0-4f52-8b7f-2ad2b6250f51" providerId="ADAL" clId="{1760BB77-E85D-4A36-96C4-114962A4F6F3}" dt="2022-12-06T01:07:21.540" v="1333"/>
          <ac:picMkLst>
            <pc:docMk/>
            <pc:sldMk cId="738128460" sldId="265"/>
            <ac:picMk id="9" creationId="{1673299F-07C1-146A-45A9-0C618B8F14EE}"/>
          </ac:picMkLst>
        </pc:picChg>
      </pc:sldChg>
      <pc:sldChg chg="addSp delSp modSp add mod">
        <pc:chgData name="Alexis Arredondo Espinosa" userId="9419239c-2db0-4f52-8b7f-2ad2b6250f51" providerId="ADAL" clId="{1760BB77-E85D-4A36-96C4-114962A4F6F3}" dt="2022-12-06T01:07:46.288" v="1339" actId="1440"/>
        <pc:sldMkLst>
          <pc:docMk/>
          <pc:sldMk cId="2658837797" sldId="266"/>
        </pc:sldMkLst>
        <pc:spChg chg="mod">
          <ac:chgData name="Alexis Arredondo Espinosa" userId="9419239c-2db0-4f52-8b7f-2ad2b6250f51" providerId="ADAL" clId="{1760BB77-E85D-4A36-96C4-114962A4F6F3}" dt="2022-12-06T00:38:57.495" v="1227" actId="1076"/>
          <ac:spMkLst>
            <pc:docMk/>
            <pc:sldMk cId="2658837797" sldId="266"/>
            <ac:spMk id="2" creationId="{3B7FBC88-1C82-0108-43BE-F787941A4A6E}"/>
          </ac:spMkLst>
        </pc:spChg>
        <pc:spChg chg="mod">
          <ac:chgData name="Alexis Arredondo Espinosa" userId="9419239c-2db0-4f52-8b7f-2ad2b6250f51" providerId="ADAL" clId="{1760BB77-E85D-4A36-96C4-114962A4F6F3}" dt="2022-12-06T01:06:40.814" v="1326" actId="1076"/>
          <ac:spMkLst>
            <pc:docMk/>
            <pc:sldMk cId="2658837797" sldId="266"/>
            <ac:spMk id="8" creationId="{AFBA0E80-62B6-5C5E-15DB-DEDCCF232A5D}"/>
          </ac:spMkLst>
        </pc:spChg>
        <pc:picChg chg="del">
          <ac:chgData name="Alexis Arredondo Espinosa" userId="9419239c-2db0-4f52-8b7f-2ad2b6250f51" providerId="ADAL" clId="{1760BB77-E85D-4A36-96C4-114962A4F6F3}" dt="2022-12-06T00:32:34.793" v="1184" actId="478"/>
          <ac:picMkLst>
            <pc:docMk/>
            <pc:sldMk cId="2658837797" sldId="266"/>
            <ac:picMk id="4" creationId="{24023FCA-1BE9-A1AC-D871-68E3D4B6F69F}"/>
          </ac:picMkLst>
        </pc:picChg>
        <pc:picChg chg="add mod">
          <ac:chgData name="Alexis Arredondo Espinosa" userId="9419239c-2db0-4f52-8b7f-2ad2b6250f51" providerId="ADAL" clId="{1760BB77-E85D-4A36-96C4-114962A4F6F3}" dt="2022-12-06T01:07:46.288" v="1339" actId="1440"/>
          <ac:picMkLst>
            <pc:docMk/>
            <pc:sldMk cId="2658837797" sldId="266"/>
            <ac:picMk id="5" creationId="{15D3BF1B-BED4-20B1-1B55-F1757EFC49ED}"/>
          </ac:picMkLst>
        </pc:picChg>
        <pc:picChg chg="add mod">
          <ac:chgData name="Alexis Arredondo Espinosa" userId="9419239c-2db0-4f52-8b7f-2ad2b6250f51" providerId="ADAL" clId="{1760BB77-E85D-4A36-96C4-114962A4F6F3}" dt="2022-12-06T01:07:19.469" v="1332"/>
          <ac:picMkLst>
            <pc:docMk/>
            <pc:sldMk cId="2658837797" sldId="266"/>
            <ac:picMk id="6" creationId="{40B1EEE3-6060-7EA4-80F1-D438BC72EAED}"/>
          </ac:picMkLst>
        </pc:picChg>
      </pc:sldChg>
      <pc:sldChg chg="addSp delSp modSp new del mod">
        <pc:chgData name="Alexis Arredondo Espinosa" userId="9419239c-2db0-4f52-8b7f-2ad2b6250f51" providerId="ADAL" clId="{1760BB77-E85D-4A36-96C4-114962A4F6F3}" dt="2022-12-06T00:25:31.590" v="1160" actId="47"/>
        <pc:sldMkLst>
          <pc:docMk/>
          <pc:sldMk cId="1923096660" sldId="267"/>
        </pc:sldMkLst>
        <pc:spChg chg="del">
          <ac:chgData name="Alexis Arredondo Espinosa" userId="9419239c-2db0-4f52-8b7f-2ad2b6250f51" providerId="ADAL" clId="{1760BB77-E85D-4A36-96C4-114962A4F6F3}" dt="2022-12-06T00:25:17.415" v="1156" actId="478"/>
          <ac:spMkLst>
            <pc:docMk/>
            <pc:sldMk cId="1923096660" sldId="267"/>
            <ac:spMk id="3" creationId="{318C1A70-1E74-5768-3189-00C4873CEA9D}"/>
          </ac:spMkLst>
        </pc:spChg>
        <pc:picChg chg="add del mod">
          <ac:chgData name="Alexis Arredondo Espinosa" userId="9419239c-2db0-4f52-8b7f-2ad2b6250f51" providerId="ADAL" clId="{1760BB77-E85D-4A36-96C4-114962A4F6F3}" dt="2022-12-06T00:25:29.118" v="1159" actId="478"/>
          <ac:picMkLst>
            <pc:docMk/>
            <pc:sldMk cId="1923096660" sldId="267"/>
            <ac:picMk id="2050" creationId="{FFDF66DB-074F-B84B-4D46-62EF6A23C7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547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21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671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1036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574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9787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2047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907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714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993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334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324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323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274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04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754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9C3B7-44D1-4622-9A39-2460443CE236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29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resting facts about meadows | Just Fun Facts">
            <a:extLst>
              <a:ext uri="{FF2B5EF4-FFF2-40B4-BE49-F238E27FC236}">
                <a16:creationId xmlns:a16="http://schemas.microsoft.com/office/drawing/2014/main" id="{8D7D995F-BC78-DC51-FC59-883A8112E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6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F5BBF7-6528-2CE5-60D5-7A9BCEE99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30517"/>
            <a:ext cx="9144000" cy="2387600"/>
          </a:xfrm>
        </p:spPr>
        <p:txBody>
          <a:bodyPr/>
          <a:lstStyle/>
          <a:p>
            <a:r>
              <a:rPr lang="es-CO" b="1" dirty="0">
                <a:solidFill>
                  <a:schemeClr val="bg1"/>
                </a:solidFill>
              </a:rPr>
              <a:t>HONGOS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8CD30F-25A2-AC99-618A-CC8F220E8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2516" y="4079875"/>
            <a:ext cx="4237703" cy="1655762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DE CLASE</a:t>
            </a:r>
          </a:p>
          <a:p>
            <a:r>
              <a:rPr lang="es-CO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</a:p>
          <a:p>
            <a:r>
              <a:rPr lang="es-CO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 PATRICIO OLIVARES</a:t>
            </a:r>
          </a:p>
          <a:p>
            <a:r>
              <a:rPr lang="es-CO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5/12/2022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015320B-F21E-24D6-1F77-0084673966E7}"/>
              </a:ext>
            </a:extLst>
          </p:cNvPr>
          <p:cNvSpPr txBox="1">
            <a:spLocks/>
          </p:cNvSpPr>
          <p:nvPr/>
        </p:nvSpPr>
        <p:spPr>
          <a:xfrm>
            <a:off x="875072" y="4079875"/>
            <a:ext cx="423770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 DE PREDICCIÓN SOBRE HONGOS POTENCIALMENTE PELIGROSOS</a:t>
            </a:r>
          </a:p>
        </p:txBody>
      </p:sp>
    </p:spTree>
    <p:extLst>
      <p:ext uri="{BB962C8B-B14F-4D97-AF65-F5344CB8AC3E}">
        <p14:creationId xmlns:p14="http://schemas.microsoft.com/office/powerpoint/2010/main" val="232349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25127B-8168-8EA7-4B04-2C619622A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218" y="1681316"/>
            <a:ext cx="8915400" cy="4395020"/>
          </a:xfrm>
        </p:spPr>
        <p:txBody>
          <a:bodyPr>
            <a:normAutofit fontScale="85000" lnSpcReduction="20000"/>
          </a:bodyPr>
          <a:lstStyle/>
          <a:p>
            <a:pPr marL="188595" marR="117475" indent="-176530" algn="just">
              <a:lnSpc>
                <a:spcPct val="160000"/>
              </a:lnSpc>
              <a:spcBef>
                <a:spcPts val="190"/>
              </a:spcBef>
            </a:pPr>
            <a:r>
              <a:rPr lang="es-CO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COLUMNAS RAIZ-TALLO, SUPERFICIE-TALLO, COLOR-VELO, TIPO-VELO Y ESPORADA TIENEN MÁS DEL 60 POR CIENTO CON DATOS FALTANTES</a:t>
            </a:r>
          </a:p>
          <a:p>
            <a:pPr marL="188595" marR="117475" indent="-176530" algn="just">
              <a:lnSpc>
                <a:spcPct val="160000"/>
              </a:lnSpc>
              <a:spcBef>
                <a:spcPts val="19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VENENOSO 0.553847 COMESTIBLE 0.446153</a:t>
            </a:r>
            <a:endParaRPr lang="es-CO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8595" marR="117475" indent="-176530" algn="just">
              <a:lnSpc>
                <a:spcPct val="160000"/>
              </a:lnSpc>
              <a:spcBef>
                <a:spcPts val="190"/>
              </a:spcBef>
            </a:pPr>
            <a:r>
              <a:rPr lang="es-CO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FUE EL MEJOR PARA CLASIFICAR LOS HONGOS COMO "COMESTIBLES" O "VENENOSOS". FUE ELEGIDO POR SU VELOCIDAD Y MÉTRICAS.
EL MODELO TIENE UNA EXACTITUD, PRECISIÓN Y RECALL PERFECTOS. ESTO SE DEBE PROBABLEMENTE AL HECHO DE QUE UTILIZAMOS UN CONJUNTO DE DATOS SINTÉTICOS.</a:t>
            </a:r>
          </a:p>
          <a:p>
            <a:pPr marL="188595" marR="117475" indent="-176530" algn="just">
              <a:lnSpc>
                <a:spcPct val="160000"/>
              </a:lnSpc>
              <a:spcBef>
                <a:spcPts val="190"/>
              </a:spcBef>
            </a:pPr>
            <a:r>
              <a:rPr lang="es-CO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SE DESEAN MODELOS MÁS PRECISOS, RECOMIENDO  RECOPILAR MÁS DATOS REALES.</a:t>
            </a:r>
          </a:p>
          <a:p>
            <a:pPr marL="188595" marR="117475" indent="-176530" algn="just">
              <a:lnSpc>
                <a:spcPct val="104000"/>
              </a:lnSpc>
              <a:spcBef>
                <a:spcPts val="190"/>
              </a:spcBef>
            </a:pPr>
            <a:endParaRPr lang="es-CO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5455FA5-4CB3-88E6-D053-0409F5D413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6368" y="614056"/>
            <a:ext cx="606404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-45" dirty="0"/>
              <a:t>MODELOS CONCLUSIONES</a:t>
            </a:r>
            <a:endParaRPr spc="-45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A9C375-FA47-29C9-4F84-7B239CB0F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5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53560-5995-C05A-905E-533B5AA8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Principio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9675F0-12DD-AD86-A180-296DE70EB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192" y="1731919"/>
            <a:ext cx="8915400" cy="2664541"/>
          </a:xfrm>
        </p:spPr>
        <p:txBody>
          <a:bodyPr>
            <a:normAutofit/>
          </a:bodyPr>
          <a:lstStyle/>
          <a:p>
            <a:pPr marL="181610" marR="19685" indent="-169545">
              <a:lnSpc>
                <a:spcPct val="112799"/>
              </a:lnSpc>
              <a:spcBef>
                <a:spcPts val="85"/>
              </a:spcBef>
            </a:pPr>
            <a:r>
              <a:rPr lang="es-CO" dirty="0"/>
              <a:t> EXPERIENCIA PERSONAL DE TRABAJO.</a:t>
            </a:r>
          </a:p>
          <a:p>
            <a:pPr marL="181610" marR="19685" indent="-169545">
              <a:lnSpc>
                <a:spcPct val="112799"/>
              </a:lnSpc>
              <a:spcBef>
                <a:spcPts val="85"/>
              </a:spcBef>
            </a:pPr>
            <a:r>
              <a:rPr lang="es-CO" dirty="0"/>
              <a:t>SE PRETENDE, POR TANTO, QUE LOS RESULTADOS OBTENIDOS CON LA METODOLOGÍA Y LAS TÉCNICAS EMPLEADAS PUEDAN SER DE INTERÉS PARA INVESTIGACIONES FUTURAS. </a:t>
            </a:r>
          </a:p>
          <a:p>
            <a:pPr marL="181610" marR="19685" indent="-169545">
              <a:lnSpc>
                <a:spcPct val="112799"/>
              </a:lnSpc>
              <a:spcBef>
                <a:spcPts val="85"/>
              </a:spcBef>
            </a:pPr>
            <a:r>
              <a:rPr lang="es-CO" dirty="0"/>
              <a:t>ONG; MEDIOS DE COMUNICACIÓN; GOBIERNO Y ORGANIZACIONES DEFENSORAS DE DERECHOS HUMANOS.</a:t>
            </a:r>
          </a:p>
          <a:p>
            <a:pPr marL="181610" marR="19685" indent="-169545">
              <a:lnSpc>
                <a:spcPct val="112799"/>
              </a:lnSpc>
              <a:spcBef>
                <a:spcPts val="85"/>
              </a:spcBef>
            </a:pPr>
            <a:r>
              <a:rPr lang="es-CO" dirty="0"/>
              <a:t>UNIVERSIDADES PUBLICAS Y PRIVADAS. </a:t>
            </a:r>
          </a:p>
        </p:txBody>
      </p:sp>
      <p:pic>
        <p:nvPicPr>
          <p:cNvPr id="4" name="Picture 4" descr="Mushroom Cartoon">
            <a:extLst>
              <a:ext uri="{FF2B5EF4-FFF2-40B4-BE49-F238E27FC236}">
                <a16:creationId xmlns:a16="http://schemas.microsoft.com/office/drawing/2014/main" id="{F562289B-6859-D0FF-897E-61D8AA078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85" b="90000" l="10000" r="90000">
                        <a14:foregroundMark x1="39778" y1="7596" x2="55556" y2="6058"/>
                        <a14:foregroundMark x1="55556" y1="6058" x2="80667" y2="7885"/>
                        <a14:foregroundMark x1="80667" y1="7885" x2="82111" y2="8558"/>
                        <a14:foregroundMark x1="66444" y1="3462" x2="52444" y2="4038"/>
                        <a14:foregroundMark x1="52444" y1="4038" x2="52444" y2="4038"/>
                        <a14:foregroundMark x1="35444" y1="8173" x2="35444" y2="8173"/>
                        <a14:foregroundMark x1="40889" y1="6346" x2="40889" y2="6346"/>
                        <a14:foregroundMark x1="38556" y1="6923" x2="38556" y2="6923"/>
                        <a14:foregroundMark x1="22333" y1="16058" x2="22333" y2="16058"/>
                        <a14:foregroundMark x1="80778" y1="6346" x2="80778" y2="6346"/>
                        <a14:foregroundMark x1="59333" y1="2885" x2="59333" y2="2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4190"/>
            <a:ext cx="3268692" cy="37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2C3ADBE-68BE-F87F-4A63-CDEA70AE0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959" y="4118523"/>
            <a:ext cx="6469622" cy="239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8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301A0A-B9BE-D65D-765C-B4410964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568" y="2170471"/>
            <a:ext cx="7770922" cy="3777622"/>
          </a:xfrm>
        </p:spPr>
        <p:txBody>
          <a:bodyPr>
            <a:normAutofit/>
          </a:bodyPr>
          <a:lstStyle/>
          <a:p>
            <a:pPr marL="118110">
              <a:lnSpc>
                <a:spcPct val="100000"/>
              </a:lnSpc>
              <a:spcBef>
                <a:spcPts val="334"/>
              </a:spcBef>
            </a:pPr>
            <a:r>
              <a:rPr lang="es-CO" sz="2000" spc="-3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CO" sz="2000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000" spc="-55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s-CO" sz="20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000" spc="-100" dirty="0"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  <a:r>
              <a:rPr lang="es-CO"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000" spc="3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CO" sz="20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000" spc="20" dirty="0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s-CO" sz="2000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000" spc="-10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lang="es-CO" sz="20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000" spc="-5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CO" sz="20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000" spc="-8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2000" spc="-55" dirty="0">
                <a:latin typeface="Arial" panose="020B0604020202020204" pitchFamily="34" charset="0"/>
                <a:cs typeface="Arial" panose="020B0604020202020204" pitchFamily="34" charset="0"/>
              </a:rPr>
              <a:t>UC IRVINE MACHINE LEARNING REPOSITORY.</a:t>
            </a:r>
          </a:p>
          <a:p>
            <a:pPr marL="118110">
              <a:lnSpc>
                <a:spcPct val="100000"/>
              </a:lnSpc>
              <a:spcBef>
                <a:spcPts val="334"/>
              </a:spcBef>
            </a:pPr>
            <a:endParaRPr lang="en-US" sz="2000" spc="-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110">
              <a:spcBef>
                <a:spcPts val="334"/>
              </a:spcBef>
            </a:pPr>
            <a:r>
              <a:rPr lang="es-E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"CONJUNTO DE DATOS DE HONGOS SECUNDARIOS" DEL REPOSITORIO DE APRENDIZAJE AUTOMÁTICO DE UCI.</a:t>
            </a:r>
          </a:p>
          <a:p>
            <a:pPr marL="118110">
              <a:spcBef>
                <a:spcPts val="334"/>
              </a:spcBef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110">
              <a:spcBef>
                <a:spcPts val="334"/>
              </a:spcBef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ONJUNTO DE DATOS CON APROXIMADAMENTE 60.000 PUNTOS DE DATOS Y 21 ATRIBUTOS. </a:t>
            </a:r>
            <a:endParaRPr lang="en-US" sz="2000" spc="-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110">
              <a:lnSpc>
                <a:spcPct val="100000"/>
              </a:lnSpc>
              <a:spcBef>
                <a:spcPts val="334"/>
              </a:spcBef>
            </a:pPr>
            <a:endParaRPr lang="en-US" spc="-55" dirty="0"/>
          </a:p>
          <a:p>
            <a:endParaRPr lang="es-CO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EA5FE8E-698C-5457-7148-F414FF578B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7331" y="987681"/>
            <a:ext cx="328730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02212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9A6D2DA5-8E7C-9C04-B042-9B0C09F0873A}"/>
              </a:ext>
            </a:extLst>
          </p:cNvPr>
          <p:cNvSpPr txBox="1"/>
          <p:nvPr/>
        </p:nvSpPr>
        <p:spPr>
          <a:xfrm>
            <a:off x="2365815" y="6014748"/>
            <a:ext cx="7023992" cy="695062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lang="es-CO" sz="2000" b="1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EL DATA </a:t>
            </a:r>
            <a:r>
              <a:rPr lang="es-CO" sz="2000" b="1" spc="-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SET </a:t>
            </a:r>
            <a:r>
              <a:rPr lang="es-CO" sz="2000" b="1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CON </a:t>
            </a: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Web (West European)"/>
              </a:rPr>
              <a:t>60.000</a:t>
            </a:r>
            <a:r>
              <a:rPr lang="es-CO" sz="2000" b="1" spc="-3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s-CO" sz="2000" b="1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FILAS</a:t>
            </a: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Y </a:t>
            </a:r>
            <a:r>
              <a:rPr lang="es-CO" sz="2000" b="1" spc="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21</a:t>
            </a:r>
            <a:r>
              <a:rPr lang="es-CO" sz="2000" b="1" spc="-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s-CO" sz="2000" b="1" spc="-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COLUMNAS.</a:t>
            </a: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lang="es-CO" sz="2000" b="1" spc="-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PROBLEMA DE CLASIFICACIÓN: VENENOSO O COMESTIBLE</a:t>
            </a:r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E0637F6-788C-973E-6807-BBA2FB309C10}"/>
              </a:ext>
            </a:extLst>
          </p:cNvPr>
          <p:cNvSpPr/>
          <p:nvPr/>
        </p:nvSpPr>
        <p:spPr>
          <a:xfrm>
            <a:off x="5458967" y="813816"/>
            <a:ext cx="5928360" cy="0"/>
          </a:xfrm>
          <a:custGeom>
            <a:avLst/>
            <a:gdLst/>
            <a:ahLst/>
            <a:cxnLst/>
            <a:rect l="l" t="t" r="r" b="b"/>
            <a:pathLst>
              <a:path w="5928359">
                <a:moveTo>
                  <a:pt x="0" y="0"/>
                </a:moveTo>
                <a:lnTo>
                  <a:pt x="5928360" y="0"/>
                </a:lnTo>
              </a:path>
            </a:pathLst>
          </a:custGeom>
          <a:ln w="15875">
            <a:solidFill>
              <a:srgbClr val="EB6F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DEB8F9C-6646-3E1B-131B-7698CBBB053B}"/>
              </a:ext>
            </a:extLst>
          </p:cNvPr>
          <p:cNvSpPr/>
          <p:nvPr/>
        </p:nvSpPr>
        <p:spPr>
          <a:xfrm>
            <a:off x="5458967" y="1342644"/>
            <a:ext cx="5928360" cy="0"/>
          </a:xfrm>
          <a:custGeom>
            <a:avLst/>
            <a:gdLst/>
            <a:ahLst/>
            <a:cxnLst/>
            <a:rect l="l" t="t" r="r" b="b"/>
            <a:pathLst>
              <a:path w="5928359">
                <a:moveTo>
                  <a:pt x="0" y="0"/>
                </a:moveTo>
                <a:lnTo>
                  <a:pt x="5928360" y="0"/>
                </a:lnTo>
              </a:path>
            </a:pathLst>
          </a:custGeom>
          <a:ln w="15875">
            <a:solidFill>
              <a:srgbClr val="EB6F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64644FB-D7A3-4C85-4260-BCD17C092727}"/>
              </a:ext>
            </a:extLst>
          </p:cNvPr>
          <p:cNvSpPr txBox="1"/>
          <p:nvPr/>
        </p:nvSpPr>
        <p:spPr>
          <a:xfrm>
            <a:off x="5494209" y="840179"/>
            <a:ext cx="518731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18440" algn="l"/>
              </a:tabLst>
            </a:pPr>
            <a:r>
              <a:rPr lang="es-CO" sz="1500" spc="-75" dirty="0">
                <a:latin typeface="Trebuchet MS"/>
                <a:cs typeface="Trebuchet MS"/>
              </a:rPr>
              <a:t>Características del sombrero</a:t>
            </a: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AutoNum type="arabicPeriod"/>
            </a:pPr>
            <a:endParaRPr lang="es-CO" sz="1500" spc="-7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AutoNum type="arabicPeriod"/>
            </a:pPr>
            <a:endParaRPr lang="es-CO" sz="1500" spc="-7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AutoNum type="arabicPeriod"/>
            </a:pPr>
            <a:r>
              <a:rPr lang="es-CO" sz="1500" spc="-70" dirty="0">
                <a:latin typeface="Trebuchet MS"/>
                <a:cs typeface="Trebuchet MS"/>
              </a:rPr>
              <a:t>Características del tallo</a:t>
            </a:r>
            <a:r>
              <a:rPr sz="1500" spc="-70" dirty="0">
                <a:latin typeface="Trebuchet MS"/>
                <a:cs typeface="Trebuchet MS"/>
              </a:rPr>
              <a:t>.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97539555-BD91-6C78-7947-AFDC77285CFC}"/>
              </a:ext>
            </a:extLst>
          </p:cNvPr>
          <p:cNvSpPr/>
          <p:nvPr/>
        </p:nvSpPr>
        <p:spPr>
          <a:xfrm>
            <a:off x="5458967" y="1871472"/>
            <a:ext cx="5928360" cy="0"/>
          </a:xfrm>
          <a:custGeom>
            <a:avLst/>
            <a:gdLst/>
            <a:ahLst/>
            <a:cxnLst/>
            <a:rect l="l" t="t" r="r" b="b"/>
            <a:pathLst>
              <a:path w="5928359">
                <a:moveTo>
                  <a:pt x="0" y="0"/>
                </a:moveTo>
                <a:lnTo>
                  <a:pt x="5928360" y="0"/>
                </a:lnTo>
              </a:path>
            </a:pathLst>
          </a:custGeom>
          <a:ln w="15875">
            <a:solidFill>
              <a:srgbClr val="EB6F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55053411-AB31-7511-5E9D-501255085A05}"/>
              </a:ext>
            </a:extLst>
          </p:cNvPr>
          <p:cNvSpPr txBox="1"/>
          <p:nvPr/>
        </p:nvSpPr>
        <p:spPr>
          <a:xfrm>
            <a:off x="5504179" y="2036340"/>
            <a:ext cx="346582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1500" spc="-45" dirty="0">
                <a:latin typeface="Trebuchet MS"/>
                <a:cs typeface="Trebuchet MS"/>
              </a:rPr>
              <a:t>3.Hemorragias y morados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ED2364FA-C9AF-000F-7BE0-766837AD4BFA}"/>
              </a:ext>
            </a:extLst>
          </p:cNvPr>
          <p:cNvSpPr/>
          <p:nvPr/>
        </p:nvSpPr>
        <p:spPr>
          <a:xfrm>
            <a:off x="5458967" y="2401823"/>
            <a:ext cx="5928360" cy="0"/>
          </a:xfrm>
          <a:custGeom>
            <a:avLst/>
            <a:gdLst/>
            <a:ahLst/>
            <a:cxnLst/>
            <a:rect l="l" t="t" r="r" b="b"/>
            <a:pathLst>
              <a:path w="5928359">
                <a:moveTo>
                  <a:pt x="0" y="0"/>
                </a:moveTo>
                <a:lnTo>
                  <a:pt x="5928360" y="0"/>
                </a:lnTo>
              </a:path>
            </a:pathLst>
          </a:custGeom>
          <a:ln w="15875">
            <a:solidFill>
              <a:srgbClr val="EB6F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AA905C8B-097E-6E3A-70B8-49E966C142D2}"/>
              </a:ext>
            </a:extLst>
          </p:cNvPr>
          <p:cNvSpPr txBox="1"/>
          <p:nvPr/>
        </p:nvSpPr>
        <p:spPr>
          <a:xfrm>
            <a:off x="5501005" y="2498449"/>
            <a:ext cx="451739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1500" spc="-45" dirty="0">
                <a:latin typeface="Trebuchet MS"/>
                <a:cs typeface="Trebuchet MS"/>
              </a:rPr>
              <a:t>4.Características de los anillos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036855A5-E2EA-24D8-FB90-EA73A76B4A59}"/>
              </a:ext>
            </a:extLst>
          </p:cNvPr>
          <p:cNvSpPr/>
          <p:nvPr/>
        </p:nvSpPr>
        <p:spPr>
          <a:xfrm>
            <a:off x="5458967" y="2930651"/>
            <a:ext cx="5928360" cy="0"/>
          </a:xfrm>
          <a:custGeom>
            <a:avLst/>
            <a:gdLst/>
            <a:ahLst/>
            <a:cxnLst/>
            <a:rect l="l" t="t" r="r" b="b"/>
            <a:pathLst>
              <a:path w="5928359">
                <a:moveTo>
                  <a:pt x="0" y="0"/>
                </a:moveTo>
                <a:lnTo>
                  <a:pt x="5928360" y="0"/>
                </a:lnTo>
              </a:path>
            </a:pathLst>
          </a:custGeom>
          <a:ln w="15875">
            <a:solidFill>
              <a:srgbClr val="EB6F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368DF45E-F80E-6E7C-CFB9-465AA5F6362F}"/>
              </a:ext>
            </a:extLst>
          </p:cNvPr>
          <p:cNvSpPr txBox="1"/>
          <p:nvPr/>
        </p:nvSpPr>
        <p:spPr>
          <a:xfrm>
            <a:off x="5494209" y="3068845"/>
            <a:ext cx="411352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1500" spc="-45" dirty="0">
                <a:latin typeface="Trebuchet MS"/>
                <a:cs typeface="Trebuchet MS"/>
              </a:rPr>
              <a:t>5.Características del velo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77A3FA47-BAAC-91B1-8228-73983CC41CFE}"/>
              </a:ext>
            </a:extLst>
          </p:cNvPr>
          <p:cNvSpPr/>
          <p:nvPr/>
        </p:nvSpPr>
        <p:spPr>
          <a:xfrm>
            <a:off x="5458967" y="3459479"/>
            <a:ext cx="5928360" cy="0"/>
          </a:xfrm>
          <a:custGeom>
            <a:avLst/>
            <a:gdLst/>
            <a:ahLst/>
            <a:cxnLst/>
            <a:rect l="l" t="t" r="r" b="b"/>
            <a:pathLst>
              <a:path w="5928359">
                <a:moveTo>
                  <a:pt x="0" y="0"/>
                </a:moveTo>
                <a:lnTo>
                  <a:pt x="5928360" y="0"/>
                </a:lnTo>
              </a:path>
            </a:pathLst>
          </a:custGeom>
          <a:ln w="15875">
            <a:solidFill>
              <a:srgbClr val="EB6F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1BF0CDF0-606A-30F1-C560-827A75040A15}"/>
              </a:ext>
            </a:extLst>
          </p:cNvPr>
          <p:cNvSpPr txBox="1"/>
          <p:nvPr/>
        </p:nvSpPr>
        <p:spPr>
          <a:xfrm>
            <a:off x="5501005" y="3564107"/>
            <a:ext cx="480885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1500" spc="-45" dirty="0">
                <a:latin typeface="Trebuchet MS"/>
                <a:cs typeface="Trebuchet MS"/>
              </a:rPr>
              <a:t>6.Características de las esporas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545F21BA-DC56-AE1A-97A5-38AB720247A6}"/>
              </a:ext>
            </a:extLst>
          </p:cNvPr>
          <p:cNvSpPr/>
          <p:nvPr/>
        </p:nvSpPr>
        <p:spPr>
          <a:xfrm>
            <a:off x="5458967" y="3989832"/>
            <a:ext cx="5928360" cy="0"/>
          </a:xfrm>
          <a:custGeom>
            <a:avLst/>
            <a:gdLst/>
            <a:ahLst/>
            <a:cxnLst/>
            <a:rect l="l" t="t" r="r" b="b"/>
            <a:pathLst>
              <a:path w="5928359">
                <a:moveTo>
                  <a:pt x="0" y="0"/>
                </a:moveTo>
                <a:lnTo>
                  <a:pt x="5928360" y="0"/>
                </a:lnTo>
              </a:path>
            </a:pathLst>
          </a:custGeom>
          <a:ln w="15875">
            <a:solidFill>
              <a:srgbClr val="EB6F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D20EFDA5-E2A5-5C70-260E-C90B4709F6E0}"/>
              </a:ext>
            </a:extLst>
          </p:cNvPr>
          <p:cNvSpPr txBox="1"/>
          <p:nvPr/>
        </p:nvSpPr>
        <p:spPr>
          <a:xfrm>
            <a:off x="5458966" y="4660484"/>
            <a:ext cx="473837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1500" spc="-130" dirty="0">
                <a:latin typeface="Trebuchet MS"/>
                <a:cs typeface="Trebuchet MS"/>
              </a:rPr>
              <a:t>8.Hábitat</a:t>
            </a:r>
            <a:r>
              <a:rPr sz="1500" spc="-75" dirty="0">
                <a:latin typeface="Trebuchet MS"/>
                <a:cs typeface="Trebuchet MS"/>
              </a:rPr>
              <a:t>.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B237C114-234F-DCAE-6458-AB536DC8CAE8}"/>
              </a:ext>
            </a:extLst>
          </p:cNvPr>
          <p:cNvSpPr/>
          <p:nvPr/>
        </p:nvSpPr>
        <p:spPr>
          <a:xfrm>
            <a:off x="5458967" y="4518659"/>
            <a:ext cx="5928360" cy="0"/>
          </a:xfrm>
          <a:custGeom>
            <a:avLst/>
            <a:gdLst/>
            <a:ahLst/>
            <a:cxnLst/>
            <a:rect l="l" t="t" r="r" b="b"/>
            <a:pathLst>
              <a:path w="5928359">
                <a:moveTo>
                  <a:pt x="0" y="0"/>
                </a:moveTo>
                <a:lnTo>
                  <a:pt x="5928360" y="0"/>
                </a:lnTo>
              </a:path>
            </a:pathLst>
          </a:custGeom>
          <a:ln w="15875">
            <a:solidFill>
              <a:srgbClr val="EB6F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9BFAC3A0-B894-7947-2D6D-1E8F181EAF9F}"/>
              </a:ext>
            </a:extLst>
          </p:cNvPr>
          <p:cNvSpPr/>
          <p:nvPr/>
        </p:nvSpPr>
        <p:spPr>
          <a:xfrm>
            <a:off x="5458967" y="5047488"/>
            <a:ext cx="5928360" cy="0"/>
          </a:xfrm>
          <a:custGeom>
            <a:avLst/>
            <a:gdLst/>
            <a:ahLst/>
            <a:cxnLst/>
            <a:rect l="l" t="t" r="r" b="b"/>
            <a:pathLst>
              <a:path w="5928359">
                <a:moveTo>
                  <a:pt x="0" y="0"/>
                </a:moveTo>
                <a:lnTo>
                  <a:pt x="5928360" y="0"/>
                </a:lnTo>
              </a:path>
            </a:pathLst>
          </a:custGeom>
          <a:ln w="15875">
            <a:solidFill>
              <a:srgbClr val="EB6F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2CB724F8-26E2-A910-DDC0-A0D90662DE02}"/>
              </a:ext>
            </a:extLst>
          </p:cNvPr>
          <p:cNvSpPr/>
          <p:nvPr/>
        </p:nvSpPr>
        <p:spPr>
          <a:xfrm>
            <a:off x="5458967" y="5577840"/>
            <a:ext cx="5928360" cy="0"/>
          </a:xfrm>
          <a:custGeom>
            <a:avLst/>
            <a:gdLst/>
            <a:ahLst/>
            <a:cxnLst/>
            <a:rect l="l" t="t" r="r" b="b"/>
            <a:pathLst>
              <a:path w="5928359">
                <a:moveTo>
                  <a:pt x="0" y="0"/>
                </a:moveTo>
                <a:lnTo>
                  <a:pt x="5928360" y="0"/>
                </a:lnTo>
              </a:path>
            </a:pathLst>
          </a:custGeom>
          <a:ln w="15875">
            <a:solidFill>
              <a:srgbClr val="EB6F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7">
            <a:extLst>
              <a:ext uri="{FF2B5EF4-FFF2-40B4-BE49-F238E27FC236}">
                <a16:creationId xmlns:a16="http://schemas.microsoft.com/office/drawing/2014/main" id="{40D8999C-5F60-FC21-6FAF-BE23FF16D60C}"/>
              </a:ext>
            </a:extLst>
          </p:cNvPr>
          <p:cNvSpPr txBox="1"/>
          <p:nvPr/>
        </p:nvSpPr>
        <p:spPr>
          <a:xfrm>
            <a:off x="5494209" y="5190836"/>
            <a:ext cx="473837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1500" spc="-130" dirty="0">
                <a:latin typeface="Trebuchet MS"/>
                <a:cs typeface="Trebuchet MS"/>
              </a:rPr>
              <a:t>9. Estación 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29" name="object 15">
            <a:extLst>
              <a:ext uri="{FF2B5EF4-FFF2-40B4-BE49-F238E27FC236}">
                <a16:creationId xmlns:a16="http://schemas.microsoft.com/office/drawing/2014/main" id="{F743E5FE-79BD-4F58-AEB9-AEAC93FE52F9}"/>
              </a:ext>
            </a:extLst>
          </p:cNvPr>
          <p:cNvSpPr txBox="1"/>
          <p:nvPr/>
        </p:nvSpPr>
        <p:spPr>
          <a:xfrm>
            <a:off x="5453222" y="4086458"/>
            <a:ext cx="480885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1500" spc="-45" dirty="0">
                <a:latin typeface="Trebuchet MS"/>
                <a:cs typeface="Trebuchet MS"/>
              </a:rPr>
              <a:t>7.Características de las branquias</a:t>
            </a:r>
            <a:endParaRPr sz="1500" dirty="0">
              <a:latin typeface="Arial"/>
              <a:cs typeface="Arial"/>
            </a:endParaRPr>
          </a:p>
        </p:txBody>
      </p:sp>
      <p:pic>
        <p:nvPicPr>
          <p:cNvPr id="2052" name="Picture 4" descr="Mushroom Cartoon">
            <a:extLst>
              <a:ext uri="{FF2B5EF4-FFF2-40B4-BE49-F238E27FC236}">
                <a16:creationId xmlns:a16="http://schemas.microsoft.com/office/drawing/2014/main" id="{72F9CFF5-8554-0E70-E132-7EEB91D66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85" b="90000" l="10000" r="90000">
                        <a14:foregroundMark x1="39778" y1="7596" x2="55556" y2="6058"/>
                        <a14:foregroundMark x1="55556" y1="6058" x2="80667" y2="7885"/>
                        <a14:foregroundMark x1="80667" y1="7885" x2="82111" y2="8558"/>
                        <a14:foregroundMark x1="66444" y1="3462" x2="52444" y2="4038"/>
                        <a14:foregroundMark x1="52444" y1="4038" x2="52444" y2="4038"/>
                        <a14:foregroundMark x1="35444" y1="8173" x2="35444" y2="8173"/>
                        <a14:foregroundMark x1="40889" y1="6346" x2="40889" y2="6346"/>
                        <a14:foregroundMark x1="38556" y1="6923" x2="38556" y2="6923"/>
                        <a14:foregroundMark x1="22333" y1="16058" x2="22333" y2="16058"/>
                        <a14:foregroundMark x1="80778" y1="6346" x2="80778" y2="6346"/>
                        <a14:foregroundMark x1="59333" y1="2885" x2="59333" y2="2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5" y="610253"/>
            <a:ext cx="4930743" cy="569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28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BB5BFA-8F40-CB3F-559F-8D5A81EB1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278" y="82453"/>
            <a:ext cx="5797654" cy="347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20AF397-588A-0B5D-5AEE-29FB0F4AF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549" y="3527070"/>
            <a:ext cx="5464696" cy="330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315AF18-E164-D6B6-4ACE-5D80D14BA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0" t="83680"/>
          <a:stretch/>
        </p:blipFill>
        <p:spPr bwMode="auto">
          <a:xfrm>
            <a:off x="5789363" y="-85274"/>
            <a:ext cx="5743690" cy="364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93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82B30A6-90BB-0F61-6593-B68D7A170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222" y="3758661"/>
            <a:ext cx="4969113" cy="297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B8A5D1C-654E-3603-E5CB-4F0A16932D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" t="32906" r="50816" b="49499"/>
          <a:stretch/>
        </p:blipFill>
        <p:spPr bwMode="auto">
          <a:xfrm>
            <a:off x="3381565" y="122980"/>
            <a:ext cx="5580429" cy="356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64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FBC88-1C82-0108-43BE-F787941A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6246275" cy="1280890"/>
          </a:xfrm>
        </p:spPr>
        <p:txBody>
          <a:bodyPr/>
          <a:lstStyle/>
          <a:p>
            <a:r>
              <a:rPr lang="es-CO" b="1" i="0" dirty="0">
                <a:effectLst/>
                <a:latin typeface="-apple-system"/>
              </a:rPr>
              <a:t>Modelo de regresión logística</a:t>
            </a:r>
            <a:br>
              <a:rPr lang="es-CO" b="1" i="0" dirty="0">
                <a:effectLst/>
                <a:latin typeface="-apple-system"/>
              </a:rPr>
            </a:b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567802-2838-5C20-1722-6848D2DD4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028" y="1767350"/>
            <a:ext cx="5806943" cy="379508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AFBA0E80-62B6-5C5E-15DB-DEDCCF232A5D}"/>
              </a:ext>
            </a:extLst>
          </p:cNvPr>
          <p:cNvSpPr txBox="1">
            <a:spLocks/>
          </p:cNvSpPr>
          <p:nvPr/>
        </p:nvSpPr>
        <p:spPr>
          <a:xfrm>
            <a:off x="3595732" y="5980232"/>
            <a:ext cx="4240659" cy="6567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b="1" dirty="0">
                <a:latin typeface="-apple-system"/>
              </a:rPr>
              <a:t>NO HUBO MEJORÍA TRAS EL PCA </a:t>
            </a:r>
            <a:br>
              <a:rPr lang="es-CO" b="1" dirty="0">
                <a:latin typeface="-apple-system"/>
              </a:rPr>
            </a:br>
            <a:endParaRPr lang="es-CO" dirty="0"/>
          </a:p>
        </p:txBody>
      </p:sp>
      <p:pic>
        <p:nvPicPr>
          <p:cNvPr id="9" name="Picture 4" descr="Mushroom Cartoon">
            <a:extLst>
              <a:ext uri="{FF2B5EF4-FFF2-40B4-BE49-F238E27FC236}">
                <a16:creationId xmlns:a16="http://schemas.microsoft.com/office/drawing/2014/main" id="{BA74B4B8-6FD6-71F2-E3AC-C82FB20E1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85" b="90000" l="10000" r="90000">
                        <a14:foregroundMark x1="39778" y1="7596" x2="55556" y2="6058"/>
                        <a14:foregroundMark x1="55556" y1="6058" x2="80667" y2="7885"/>
                        <a14:foregroundMark x1="80667" y1="7885" x2="82111" y2="8558"/>
                        <a14:foregroundMark x1="66444" y1="3462" x2="52444" y2="4038"/>
                        <a14:foregroundMark x1="52444" y1="4038" x2="52444" y2="4038"/>
                        <a14:foregroundMark x1="35444" y1="8173" x2="35444" y2="8173"/>
                        <a14:foregroundMark x1="40889" y1="6346" x2="40889" y2="6346"/>
                        <a14:foregroundMark x1="38556" y1="6923" x2="38556" y2="6923"/>
                        <a14:foregroundMark x1="22333" y1="16058" x2="22333" y2="16058"/>
                        <a14:foregroundMark x1="80778" y1="6346" x2="80778" y2="6346"/>
                        <a14:foregroundMark x1="59333" y1="2885" x2="59333" y2="2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4190"/>
            <a:ext cx="3268692" cy="37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3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FBC88-1C82-0108-43BE-F787941A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679" y="742097"/>
            <a:ext cx="3527657" cy="839386"/>
          </a:xfrm>
        </p:spPr>
        <p:txBody>
          <a:bodyPr>
            <a:normAutofit fontScale="90000"/>
          </a:bodyPr>
          <a:lstStyle/>
          <a:p>
            <a:r>
              <a:rPr lang="es-CO" b="1" i="0" dirty="0">
                <a:effectLst/>
                <a:latin typeface="-apple-system"/>
              </a:rPr>
              <a:t>Arboles de decisión</a:t>
            </a:r>
            <a:br>
              <a:rPr lang="es-CO" b="1" i="0" dirty="0">
                <a:effectLst/>
                <a:latin typeface="-apple-system"/>
              </a:rPr>
            </a:br>
            <a:br>
              <a:rPr lang="es-CO" b="1" i="0" dirty="0">
                <a:effectLst/>
                <a:latin typeface="-apple-system"/>
              </a:rPr>
            </a:br>
            <a:endParaRPr lang="es-CO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FBA0E80-62B6-5C5E-15DB-DEDCCF232A5D}"/>
              </a:ext>
            </a:extLst>
          </p:cNvPr>
          <p:cNvSpPr txBox="1">
            <a:spLocks/>
          </p:cNvSpPr>
          <p:nvPr/>
        </p:nvSpPr>
        <p:spPr>
          <a:xfrm>
            <a:off x="5277747" y="5367800"/>
            <a:ext cx="1713687" cy="6567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b="1" dirty="0">
                <a:latin typeface="-apple-system"/>
              </a:rPr>
              <a:t>CERCANO</a:t>
            </a:r>
            <a:br>
              <a:rPr lang="es-CO" b="1" dirty="0">
                <a:latin typeface="-apple-system"/>
              </a:rPr>
            </a:b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486B63-E8B6-FE84-E5AD-ED298D81A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97" y="2005781"/>
            <a:ext cx="8500675" cy="254478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4" descr="Mushroom Cartoon">
            <a:extLst>
              <a:ext uri="{FF2B5EF4-FFF2-40B4-BE49-F238E27FC236}">
                <a16:creationId xmlns:a16="http://schemas.microsoft.com/office/drawing/2014/main" id="{1673299F-07C1-146A-45A9-0C618B8F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85" b="90000" l="10000" r="90000">
                        <a14:foregroundMark x1="39778" y1="7596" x2="55556" y2="6058"/>
                        <a14:foregroundMark x1="55556" y1="6058" x2="80667" y2="7885"/>
                        <a14:foregroundMark x1="80667" y1="7885" x2="82111" y2="8558"/>
                        <a14:foregroundMark x1="66444" y1="3462" x2="52444" y2="4038"/>
                        <a14:foregroundMark x1="52444" y1="4038" x2="52444" y2="4038"/>
                        <a14:foregroundMark x1="35444" y1="8173" x2="35444" y2="8173"/>
                        <a14:foregroundMark x1="40889" y1="6346" x2="40889" y2="6346"/>
                        <a14:foregroundMark x1="38556" y1="6923" x2="38556" y2="6923"/>
                        <a14:foregroundMark x1="22333" y1="16058" x2="22333" y2="16058"/>
                        <a14:foregroundMark x1="80778" y1="6346" x2="80778" y2="6346"/>
                        <a14:foregroundMark x1="59333" y1="2885" x2="59333" y2="2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4190"/>
            <a:ext cx="3268692" cy="37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12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FBC88-1C82-0108-43BE-F787941A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772" y="675736"/>
            <a:ext cx="3469726" cy="778112"/>
          </a:xfrm>
        </p:spPr>
        <p:txBody>
          <a:bodyPr>
            <a:normAutofit fontScale="90000"/>
          </a:bodyPr>
          <a:lstStyle/>
          <a:p>
            <a:r>
              <a:rPr lang="es-CO" b="1" i="0" dirty="0">
                <a:effectLst/>
                <a:latin typeface="-apple-system"/>
              </a:rPr>
              <a:t>RANDOM FOREST</a:t>
            </a:r>
            <a:br>
              <a:rPr lang="es-CO" b="1" i="0" dirty="0">
                <a:effectLst/>
                <a:latin typeface="-apple-system"/>
              </a:rPr>
            </a:br>
            <a:br>
              <a:rPr lang="es-CO" b="1" i="0" dirty="0">
                <a:effectLst/>
                <a:latin typeface="-apple-system"/>
              </a:rPr>
            </a:br>
            <a:endParaRPr lang="es-CO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FBA0E80-62B6-5C5E-15DB-DEDCCF232A5D}"/>
              </a:ext>
            </a:extLst>
          </p:cNvPr>
          <p:cNvSpPr txBox="1">
            <a:spLocks/>
          </p:cNvSpPr>
          <p:nvPr/>
        </p:nvSpPr>
        <p:spPr>
          <a:xfrm>
            <a:off x="4166088" y="5552754"/>
            <a:ext cx="3859823" cy="6567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b="1" dirty="0">
                <a:latin typeface="-apple-system"/>
              </a:rPr>
              <a:t>RENDIMIENTO PERFECTO</a:t>
            </a:r>
            <a:br>
              <a:rPr lang="es-CO" b="1" dirty="0">
                <a:latin typeface="-apple-system"/>
              </a:rPr>
            </a:b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D3BF1B-BED4-20B1-1B55-F1757EFC4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145" y="1876948"/>
            <a:ext cx="5327707" cy="325270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4" descr="Mushroom Cartoon">
            <a:extLst>
              <a:ext uri="{FF2B5EF4-FFF2-40B4-BE49-F238E27FC236}">
                <a16:creationId xmlns:a16="http://schemas.microsoft.com/office/drawing/2014/main" id="{40B1EEE3-6060-7EA4-80F1-D438BC72E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85" b="90000" l="10000" r="90000">
                        <a14:foregroundMark x1="39778" y1="7596" x2="55556" y2="6058"/>
                        <a14:foregroundMark x1="55556" y1="6058" x2="80667" y2="7885"/>
                        <a14:foregroundMark x1="80667" y1="7885" x2="82111" y2="8558"/>
                        <a14:foregroundMark x1="66444" y1="3462" x2="52444" y2="4038"/>
                        <a14:foregroundMark x1="52444" y1="4038" x2="52444" y2="4038"/>
                        <a14:foregroundMark x1="35444" y1="8173" x2="35444" y2="8173"/>
                        <a14:foregroundMark x1="40889" y1="6346" x2="40889" y2="6346"/>
                        <a14:foregroundMark x1="38556" y1="6923" x2="38556" y2="6923"/>
                        <a14:foregroundMark x1="22333" y1="16058" x2="22333" y2="16058"/>
                        <a14:foregroundMark x1="80778" y1="6346" x2="80778" y2="6346"/>
                        <a14:foregroundMark x1="59333" y1="2885" x2="59333" y2="2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4190"/>
            <a:ext cx="3268692" cy="37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83779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373</TotalTime>
  <Words>290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Century Gothic</vt:lpstr>
      <vt:lpstr>Segoe UI Web (West European)</vt:lpstr>
      <vt:lpstr>Trebuchet MS</vt:lpstr>
      <vt:lpstr>Wingdings 3</vt:lpstr>
      <vt:lpstr>Espiral</vt:lpstr>
      <vt:lpstr>HONGOS</vt:lpstr>
      <vt:lpstr>Principio del problema</vt:lpstr>
      <vt:lpstr>Introducción</vt:lpstr>
      <vt:lpstr>Presentación de PowerPoint</vt:lpstr>
      <vt:lpstr>Presentación de PowerPoint</vt:lpstr>
      <vt:lpstr>Presentación de PowerPoint</vt:lpstr>
      <vt:lpstr>Modelo de regresión logística </vt:lpstr>
      <vt:lpstr>Arboles de decisión  </vt:lpstr>
      <vt:lpstr>RANDOM FOREST  </vt:lpstr>
      <vt:lpstr>MODELOS 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HONGOS</dc:title>
  <dc:creator>Alexis Arredondo Espinosa</dc:creator>
  <cp:lastModifiedBy>Alexis Arredondo Espinosa</cp:lastModifiedBy>
  <cp:revision>1</cp:revision>
  <dcterms:created xsi:type="dcterms:W3CDTF">2022-12-03T22:35:20Z</dcterms:created>
  <dcterms:modified xsi:type="dcterms:W3CDTF">2022-12-06T02:15:21Z</dcterms:modified>
</cp:coreProperties>
</file>