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0BB77-E85D-4A36-96C4-114962A4F6F3}" v="48" dt="2022-12-03T23:47:38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Arredondo Espinosa" userId="9419239c-2db0-4f52-8b7f-2ad2b6250f51" providerId="ADAL" clId="{1760BB77-E85D-4A36-96C4-114962A4F6F3}"/>
    <pc:docChg chg="undo custSel addSld modSld">
      <pc:chgData name="Alexis Arredondo Espinosa" userId="9419239c-2db0-4f52-8b7f-2ad2b6250f51" providerId="ADAL" clId="{1760BB77-E85D-4A36-96C4-114962A4F6F3}" dt="2022-12-03T23:50:45.878" v="703" actId="1076"/>
      <pc:docMkLst>
        <pc:docMk/>
      </pc:docMkLst>
      <pc:sldChg chg="addSp delSp modSp new mod">
        <pc:chgData name="Alexis Arredondo Espinosa" userId="9419239c-2db0-4f52-8b7f-2ad2b6250f51" providerId="ADAL" clId="{1760BB77-E85D-4A36-96C4-114962A4F6F3}" dt="2022-12-03T22:42:18.819" v="313" actId="27636"/>
        <pc:sldMkLst>
          <pc:docMk/>
          <pc:sldMk cId="2323490840" sldId="256"/>
        </pc:sldMkLst>
        <pc:spChg chg="mod">
          <ac:chgData name="Alexis Arredondo Espinosa" userId="9419239c-2db0-4f52-8b7f-2ad2b6250f51" providerId="ADAL" clId="{1760BB77-E85D-4A36-96C4-114962A4F6F3}" dt="2022-12-03T22:40:36.376" v="168" actId="1076"/>
          <ac:spMkLst>
            <pc:docMk/>
            <pc:sldMk cId="2323490840" sldId="256"/>
            <ac:spMk id="2" creationId="{9CF5BBF7-6528-2CE5-60D5-7A9BCEE9917A}"/>
          </ac:spMkLst>
        </pc:spChg>
        <pc:spChg chg="mod">
          <ac:chgData name="Alexis Arredondo Espinosa" userId="9419239c-2db0-4f52-8b7f-2ad2b6250f51" providerId="ADAL" clId="{1760BB77-E85D-4A36-96C4-114962A4F6F3}" dt="2022-12-03T22:42:18.819" v="313" actId="27636"/>
          <ac:spMkLst>
            <pc:docMk/>
            <pc:sldMk cId="2323490840" sldId="256"/>
            <ac:spMk id="3" creationId="{428CD30F-25A2-AC99-618A-CC8F220E8F29}"/>
          </ac:spMkLst>
        </pc:spChg>
        <pc:spChg chg="add mod">
          <ac:chgData name="Alexis Arredondo Espinosa" userId="9419239c-2db0-4f52-8b7f-2ad2b6250f51" providerId="ADAL" clId="{1760BB77-E85D-4A36-96C4-114962A4F6F3}" dt="2022-12-03T22:41:37.855" v="308" actId="1076"/>
          <ac:spMkLst>
            <pc:docMk/>
            <pc:sldMk cId="2323490840" sldId="256"/>
            <ac:spMk id="4" creationId="{0015320B-F21E-24D6-1F77-0084673966E7}"/>
          </ac:spMkLst>
        </pc:spChg>
        <pc:spChg chg="add del mod">
          <ac:chgData name="Alexis Arredondo Espinosa" userId="9419239c-2db0-4f52-8b7f-2ad2b6250f51" providerId="ADAL" clId="{1760BB77-E85D-4A36-96C4-114962A4F6F3}" dt="2022-12-03T22:42:06.024" v="310"/>
          <ac:spMkLst>
            <pc:docMk/>
            <pc:sldMk cId="2323490840" sldId="256"/>
            <ac:spMk id="5" creationId="{783BCAA6-0679-DA26-2878-1460B3A7B508}"/>
          </ac:spMkLst>
        </pc:spChg>
        <pc:picChg chg="add mod">
          <ac:chgData name="Alexis Arredondo Espinosa" userId="9419239c-2db0-4f52-8b7f-2ad2b6250f51" providerId="ADAL" clId="{1760BB77-E85D-4A36-96C4-114962A4F6F3}" dt="2022-12-03T22:37:02.263" v="8" actId="14100"/>
          <ac:picMkLst>
            <pc:docMk/>
            <pc:sldMk cId="2323490840" sldId="256"/>
            <ac:picMk id="1026" creationId="{8D7D995F-BC78-DC51-FC59-883A8112E02B}"/>
          </ac:picMkLst>
        </pc:picChg>
      </pc:sldChg>
      <pc:sldChg chg="addSp delSp modSp new mod">
        <pc:chgData name="Alexis Arredondo Espinosa" userId="9419239c-2db0-4f52-8b7f-2ad2b6250f51" providerId="ADAL" clId="{1760BB77-E85D-4A36-96C4-114962A4F6F3}" dt="2022-12-03T23:36:06.403" v="358" actId="20577"/>
        <pc:sldMkLst>
          <pc:docMk/>
          <pc:sldMk cId="1022124964" sldId="257"/>
        </pc:sldMkLst>
        <pc:spChg chg="del mod">
          <ac:chgData name="Alexis Arredondo Espinosa" userId="9419239c-2db0-4f52-8b7f-2ad2b6250f51" providerId="ADAL" clId="{1760BB77-E85D-4A36-96C4-114962A4F6F3}" dt="2022-12-03T22:42:24.568" v="314"/>
          <ac:spMkLst>
            <pc:docMk/>
            <pc:sldMk cId="1022124964" sldId="257"/>
            <ac:spMk id="2" creationId="{9E703926-0DD0-35A4-784C-77509B8127CD}"/>
          </ac:spMkLst>
        </pc:spChg>
        <pc:spChg chg="add del mod">
          <ac:chgData name="Alexis Arredondo Espinosa" userId="9419239c-2db0-4f52-8b7f-2ad2b6250f51" providerId="ADAL" clId="{1760BB77-E85D-4A36-96C4-114962A4F6F3}" dt="2022-12-03T23:36:06.403" v="358" actId="20577"/>
          <ac:spMkLst>
            <pc:docMk/>
            <pc:sldMk cId="1022124964" sldId="257"/>
            <ac:spMk id="3" creationId="{B9301A0A-B9BE-D65D-765C-B4410964166C}"/>
          </ac:spMkLst>
        </pc:spChg>
        <pc:spChg chg="add mod">
          <ac:chgData name="Alexis Arredondo Espinosa" userId="9419239c-2db0-4f52-8b7f-2ad2b6250f51" providerId="ADAL" clId="{1760BB77-E85D-4A36-96C4-114962A4F6F3}" dt="2022-12-03T22:42:24.568" v="314"/>
          <ac:spMkLst>
            <pc:docMk/>
            <pc:sldMk cId="1022124964" sldId="257"/>
            <ac:spMk id="4" creationId="{7EA5FE8E-698C-5457-7148-F414FF578B2E}"/>
          </ac:spMkLst>
        </pc:spChg>
        <pc:spChg chg="add del mod">
          <ac:chgData name="Alexis Arredondo Espinosa" userId="9419239c-2db0-4f52-8b7f-2ad2b6250f51" providerId="ADAL" clId="{1760BB77-E85D-4A36-96C4-114962A4F6F3}" dt="2022-12-03T22:42:34.076" v="316"/>
          <ac:spMkLst>
            <pc:docMk/>
            <pc:sldMk cId="1022124964" sldId="257"/>
            <ac:spMk id="5" creationId="{DA932735-6E8E-A5D6-4CBA-E28AAB11240B}"/>
          </ac:spMkLst>
        </pc:spChg>
      </pc:sldChg>
      <pc:sldChg chg="addSp delSp modSp new mod">
        <pc:chgData name="Alexis Arredondo Espinosa" userId="9419239c-2db0-4f52-8b7f-2ad2b6250f51" providerId="ADAL" clId="{1760BB77-E85D-4A36-96C4-114962A4F6F3}" dt="2022-12-03T23:50:45.878" v="703" actId="1076"/>
        <pc:sldMkLst>
          <pc:docMk/>
          <pc:sldMk cId="2683287771" sldId="258"/>
        </pc:sldMkLst>
        <pc:spChg chg="del">
          <ac:chgData name="Alexis Arredondo Espinosa" userId="9419239c-2db0-4f52-8b7f-2ad2b6250f51" providerId="ADAL" clId="{1760BB77-E85D-4A36-96C4-114962A4F6F3}" dt="2022-12-03T23:29:07.671" v="342" actId="478"/>
          <ac:spMkLst>
            <pc:docMk/>
            <pc:sldMk cId="2683287771" sldId="258"/>
            <ac:spMk id="2" creationId="{95FF4D24-744F-8ACF-713E-376AC1C39291}"/>
          </ac:spMkLst>
        </pc:spChg>
        <pc:spChg chg="del">
          <ac:chgData name="Alexis Arredondo Espinosa" userId="9419239c-2db0-4f52-8b7f-2ad2b6250f51" providerId="ADAL" clId="{1760BB77-E85D-4A36-96C4-114962A4F6F3}" dt="2022-12-03T23:29:06.058" v="341" actId="478"/>
          <ac:spMkLst>
            <pc:docMk/>
            <pc:sldMk cId="2683287771" sldId="258"/>
            <ac:spMk id="3" creationId="{3DF55914-32BA-F177-CEBA-850E36AB9FB8}"/>
          </ac:spMkLst>
        </pc:spChg>
        <pc:spChg chg="add del mod">
          <ac:chgData name="Alexis Arredondo Espinosa" userId="9419239c-2db0-4f52-8b7f-2ad2b6250f51" providerId="ADAL" clId="{1760BB77-E85D-4A36-96C4-114962A4F6F3}" dt="2022-12-03T23:29:01.879" v="340" actId="478"/>
          <ac:spMkLst>
            <pc:docMk/>
            <pc:sldMk cId="2683287771" sldId="258"/>
            <ac:spMk id="4" creationId="{CBCB601C-8C12-078E-A1B7-FBEE4B211813}"/>
          </ac:spMkLst>
        </pc:spChg>
        <pc:spChg chg="add del mod">
          <ac:chgData name="Alexis Arredondo Espinosa" userId="9419239c-2db0-4f52-8b7f-2ad2b6250f51" providerId="ADAL" clId="{1760BB77-E85D-4A36-96C4-114962A4F6F3}" dt="2022-12-03T23:44:59.874" v="665" actId="478"/>
          <ac:spMkLst>
            <pc:docMk/>
            <pc:sldMk cId="2683287771" sldId="258"/>
            <ac:spMk id="5" creationId="{501B115A-5112-2ED9-81E2-7730678A6407}"/>
          </ac:spMkLst>
        </pc:spChg>
        <pc:spChg chg="add mod">
          <ac:chgData name="Alexis Arredondo Espinosa" userId="9419239c-2db0-4f52-8b7f-2ad2b6250f51" providerId="ADAL" clId="{1760BB77-E85D-4A36-96C4-114962A4F6F3}" dt="2022-12-03T23:47:29.226" v="698" actId="1076"/>
          <ac:spMkLst>
            <pc:docMk/>
            <pc:sldMk cId="2683287771" sldId="258"/>
            <ac:spMk id="6" creationId="{9A6D2DA5-8E7C-9C04-B042-9B0C09F0873A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7" creationId="{8E0637F6-788C-973E-6807-BBA2FB309C10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8" creationId="{BDEB8F9C-6646-3E1B-131B-7698CBBB053B}"/>
          </ac:spMkLst>
        </pc:spChg>
        <pc:spChg chg="add mod">
          <ac:chgData name="Alexis Arredondo Espinosa" userId="9419239c-2db0-4f52-8b7f-2ad2b6250f51" providerId="ADAL" clId="{1760BB77-E85D-4A36-96C4-114962A4F6F3}" dt="2022-12-03T23:47:47.114" v="702" actId="1076"/>
          <ac:spMkLst>
            <pc:docMk/>
            <pc:sldMk cId="2683287771" sldId="258"/>
            <ac:spMk id="9" creationId="{B64644FB-D7A3-4C85-4260-BCD17C092727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0" creationId="{97539555-BD91-6C78-7947-AFDC77285CFC}"/>
          </ac:spMkLst>
        </pc:spChg>
        <pc:spChg chg="add mod">
          <ac:chgData name="Alexis Arredondo Espinosa" userId="9419239c-2db0-4f52-8b7f-2ad2b6250f51" providerId="ADAL" clId="{1760BB77-E85D-4A36-96C4-114962A4F6F3}" dt="2022-12-03T23:50:45.878" v="703" actId="1076"/>
          <ac:spMkLst>
            <pc:docMk/>
            <pc:sldMk cId="2683287771" sldId="258"/>
            <ac:spMk id="11" creationId="{55053411-AB31-7511-5E9D-501255085A05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2" creationId="{ED2364FA-C9AF-000F-7BE0-766837AD4BFA}"/>
          </ac:spMkLst>
        </pc:spChg>
        <pc:spChg chg="add mod">
          <ac:chgData name="Alexis Arredondo Espinosa" userId="9419239c-2db0-4f52-8b7f-2ad2b6250f51" providerId="ADAL" clId="{1760BB77-E85D-4A36-96C4-114962A4F6F3}" dt="2022-12-03T23:41:58.290" v="552" actId="20577"/>
          <ac:spMkLst>
            <pc:docMk/>
            <pc:sldMk cId="2683287771" sldId="258"/>
            <ac:spMk id="13" creationId="{AA905C8B-097E-6E3A-70B8-49E966C142D2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4" creationId="{036855A5-E2EA-24D8-FB90-EA73A76B4A59}"/>
          </ac:spMkLst>
        </pc:spChg>
        <pc:spChg chg="add mod">
          <ac:chgData name="Alexis Arredondo Espinosa" userId="9419239c-2db0-4f52-8b7f-2ad2b6250f51" providerId="ADAL" clId="{1760BB77-E85D-4A36-96C4-114962A4F6F3}" dt="2022-12-03T23:42:12.057" v="584" actId="20577"/>
          <ac:spMkLst>
            <pc:docMk/>
            <pc:sldMk cId="2683287771" sldId="258"/>
            <ac:spMk id="15" creationId="{368DF45E-F80E-6E7C-CFB9-465AA5F6362F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6" creationId="{77A3FA47-BAAC-91B1-8228-73983CC41CFE}"/>
          </ac:spMkLst>
        </pc:spChg>
        <pc:spChg chg="add mod">
          <ac:chgData name="Alexis Arredondo Espinosa" userId="9419239c-2db0-4f52-8b7f-2ad2b6250f51" providerId="ADAL" clId="{1760BB77-E85D-4A36-96C4-114962A4F6F3}" dt="2022-12-03T23:42:25.460" v="614" actId="20577"/>
          <ac:spMkLst>
            <pc:docMk/>
            <pc:sldMk cId="2683287771" sldId="258"/>
            <ac:spMk id="17" creationId="{1BF0CDF0-606A-30F1-C560-827A75040A15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18" creationId="{545F21BA-DC56-AE1A-97A5-38AB720247A6}"/>
          </ac:spMkLst>
        </pc:spChg>
        <pc:spChg chg="add mod">
          <ac:chgData name="Alexis Arredondo Espinosa" userId="9419239c-2db0-4f52-8b7f-2ad2b6250f51" providerId="ADAL" clId="{1760BB77-E85D-4A36-96C4-114962A4F6F3}" dt="2022-12-03T23:44:23.262" v="645" actId="313"/>
          <ac:spMkLst>
            <pc:docMk/>
            <pc:sldMk cId="2683287771" sldId="258"/>
            <ac:spMk id="19" creationId="{D20EFDA5-E2A5-5C70-260E-C90B4709F6E0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0" creationId="{B237C114-234F-DCAE-6458-AB536DC8CAE8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1" creationId="{9BFAC3A0-B894-7947-2D6D-1E8F181EAF9F}"/>
          </ac:spMkLst>
        </pc:spChg>
        <pc:spChg chg="add mod">
          <ac:chgData name="Alexis Arredondo Espinosa" userId="9419239c-2db0-4f52-8b7f-2ad2b6250f51" providerId="ADAL" clId="{1760BB77-E85D-4A36-96C4-114962A4F6F3}" dt="2022-12-03T23:28:56.042" v="339"/>
          <ac:spMkLst>
            <pc:docMk/>
            <pc:sldMk cId="2683287771" sldId="258"/>
            <ac:spMk id="22" creationId="{2CB724F8-26E2-A910-DDC0-A0D90662DE02}"/>
          </ac:spMkLst>
        </pc:spChg>
        <pc:spChg chg="add del mod">
          <ac:chgData name="Alexis Arredondo Espinosa" userId="9419239c-2db0-4f52-8b7f-2ad2b6250f51" providerId="ADAL" clId="{1760BB77-E85D-4A36-96C4-114962A4F6F3}" dt="2022-12-03T23:42:42.208" v="624" actId="478"/>
          <ac:spMkLst>
            <pc:docMk/>
            <pc:sldMk cId="2683287771" sldId="258"/>
            <ac:spMk id="23" creationId="{7AC498F7-EC92-13DE-D114-BB93EB1B57CF}"/>
          </ac:spMkLst>
        </pc:spChg>
        <pc:spChg chg="add del">
          <ac:chgData name="Alexis Arredondo Espinosa" userId="9419239c-2db0-4f52-8b7f-2ad2b6250f51" providerId="ADAL" clId="{1760BB77-E85D-4A36-96C4-114962A4F6F3}" dt="2022-12-03T23:39:21.288" v="371"/>
          <ac:spMkLst>
            <pc:docMk/>
            <pc:sldMk cId="2683287771" sldId="258"/>
            <ac:spMk id="24" creationId="{05E65619-41DF-748B-2546-7CE83B799CBD}"/>
          </ac:spMkLst>
        </pc:spChg>
        <pc:spChg chg="add del mod">
          <ac:chgData name="Alexis Arredondo Espinosa" userId="9419239c-2db0-4f52-8b7f-2ad2b6250f51" providerId="ADAL" clId="{1760BB77-E85D-4A36-96C4-114962A4F6F3}" dt="2022-12-03T23:44:34.179" v="656" actId="478"/>
          <ac:spMkLst>
            <pc:docMk/>
            <pc:sldMk cId="2683287771" sldId="258"/>
            <ac:spMk id="26" creationId="{9A4BAB0A-0A8D-3D30-C187-2D5F1CDE950C}"/>
          </ac:spMkLst>
        </pc:spChg>
        <pc:spChg chg="add del">
          <ac:chgData name="Alexis Arredondo Espinosa" userId="9419239c-2db0-4f52-8b7f-2ad2b6250f51" providerId="ADAL" clId="{1760BB77-E85D-4A36-96C4-114962A4F6F3}" dt="2022-12-03T23:40:13.597" v="376"/>
          <ac:spMkLst>
            <pc:docMk/>
            <pc:sldMk cId="2683287771" sldId="258"/>
            <ac:spMk id="27" creationId="{7E260C0D-80E8-2EBE-A370-79A974453D23}"/>
          </ac:spMkLst>
        </pc:spChg>
        <pc:spChg chg="add mod">
          <ac:chgData name="Alexis Arredondo Espinosa" userId="9419239c-2db0-4f52-8b7f-2ad2b6250f51" providerId="ADAL" clId="{1760BB77-E85D-4A36-96C4-114962A4F6F3}" dt="2022-12-03T23:44:10.427" v="641" actId="1076"/>
          <ac:spMkLst>
            <pc:docMk/>
            <pc:sldMk cId="2683287771" sldId="258"/>
            <ac:spMk id="28" creationId="{40D8999C-5F60-FC21-6FAF-BE23FF16D60C}"/>
          </ac:spMkLst>
        </pc:spChg>
        <pc:spChg chg="add mod">
          <ac:chgData name="Alexis Arredondo Espinosa" userId="9419239c-2db0-4f52-8b7f-2ad2b6250f51" providerId="ADAL" clId="{1760BB77-E85D-4A36-96C4-114962A4F6F3}" dt="2022-12-03T23:44:31.014" v="655" actId="20577"/>
          <ac:spMkLst>
            <pc:docMk/>
            <pc:sldMk cId="2683287771" sldId="258"/>
            <ac:spMk id="29" creationId="{F743E5FE-79BD-4F58-AEB9-AEAC93FE52F9}"/>
          </ac:spMkLst>
        </pc:spChg>
        <pc:picChg chg="add mod">
          <ac:chgData name="Alexis Arredondo Espinosa" userId="9419239c-2db0-4f52-8b7f-2ad2b6250f51" providerId="ADAL" clId="{1760BB77-E85D-4A36-96C4-114962A4F6F3}" dt="2022-12-03T23:47:38.002" v="701" actId="1076"/>
          <ac:picMkLst>
            <pc:docMk/>
            <pc:sldMk cId="2683287771" sldId="258"/>
            <ac:picMk id="2052" creationId="{72F9CFF5-8554-0E70-E132-7EEB91D66B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4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2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7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036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78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04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0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1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93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34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2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2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274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4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5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C3B7-44D1-4622-9A39-2460443CE236}" type="datetimeFigureOut">
              <a:rPr lang="es-CO" smtClean="0"/>
              <a:t>3/12/2022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6B6233-0EC0-462C-A375-FD3049D4F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esting facts about meadows | Just Fun Facts">
            <a:extLst>
              <a:ext uri="{FF2B5EF4-FFF2-40B4-BE49-F238E27FC236}">
                <a16:creationId xmlns:a16="http://schemas.microsoft.com/office/drawing/2014/main" id="{8D7D995F-BC78-DC51-FC59-883A8112E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F5BBF7-6528-2CE5-60D5-7A9BCEE9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30517"/>
            <a:ext cx="9144000" cy="2387600"/>
          </a:xfrm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HONGOS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CD30F-25A2-AC99-618A-CC8F220E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6" y="4079875"/>
            <a:ext cx="4237703" cy="1655762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DE CLASE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 PATRICIO OLIVARES</a:t>
            </a:r>
          </a:p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5/12/2022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015320B-F21E-24D6-1F77-0084673966E7}"/>
              </a:ext>
            </a:extLst>
          </p:cNvPr>
          <p:cNvSpPr txBox="1">
            <a:spLocks/>
          </p:cNvSpPr>
          <p:nvPr/>
        </p:nvSpPr>
        <p:spPr>
          <a:xfrm>
            <a:off x="875072" y="4079875"/>
            <a:ext cx="423770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DE PREDICCIÓN SOBRE HONGOS POTENCIALMENTE PELIGROSOS</a:t>
            </a:r>
          </a:p>
        </p:txBody>
      </p:sp>
    </p:spTree>
    <p:extLst>
      <p:ext uri="{BB962C8B-B14F-4D97-AF65-F5344CB8AC3E}">
        <p14:creationId xmlns:p14="http://schemas.microsoft.com/office/powerpoint/2010/main" val="23234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01A0A-B9BE-D65D-765C-B4410964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110">
              <a:lnSpc>
                <a:spcPct val="100000"/>
              </a:lnSpc>
              <a:spcBef>
                <a:spcPts val="334"/>
              </a:spcBef>
            </a:pPr>
            <a:r>
              <a:rPr lang="es-CO" spc="-30" dirty="0"/>
              <a:t>Para</a:t>
            </a:r>
            <a:r>
              <a:rPr lang="es-CO" spc="-100" dirty="0"/>
              <a:t> </a:t>
            </a:r>
            <a:r>
              <a:rPr lang="es-CO" spc="-55" dirty="0"/>
              <a:t>este</a:t>
            </a:r>
            <a:r>
              <a:rPr lang="es-CO" spc="-90" dirty="0"/>
              <a:t> </a:t>
            </a:r>
            <a:r>
              <a:rPr lang="es-CO" spc="-100" dirty="0"/>
              <a:t>proyecto</a:t>
            </a:r>
            <a:r>
              <a:rPr lang="es-CO" spc="-85" dirty="0"/>
              <a:t> </a:t>
            </a:r>
            <a:r>
              <a:rPr lang="es-CO" spc="30" dirty="0"/>
              <a:t>se</a:t>
            </a:r>
            <a:r>
              <a:rPr lang="es-CO" spc="-95" dirty="0"/>
              <a:t> </a:t>
            </a:r>
            <a:r>
              <a:rPr lang="es-CO" spc="20" dirty="0"/>
              <a:t>uso</a:t>
            </a:r>
            <a:r>
              <a:rPr lang="es-CO" spc="-100" dirty="0"/>
              <a:t> </a:t>
            </a:r>
            <a:r>
              <a:rPr lang="es-CO" spc="-10" dirty="0"/>
              <a:t>un</a:t>
            </a:r>
            <a:r>
              <a:rPr lang="es-CO" spc="-105" dirty="0"/>
              <a:t> </a:t>
            </a:r>
            <a:r>
              <a:rPr lang="es-CO" spc="-50" dirty="0" err="1"/>
              <a:t>dataset</a:t>
            </a:r>
            <a:r>
              <a:rPr lang="es-CO" spc="-90" dirty="0"/>
              <a:t> </a:t>
            </a:r>
            <a:r>
              <a:rPr lang="es-CO" spc="-80" dirty="0"/>
              <a:t>de </a:t>
            </a:r>
            <a:r>
              <a:rPr lang="en-US" spc="-55" dirty="0"/>
              <a:t>UC Irvine Machine Learning Repository.</a:t>
            </a:r>
          </a:p>
          <a:p>
            <a:pPr marL="118110">
              <a:lnSpc>
                <a:spcPct val="100000"/>
              </a:lnSpc>
              <a:spcBef>
                <a:spcPts val="334"/>
              </a:spcBef>
            </a:pPr>
            <a:endParaRPr lang="en-US" spc="-55" dirty="0"/>
          </a:p>
          <a:p>
            <a:pPr marL="118110">
              <a:spcBef>
                <a:spcPts val="334"/>
              </a:spcBef>
            </a:pPr>
            <a:r>
              <a:rPr lang="es-ES" dirty="0">
                <a:effectLst/>
                <a:latin typeface="Segoe UI Web (West European)"/>
              </a:rPr>
              <a:t>"Conjunto de datos de hongos secundarios" del repositorio de aprendizaje automático de UCI.</a:t>
            </a:r>
          </a:p>
          <a:p>
            <a:pPr marL="118110">
              <a:spcBef>
                <a:spcPts val="334"/>
              </a:spcBef>
            </a:pPr>
            <a:endParaRPr lang="es-ES" dirty="0">
              <a:latin typeface="Segoe UI Web (West European)"/>
            </a:endParaRPr>
          </a:p>
          <a:p>
            <a:pPr marL="118110">
              <a:spcBef>
                <a:spcPts val="334"/>
              </a:spcBef>
            </a:pPr>
            <a:r>
              <a:rPr lang="es-ES" dirty="0">
                <a:latin typeface="Segoe UI Web (West European)"/>
              </a:rPr>
              <a:t>C</a:t>
            </a:r>
            <a:r>
              <a:rPr lang="es-ES" dirty="0">
                <a:effectLst/>
                <a:latin typeface="Segoe UI Web (West European)"/>
              </a:rPr>
              <a:t>onjunto de datos con aproximadamente 60.000 puntos de datos y 21 atributos. </a:t>
            </a:r>
            <a:endParaRPr lang="en-US" spc="-55" dirty="0"/>
          </a:p>
          <a:p>
            <a:pPr marL="118110">
              <a:lnSpc>
                <a:spcPct val="100000"/>
              </a:lnSpc>
              <a:spcBef>
                <a:spcPts val="334"/>
              </a:spcBef>
            </a:pPr>
            <a:endParaRPr lang="en-US" spc="-55" dirty="0"/>
          </a:p>
          <a:p>
            <a:endParaRPr lang="es-CO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EA5FE8E-698C-5457-7148-F414FF578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02212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9A6D2DA5-8E7C-9C04-B042-9B0C09F0873A}"/>
              </a:ext>
            </a:extLst>
          </p:cNvPr>
          <p:cNvSpPr txBox="1"/>
          <p:nvPr/>
        </p:nvSpPr>
        <p:spPr>
          <a:xfrm>
            <a:off x="2365815" y="6014748"/>
            <a:ext cx="7023992" cy="34881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es-CO" sz="20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EL DATA </a:t>
            </a:r>
            <a:r>
              <a:rPr lang="es-CO" sz="2000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SET </a:t>
            </a:r>
            <a:r>
              <a:rPr lang="es-CO" sz="2000" b="1" spc="-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CON 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Web (West European)"/>
              </a:rPr>
              <a:t>60.000</a:t>
            </a:r>
            <a:r>
              <a:rPr lang="es-CO" sz="2000" b="1" spc="-3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CO" sz="2000" b="1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FILAS</a:t>
            </a:r>
            <a:r>
              <a:rPr lang="es-C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Y </a:t>
            </a:r>
            <a:r>
              <a:rPr lang="es-CO" sz="2000" b="1" spc="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21</a:t>
            </a:r>
            <a:r>
              <a:rPr lang="es-CO" sz="2000" b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s-CO" sz="2000"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COLUMNAS.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0637F6-788C-973E-6807-BBA2FB309C10}"/>
              </a:ext>
            </a:extLst>
          </p:cNvPr>
          <p:cNvSpPr/>
          <p:nvPr/>
        </p:nvSpPr>
        <p:spPr>
          <a:xfrm>
            <a:off x="5458967" y="813816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DEB8F9C-6646-3E1B-131B-7698CBBB053B}"/>
              </a:ext>
            </a:extLst>
          </p:cNvPr>
          <p:cNvSpPr/>
          <p:nvPr/>
        </p:nvSpPr>
        <p:spPr>
          <a:xfrm>
            <a:off x="5458967" y="1342644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64644FB-D7A3-4C85-4260-BCD17C092727}"/>
              </a:ext>
            </a:extLst>
          </p:cNvPr>
          <p:cNvSpPr txBox="1"/>
          <p:nvPr/>
        </p:nvSpPr>
        <p:spPr>
          <a:xfrm>
            <a:off x="5494209" y="840179"/>
            <a:ext cx="51873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8440" algn="l"/>
              </a:tabLst>
            </a:pPr>
            <a:r>
              <a:rPr lang="es-CO" sz="1500" spc="-75" dirty="0">
                <a:latin typeface="Trebuchet MS"/>
                <a:cs typeface="Trebuchet MS"/>
              </a:rPr>
              <a:t>Características del sombrero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lang="es-CO" sz="1500" spc="-7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lang="es-CO" sz="1500" spc="-7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r>
              <a:rPr lang="es-CO" sz="1500" spc="-70" dirty="0">
                <a:latin typeface="Trebuchet MS"/>
                <a:cs typeface="Trebuchet MS"/>
              </a:rPr>
              <a:t>Características del tallo</a:t>
            </a:r>
            <a:r>
              <a:rPr sz="1500" spc="-70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7539555-BD91-6C78-7947-AFDC77285CFC}"/>
              </a:ext>
            </a:extLst>
          </p:cNvPr>
          <p:cNvSpPr/>
          <p:nvPr/>
        </p:nvSpPr>
        <p:spPr>
          <a:xfrm>
            <a:off x="5458967" y="1871472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5053411-AB31-7511-5E9D-501255085A05}"/>
              </a:ext>
            </a:extLst>
          </p:cNvPr>
          <p:cNvSpPr txBox="1"/>
          <p:nvPr/>
        </p:nvSpPr>
        <p:spPr>
          <a:xfrm>
            <a:off x="5504179" y="2036340"/>
            <a:ext cx="346582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Hemorragias y morados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D2364FA-C9AF-000F-7BE0-766837AD4BFA}"/>
              </a:ext>
            </a:extLst>
          </p:cNvPr>
          <p:cNvSpPr/>
          <p:nvPr/>
        </p:nvSpPr>
        <p:spPr>
          <a:xfrm>
            <a:off x="5458967" y="2401823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A905C8B-097E-6E3A-70B8-49E966C142D2}"/>
              </a:ext>
            </a:extLst>
          </p:cNvPr>
          <p:cNvSpPr txBox="1"/>
          <p:nvPr/>
        </p:nvSpPr>
        <p:spPr>
          <a:xfrm>
            <a:off x="5504179" y="2408301"/>
            <a:ext cx="45173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Características de los anillos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36855A5-E2EA-24D8-FB90-EA73A76B4A59}"/>
              </a:ext>
            </a:extLst>
          </p:cNvPr>
          <p:cNvSpPr/>
          <p:nvPr/>
        </p:nvSpPr>
        <p:spPr>
          <a:xfrm>
            <a:off x="5458967" y="2930651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68DF45E-F80E-6E7C-CFB9-465AA5F6362F}"/>
              </a:ext>
            </a:extLst>
          </p:cNvPr>
          <p:cNvSpPr txBox="1"/>
          <p:nvPr/>
        </p:nvSpPr>
        <p:spPr>
          <a:xfrm>
            <a:off x="5504179" y="2937764"/>
            <a:ext cx="411352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Características del velo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77A3FA47-BAAC-91B1-8228-73983CC41CFE}"/>
              </a:ext>
            </a:extLst>
          </p:cNvPr>
          <p:cNvSpPr/>
          <p:nvPr/>
        </p:nvSpPr>
        <p:spPr>
          <a:xfrm>
            <a:off x="5458967" y="3459479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BF0CDF0-606A-30F1-C560-827A75040A15}"/>
              </a:ext>
            </a:extLst>
          </p:cNvPr>
          <p:cNvSpPr txBox="1"/>
          <p:nvPr/>
        </p:nvSpPr>
        <p:spPr>
          <a:xfrm>
            <a:off x="5504179" y="3466922"/>
            <a:ext cx="48088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Características de las esporas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45F21BA-DC56-AE1A-97A5-38AB720247A6}"/>
              </a:ext>
            </a:extLst>
          </p:cNvPr>
          <p:cNvSpPr/>
          <p:nvPr/>
        </p:nvSpPr>
        <p:spPr>
          <a:xfrm>
            <a:off x="5458967" y="3989832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D20EFDA5-E2A5-5C70-260E-C90B4709F6E0}"/>
              </a:ext>
            </a:extLst>
          </p:cNvPr>
          <p:cNvSpPr txBox="1"/>
          <p:nvPr/>
        </p:nvSpPr>
        <p:spPr>
          <a:xfrm>
            <a:off x="5458966" y="4660484"/>
            <a:ext cx="47383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130" dirty="0">
                <a:latin typeface="Trebuchet MS"/>
                <a:cs typeface="Trebuchet MS"/>
              </a:rPr>
              <a:t>Hábitat</a:t>
            </a:r>
            <a:r>
              <a:rPr sz="1500" spc="-75" dirty="0">
                <a:latin typeface="Trebuchet MS"/>
                <a:cs typeface="Trebuchet MS"/>
              </a:rPr>
              <a:t>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B237C114-234F-DCAE-6458-AB536DC8CAE8}"/>
              </a:ext>
            </a:extLst>
          </p:cNvPr>
          <p:cNvSpPr/>
          <p:nvPr/>
        </p:nvSpPr>
        <p:spPr>
          <a:xfrm>
            <a:off x="5458967" y="4518659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9BFAC3A0-B894-7947-2D6D-1E8F181EAF9F}"/>
              </a:ext>
            </a:extLst>
          </p:cNvPr>
          <p:cNvSpPr/>
          <p:nvPr/>
        </p:nvSpPr>
        <p:spPr>
          <a:xfrm>
            <a:off x="5458967" y="5047488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2CB724F8-26E2-A910-DDC0-A0D90662DE02}"/>
              </a:ext>
            </a:extLst>
          </p:cNvPr>
          <p:cNvSpPr/>
          <p:nvPr/>
        </p:nvSpPr>
        <p:spPr>
          <a:xfrm>
            <a:off x="5458967" y="5577840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59">
                <a:moveTo>
                  <a:pt x="0" y="0"/>
                </a:moveTo>
                <a:lnTo>
                  <a:pt x="5928360" y="0"/>
                </a:lnTo>
              </a:path>
            </a:pathLst>
          </a:custGeom>
          <a:ln w="15875">
            <a:solidFill>
              <a:srgbClr val="EB6F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>
            <a:extLst>
              <a:ext uri="{FF2B5EF4-FFF2-40B4-BE49-F238E27FC236}">
                <a16:creationId xmlns:a16="http://schemas.microsoft.com/office/drawing/2014/main" id="{40D8999C-5F60-FC21-6FAF-BE23FF16D60C}"/>
              </a:ext>
            </a:extLst>
          </p:cNvPr>
          <p:cNvSpPr txBox="1"/>
          <p:nvPr/>
        </p:nvSpPr>
        <p:spPr>
          <a:xfrm>
            <a:off x="5494209" y="5190836"/>
            <a:ext cx="47383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130" dirty="0">
                <a:latin typeface="Trebuchet MS"/>
                <a:cs typeface="Trebuchet MS"/>
              </a:rPr>
              <a:t>Estación 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F743E5FE-79BD-4F58-AEB9-AEAC93FE52F9}"/>
              </a:ext>
            </a:extLst>
          </p:cNvPr>
          <p:cNvSpPr txBox="1"/>
          <p:nvPr/>
        </p:nvSpPr>
        <p:spPr>
          <a:xfrm>
            <a:off x="5453222" y="4086458"/>
            <a:ext cx="48088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500" spc="-45" dirty="0">
                <a:latin typeface="Trebuchet MS"/>
                <a:cs typeface="Trebuchet MS"/>
              </a:rPr>
              <a:t>Características de las branquias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2052" name="Picture 4" descr="Mushroom Cartoon">
            <a:extLst>
              <a:ext uri="{FF2B5EF4-FFF2-40B4-BE49-F238E27FC236}">
                <a16:creationId xmlns:a16="http://schemas.microsoft.com/office/drawing/2014/main" id="{72F9CFF5-8554-0E70-E132-7EEB91D6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5" b="90000" l="10000" r="90000">
                        <a14:foregroundMark x1="39778" y1="7596" x2="55556" y2="6058"/>
                        <a14:foregroundMark x1="55556" y1="6058" x2="80667" y2="7885"/>
                        <a14:foregroundMark x1="80667" y1="7885" x2="82111" y2="8558"/>
                        <a14:foregroundMark x1="66444" y1="3462" x2="52444" y2="4038"/>
                        <a14:foregroundMark x1="52444" y1="4038" x2="52444" y2="4038"/>
                        <a14:foregroundMark x1="35444" y1="8173" x2="35444" y2="8173"/>
                        <a14:foregroundMark x1="40889" y1="6346" x2="40889" y2="6346"/>
                        <a14:foregroundMark x1="38556" y1="6923" x2="38556" y2="6923"/>
                        <a14:foregroundMark x1="22333" y1="16058" x2="22333" y2="16058"/>
                        <a14:foregroundMark x1="80778" y1="6346" x2="80778" y2="6346"/>
                        <a14:foregroundMark x1="59333" y1="2885" x2="59333" y2="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5" y="610253"/>
            <a:ext cx="4930743" cy="56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8777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99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Segoe UI Web (West European)</vt:lpstr>
      <vt:lpstr>Trebuchet MS</vt:lpstr>
      <vt:lpstr>Wingdings 3</vt:lpstr>
      <vt:lpstr>Espiral</vt:lpstr>
      <vt:lpstr>HONGOS</vt:lpstr>
      <vt:lpstr>Introducción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HONGOS</dc:title>
  <dc:creator>Alexis Arredondo Espinosa</dc:creator>
  <cp:lastModifiedBy>Alexis Arredondo Espinosa</cp:lastModifiedBy>
  <cp:revision>1</cp:revision>
  <dcterms:created xsi:type="dcterms:W3CDTF">2022-12-03T22:35:20Z</dcterms:created>
  <dcterms:modified xsi:type="dcterms:W3CDTF">2022-12-03T23:50:57Z</dcterms:modified>
</cp:coreProperties>
</file>