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37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6884" y="320843"/>
            <a:ext cx="10459453" cy="2024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Tipo Abstracto de Dados </a:t>
            </a:r>
            <a:endParaRPr lang="pt-PT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Fila com Prioridade</a:t>
            </a:r>
            <a:endParaRPr lang="pt-PT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 fila com prioridade é uma estrutura de dados com duas operações básica: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Inserir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um novo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PT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Remover o elemento com maior chave (prioridade).</a:t>
            </a:r>
            <a:endParaRPr lang="pt-PT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36884" y="2582779"/>
            <a:ext cx="645187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Árvore com </a:t>
            </a:r>
            <a:r>
              <a:rPr lang="pt-PT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prioridade é </a:t>
            </a: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</a:rPr>
              <a:t>Organizada por mínimos</a:t>
            </a: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36884" y="3276800"/>
            <a:ext cx="6031832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 uma árvore onde todo o nó X verifica as propriedades: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 um elemento com uma prioridade; e 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prioridade de X e menor ou igual a prioridade de qualquer elemento que ocorra numa </a:t>
            </a:r>
            <a:r>
              <a:rPr lang="pt-PT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sub-árvore</a:t>
            </a:r>
            <a:r>
              <a:rPr lang="pt-P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X.</a:t>
            </a:r>
            <a:endParaRPr lang="pt-P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11" y="1860883"/>
            <a:ext cx="5986654" cy="412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2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02694"/>
            <a:ext cx="4946226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371600" algn="l"/>
                <a:tab pos="2194560" algn="l"/>
                <a:tab pos="2971800" algn="ctr"/>
              </a:tabLst>
            </a:pPr>
            <a:r>
              <a:rPr lang="pt-PT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Árvore Binária Completa em Vector</a:t>
            </a:r>
            <a:endParaRPr lang="pt-P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7" y="1023573"/>
            <a:ext cx="5791815" cy="34040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70" y="5049833"/>
            <a:ext cx="6885951" cy="53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7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2505" y="271866"/>
            <a:ext cx="6096000" cy="21346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371600" algn="l"/>
                <a:tab pos="2194560" algn="l"/>
                <a:tab pos="2971800" algn="ctr"/>
              </a:tabLst>
            </a:pPr>
            <a:r>
              <a:rPr lang="pt-PT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Propriedade 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371600" algn="l"/>
                <a:tab pos="2194560" algn="l"/>
                <a:tab pos="2971800" algn="ctr"/>
              </a:tabLst>
            </a:pPr>
            <a:r>
              <a:rPr lang="pt-P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altura de uma árvore com n elementos é: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371600" algn="l"/>
                <a:tab pos="2194560" algn="l"/>
                <a:tab pos="2971800" algn="ctr"/>
              </a:tabLst>
            </a:pPr>
            <a:r>
              <a:rPr lang="pt-P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[log(n + 1)].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Heap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pt-PT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uma </a:t>
            </a:r>
            <a:r>
              <a:rPr lang="pt-P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</a:t>
            </a:r>
            <a:r>
              <a:rPr lang="pt-PT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rvore bin</a:t>
            </a:r>
            <a:r>
              <a:rPr lang="pt-P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</a:t>
            </a:r>
            <a:r>
              <a:rPr lang="pt-PT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ria completa com prioridade</a:t>
            </a: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61" y="2406553"/>
            <a:ext cx="6971186" cy="398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8403" y="363115"/>
            <a:ext cx="164660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914400" algn="l"/>
                <a:tab pos="1828800" algn="l"/>
                <a:tab pos="2286000" algn="l"/>
                <a:tab pos="2971800" algn="ctr"/>
                <a:tab pos="3752850" algn="l"/>
                <a:tab pos="4452620" algn="l"/>
                <a:tab pos="5033010" algn="l"/>
              </a:tabLst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Inserção 12 (1)</a:t>
            </a:r>
            <a:endParaRPr lang="pt-P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1" y="968626"/>
            <a:ext cx="5204911" cy="54803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7427581" y="382479"/>
            <a:ext cx="1654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Criar Buraco</a:t>
            </a:r>
            <a:endParaRPr lang="pt-PT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329" y="968626"/>
            <a:ext cx="5424867" cy="548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8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3375" y="469050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</a:rPr>
              <a:t>Inserção (2): 12 &lt; 40?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5" y="1046929"/>
            <a:ext cx="5744366" cy="522553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50" y="1046930"/>
            <a:ext cx="5006774" cy="5225534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97053" y="527085"/>
            <a:ext cx="3962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</a:t>
            </a:r>
            <a:r>
              <a:rPr kumimoji="0" lang="pt-PT" altLang="pt-PT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</a:t>
            </a:r>
            <a:r>
              <a:rPr kumimoji="0" lang="pt-PT" altLang="pt-PT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ão (3): 12 &lt; 25?</a:t>
            </a:r>
            <a:endParaRPr kumimoji="0" lang="pt-PT" altLang="pt-P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17"/>
          <p:cNvSpPr/>
          <p:nvPr/>
        </p:nvSpPr>
        <p:spPr>
          <a:xfrm>
            <a:off x="3816350" y="6036310"/>
            <a:ext cx="421005" cy="26987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pt-PT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4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1500" y="395198"/>
            <a:ext cx="2730457" cy="40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286000" algn="l"/>
                <a:tab pos="2971800" algn="ctr"/>
                <a:tab pos="3752850" algn="l"/>
                <a:tab pos="4452620" algn="l"/>
                <a:tab pos="5033010" algn="l"/>
              </a:tabLst>
            </a:pPr>
            <a:r>
              <a:rPr lang="pt-PT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Inserção (4): 12 &lt; 10?</a:t>
            </a:r>
            <a:endParaRPr lang="pt-P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0" y="975833"/>
            <a:ext cx="5072605" cy="545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8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44241" y="356755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</a:rPr>
              <a:t>Remoção de Mínimo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6" y="844486"/>
            <a:ext cx="5467173" cy="395210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593" y="4224418"/>
            <a:ext cx="5735944" cy="5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20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Words>147</Words>
  <Application>Microsoft Office PowerPoint</Application>
  <PresentationFormat>Ecrã Panorâmico</PresentationFormat>
  <Paragraphs>22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Symbol</vt:lpstr>
      <vt:lpstr>Times New Roman</vt:lpstr>
      <vt:lpstr>Wingdings 3</vt:lpstr>
      <vt:lpstr>Ião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6</cp:revision>
  <dcterms:created xsi:type="dcterms:W3CDTF">2021-01-27T10:29:18Z</dcterms:created>
  <dcterms:modified xsi:type="dcterms:W3CDTF">2021-01-27T12:40:33Z</dcterms:modified>
</cp:coreProperties>
</file>