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19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046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8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551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0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5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682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8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28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73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294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E448-1BCF-4E77-8059-38CD2208F031}" type="datetimeFigureOut">
              <a:rPr lang="es-CO" smtClean="0"/>
              <a:t>15/04/2017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3A43-AE05-4D53-9F57-FA1AA5137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77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491548" y="496363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Robot</a:t>
            </a:r>
          </a:p>
        </p:txBody>
      </p:sp>
      <p:sp>
        <p:nvSpPr>
          <p:cNvPr id="18" name="Elipse 17"/>
          <p:cNvSpPr/>
          <p:nvPr/>
        </p:nvSpPr>
        <p:spPr>
          <a:xfrm>
            <a:off x="6807028" y="2412675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Body</a:t>
            </a:r>
            <a:endParaRPr lang="es-CO" b="1" dirty="0"/>
          </a:p>
        </p:txBody>
      </p:sp>
      <p:sp>
        <p:nvSpPr>
          <p:cNvPr id="24" name="Elipse 23"/>
          <p:cNvSpPr/>
          <p:nvPr/>
        </p:nvSpPr>
        <p:spPr>
          <a:xfrm>
            <a:off x="4176068" y="2412675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Head</a:t>
            </a:r>
          </a:p>
        </p:txBody>
      </p:sp>
      <p:sp>
        <p:nvSpPr>
          <p:cNvPr id="28" name="Elipse 27"/>
          <p:cNvSpPr/>
          <p:nvPr/>
        </p:nvSpPr>
        <p:spPr>
          <a:xfrm>
            <a:off x="9437988" y="2412675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Legs</a:t>
            </a:r>
            <a:endParaRPr lang="es-CO" b="1" dirty="0"/>
          </a:p>
        </p:txBody>
      </p:sp>
      <p:cxnSp>
        <p:nvCxnSpPr>
          <p:cNvPr id="3" name="Conector recto 2"/>
          <p:cNvCxnSpPr>
            <a:cxnSpLocks/>
            <a:stCxn id="4" idx="4"/>
            <a:endCxn id="24" idx="0"/>
          </p:cNvCxnSpPr>
          <p:nvPr/>
        </p:nvCxnSpPr>
        <p:spPr>
          <a:xfrm flipH="1">
            <a:off x="4752068" y="1648363"/>
            <a:ext cx="1315480" cy="7643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4" idx="4"/>
            <a:endCxn id="18" idx="0"/>
          </p:cNvCxnSpPr>
          <p:nvPr/>
        </p:nvCxnSpPr>
        <p:spPr>
          <a:xfrm>
            <a:off x="6067548" y="1648363"/>
            <a:ext cx="1315480" cy="7643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4" idx="4"/>
            <a:endCxn id="28" idx="0"/>
          </p:cNvCxnSpPr>
          <p:nvPr/>
        </p:nvCxnSpPr>
        <p:spPr>
          <a:xfrm>
            <a:off x="6067548" y="1648363"/>
            <a:ext cx="3946440" cy="7643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1545108" y="2412675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b="1" dirty="0"/>
              <a:t>Camera</a:t>
            </a:r>
          </a:p>
        </p:txBody>
      </p:sp>
      <p:cxnSp>
        <p:nvCxnSpPr>
          <p:cNvPr id="15" name="Conector recto 14"/>
          <p:cNvCxnSpPr>
            <a:cxnSpLocks/>
            <a:stCxn id="4" idx="4"/>
            <a:endCxn id="14" idx="0"/>
          </p:cNvCxnSpPr>
          <p:nvPr/>
        </p:nvCxnSpPr>
        <p:spPr>
          <a:xfrm flipH="1">
            <a:off x="2121108" y="1648363"/>
            <a:ext cx="3946440" cy="7643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/>
          <p:cNvSpPr/>
          <p:nvPr/>
        </p:nvSpPr>
        <p:spPr>
          <a:xfrm>
            <a:off x="2751259" y="322337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Head</a:t>
            </a:r>
          </a:p>
        </p:txBody>
      </p:sp>
      <p:sp>
        <p:nvSpPr>
          <p:cNvPr id="25" name="Elipse 24"/>
          <p:cNvSpPr/>
          <p:nvPr/>
        </p:nvSpPr>
        <p:spPr>
          <a:xfrm>
            <a:off x="2751259" y="2297806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Eyes</a:t>
            </a:r>
            <a:endParaRPr lang="es-CO" b="1" dirty="0"/>
          </a:p>
        </p:txBody>
      </p:sp>
      <p:sp>
        <p:nvSpPr>
          <p:cNvPr id="26" name="Elipse 25"/>
          <p:cNvSpPr/>
          <p:nvPr/>
        </p:nvSpPr>
        <p:spPr>
          <a:xfrm>
            <a:off x="1599259" y="4044222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Left</a:t>
            </a:r>
            <a:r>
              <a:rPr lang="es-CO" b="1" dirty="0"/>
              <a:t> </a:t>
            </a:r>
            <a:r>
              <a:rPr lang="es-CO" b="1" dirty="0" err="1"/>
              <a:t>Eye</a:t>
            </a:r>
            <a:endParaRPr lang="es-CO" b="1" dirty="0"/>
          </a:p>
        </p:txBody>
      </p:sp>
      <p:sp>
        <p:nvSpPr>
          <p:cNvPr id="27" name="Elipse 26"/>
          <p:cNvSpPr/>
          <p:nvPr/>
        </p:nvSpPr>
        <p:spPr>
          <a:xfrm>
            <a:off x="3905439" y="4044222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Right</a:t>
            </a:r>
            <a:endParaRPr lang="es-CO" b="1" dirty="0"/>
          </a:p>
          <a:p>
            <a:pPr algn="ctr"/>
            <a:r>
              <a:rPr lang="es-CO" b="1" dirty="0" err="1"/>
              <a:t>Eye</a:t>
            </a:r>
            <a:endParaRPr lang="es-CO" b="1" dirty="0"/>
          </a:p>
        </p:txBody>
      </p:sp>
      <p:sp>
        <p:nvSpPr>
          <p:cNvPr id="38" name="Elipse 37"/>
          <p:cNvSpPr/>
          <p:nvPr/>
        </p:nvSpPr>
        <p:spPr>
          <a:xfrm>
            <a:off x="7685622" y="322337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Body</a:t>
            </a:r>
            <a:endParaRPr lang="es-CO" b="1" dirty="0"/>
          </a:p>
        </p:txBody>
      </p:sp>
      <p:sp>
        <p:nvSpPr>
          <p:cNvPr id="39" name="Elipse 38"/>
          <p:cNvSpPr/>
          <p:nvPr/>
        </p:nvSpPr>
        <p:spPr>
          <a:xfrm>
            <a:off x="8289971" y="2297806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Mid</a:t>
            </a:r>
            <a:r>
              <a:rPr lang="es-CO" b="1" dirty="0"/>
              <a:t> </a:t>
            </a:r>
            <a:r>
              <a:rPr lang="es-CO" b="1" dirty="0" err="1"/>
              <a:t>Part</a:t>
            </a:r>
            <a:endParaRPr lang="es-CO" b="1" dirty="0"/>
          </a:p>
        </p:txBody>
      </p:sp>
      <p:sp>
        <p:nvSpPr>
          <p:cNvPr id="40" name="Elipse 39"/>
          <p:cNvSpPr/>
          <p:nvPr/>
        </p:nvSpPr>
        <p:spPr>
          <a:xfrm>
            <a:off x="8291101" y="4025806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 err="1"/>
              <a:t>Middle</a:t>
            </a:r>
            <a:endParaRPr lang="es-CO" sz="1600" b="1" dirty="0"/>
          </a:p>
        </p:txBody>
      </p:sp>
      <p:sp>
        <p:nvSpPr>
          <p:cNvPr id="41" name="Elipse 40"/>
          <p:cNvSpPr/>
          <p:nvPr/>
        </p:nvSpPr>
        <p:spPr>
          <a:xfrm>
            <a:off x="9781499" y="4044222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Rigth</a:t>
            </a:r>
            <a:r>
              <a:rPr lang="es-CO" b="1" dirty="0"/>
              <a:t> </a:t>
            </a:r>
            <a:r>
              <a:rPr lang="es-CO" b="1" dirty="0" err="1"/>
              <a:t>Arm</a:t>
            </a:r>
            <a:endParaRPr lang="es-CO" b="1" dirty="0"/>
          </a:p>
        </p:txBody>
      </p:sp>
      <p:sp>
        <p:nvSpPr>
          <p:cNvPr id="42" name="Elipse 41"/>
          <p:cNvSpPr/>
          <p:nvPr/>
        </p:nvSpPr>
        <p:spPr>
          <a:xfrm>
            <a:off x="6800703" y="2297806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Base</a:t>
            </a:r>
          </a:p>
        </p:txBody>
      </p:sp>
      <p:sp>
        <p:nvSpPr>
          <p:cNvPr id="43" name="Elipse 42"/>
          <p:cNvSpPr/>
          <p:nvPr/>
        </p:nvSpPr>
        <p:spPr>
          <a:xfrm>
            <a:off x="6800703" y="4044222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Left</a:t>
            </a:r>
            <a:r>
              <a:rPr lang="es-CO" b="1" dirty="0"/>
              <a:t> </a:t>
            </a:r>
            <a:r>
              <a:rPr lang="es-CO" b="1" dirty="0" err="1"/>
              <a:t>Arm</a:t>
            </a:r>
            <a:endParaRPr lang="es-CO" b="1" dirty="0"/>
          </a:p>
        </p:txBody>
      </p:sp>
      <p:cxnSp>
        <p:nvCxnSpPr>
          <p:cNvPr id="48" name="Conector recto 47"/>
          <p:cNvCxnSpPr>
            <a:stCxn id="24" idx="4"/>
            <a:endCxn id="25" idx="0"/>
          </p:cNvCxnSpPr>
          <p:nvPr/>
        </p:nvCxnSpPr>
        <p:spPr>
          <a:xfrm>
            <a:off x="3327259" y="1474337"/>
            <a:ext cx="0" cy="8234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ector recto 50"/>
          <p:cNvCxnSpPr>
            <a:stCxn id="25" idx="4"/>
            <a:endCxn id="26" idx="0"/>
          </p:cNvCxnSpPr>
          <p:nvPr/>
        </p:nvCxnSpPr>
        <p:spPr>
          <a:xfrm flipH="1">
            <a:off x="2175259" y="3449806"/>
            <a:ext cx="1152000" cy="59441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ector recto 52"/>
          <p:cNvCxnSpPr>
            <a:stCxn id="25" idx="4"/>
            <a:endCxn id="27" idx="0"/>
          </p:cNvCxnSpPr>
          <p:nvPr/>
        </p:nvCxnSpPr>
        <p:spPr>
          <a:xfrm>
            <a:off x="3327259" y="3449806"/>
            <a:ext cx="1154180" cy="59441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recto 54"/>
          <p:cNvCxnSpPr>
            <a:stCxn id="38" idx="4"/>
            <a:endCxn id="39" idx="0"/>
          </p:cNvCxnSpPr>
          <p:nvPr/>
        </p:nvCxnSpPr>
        <p:spPr>
          <a:xfrm>
            <a:off x="8261622" y="1474337"/>
            <a:ext cx="604349" cy="8234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ector recto 56"/>
          <p:cNvCxnSpPr>
            <a:stCxn id="38" idx="4"/>
            <a:endCxn id="42" idx="0"/>
          </p:cNvCxnSpPr>
          <p:nvPr/>
        </p:nvCxnSpPr>
        <p:spPr>
          <a:xfrm flipH="1">
            <a:off x="7376703" y="1474337"/>
            <a:ext cx="884919" cy="82346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ector recto 58"/>
          <p:cNvCxnSpPr>
            <a:stCxn id="39" idx="4"/>
            <a:endCxn id="41" idx="0"/>
          </p:cNvCxnSpPr>
          <p:nvPr/>
        </p:nvCxnSpPr>
        <p:spPr>
          <a:xfrm>
            <a:off x="8865971" y="3449806"/>
            <a:ext cx="1491528" cy="59441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recto 60"/>
          <p:cNvCxnSpPr>
            <a:stCxn id="39" idx="4"/>
            <a:endCxn id="40" idx="0"/>
          </p:cNvCxnSpPr>
          <p:nvPr/>
        </p:nvCxnSpPr>
        <p:spPr>
          <a:xfrm>
            <a:off x="8865971" y="3449806"/>
            <a:ext cx="1130" cy="5760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recto 64"/>
          <p:cNvCxnSpPr>
            <a:stCxn id="39" idx="4"/>
            <a:endCxn id="43" idx="0"/>
          </p:cNvCxnSpPr>
          <p:nvPr/>
        </p:nvCxnSpPr>
        <p:spPr>
          <a:xfrm flipH="1">
            <a:off x="7376703" y="3449806"/>
            <a:ext cx="1489268" cy="59441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0838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5520000" y="252999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Legs</a:t>
            </a:r>
            <a:endParaRPr lang="es-CO" b="1" dirty="0"/>
          </a:p>
        </p:txBody>
      </p:sp>
      <p:sp>
        <p:nvSpPr>
          <p:cNvPr id="9" name="Elipse 8"/>
          <p:cNvSpPr/>
          <p:nvPr/>
        </p:nvSpPr>
        <p:spPr>
          <a:xfrm>
            <a:off x="3754678" y="1876033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Back</a:t>
            </a:r>
          </a:p>
        </p:txBody>
      </p:sp>
      <p:sp>
        <p:nvSpPr>
          <p:cNvPr id="10" name="Elipse 9"/>
          <p:cNvSpPr/>
          <p:nvPr/>
        </p:nvSpPr>
        <p:spPr>
          <a:xfrm>
            <a:off x="7322644" y="1876033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/>
              <a:t>Forward</a:t>
            </a:r>
          </a:p>
        </p:txBody>
      </p:sp>
      <p:sp>
        <p:nvSpPr>
          <p:cNvPr id="11" name="Elipse 10"/>
          <p:cNvSpPr/>
          <p:nvPr/>
        </p:nvSpPr>
        <p:spPr>
          <a:xfrm>
            <a:off x="3627678" y="3499067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Axis</a:t>
            </a:r>
          </a:p>
        </p:txBody>
      </p:sp>
      <p:sp>
        <p:nvSpPr>
          <p:cNvPr id="12" name="Elipse 11"/>
          <p:cNvSpPr/>
          <p:nvPr/>
        </p:nvSpPr>
        <p:spPr>
          <a:xfrm>
            <a:off x="6260271" y="4921274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err="1"/>
              <a:t>Direction</a:t>
            </a:r>
            <a:r>
              <a:rPr lang="es-CO" sz="1200" b="1" dirty="0"/>
              <a:t> Wheel R</a:t>
            </a:r>
          </a:p>
        </p:txBody>
      </p:sp>
      <p:sp>
        <p:nvSpPr>
          <p:cNvPr id="13" name="Elipse 12"/>
          <p:cNvSpPr/>
          <p:nvPr/>
        </p:nvSpPr>
        <p:spPr>
          <a:xfrm>
            <a:off x="8638864" y="4921274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err="1"/>
              <a:t>Direction</a:t>
            </a:r>
            <a:r>
              <a:rPr lang="es-CO" sz="1200" b="1" dirty="0"/>
              <a:t> Wheel L</a:t>
            </a:r>
          </a:p>
        </p:txBody>
      </p:sp>
      <p:sp>
        <p:nvSpPr>
          <p:cNvPr id="14" name="Elipse 13"/>
          <p:cNvSpPr/>
          <p:nvPr/>
        </p:nvSpPr>
        <p:spPr>
          <a:xfrm>
            <a:off x="7449644" y="3499067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Axis</a:t>
            </a:r>
          </a:p>
        </p:txBody>
      </p:sp>
      <p:sp>
        <p:nvSpPr>
          <p:cNvPr id="15" name="Elipse 14"/>
          <p:cNvSpPr/>
          <p:nvPr/>
        </p:nvSpPr>
        <p:spPr>
          <a:xfrm>
            <a:off x="2456736" y="4921274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Wheel R</a:t>
            </a:r>
          </a:p>
        </p:txBody>
      </p:sp>
      <p:sp>
        <p:nvSpPr>
          <p:cNvPr id="16" name="Elipse 15"/>
          <p:cNvSpPr/>
          <p:nvPr/>
        </p:nvSpPr>
        <p:spPr>
          <a:xfrm>
            <a:off x="4817051" y="4921274"/>
            <a:ext cx="1152000" cy="11520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Wheel L</a:t>
            </a:r>
          </a:p>
        </p:txBody>
      </p:sp>
      <p:cxnSp>
        <p:nvCxnSpPr>
          <p:cNvPr id="20" name="Conector recto 19"/>
          <p:cNvCxnSpPr>
            <a:stCxn id="8" idx="4"/>
            <a:endCxn id="9" idx="0"/>
          </p:cNvCxnSpPr>
          <p:nvPr/>
        </p:nvCxnSpPr>
        <p:spPr>
          <a:xfrm flipH="1">
            <a:off x="4330678" y="1404999"/>
            <a:ext cx="1765322" cy="4710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ector recto 21"/>
          <p:cNvCxnSpPr>
            <a:stCxn id="8" idx="4"/>
            <a:endCxn id="10" idx="0"/>
          </p:cNvCxnSpPr>
          <p:nvPr/>
        </p:nvCxnSpPr>
        <p:spPr>
          <a:xfrm>
            <a:off x="6096000" y="1404999"/>
            <a:ext cx="1802644" cy="4710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Conector recto 23"/>
          <p:cNvCxnSpPr>
            <a:stCxn id="9" idx="4"/>
            <a:endCxn id="11" idx="0"/>
          </p:cNvCxnSpPr>
          <p:nvPr/>
        </p:nvCxnSpPr>
        <p:spPr>
          <a:xfrm flipH="1">
            <a:off x="4203678" y="3028033"/>
            <a:ext cx="127000" cy="4710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onector recto 25"/>
          <p:cNvCxnSpPr>
            <a:stCxn id="11" idx="4"/>
            <a:endCxn id="15" idx="0"/>
          </p:cNvCxnSpPr>
          <p:nvPr/>
        </p:nvCxnSpPr>
        <p:spPr>
          <a:xfrm flipH="1">
            <a:off x="3032736" y="4651067"/>
            <a:ext cx="1170942" cy="2702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ector recto 27"/>
          <p:cNvCxnSpPr>
            <a:stCxn id="11" idx="4"/>
            <a:endCxn id="16" idx="0"/>
          </p:cNvCxnSpPr>
          <p:nvPr/>
        </p:nvCxnSpPr>
        <p:spPr>
          <a:xfrm>
            <a:off x="4203678" y="4651067"/>
            <a:ext cx="1189373" cy="2702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recto 29"/>
          <p:cNvCxnSpPr>
            <a:stCxn id="10" idx="4"/>
            <a:endCxn id="14" idx="0"/>
          </p:cNvCxnSpPr>
          <p:nvPr/>
        </p:nvCxnSpPr>
        <p:spPr>
          <a:xfrm>
            <a:off x="7898644" y="3028033"/>
            <a:ext cx="127000" cy="4710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recto 31"/>
          <p:cNvCxnSpPr>
            <a:stCxn id="14" idx="4"/>
            <a:endCxn id="12" idx="0"/>
          </p:cNvCxnSpPr>
          <p:nvPr/>
        </p:nvCxnSpPr>
        <p:spPr>
          <a:xfrm flipH="1">
            <a:off x="6836271" y="4651067"/>
            <a:ext cx="1189373" cy="2702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 recto 33"/>
          <p:cNvCxnSpPr>
            <a:stCxn id="14" idx="4"/>
            <a:endCxn id="13" idx="0"/>
          </p:cNvCxnSpPr>
          <p:nvPr/>
        </p:nvCxnSpPr>
        <p:spPr>
          <a:xfrm>
            <a:off x="8025644" y="4651067"/>
            <a:ext cx="1189220" cy="2702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00613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</Words>
  <Application>Microsoft Office PowerPoint</Application>
  <PresentationFormat>Panorámica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</dc:creator>
  <cp:lastModifiedBy>Ace</cp:lastModifiedBy>
  <cp:revision>10</cp:revision>
  <dcterms:created xsi:type="dcterms:W3CDTF">2017-04-15T01:27:57Z</dcterms:created>
  <dcterms:modified xsi:type="dcterms:W3CDTF">2017-04-15T18:40:22Z</dcterms:modified>
</cp:coreProperties>
</file>