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3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0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AA8F-DBF6-4DC8-B01A-F19F3890172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E33A-2AA5-459A-9168-52B2136D5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5lQ0gCua4y4E4b65hyZ2E2kgQRxZCV-qMJYmuzVq8k_b09ZtQje6Y5HGvv9UC7rn8iOq5n6qZYWquxBeCidOt_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5517232"/>
            <a:ext cx="69768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19" y="4476410"/>
            <a:ext cx="31683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2144433" y="4566311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080537" y="4566311"/>
            <a:ext cx="792088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4088649" y="4571719"/>
            <a:ext cx="86409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51720" y="6093296"/>
            <a:ext cx="6984776" cy="7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K8s+istio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64087" y="4483714"/>
            <a:ext cx="362754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5519118" y="4571719"/>
            <a:ext cx="853081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6588223" y="4550314"/>
            <a:ext cx="982289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7714528" y="4550314"/>
            <a:ext cx="108012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scylladb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2842" y="3789040"/>
            <a:ext cx="693991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504" y="6093296"/>
            <a:ext cx="1800200" cy="7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基础平台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9308" y="55172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9308" y="4483714"/>
            <a:ext cx="1778396" cy="85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9308" y="3789040"/>
            <a:ext cx="17783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整合引擎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52842" y="2276872"/>
            <a:ext cx="693879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433" y="2348880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数据倾斜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130097" y="2348880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25888" y="2348880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数据治理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29308" y="2276872"/>
            <a:ext cx="17783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数据中台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52842" y="908720"/>
            <a:ext cx="693879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22412" y="2348880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9308" y="908720"/>
            <a:ext cx="17783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业务划分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84168" y="2348880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日志归集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79959" y="2358562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44433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</a:t>
            </a:r>
            <a:r>
              <a:rPr lang="zh-CN" altLang="en-US" dirty="0" smtClean="0"/>
              <a:t>志中心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105579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仪表盘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088457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84248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73697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监控报警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068773" y="2350659"/>
            <a:ext cx="8433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69488" y="980728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042468" y="983396"/>
            <a:ext cx="84339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信息推送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67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07503" y="0"/>
            <a:ext cx="8928993" cy="2708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6165304"/>
            <a:ext cx="1152128" cy="5760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6165304"/>
            <a:ext cx="1944216" cy="576064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6165304"/>
            <a:ext cx="1800200" cy="576064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20" y="6165304"/>
            <a:ext cx="3384376" cy="576064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普通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5373216"/>
            <a:ext cx="1152128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5373216"/>
            <a:ext cx="972108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9792" y="5368879"/>
            <a:ext cx="864096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gridfs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8839" y="5373216"/>
            <a:ext cx="563688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6429" y="5373216"/>
            <a:ext cx="936104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mongo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7800" y="5373216"/>
            <a:ext cx="936104" cy="5760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04" y="4581128"/>
            <a:ext cx="1152128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中间件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9672" y="4581128"/>
            <a:ext cx="972108" cy="57606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10417" y="4581128"/>
            <a:ext cx="1329536" cy="57606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rabbitmq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2584" y="4581128"/>
            <a:ext cx="1041504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8245" y="4581128"/>
            <a:ext cx="1329536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logstach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7504" y="3789040"/>
            <a:ext cx="115212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整合框架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9672" y="3789040"/>
            <a:ext cx="165618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springboot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75184" y="3789040"/>
            <a:ext cx="131283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springcloud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98969" y="3789040"/>
            <a:ext cx="101647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feign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97488" y="2852936"/>
            <a:ext cx="1016476" cy="6480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gateway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92445" y="3786481"/>
            <a:ext cx="1016476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config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96336" y="3786481"/>
            <a:ext cx="61574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395" y="2852936"/>
            <a:ext cx="1152128" cy="6480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系统安全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41429" y="2852937"/>
            <a:ext cx="1262455" cy="64807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Token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 smtClean="0">
                <a:solidFill>
                  <a:schemeClr val="tx1"/>
                </a:solidFill>
              </a:rPr>
              <a:t>jwt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9953" y="2852937"/>
            <a:ext cx="1016476" cy="64807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shiro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395" y="116632"/>
            <a:ext cx="1152128" cy="23762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架构模块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57455" y="1772817"/>
            <a:ext cx="482264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66117" y="944724"/>
            <a:ext cx="667089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cache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9764" y="116632"/>
            <a:ext cx="1533411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authentication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36106" y="115961"/>
            <a:ext cx="1148499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captcha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14264" y="116632"/>
            <a:ext cx="1150949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config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66117" y="116632"/>
            <a:ext cx="768400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87543" y="944724"/>
            <a:ext cx="924892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dispatch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2775" y="944724"/>
            <a:ext cx="936442" cy="720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gateway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20071" y="944724"/>
            <a:ext cx="576065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04701" y="944724"/>
            <a:ext cx="576065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00685" y="1783388"/>
            <a:ext cx="576065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41568" y="1790511"/>
            <a:ext cx="739896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57800" y="1781718"/>
            <a:ext cx="622339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87799" y="1772817"/>
            <a:ext cx="622339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29245" y="115961"/>
            <a:ext cx="546611" cy="72008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notice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87898" y="2852935"/>
            <a:ext cx="1016476" cy="6480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OAuth2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7504" y="481898"/>
            <a:ext cx="842493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2182" y="5373216"/>
            <a:ext cx="74881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Kafka+rabbitmq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764704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2182" y="3507632"/>
            <a:ext cx="2520280" cy="162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36" y="836712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hlinkClick r:id="rId2"/>
              </a:rPr>
              <a:t>RDBMS</a:t>
            </a:r>
            <a:endParaRPr lang="en-US" altLang="zh-CN" dirty="0"/>
          </a:p>
        </p:txBody>
      </p:sp>
      <p:sp>
        <p:nvSpPr>
          <p:cNvPr id="9" name="流程图: 磁盘 8"/>
          <p:cNvSpPr/>
          <p:nvPr/>
        </p:nvSpPr>
        <p:spPr>
          <a:xfrm>
            <a:off x="395536" y="1340768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10" name="流程图: 磁盘 9"/>
          <p:cNvSpPr/>
          <p:nvPr/>
        </p:nvSpPr>
        <p:spPr>
          <a:xfrm>
            <a:off x="1152282" y="1340768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mysql</a:t>
            </a:r>
            <a:endParaRPr lang="zh-CN" altLang="en-US" sz="1600" dirty="0"/>
          </a:p>
        </p:txBody>
      </p:sp>
      <p:sp>
        <p:nvSpPr>
          <p:cNvPr id="11" name="流程图: 磁盘 10"/>
          <p:cNvSpPr/>
          <p:nvPr/>
        </p:nvSpPr>
        <p:spPr>
          <a:xfrm>
            <a:off x="1935079" y="1338799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mysql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95536" y="3573016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NOSQL</a:t>
            </a:r>
            <a:endParaRPr lang="en-US" altLang="zh-CN" dirty="0"/>
          </a:p>
        </p:txBody>
      </p:sp>
      <p:sp>
        <p:nvSpPr>
          <p:cNvPr id="13" name="流程图: 磁盘 12"/>
          <p:cNvSpPr/>
          <p:nvPr/>
        </p:nvSpPr>
        <p:spPr>
          <a:xfrm>
            <a:off x="395536" y="4113076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515098" y="2420888"/>
            <a:ext cx="1944217" cy="864096"/>
          </a:xfrm>
          <a:prstGeom prst="downArrow">
            <a:avLst>
              <a:gd name="adj1" fmla="val 50000"/>
              <a:gd name="adj2" fmla="val 4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cancal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1268016" y="4113076"/>
            <a:ext cx="667063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mongo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3203848" y="2348880"/>
            <a:ext cx="12241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微服务系统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3"/>
            <a:endCxn id="17" idx="0"/>
          </p:cNvCxnSpPr>
          <p:nvPr/>
        </p:nvCxnSpPr>
        <p:spPr>
          <a:xfrm>
            <a:off x="2771800" y="1520788"/>
            <a:ext cx="1044116" cy="828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</p:cNvCxnSpPr>
          <p:nvPr/>
        </p:nvCxnSpPr>
        <p:spPr>
          <a:xfrm flipH="1">
            <a:off x="2772462" y="3068960"/>
            <a:ext cx="104345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94312" y="764704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038328" y="836712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search</a:t>
            </a:r>
            <a:endParaRPr lang="en-US" altLang="zh-CN" dirty="0"/>
          </a:p>
        </p:txBody>
      </p:sp>
      <p:sp>
        <p:nvSpPr>
          <p:cNvPr id="24" name="流程图: 磁盘 23"/>
          <p:cNvSpPr/>
          <p:nvPr/>
        </p:nvSpPr>
        <p:spPr>
          <a:xfrm>
            <a:off x="5095360" y="1338799"/>
            <a:ext cx="667063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es</a:t>
            </a:r>
            <a:endParaRPr lang="zh-CN" altLang="en-US" sz="1600" dirty="0"/>
          </a:p>
        </p:txBody>
      </p:sp>
      <p:sp>
        <p:nvSpPr>
          <p:cNvPr id="25" name="右箭头 24"/>
          <p:cNvSpPr/>
          <p:nvPr/>
        </p:nvSpPr>
        <p:spPr>
          <a:xfrm>
            <a:off x="3387679" y="862418"/>
            <a:ext cx="1134126" cy="1095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cancal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2" idx="1"/>
          </p:cNvCxnSpPr>
          <p:nvPr/>
        </p:nvCxnSpPr>
        <p:spPr>
          <a:xfrm flipH="1">
            <a:off x="4427984" y="1520788"/>
            <a:ext cx="466328" cy="1188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4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95536" y="476672"/>
            <a:ext cx="8748464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1674" y="743554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895690" y="1319618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7" name="流程图: 磁盘 6"/>
          <p:cNvSpPr/>
          <p:nvPr/>
        </p:nvSpPr>
        <p:spPr>
          <a:xfrm>
            <a:off x="1652436" y="1319618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mysql</a:t>
            </a:r>
            <a:endParaRPr lang="zh-CN" altLang="en-US" sz="1600" dirty="0"/>
          </a:p>
        </p:txBody>
      </p:sp>
      <p:sp>
        <p:nvSpPr>
          <p:cNvPr id="8" name="流程图: 磁盘 7"/>
          <p:cNvSpPr/>
          <p:nvPr/>
        </p:nvSpPr>
        <p:spPr>
          <a:xfrm>
            <a:off x="2435233" y="1317649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mysql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01070" y="3361663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4051" y="3468058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hdfs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932040" y="764704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76056" y="836712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bigtable</a:t>
            </a:r>
            <a:endParaRPr lang="en-US" altLang="zh-CN" dirty="0"/>
          </a:p>
        </p:txBody>
      </p:sp>
      <p:sp>
        <p:nvSpPr>
          <p:cNvPr id="13" name="流程图: 磁盘 12"/>
          <p:cNvSpPr/>
          <p:nvPr/>
        </p:nvSpPr>
        <p:spPr>
          <a:xfrm>
            <a:off x="5076056" y="1268760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scylladb</a:t>
            </a:r>
            <a:endParaRPr lang="zh-CN" altLang="en-US" sz="1400" dirty="0"/>
          </a:p>
        </p:txBody>
      </p:sp>
      <p:sp>
        <p:nvSpPr>
          <p:cNvPr id="14" name="流程图: 磁盘 13"/>
          <p:cNvSpPr/>
          <p:nvPr/>
        </p:nvSpPr>
        <p:spPr>
          <a:xfrm>
            <a:off x="966845" y="3933056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hadoop</a:t>
            </a:r>
            <a:endParaRPr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1255730" y="2327394"/>
            <a:ext cx="1502877" cy="98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sqoop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5148064" y="3394101"/>
            <a:ext cx="2160240" cy="911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321350" y="1679658"/>
            <a:ext cx="1826714" cy="1932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5076056" y="2420888"/>
            <a:ext cx="1296144" cy="888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546548" y="3322645"/>
            <a:ext cx="1217403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8064" y="4930202"/>
            <a:ext cx="2160240" cy="109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49870" y="3356480"/>
            <a:ext cx="1008112" cy="92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23637" y="2327394"/>
            <a:ext cx="0" cy="10342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2"/>
          </p:cNvCxnSpPr>
          <p:nvPr/>
        </p:nvCxnSpPr>
        <p:spPr>
          <a:xfrm>
            <a:off x="6228184" y="4306062"/>
            <a:ext cx="0" cy="624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332766" y="3803454"/>
            <a:ext cx="7415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01888" y="4995247"/>
            <a:ext cx="205259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search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083787" y="3394101"/>
            <a:ext cx="9402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nosql</a:t>
            </a:r>
            <a:endParaRPr lang="en-US" altLang="zh-CN" dirty="0"/>
          </a:p>
        </p:txBody>
      </p:sp>
      <p:sp>
        <p:nvSpPr>
          <p:cNvPr id="33" name="流程图: 磁盘 32"/>
          <p:cNvSpPr/>
          <p:nvPr/>
        </p:nvSpPr>
        <p:spPr>
          <a:xfrm>
            <a:off x="5183705" y="5373216"/>
            <a:ext cx="720080" cy="5492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es</a:t>
            </a:r>
            <a:endParaRPr lang="zh-CN" altLang="en-US" sz="1400" dirty="0"/>
          </a:p>
        </p:txBody>
      </p:sp>
      <p:sp>
        <p:nvSpPr>
          <p:cNvPr id="34" name="流程图: 磁盘 33"/>
          <p:cNvSpPr/>
          <p:nvPr/>
        </p:nvSpPr>
        <p:spPr>
          <a:xfrm>
            <a:off x="8116180" y="3724989"/>
            <a:ext cx="720080" cy="488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mongo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51674" y="6165304"/>
            <a:ext cx="83063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Kafka+flume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3" idx="1"/>
          </p:cNvCxnSpPr>
          <p:nvPr/>
        </p:nvCxnSpPr>
        <p:spPr>
          <a:xfrm rot="10800000" flipV="1">
            <a:off x="3375176" y="3850082"/>
            <a:ext cx="1772888" cy="781568"/>
          </a:xfrm>
          <a:prstGeom prst="bentConnector3">
            <a:avLst>
              <a:gd name="adj1" fmla="val 1528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09109" y="836712"/>
            <a:ext cx="22322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rdbms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22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171</Words>
  <Application>Microsoft Office PowerPoint</Application>
  <PresentationFormat>全屏显示(4:3)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28</cp:revision>
  <dcterms:created xsi:type="dcterms:W3CDTF">2019-11-06T03:24:41Z</dcterms:created>
  <dcterms:modified xsi:type="dcterms:W3CDTF">2019-12-03T01:13:30Z</dcterms:modified>
</cp:coreProperties>
</file>