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29" r:id="rId2"/>
    <p:sldMasterId id="2147483737" r:id="rId3"/>
    <p:sldMasterId id="2147483758" r:id="rId4"/>
    <p:sldMasterId id="2147483793" r:id="rId5"/>
  </p:sldMasterIdLst>
  <p:notesMasterIdLst>
    <p:notesMasterId r:id="rId7"/>
  </p:notesMasterIdLst>
  <p:handoutMasterIdLst>
    <p:handoutMasterId r:id="rId8"/>
  </p:handoutMasterIdLst>
  <p:sldIdLst>
    <p:sldId id="5964" r:id="rId6"/>
  </p:sldIdLst>
  <p:sldSz cx="9906000" cy="6858000" type="A4"/>
  <p:notesSz cx="9101138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D9D9"/>
    <a:srgbClr val="CC9900"/>
    <a:srgbClr val="4371D9"/>
    <a:srgbClr val="2E6B70"/>
    <a:srgbClr val="6ABCC2"/>
    <a:srgbClr val="FFCC99"/>
    <a:srgbClr val="FF00FF"/>
    <a:srgbClr val="0000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8934" autoAdjust="0"/>
  </p:normalViewPr>
  <p:slideViewPr>
    <p:cSldViewPr snapToGrid="0">
      <p:cViewPr>
        <p:scale>
          <a:sx n="75" d="100"/>
          <a:sy n="75" d="100"/>
        </p:scale>
        <p:origin x="600" y="-187"/>
      </p:cViewPr>
      <p:guideLst>
        <p:guide orient="horz" pos="1067"/>
        <p:guide orient="horz" pos="4055"/>
        <p:guide orient="horz" pos="3767"/>
        <p:guide pos="5573"/>
        <p:guide pos="503"/>
        <p:guide pos="1871"/>
        <p:guide pos="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00"/>
    </p:cViewPr>
  </p:sorterViewPr>
  <p:notesViewPr>
    <p:cSldViewPr snapToGrid="0">
      <p:cViewPr varScale="1">
        <p:scale>
          <a:sx n="50" d="100"/>
          <a:sy n="50" d="100"/>
        </p:scale>
        <p:origin x="-732" y="-84"/>
      </p:cViewPr>
      <p:guideLst>
        <p:guide orient="horz" pos="2160"/>
        <p:guide pos="28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90446638020275"/>
          <c:y val="5.4101252807316612E-2"/>
          <c:w val="0.87014428412874656"/>
          <c:h val="0.905957482076383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1º Principal</c:v>
                </c:pt>
              </c:strCache>
            </c:strRef>
          </c:tx>
          <c:spPr>
            <a:solidFill>
              <a:srgbClr val="00FF0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2º Principal</c:v>
                </c:pt>
              </c:strCache>
            </c:strRef>
          </c:tx>
          <c:spPr>
            <a:solidFill>
              <a:srgbClr val="E0FFE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7"/>
              <c:layout>
                <c:manualLayout>
                  <c:x val="4.1529674151200499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5.5372898868267326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1.66118696604802E-2"/>
                  <c:y val="1.8038982240621983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Alternativo</c:v>
                </c:pt>
              </c:strCache>
            </c:strRef>
          </c:tx>
          <c:spPr>
            <a:solidFill>
              <a:srgbClr val="FFFF8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</c:numCache>
            </c:numRef>
          </c:val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Débiles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000">
                    <a:latin typeface="Gill Sans MT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Sheet1!$E$2:$E$14</c:f>
              <c:numCache>
                <c:formatCode>0%</c:formatCode>
                <c:ptCount val="1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34806016"/>
        <c:axId val="35068928"/>
      </c:barChart>
      <c:catAx>
        <c:axId val="3480601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574">
            <a:solidFill>
              <a:srgbClr val="969696"/>
            </a:solidFill>
            <a:prstDash val="solid"/>
          </a:ln>
        </c:spPr>
        <c:txPr>
          <a:bodyPr rot="0" vert="horz"/>
          <a:lstStyle/>
          <a:p>
            <a:pPr>
              <a:defRPr lang="es-AR" sz="991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3506892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35068928"/>
        <c:scaling>
          <c:orientation val="minMax"/>
          <c:max val="1"/>
        </c:scaling>
        <c:delete val="0"/>
        <c:axPos val="t"/>
        <c:numFmt formatCode="0%" sourceLinked="0"/>
        <c:majorTickMark val="out"/>
        <c:minorTickMark val="none"/>
        <c:tickLblPos val="nextTo"/>
        <c:spPr>
          <a:ln w="314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es-AR" sz="9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34806016"/>
        <c:crosses val="autoZero"/>
        <c:crossBetween val="between"/>
      </c:valAx>
      <c:spPr>
        <a:noFill/>
        <a:ln w="25391">
          <a:noFill/>
        </a:ln>
      </c:spPr>
    </c:plotArea>
    <c:legend>
      <c:legendPos val="r"/>
      <c:layout>
        <c:manualLayout>
          <c:xMode val="edge"/>
          <c:yMode val="edge"/>
          <c:x val="0.53931208765311889"/>
          <c:y val="0.60872689882836817"/>
          <c:w val="0.11083158212907269"/>
          <c:h val="0.18390020835024487"/>
        </c:manualLayout>
      </c:layout>
      <c:overlay val="0"/>
      <c:spPr>
        <a:solidFill>
          <a:srgbClr val="FFFFFF"/>
        </a:solidFill>
        <a:ln w="12574">
          <a:solidFill>
            <a:srgbClr val="C0C0C0"/>
          </a:solidFill>
          <a:prstDash val="solid"/>
        </a:ln>
      </c:spPr>
      <c:txPr>
        <a:bodyPr/>
        <a:lstStyle/>
        <a:p>
          <a:pPr>
            <a:defRPr lang="es-AR" sz="1001" b="0" i="0" u="none" strike="noStrike" baseline="0">
              <a:solidFill>
                <a:schemeClr val="tx1"/>
              </a:solidFill>
              <a:latin typeface="Gill Sans MT" pitchFamily="34" charset="0"/>
              <a:ea typeface="Arial"/>
              <a:cs typeface="Arial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8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621220528731081"/>
          <c:y val="0"/>
          <c:w val="0.7437877947126893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0,3</c:v>
                </c:pt>
              </c:strCache>
            </c:strRef>
          </c:tx>
          <c:spPr>
            <a:solidFill>
              <a:srgbClr val="99FF6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6.85857166194802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0,22</c:v>
                </c:pt>
              </c:strCache>
            </c:strRef>
          </c:tx>
          <c:spPr>
            <a:solidFill>
              <a:srgbClr val="BDFFBD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5.4004501275181282E-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0,36</c:v>
                </c:pt>
              </c:strCache>
            </c:strRef>
          </c:tx>
          <c:spPr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0.24999999999999997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631744"/>
        <c:axId val="107633280"/>
      </c:barChart>
      <c:catAx>
        <c:axId val="107631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Gill Sans MT" pitchFamily="34" charset="0"/>
                <a:cs typeface="Calibri" pitchFamily="34" charset="0"/>
              </a:defRPr>
            </a:pPr>
            <a:endParaRPr lang="es-AR"/>
          </a:p>
        </c:txPr>
        <c:crossAx val="107633280"/>
        <c:crosses val="autoZero"/>
        <c:auto val="1"/>
        <c:lblAlgn val="ctr"/>
        <c:lblOffset val="100"/>
        <c:noMultiLvlLbl val="0"/>
      </c:catAx>
      <c:valAx>
        <c:axId val="10763328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7631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57788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7788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6959306-CFE2-4C3C-9B2A-37972EE38B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959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57788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14350"/>
            <a:ext cx="3709988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1263" y="3257550"/>
            <a:ext cx="6678612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57788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E9E7609C-3422-4695-BACB-A37BCF6D3F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64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693988" y="514350"/>
            <a:ext cx="3713162" cy="25717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5431B-A32C-4554-9FFF-70121DE1D9F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6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3246243"/>
            <a:ext cx="8420100" cy="35420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9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6" name="5 Rectángulo"/>
          <p:cNvSpPr/>
          <p:nvPr userDrawn="1"/>
        </p:nvSpPr>
        <p:spPr bwMode="auto">
          <a:xfrm>
            <a:off x="1" y="1"/>
            <a:ext cx="9906000" cy="685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s-AR" sz="1000" b="0" smtClean="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 flipV="1">
            <a:off x="619125" y="3434145"/>
            <a:ext cx="8997950" cy="46037"/>
          </a:xfrm>
          <a:prstGeom prst="rect">
            <a:avLst/>
          </a:prstGeom>
          <a:solidFill>
            <a:srgbClr val="808080"/>
          </a:solidFill>
          <a:ln w="1270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defRPr/>
            </a:pPr>
            <a:endParaRPr lang="en-US" sz="1200" b="0">
              <a:solidFill>
                <a:srgbClr val="000000"/>
              </a:solidFill>
            </a:endParaRPr>
          </a:p>
        </p:txBody>
      </p:sp>
      <p:pic>
        <p:nvPicPr>
          <p:cNvPr id="8" name="Imagen 12" descr="Logo BEG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17" y="6104313"/>
            <a:ext cx="3384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 userDrawn="1"/>
        </p:nvSpPr>
        <p:spPr>
          <a:xfrm>
            <a:off x="9176808" y="65960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63158"/>
      </p:ext>
    </p:extLst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3738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1604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59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54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8265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869358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6494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47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34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945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16850"/>
      </p:ext>
    </p:extLst>
  </p:cSld>
  <p:clrMapOvr>
    <a:masterClrMapping/>
  </p:clrMapOvr>
  <p:transition>
    <p:pull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94158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3455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0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80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055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2443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92978"/>
      </p:ext>
    </p:extLst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 userDrawn="1"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21656"/>
      </p:ext>
    </p:extLst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797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45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2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4024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57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1602" y="1511302"/>
            <a:ext cx="926279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3" tIns="46033" rIns="92063" bIns="4603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360364"/>
            <a:ext cx="85852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8" tIns="10799" rIns="17998" bIns="1079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34396" y="762000"/>
            <a:ext cx="9837208" cy="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200" b="0">
              <a:solidFill>
                <a:srgbClr val="000000"/>
              </a:solidFill>
            </a:endParaRPr>
          </a:p>
        </p:txBody>
      </p:sp>
      <p:pic>
        <p:nvPicPr>
          <p:cNvPr id="26637" name="Imagen 12" descr="Logo BEGI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67" y="6386610"/>
            <a:ext cx="216005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logo B-Network FINAL b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ransition>
    <p:pull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9pPr>
    </p:titleStyle>
    <p:bodyStyle>
      <a:lvl1pPr marL="228600" indent="-228600" algn="l" defTabSz="965200" rtl="0" eaLnBrk="0" fontAlgn="base" hangingPunct="0">
        <a:spcBef>
          <a:spcPct val="75000"/>
        </a:spcBef>
        <a:spcAft>
          <a:spcPct val="0"/>
        </a:spcAft>
        <a:buClr>
          <a:schemeClr val="accent2"/>
        </a:buClr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5425" algn="l" defTabSz="965200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2pPr>
      <a:lvl3pPr marL="684213" indent="-227013" algn="l" defTabSz="96520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3pPr>
      <a:lvl4pPr marL="912813" indent="-227013" algn="l" defTabSz="965200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kumimoji="1" sz="1600">
          <a:solidFill>
            <a:schemeClr val="tx1"/>
          </a:solidFill>
          <a:latin typeface="+mn-lt"/>
        </a:defRPr>
      </a:lvl4pPr>
      <a:lvl5pPr marL="2297113" indent="-327025" algn="l" defTabSz="965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5pPr>
      <a:lvl6pPr marL="27543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6pPr>
      <a:lvl7pPr marL="32115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7pPr>
      <a:lvl8pPr marL="36687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8pPr>
      <a:lvl9pPr marL="41259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300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5" r:id="rId5"/>
    <p:sldLayoutId id="214748373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86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3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85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4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56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9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ig 1"/>
          <p:cNvSpPr/>
          <p:nvPr/>
        </p:nvSpPr>
        <p:spPr bwMode="auto">
          <a:xfrm>
            <a:off x="408008" y="101700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0" name="sig 2"/>
          <p:cNvSpPr/>
          <p:nvPr/>
        </p:nvSpPr>
        <p:spPr bwMode="auto">
          <a:xfrm>
            <a:off x="408008" y="1405467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1" name="sig 3"/>
          <p:cNvSpPr/>
          <p:nvPr/>
        </p:nvSpPr>
        <p:spPr bwMode="auto">
          <a:xfrm>
            <a:off x="408008" y="1793933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3" name="sig 4"/>
          <p:cNvSpPr/>
          <p:nvPr/>
        </p:nvSpPr>
        <p:spPr bwMode="auto">
          <a:xfrm>
            <a:off x="408008" y="2182399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4" name="sig 5"/>
          <p:cNvSpPr/>
          <p:nvPr/>
        </p:nvSpPr>
        <p:spPr bwMode="auto">
          <a:xfrm>
            <a:off x="408008" y="2570865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6" name="sig 6"/>
          <p:cNvSpPr/>
          <p:nvPr/>
        </p:nvSpPr>
        <p:spPr bwMode="auto">
          <a:xfrm>
            <a:off x="408008" y="295933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7" name="sig 7"/>
          <p:cNvSpPr/>
          <p:nvPr/>
        </p:nvSpPr>
        <p:spPr bwMode="auto">
          <a:xfrm>
            <a:off x="408008" y="3347797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8" name="sig 8"/>
          <p:cNvSpPr/>
          <p:nvPr/>
        </p:nvSpPr>
        <p:spPr bwMode="auto">
          <a:xfrm>
            <a:off x="408008" y="3736263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9" name="sig 9"/>
          <p:cNvSpPr/>
          <p:nvPr/>
        </p:nvSpPr>
        <p:spPr bwMode="auto">
          <a:xfrm>
            <a:off x="408008" y="4124729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0" name="sig 10"/>
          <p:cNvSpPr/>
          <p:nvPr/>
        </p:nvSpPr>
        <p:spPr bwMode="auto">
          <a:xfrm>
            <a:off x="408008" y="4513195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1" name="sig 11"/>
          <p:cNvSpPr/>
          <p:nvPr/>
        </p:nvSpPr>
        <p:spPr bwMode="auto">
          <a:xfrm>
            <a:off x="408008" y="490166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3" name="sig 12"/>
          <p:cNvSpPr/>
          <p:nvPr/>
        </p:nvSpPr>
        <p:spPr bwMode="auto">
          <a:xfrm>
            <a:off x="408008" y="5290127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56" name="sig 13"/>
          <p:cNvSpPr/>
          <p:nvPr/>
        </p:nvSpPr>
        <p:spPr bwMode="auto">
          <a:xfrm>
            <a:off x="399880" y="5678598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589" y="3449"/>
            <a:ext cx="9705976" cy="58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s-ES_tradnl" sz="220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Bancos con los que </a:t>
            </a:r>
            <a:r>
              <a:rPr lang="es-ES_tradnl" sz="220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opera</a:t>
            </a:r>
          </a:p>
          <a:p>
            <a:pPr defTabSz="762000">
              <a:lnSpc>
                <a:spcPct val="85000"/>
              </a:lnSpc>
            </a:pPr>
            <a:endParaRPr lang="es-ES_tradnl" sz="160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 rot="-5400000">
            <a:off x="-1417583" y="3433983"/>
            <a:ext cx="320966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200" b="0" dirty="0">
                <a:solidFill>
                  <a:srgbClr val="000000"/>
                </a:solidFill>
                <a:latin typeface="Gill Sans MT" pitchFamily="34" charset="0"/>
              </a:rPr>
              <a:t>Agrupamiento por Niveles de Significancia (95%)</a:t>
            </a:r>
          </a:p>
        </p:txBody>
      </p:sp>
      <p:sp>
        <p:nvSpPr>
          <p:cNvPr id="43" name="base"/>
          <p:cNvSpPr txBox="1">
            <a:spLocks noChangeArrowheads="1"/>
          </p:cNvSpPr>
          <p:nvPr/>
        </p:nvSpPr>
        <p:spPr bwMode="auto">
          <a:xfrm>
            <a:off x="3767484" y="6170816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b="0" dirty="0" err="1" smtClean="0">
                <a:solidFill>
                  <a:srgbClr val="000000"/>
                </a:solidFill>
                <a:latin typeface="Gill Sans MT" pitchFamily="34" charset="0"/>
              </a:rPr>
              <a:t>xxxxx</a:t>
            </a:r>
            <a:endParaRPr lang="es-AR" b="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3" name="gra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75216"/>
              </p:ext>
            </p:extLst>
          </p:nvPr>
        </p:nvGraphicFramePr>
        <p:xfrm>
          <a:off x="466727" y="836613"/>
          <a:ext cx="9174163" cy="554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20 Rectángulo redondeado"/>
          <p:cNvSpPr/>
          <p:nvPr/>
        </p:nvSpPr>
        <p:spPr>
          <a:xfrm>
            <a:off x="8109618" y="6296275"/>
            <a:ext cx="1657348" cy="20342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Presencia Total</a:t>
            </a:r>
          </a:p>
        </p:txBody>
      </p:sp>
      <p:sp>
        <p:nvSpPr>
          <p:cNvPr id="53" name="21 Rectángulo redondeado"/>
          <p:cNvSpPr/>
          <p:nvPr/>
        </p:nvSpPr>
        <p:spPr>
          <a:xfrm>
            <a:off x="8109618" y="6564310"/>
            <a:ext cx="1657348" cy="20336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Principalidad en Cartera</a:t>
            </a:r>
          </a:p>
        </p:txBody>
      </p:sp>
      <p:sp>
        <p:nvSpPr>
          <p:cNvPr id="62" name="pen 8"/>
          <p:cNvSpPr/>
          <p:nvPr/>
        </p:nvSpPr>
        <p:spPr>
          <a:xfrm>
            <a:off x="8770060" y="3940875"/>
            <a:ext cx="460794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32%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65" name="pen 1"/>
          <p:cNvSpPr/>
          <p:nvPr/>
        </p:nvSpPr>
        <p:spPr>
          <a:xfrm>
            <a:off x="8770061" y="1215221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88%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5" name="prin 8"/>
          <p:cNvSpPr/>
          <p:nvPr/>
        </p:nvSpPr>
        <p:spPr>
          <a:xfrm>
            <a:off x="9334356" y="3940371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6" name="prin 1"/>
          <p:cNvSpPr/>
          <p:nvPr/>
        </p:nvSpPr>
        <p:spPr>
          <a:xfrm>
            <a:off x="9334356" y="1215221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59%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1" name="pen 2"/>
          <p:cNvSpPr/>
          <p:nvPr/>
        </p:nvSpPr>
        <p:spPr>
          <a:xfrm>
            <a:off x="8770061" y="1604574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75%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3" name="prin 2"/>
          <p:cNvSpPr/>
          <p:nvPr/>
        </p:nvSpPr>
        <p:spPr>
          <a:xfrm>
            <a:off x="9334356" y="1604502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67%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8" name="pen 3"/>
          <p:cNvSpPr/>
          <p:nvPr/>
        </p:nvSpPr>
        <p:spPr>
          <a:xfrm>
            <a:off x="8770061" y="1993988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9" name="prin 3"/>
          <p:cNvSpPr/>
          <p:nvPr/>
        </p:nvSpPr>
        <p:spPr>
          <a:xfrm>
            <a:off x="9334356" y="1993844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0" name="pen 4"/>
          <p:cNvSpPr/>
          <p:nvPr/>
        </p:nvSpPr>
        <p:spPr>
          <a:xfrm>
            <a:off x="8770060" y="2383341"/>
            <a:ext cx="460794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1" name="pen 5"/>
          <p:cNvSpPr/>
          <p:nvPr/>
        </p:nvSpPr>
        <p:spPr>
          <a:xfrm>
            <a:off x="8770061" y="2772694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2" name="pen 6"/>
          <p:cNvSpPr/>
          <p:nvPr/>
        </p:nvSpPr>
        <p:spPr>
          <a:xfrm>
            <a:off x="8770061" y="3162047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46%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3" name="prin 4"/>
          <p:cNvSpPr/>
          <p:nvPr/>
        </p:nvSpPr>
        <p:spPr>
          <a:xfrm>
            <a:off x="9334356" y="2383125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4" name="prin 5"/>
          <p:cNvSpPr/>
          <p:nvPr/>
        </p:nvSpPr>
        <p:spPr>
          <a:xfrm>
            <a:off x="9334356" y="2772406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5" name="prin 6"/>
          <p:cNvSpPr/>
          <p:nvPr/>
        </p:nvSpPr>
        <p:spPr>
          <a:xfrm>
            <a:off x="9334356" y="3161687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13%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6" name="pen 7"/>
          <p:cNvSpPr/>
          <p:nvPr/>
        </p:nvSpPr>
        <p:spPr>
          <a:xfrm>
            <a:off x="8770061" y="3551461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39%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7" name="prin 7"/>
          <p:cNvSpPr/>
          <p:nvPr/>
        </p:nvSpPr>
        <p:spPr>
          <a:xfrm>
            <a:off x="9334356" y="3551029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8" name="prin 9"/>
          <p:cNvSpPr/>
          <p:nvPr/>
        </p:nvSpPr>
        <p:spPr>
          <a:xfrm>
            <a:off x="9334356" y="4329652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9" name="prin 10"/>
          <p:cNvSpPr/>
          <p:nvPr/>
        </p:nvSpPr>
        <p:spPr>
          <a:xfrm>
            <a:off x="9334356" y="4718933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0" name="pen 10"/>
          <p:cNvSpPr/>
          <p:nvPr/>
        </p:nvSpPr>
        <p:spPr>
          <a:xfrm>
            <a:off x="8770061" y="4719581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28%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2" name="pen 9"/>
          <p:cNvSpPr/>
          <p:nvPr/>
        </p:nvSpPr>
        <p:spPr>
          <a:xfrm>
            <a:off x="8770061" y="4330228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3" name="pen 12"/>
          <p:cNvSpPr/>
          <p:nvPr/>
        </p:nvSpPr>
        <p:spPr>
          <a:xfrm>
            <a:off x="8770061" y="5498287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4" name="pen 13"/>
          <p:cNvSpPr/>
          <p:nvPr/>
        </p:nvSpPr>
        <p:spPr>
          <a:xfrm>
            <a:off x="8770061" y="5887635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2%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7" name="pen 11"/>
          <p:cNvSpPr/>
          <p:nvPr/>
        </p:nvSpPr>
        <p:spPr>
          <a:xfrm>
            <a:off x="8770061" y="5108934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44" name="prin 12"/>
          <p:cNvSpPr/>
          <p:nvPr/>
        </p:nvSpPr>
        <p:spPr>
          <a:xfrm>
            <a:off x="9334356" y="5497617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46" name="prin 13"/>
          <p:cNvSpPr/>
          <p:nvPr/>
        </p:nvSpPr>
        <p:spPr>
          <a:xfrm>
            <a:off x="9334356" y="5886954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0" name="prin 11"/>
          <p:cNvSpPr/>
          <p:nvPr/>
        </p:nvSpPr>
        <p:spPr>
          <a:xfrm>
            <a:off x="9334356" y="5108275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2" name="base_t"/>
          <p:cNvSpPr txBox="1">
            <a:spLocks noChangeArrowheads="1"/>
          </p:cNvSpPr>
          <p:nvPr/>
        </p:nvSpPr>
        <p:spPr bwMode="auto">
          <a:xfrm>
            <a:off x="3468110" y="6170816"/>
            <a:ext cx="4507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b="0" dirty="0" smtClean="0">
                <a:solidFill>
                  <a:srgbClr val="000000"/>
                </a:solidFill>
                <a:latin typeface="Gill Sans MT" pitchFamily="34" charset="0"/>
              </a:rPr>
              <a:t>Base:</a:t>
            </a:r>
            <a:endParaRPr lang="es-AR" b="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47" name="gra 2"/>
          <p:cNvGraphicFramePr/>
          <p:nvPr>
            <p:extLst>
              <p:ext uri="{D42A27DB-BD31-4B8C-83A1-F6EECF244321}">
                <p14:modId xmlns:p14="http://schemas.microsoft.com/office/powerpoint/2010/main" val="2243226586"/>
              </p:ext>
            </p:extLst>
          </p:nvPr>
        </p:nvGraphicFramePr>
        <p:xfrm>
          <a:off x="4587924" y="5561354"/>
          <a:ext cx="3703395" cy="73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cua 1 ant"/>
          <p:cNvSpPr/>
          <p:nvPr/>
        </p:nvSpPr>
        <p:spPr>
          <a:xfrm>
            <a:off x="7949415" y="5751775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x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2" name="cua 2 ant"/>
          <p:cNvSpPr/>
          <p:nvPr/>
        </p:nvSpPr>
        <p:spPr>
          <a:xfrm>
            <a:off x="7949415" y="5997765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x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lor_Palette_05_080118">
  <a:themeElements>
    <a:clrScheme name="">
      <a:dk1>
        <a:srgbClr val="000000"/>
      </a:dk1>
      <a:lt1>
        <a:srgbClr val="FFFFFF"/>
      </a:lt1>
      <a:dk2>
        <a:srgbClr val="000000"/>
      </a:dk2>
      <a:lt2>
        <a:srgbClr val="223274"/>
      </a:lt2>
      <a:accent1>
        <a:srgbClr val="5B77C5"/>
      </a:accent1>
      <a:accent2>
        <a:srgbClr val="B52B3B"/>
      </a:accent2>
      <a:accent3>
        <a:srgbClr val="FFFFFF"/>
      </a:accent3>
      <a:accent4>
        <a:srgbClr val="000000"/>
      </a:accent4>
      <a:accent5>
        <a:srgbClr val="B5BDDF"/>
      </a:accent5>
      <a:accent6>
        <a:srgbClr val="A42635"/>
      </a:accent6>
      <a:hlink>
        <a:srgbClr val="6C6C6C"/>
      </a:hlink>
      <a:folHlink>
        <a:srgbClr val="629E80"/>
      </a:folHlink>
    </a:clrScheme>
    <a:fontScheme name="2_Color_Palette_05_08011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olor_Palette_05_080118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5">
        <a:dk1>
          <a:srgbClr val="000000"/>
        </a:dk1>
        <a:lt1>
          <a:srgbClr val="FFCC66"/>
        </a:lt1>
        <a:dk2>
          <a:srgbClr val="000000"/>
        </a:dk2>
        <a:lt2>
          <a:srgbClr val="99CC00"/>
        </a:lt2>
        <a:accent1>
          <a:srgbClr val="FF9933"/>
        </a:accent1>
        <a:accent2>
          <a:srgbClr val="99FF33"/>
        </a:accent2>
        <a:accent3>
          <a:srgbClr val="AAAAAA"/>
        </a:accent3>
        <a:accent4>
          <a:srgbClr val="DAAE56"/>
        </a:accent4>
        <a:accent5>
          <a:srgbClr val="FFCAAD"/>
        </a:accent5>
        <a:accent6>
          <a:srgbClr val="8AE72D"/>
        </a:accent6>
        <a:hlink>
          <a:srgbClr val="9966FF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6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6666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E70000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7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6666FF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8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9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8457B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0BF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0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185184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BB3C2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1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2">
        <a:dk1>
          <a:srgbClr val="000000"/>
        </a:dk1>
        <a:lt1>
          <a:srgbClr val="FFFFFF"/>
        </a:lt1>
        <a:dk2>
          <a:srgbClr val="000000"/>
        </a:dk2>
        <a:lt2>
          <a:srgbClr val="D65700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3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4">
        <a:dk1>
          <a:srgbClr val="000000"/>
        </a:dk1>
        <a:lt1>
          <a:srgbClr val="FFFFFF"/>
        </a:lt1>
        <a:dk2>
          <a:srgbClr val="000000"/>
        </a:dk2>
        <a:lt2>
          <a:srgbClr val="16168C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5">
        <a:dk1>
          <a:srgbClr val="000000"/>
        </a:dk1>
        <a:lt1>
          <a:srgbClr val="FFFFFF"/>
        </a:lt1>
        <a:dk2>
          <a:srgbClr val="000000"/>
        </a:dk2>
        <a:lt2>
          <a:srgbClr val="161678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6">
        <a:dk1>
          <a:srgbClr val="000000"/>
        </a:dk1>
        <a:lt1>
          <a:srgbClr val="FFFFFF"/>
        </a:lt1>
        <a:dk2>
          <a:srgbClr val="000000"/>
        </a:dk2>
        <a:lt2>
          <a:srgbClr val="0F2382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 97\Plantillas\Hoja Power Brain Chile.pot</Template>
  <TotalTime>65061</TotalTime>
  <Words>80</Words>
  <Application>Microsoft Office PowerPoint</Application>
  <PresentationFormat>A4 (210 x 297 mm)</PresentationFormat>
  <Paragraphs>37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2_Color_Palette_05_080118</vt:lpstr>
      <vt:lpstr>4_Hoja Power Brain Chile</vt:lpstr>
      <vt:lpstr>5_Hoja Power Brain Chile</vt:lpstr>
      <vt:lpstr>6_Hoja Power Brain Chile</vt:lpstr>
      <vt:lpstr>8_Hoja Power Brain Chile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Carlos A. Crespo</dc:creator>
  <cp:lastModifiedBy>Carlos A. Crespo</cp:lastModifiedBy>
  <cp:revision>5159</cp:revision>
  <cp:lastPrinted>2004-11-15T21:37:33Z</cp:lastPrinted>
  <dcterms:created xsi:type="dcterms:W3CDTF">2002-07-18T18:23:19Z</dcterms:created>
  <dcterms:modified xsi:type="dcterms:W3CDTF">2015-08-04T20:57:24Z</dcterms:modified>
</cp:coreProperties>
</file>