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2F3B2C-363E-4145-B99B-5E45E507A6C1}">
  <a:tblStyle styleId="{9A2F3B2C-363E-4145-B99B-5E45E507A6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Benjamin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3c01be00b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3c01be00b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Colby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3c22b6b168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3c22b6b168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Colby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3c01be00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3c01be00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Benjamin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3c01be00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3c01be00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Rithik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3c01be00b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3c01be00b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Colby, deal with duplicate observations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3c22b6b168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3c22b6b168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3c01be00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3c01be00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Rithik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3c01be00b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3c01be00b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Colby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3c01be00b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3c01be00b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3c01be00b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3c01be00b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Rithik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kaggle.com/datasets/victorsoeiro/hulu-tv-shows-and-movies/data?select=titles.csv" TargetMode="External"/><Relationship Id="rId4" Type="http://schemas.openxmlformats.org/officeDocument/2006/relationships/hyperlink" Target="https://www.kaggle.com/datasets/victorsoeiro/netflix-tv-shows-and-movies/data?select=titles.csv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Midterm Presentation</a:t>
            </a:r>
            <a:endParaRPr b="1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54081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Benjamin Uy, Rithik Kulkarni, Colby Cress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CSC 442 (001)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Resources</a:t>
            </a:r>
            <a:endParaRPr b="1"/>
          </a:p>
        </p:txBody>
      </p:sp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811210" y="1597873"/>
            <a:ext cx="82296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https://www.kaggle.com/datasets/victorsoeiro/hulu-tv-shows-and-movies/data?select=titles.csv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https://www.kaggle.com/datasets/victorsoeiro/netflix-tv-shows-and-movies/data?select=titles.csv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Canva Pro for visuals on slides 6, 7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Google Colab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GeeksforGeeks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Questions?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Composition</a:t>
            </a:r>
            <a:endParaRPr b="1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461400" y="1980800"/>
            <a:ext cx="82296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Benjamin Uy (applied math)</a:t>
            </a:r>
            <a:endParaRPr b="1"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Github, final touches to modified dataset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Rithik Kulkarni (comp sci)</a:t>
            </a:r>
            <a:endParaRPr b="1"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Cleaning/w</a:t>
            </a:r>
            <a:r>
              <a:rPr lang="en" sz="2200"/>
              <a:t>rangling (score and </a:t>
            </a:r>
            <a:r>
              <a:rPr lang="en" sz="2200"/>
              <a:t>production</a:t>
            </a:r>
            <a:r>
              <a:rPr lang="en" sz="2200"/>
              <a:t> countries)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Colby Cress (comp sci)</a:t>
            </a:r>
            <a:endParaRPr b="1"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Cleaning/wrangling (genre), d</a:t>
            </a:r>
            <a:r>
              <a:rPr lang="en" sz="2200"/>
              <a:t>uplicate observations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Datasets and Motivations</a:t>
            </a:r>
            <a:endParaRPr b="1"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457200" y="1597875"/>
            <a:ext cx="8229600" cy="31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Movie/shows from Netflix and Hulu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</a:t>
            </a:r>
            <a:r>
              <a:rPr lang="en" sz="2200"/>
              <a:t>itle, show type, description, release year, age certification, runtime, genres, production countries, seasons, </a:t>
            </a:r>
            <a:r>
              <a:rPr b="1" lang="en" sz="2200">
                <a:highlight>
                  <a:srgbClr val="FCE5CD"/>
                </a:highlight>
              </a:rPr>
              <a:t>imdb score, imdb votes, tmdb popularity, tmdb score</a:t>
            </a:r>
            <a:endParaRPr b="1" sz="2200">
              <a:highlight>
                <a:srgbClr val="FCE5CD"/>
              </a:highlight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Unit of observation: Movie/show on Netflix/Hulu between May and July 2022.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Film appreciation and interest in watch analytics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Cleaning, Merging, Wrangling</a:t>
            </a:r>
            <a:endParaRPr b="1"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822950" y="1597875"/>
            <a:ext cx="8229600" cy="31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Merging: 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Concatenated Hulu and Netflix datasets into one dataframe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Cleaning, Wrangling: 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Updated </a:t>
            </a:r>
            <a:r>
              <a:rPr b="1" i="1" lang="en" sz="1800"/>
              <a:t>genres</a:t>
            </a:r>
            <a:r>
              <a:rPr b="1" lang="en" sz="1800"/>
              <a:t> </a:t>
            </a:r>
            <a:r>
              <a:rPr lang="en" sz="1800"/>
              <a:t>to store only first value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Sorted </a:t>
            </a:r>
            <a:r>
              <a:rPr b="1" i="1" lang="en" sz="1800"/>
              <a:t>production_countries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Created </a:t>
            </a:r>
            <a:r>
              <a:rPr b="1" i="1" lang="en" sz="1800"/>
              <a:t>average_score</a:t>
            </a:r>
            <a:r>
              <a:rPr lang="en" sz="1800"/>
              <a:t> to replace </a:t>
            </a:r>
            <a:r>
              <a:rPr b="1" i="1" lang="en" sz="1800"/>
              <a:t>imdb_score</a:t>
            </a:r>
            <a:r>
              <a:rPr lang="en" sz="1800"/>
              <a:t>, </a:t>
            </a:r>
            <a:r>
              <a:rPr b="1" i="1" lang="en" sz="1800"/>
              <a:t>tmdb_score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Converted </a:t>
            </a:r>
            <a:r>
              <a:rPr b="1" i="1" lang="en" sz="1800"/>
              <a:t>type</a:t>
            </a:r>
            <a:r>
              <a:rPr lang="en" sz="1800"/>
              <a:t>, </a:t>
            </a:r>
            <a:r>
              <a:rPr b="1" i="1" lang="en" sz="1800"/>
              <a:t>age_certification</a:t>
            </a:r>
            <a:r>
              <a:rPr lang="en" sz="1800"/>
              <a:t>, </a:t>
            </a:r>
            <a:r>
              <a:rPr b="1" i="1" lang="en" sz="1800"/>
              <a:t>genres</a:t>
            </a:r>
            <a:r>
              <a:rPr lang="en" sz="1800"/>
              <a:t> to categorical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Converted </a:t>
            </a:r>
            <a:r>
              <a:rPr b="1" i="1" lang="en" sz="1800"/>
              <a:t>seasons</a:t>
            </a:r>
            <a:r>
              <a:rPr lang="en" sz="1800"/>
              <a:t>, </a:t>
            </a:r>
            <a:r>
              <a:rPr b="1" i="1" lang="en" sz="1800"/>
              <a:t>imdb_votes</a:t>
            </a:r>
            <a:r>
              <a:rPr lang="en" sz="1800"/>
              <a:t> from float to int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idx="4294967295" type="title"/>
          </p:nvPr>
        </p:nvSpPr>
        <p:spPr>
          <a:xfrm>
            <a:off x="1056750" y="367025"/>
            <a:ext cx="7030500" cy="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Modified Dataset</a:t>
            </a:r>
            <a:endParaRPr b="1"/>
          </a:p>
        </p:txBody>
      </p:sp>
      <p:graphicFrame>
        <p:nvGraphicFramePr>
          <p:cNvPr id="302" name="Google Shape;302;p17"/>
          <p:cNvGraphicFramePr/>
          <p:nvPr/>
        </p:nvGraphicFramePr>
        <p:xfrm>
          <a:off x="952500" y="225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{9A2F3B2C-363E-4145-B99B-5E45E507A6C1}</a:tableStyleId>
              </a:tblPr>
              <a:tblGrid>
                <a:gridCol w="3619500"/>
                <a:gridCol w="3619500"/>
              </a:tblGrid>
              <a:tr h="34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title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genre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4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production_countries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4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release_year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seasons 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age_certification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imdb_votes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runtime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tmdb_popularity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average_score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</a:tr>
            </a:tbl>
          </a:graphicData>
        </a:graphic>
      </p:graphicFrame>
      <p:sp>
        <p:nvSpPr>
          <p:cNvPr id="303" name="Google Shape;303;p17"/>
          <p:cNvSpPr txBox="1"/>
          <p:nvPr>
            <p:ph idx="4294967295" type="body"/>
          </p:nvPr>
        </p:nvSpPr>
        <p:spPr>
          <a:xfrm>
            <a:off x="457200" y="1178325"/>
            <a:ext cx="8229600" cy="31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Unit of observation kept the same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11 variables, modifications to 3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Timeline</a:t>
            </a:r>
            <a:endParaRPr b="1"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822960" y="1984248"/>
            <a:ext cx="82296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2/10		Meeting with 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2/12 - 2/20 	Class on data operations, merged dataframes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2/23 		Cleaned + wrangled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2/25 		Data wrangling, submission of HW 5b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3/1 - 3/2 	Final touches</a:t>
            </a:r>
            <a:endParaRPr sz="1800"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Challenges</a:t>
            </a:r>
            <a:endParaRPr b="1"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822960" y="1984248"/>
            <a:ext cx="82296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Logistics and coordination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Duplicates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Understanding dataframes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Colab != Collaborative</a:t>
            </a:r>
            <a:endParaRPr sz="1800"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 Exploratory Analysis?</a:t>
            </a:r>
            <a:endParaRPr b="1"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822960" y="1597873"/>
            <a:ext cx="82296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Over the break, individually conduct EDA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Regroup and review our findings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highlight>
                  <a:srgbClr val="FCE5CD"/>
                </a:highlight>
              </a:rPr>
              <a:t>Bivariate analysis of popularity and all other features</a:t>
            </a:r>
            <a:endParaRPr sz="2200">
              <a:highlight>
                <a:srgbClr val="FCE5CD"/>
              </a:highlight>
            </a:endParaRPr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highlight>
                  <a:srgbClr val="FCE5CD"/>
                </a:highlight>
              </a:rPr>
              <a:t>Potential connection between </a:t>
            </a:r>
            <a:r>
              <a:rPr b="1" i="1" lang="en" sz="2200">
                <a:highlight>
                  <a:srgbClr val="FCE5CD"/>
                </a:highlight>
              </a:rPr>
              <a:t>title</a:t>
            </a:r>
            <a:r>
              <a:rPr lang="en" sz="2200">
                <a:highlight>
                  <a:srgbClr val="FCE5CD"/>
                </a:highlight>
              </a:rPr>
              <a:t> and popularity</a:t>
            </a:r>
            <a:endParaRPr sz="2200">
              <a:highlight>
                <a:srgbClr val="FCE5CD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Next Steps</a:t>
            </a:r>
            <a:endParaRPr b="1"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822960" y="1597873"/>
            <a:ext cx="82296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Implement title characteristics as features for use in EDA</a:t>
            </a:r>
            <a:endParaRPr sz="2200"/>
          </a:p>
          <a:p>
            <a:pPr indent="-3683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Word count, punctuation, number of vowels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EDA conducted individually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Awaiting future instructions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