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4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3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7D791C6-455C-4079-9888-F674ACFE8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23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1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A91FD-0221-CB8E-1D3A-DA96CE7333F2}"/>
              </a:ext>
            </a:extLst>
          </p:cNvPr>
          <p:cNvSpPr/>
          <p:nvPr/>
        </p:nvSpPr>
        <p:spPr>
          <a:xfrm>
            <a:off x="4313380" y="320306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E3F46D-00DB-E5EA-E8E1-E4B8388E87F9}"/>
              </a:ext>
            </a:extLst>
          </p:cNvPr>
          <p:cNvCxnSpPr>
            <a:stCxn id="2" idx="0"/>
          </p:cNvCxnSpPr>
          <p:nvPr/>
        </p:nvCxnSpPr>
        <p:spPr>
          <a:xfrm rot="16200000" flipV="1">
            <a:off x="3466425" y="1996109"/>
            <a:ext cx="840410" cy="1573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A883442-C451-8EC1-3EC3-3E63755A3928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4673381" y="2362653"/>
            <a:ext cx="1422619" cy="840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E4996E6-92B9-E5D5-B05A-F813FF3D5386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3140421" y="2390105"/>
            <a:ext cx="1200413" cy="1145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02F61E-C9F7-39A2-FD17-E745D0DB234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033380" y="2362650"/>
            <a:ext cx="1062620" cy="120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7A846FC-66BD-6EE1-EC76-A3DFCF7F69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75901" y="3218036"/>
            <a:ext cx="890081" cy="976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4B64E14-8174-0E15-5167-C7FF817BE6FB}"/>
              </a:ext>
            </a:extLst>
          </p:cNvPr>
          <p:cNvCxnSpPr>
            <a:cxnSpLocks/>
          </p:cNvCxnSpPr>
          <p:nvPr/>
        </p:nvCxnSpPr>
        <p:spPr>
          <a:xfrm rot="10800000">
            <a:off x="8432180" y="3334388"/>
            <a:ext cx="977197" cy="817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F59E502-2069-6643-281C-C3EF05ED850E}"/>
              </a:ext>
            </a:extLst>
          </p:cNvPr>
          <p:cNvCxnSpPr>
            <a:cxnSpLocks/>
          </p:cNvCxnSpPr>
          <p:nvPr/>
        </p:nvCxnSpPr>
        <p:spPr>
          <a:xfrm flipV="1">
            <a:off x="8420943" y="1952788"/>
            <a:ext cx="982233" cy="1155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528D0B1-3E42-4CB2-CAE0-4040DD4D97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4124" y="2125777"/>
            <a:ext cx="1108953" cy="855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152</cp:revision>
  <dcterms:created xsi:type="dcterms:W3CDTF">2022-10-17T06:50:47Z</dcterms:created>
  <dcterms:modified xsi:type="dcterms:W3CDTF">2022-10-21T13:57:27Z</dcterms:modified>
</cp:coreProperties>
</file>