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71E6EE-AEA1-4D8A-953E-A0F48BACECA4}" type="doc">
      <dgm:prSet loTypeId="urn:microsoft.com/office/officeart/2005/8/layout/radial4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7BC854-99A4-4D82-A33C-6E9E603A9D12}">
      <dgm:prSet phldrT="[Text]" custT="1"/>
      <dgm:spPr/>
      <dgm:t>
        <a:bodyPr/>
        <a:lstStyle/>
        <a:p>
          <a:r>
            <a:rPr lang="en-US" sz="1200" b="1" smtClean="0"/>
            <a:t>Some Fundamentals</a:t>
          </a:r>
          <a:endParaRPr lang="en-US" sz="1000" b="1" dirty="0"/>
        </a:p>
      </dgm:t>
    </dgm:pt>
    <dgm:pt modelId="{95D66E5C-0562-4C7A-9C10-09CD73F69580}" type="parTrans" cxnId="{164F848E-BE08-48C9-ABFB-52FD2AE28498}">
      <dgm:prSet/>
      <dgm:spPr/>
      <dgm:t>
        <a:bodyPr/>
        <a:lstStyle/>
        <a:p>
          <a:endParaRPr lang="en-US"/>
        </a:p>
      </dgm:t>
    </dgm:pt>
    <dgm:pt modelId="{F9604435-34C1-4921-A816-B202A894B031}" type="sibTrans" cxnId="{164F848E-BE08-48C9-ABFB-52FD2AE28498}">
      <dgm:prSet/>
      <dgm:spPr/>
      <dgm:t>
        <a:bodyPr/>
        <a:lstStyle/>
        <a:p>
          <a:endParaRPr lang="en-US"/>
        </a:p>
      </dgm:t>
    </dgm:pt>
    <dgm:pt modelId="{39836F67-3C11-4078-8FCE-C7F40515E202}">
      <dgm:prSet phldrT="[Text]"/>
      <dgm:spPr/>
      <dgm:t>
        <a:bodyPr/>
        <a:lstStyle/>
        <a:p>
          <a:r>
            <a:rPr lang="en-US" dirty="0" smtClean="0"/>
            <a:t>World</a:t>
          </a:r>
          <a:endParaRPr lang="en-US" dirty="0"/>
        </a:p>
      </dgm:t>
    </dgm:pt>
    <dgm:pt modelId="{57C9D839-3854-4C5D-BF0C-C20850340F28}" type="parTrans" cxnId="{6DF4910A-ACAC-475E-B341-964B615E8C7A}">
      <dgm:prSet/>
      <dgm:spPr/>
      <dgm:t>
        <a:bodyPr/>
        <a:lstStyle/>
        <a:p>
          <a:endParaRPr lang="en-US"/>
        </a:p>
      </dgm:t>
    </dgm:pt>
    <dgm:pt modelId="{F9D4B0A3-842C-41C0-A8E6-D39F9AA4CA8B}" type="sibTrans" cxnId="{6DF4910A-ACAC-475E-B341-964B615E8C7A}">
      <dgm:prSet/>
      <dgm:spPr/>
      <dgm:t>
        <a:bodyPr/>
        <a:lstStyle/>
        <a:p>
          <a:endParaRPr lang="en-US"/>
        </a:p>
      </dgm:t>
    </dgm:pt>
    <dgm:pt modelId="{E44AF245-6999-49FF-B135-C4E9181A02F5}">
      <dgm:prSet phldrT="[Text]" custT="1"/>
      <dgm:spPr/>
      <dgm:t>
        <a:bodyPr/>
        <a:lstStyle/>
        <a:p>
          <a:endParaRPr lang="en-US"/>
        </a:p>
      </dgm:t>
    </dgm:pt>
    <dgm:pt modelId="{76C2CBE1-A7D4-4C3C-ADE8-5D89C85B7E42}" type="parTrans" cxnId="{5C7305BE-2229-4819-B38B-9B26A89D888D}">
      <dgm:prSet/>
      <dgm:spPr/>
      <dgm:t>
        <a:bodyPr/>
        <a:lstStyle/>
        <a:p>
          <a:endParaRPr lang="en-US"/>
        </a:p>
      </dgm:t>
    </dgm:pt>
    <dgm:pt modelId="{62499C91-EE8A-4B3D-876B-BFCA56E7D164}" type="sibTrans" cxnId="{5C7305BE-2229-4819-B38B-9B26A89D888D}">
      <dgm:prSet/>
      <dgm:spPr/>
      <dgm:t>
        <a:bodyPr/>
        <a:lstStyle/>
        <a:p>
          <a:endParaRPr lang="en-US"/>
        </a:p>
      </dgm:t>
    </dgm:pt>
    <dgm:pt modelId="{18F1CBB7-6A18-4037-96C2-C6FE16B47D61}">
      <dgm:prSet phldrT="[Text]"/>
      <dgm:spPr/>
      <dgm:t>
        <a:bodyPr/>
        <a:lstStyle/>
        <a:p>
          <a:endParaRPr lang="en-US"/>
        </a:p>
      </dgm:t>
    </dgm:pt>
    <dgm:pt modelId="{DC3130C3-B39B-4E49-B4CD-AAB53B747DF8}" type="parTrans" cxnId="{8A0F6CA7-E069-4BC4-8F67-CCF0D3B4DB3A}">
      <dgm:prSet/>
      <dgm:spPr/>
      <dgm:t>
        <a:bodyPr/>
        <a:lstStyle/>
        <a:p>
          <a:endParaRPr lang="en-US"/>
        </a:p>
      </dgm:t>
    </dgm:pt>
    <dgm:pt modelId="{4704E7D2-9BF7-416F-B717-3EE3887A9E6D}" type="sibTrans" cxnId="{8A0F6CA7-E069-4BC4-8F67-CCF0D3B4DB3A}">
      <dgm:prSet/>
      <dgm:spPr/>
      <dgm:t>
        <a:bodyPr/>
        <a:lstStyle/>
        <a:p>
          <a:endParaRPr lang="en-US"/>
        </a:p>
      </dgm:t>
    </dgm:pt>
    <dgm:pt modelId="{2EBC6BA5-CEB4-4D1D-B14F-A79CF5AED424}">
      <dgm:prSet phldrT="[Text]" custT="1"/>
      <dgm:spPr/>
      <dgm:t>
        <a:bodyPr/>
        <a:lstStyle/>
        <a:p>
          <a:endParaRPr lang="en-US"/>
        </a:p>
      </dgm:t>
    </dgm:pt>
    <dgm:pt modelId="{4144109A-736B-4378-A955-E83718995CFA}" type="parTrans" cxnId="{198A7ECC-1922-4671-941D-3F2C079EAEB1}">
      <dgm:prSet/>
      <dgm:spPr/>
      <dgm:t>
        <a:bodyPr/>
        <a:lstStyle/>
        <a:p>
          <a:endParaRPr lang="en-US"/>
        </a:p>
      </dgm:t>
    </dgm:pt>
    <dgm:pt modelId="{DD2E7EE0-95F5-43D8-913E-2674455B52A0}" type="sibTrans" cxnId="{198A7ECC-1922-4671-941D-3F2C079EAEB1}">
      <dgm:prSet/>
      <dgm:spPr/>
      <dgm:t>
        <a:bodyPr/>
        <a:lstStyle/>
        <a:p>
          <a:endParaRPr lang="en-US"/>
        </a:p>
      </dgm:t>
    </dgm:pt>
    <dgm:pt modelId="{ADF5ECB3-5FDA-4426-9017-206AE60F79B5}">
      <dgm:prSet phldrT="[Text]"/>
      <dgm:spPr/>
      <dgm:t>
        <a:bodyPr/>
        <a:lstStyle/>
        <a:p>
          <a:endParaRPr lang="en-US"/>
        </a:p>
      </dgm:t>
    </dgm:pt>
    <dgm:pt modelId="{F40E5823-7213-4D64-80BE-3EE28808710F}" type="parTrans" cxnId="{3F080805-9605-42A3-8B75-D3B1093E6C54}">
      <dgm:prSet/>
      <dgm:spPr/>
      <dgm:t>
        <a:bodyPr/>
        <a:lstStyle/>
        <a:p>
          <a:endParaRPr lang="en-US"/>
        </a:p>
      </dgm:t>
    </dgm:pt>
    <dgm:pt modelId="{941C2828-A49E-419D-8102-2118DF675EE6}" type="sibTrans" cxnId="{3F080805-9605-42A3-8B75-D3B1093E6C54}">
      <dgm:prSet/>
      <dgm:spPr/>
      <dgm:t>
        <a:bodyPr/>
        <a:lstStyle/>
        <a:p>
          <a:endParaRPr lang="en-US"/>
        </a:p>
      </dgm:t>
    </dgm:pt>
    <dgm:pt modelId="{0C7B4B56-E7B7-41AB-8E0F-C6194BDBCC76}">
      <dgm:prSet phldrT="[Text]"/>
      <dgm:spPr/>
      <dgm:t>
        <a:bodyPr/>
        <a:lstStyle/>
        <a:p>
          <a:endParaRPr lang="en-US"/>
        </a:p>
      </dgm:t>
    </dgm:pt>
    <dgm:pt modelId="{2F3FBF0B-D88B-4D30-81AB-16C88CB20B71}" type="parTrans" cxnId="{2B82FD24-879D-4F2A-A029-52AD7A013796}">
      <dgm:prSet/>
      <dgm:spPr/>
      <dgm:t>
        <a:bodyPr/>
        <a:lstStyle/>
        <a:p>
          <a:endParaRPr lang="en-US"/>
        </a:p>
      </dgm:t>
    </dgm:pt>
    <dgm:pt modelId="{4D5A9E79-56E1-4DF0-8FEE-39131CC91FA8}" type="sibTrans" cxnId="{2B82FD24-879D-4F2A-A029-52AD7A013796}">
      <dgm:prSet/>
      <dgm:spPr/>
      <dgm:t>
        <a:bodyPr/>
        <a:lstStyle/>
        <a:p>
          <a:endParaRPr lang="en-US"/>
        </a:p>
      </dgm:t>
    </dgm:pt>
    <dgm:pt modelId="{3FEDB28D-0A55-4310-9BBC-9C6A8DDAEBDF}">
      <dgm:prSet phldrT="[Text]" custT="1"/>
      <dgm:spPr/>
      <dgm:t>
        <a:bodyPr/>
        <a:lstStyle/>
        <a:p>
          <a:r>
            <a:rPr lang="en-US" sz="2000" b="1" dirty="0" smtClean="0"/>
            <a:t>Hello</a:t>
          </a:r>
          <a:endParaRPr lang="en-US" sz="1400" b="1" dirty="0"/>
        </a:p>
      </dgm:t>
    </dgm:pt>
    <dgm:pt modelId="{476507D8-5F0D-4159-95BA-2DEF21EB6843}" type="parTrans" cxnId="{FAFFF383-758F-4F0A-AA90-7925B787871F}">
      <dgm:prSet/>
      <dgm:spPr/>
      <dgm:t>
        <a:bodyPr/>
        <a:lstStyle/>
        <a:p>
          <a:endParaRPr lang="en-US"/>
        </a:p>
      </dgm:t>
    </dgm:pt>
    <dgm:pt modelId="{00A89EDA-519A-4539-8AD1-E0A18FEB0CFC}" type="sibTrans" cxnId="{FAFFF383-758F-4F0A-AA90-7925B787871F}">
      <dgm:prSet/>
      <dgm:spPr/>
      <dgm:t>
        <a:bodyPr/>
        <a:lstStyle/>
        <a:p>
          <a:endParaRPr lang="en-US"/>
        </a:p>
      </dgm:t>
    </dgm:pt>
    <dgm:pt modelId="{73A6023D-B8F9-41E6-8BFF-2658F4EBC090}">
      <dgm:prSet phldrT="[Text]"/>
      <dgm:spPr/>
      <dgm:t>
        <a:bodyPr/>
        <a:lstStyle/>
        <a:p>
          <a:r>
            <a:rPr lang="en-US" dirty="0" smtClean="0"/>
            <a:t>Something</a:t>
          </a:r>
          <a:endParaRPr lang="en-US" dirty="0"/>
        </a:p>
      </dgm:t>
    </dgm:pt>
    <dgm:pt modelId="{0380F3D8-A3B6-41C5-8B0D-EB0260E4E7D2}" type="parTrans" cxnId="{98D7FF4A-0DD0-4713-B5CA-1FCE675C20B4}">
      <dgm:prSet/>
      <dgm:spPr/>
      <dgm:t>
        <a:bodyPr/>
        <a:lstStyle/>
        <a:p>
          <a:endParaRPr lang="en-US"/>
        </a:p>
      </dgm:t>
    </dgm:pt>
    <dgm:pt modelId="{5858CC7B-7CC0-44D6-9BFB-ADD0CFC54F37}" type="sibTrans" cxnId="{98D7FF4A-0DD0-4713-B5CA-1FCE675C20B4}">
      <dgm:prSet/>
      <dgm:spPr/>
      <dgm:t>
        <a:bodyPr/>
        <a:lstStyle/>
        <a:p>
          <a:endParaRPr lang="en-US"/>
        </a:p>
      </dgm:t>
    </dgm:pt>
    <dgm:pt modelId="{4A4C821D-015A-4B38-A503-2C6F1C1F5067}" type="pres">
      <dgm:prSet presAssocID="{1B71E6EE-AEA1-4D8A-953E-A0F48BACECA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8841F9-646A-4D27-8A62-3F3EEE4360C0}" type="pres">
      <dgm:prSet presAssocID="{5C7BC854-99A4-4D82-A33C-6E9E603A9D12}" presName="centerShape" presStyleLbl="node0" presStyleIdx="0" presStyleCnt="1" custScaleX="77381" custScaleY="68136"/>
      <dgm:spPr/>
      <dgm:t>
        <a:bodyPr/>
        <a:lstStyle/>
        <a:p>
          <a:endParaRPr lang="en-US"/>
        </a:p>
      </dgm:t>
    </dgm:pt>
    <dgm:pt modelId="{A865EAB1-1461-412E-83AA-27A5578819A1}" type="pres">
      <dgm:prSet presAssocID="{476507D8-5F0D-4159-95BA-2DEF21EB6843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257B7108-41DA-4AE0-A5AE-8966117817E0}" type="pres">
      <dgm:prSet presAssocID="{3FEDB28D-0A55-4310-9BBC-9C6A8DDAEBD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9DEB9-247C-4DD9-98A2-5342A37CB2A6}" type="pres">
      <dgm:prSet presAssocID="{57C9D839-3854-4C5D-BF0C-C20850340F28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69B63105-9165-4550-A52A-98CAEBC20A06}" type="pres">
      <dgm:prSet presAssocID="{39836F67-3C11-4078-8FCE-C7F40515E20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4E7DC-9899-42EC-99A1-EF8F36B3ADDE}" type="pres">
      <dgm:prSet presAssocID="{0380F3D8-A3B6-41C5-8B0D-EB0260E4E7D2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3B3FC29F-4D9C-49C8-956C-A885EA5FA793}" type="pres">
      <dgm:prSet presAssocID="{73A6023D-B8F9-41E6-8BFF-2658F4EBC09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8A7ECC-1922-4671-941D-3F2C079EAEB1}" srcId="{1B71E6EE-AEA1-4D8A-953E-A0F48BACECA4}" destId="{2EBC6BA5-CEB4-4D1D-B14F-A79CF5AED424}" srcOrd="2" destOrd="0" parTransId="{4144109A-736B-4378-A955-E83718995CFA}" sibTransId="{DD2E7EE0-95F5-43D8-913E-2674455B52A0}"/>
    <dgm:cxn modelId="{C27BDE02-129C-4354-8423-BF2865D58F8C}" type="presOf" srcId="{1B71E6EE-AEA1-4D8A-953E-A0F48BACECA4}" destId="{4A4C821D-015A-4B38-A503-2C6F1C1F5067}" srcOrd="0" destOrd="0" presId="urn:microsoft.com/office/officeart/2005/8/layout/radial4"/>
    <dgm:cxn modelId="{2B82FD24-879D-4F2A-A029-52AD7A013796}" srcId="{1B71E6EE-AEA1-4D8A-953E-A0F48BACECA4}" destId="{0C7B4B56-E7B7-41AB-8E0F-C6194BDBCC76}" srcOrd="3" destOrd="0" parTransId="{2F3FBF0B-D88B-4D30-81AB-16C88CB20B71}" sibTransId="{4D5A9E79-56E1-4DF0-8FEE-39131CC91FA8}"/>
    <dgm:cxn modelId="{FA7C23D6-09D0-4E88-8D6B-ECD94429B073}" type="presOf" srcId="{5C7BC854-99A4-4D82-A33C-6E9E603A9D12}" destId="{4C8841F9-646A-4D27-8A62-3F3EEE4360C0}" srcOrd="0" destOrd="0" presId="urn:microsoft.com/office/officeart/2005/8/layout/radial4"/>
    <dgm:cxn modelId="{164F848E-BE08-48C9-ABFB-52FD2AE28498}" srcId="{1B71E6EE-AEA1-4D8A-953E-A0F48BACECA4}" destId="{5C7BC854-99A4-4D82-A33C-6E9E603A9D12}" srcOrd="0" destOrd="0" parTransId="{95D66E5C-0562-4C7A-9C10-09CD73F69580}" sibTransId="{F9604435-34C1-4921-A816-B202A894B031}"/>
    <dgm:cxn modelId="{F4780629-F24B-43CF-8522-B711B5D5427D}" type="presOf" srcId="{39836F67-3C11-4078-8FCE-C7F40515E202}" destId="{69B63105-9165-4550-A52A-98CAEBC20A06}" srcOrd="0" destOrd="0" presId="urn:microsoft.com/office/officeart/2005/8/layout/radial4"/>
    <dgm:cxn modelId="{0ED60410-4031-439B-A55E-ABA48BFF6027}" type="presOf" srcId="{73A6023D-B8F9-41E6-8BFF-2658F4EBC090}" destId="{3B3FC29F-4D9C-49C8-956C-A885EA5FA793}" srcOrd="0" destOrd="0" presId="urn:microsoft.com/office/officeart/2005/8/layout/radial4"/>
    <dgm:cxn modelId="{8A0F6CA7-E069-4BC4-8F67-CCF0D3B4DB3A}" srcId="{E44AF245-6999-49FF-B135-C4E9181A02F5}" destId="{18F1CBB7-6A18-4037-96C2-C6FE16B47D61}" srcOrd="0" destOrd="0" parTransId="{DC3130C3-B39B-4E49-B4CD-AAB53B747DF8}" sibTransId="{4704E7D2-9BF7-416F-B717-3EE3887A9E6D}"/>
    <dgm:cxn modelId="{98D7FF4A-0DD0-4713-B5CA-1FCE675C20B4}" srcId="{5C7BC854-99A4-4D82-A33C-6E9E603A9D12}" destId="{73A6023D-B8F9-41E6-8BFF-2658F4EBC090}" srcOrd="2" destOrd="0" parTransId="{0380F3D8-A3B6-41C5-8B0D-EB0260E4E7D2}" sibTransId="{5858CC7B-7CC0-44D6-9BFB-ADD0CFC54F37}"/>
    <dgm:cxn modelId="{3F080805-9605-42A3-8B75-D3B1093E6C54}" srcId="{2EBC6BA5-CEB4-4D1D-B14F-A79CF5AED424}" destId="{ADF5ECB3-5FDA-4426-9017-206AE60F79B5}" srcOrd="0" destOrd="0" parTransId="{F40E5823-7213-4D64-80BE-3EE28808710F}" sibTransId="{941C2828-A49E-419D-8102-2118DF675EE6}"/>
    <dgm:cxn modelId="{5C7305BE-2229-4819-B38B-9B26A89D888D}" srcId="{1B71E6EE-AEA1-4D8A-953E-A0F48BACECA4}" destId="{E44AF245-6999-49FF-B135-C4E9181A02F5}" srcOrd="1" destOrd="0" parTransId="{76C2CBE1-A7D4-4C3C-ADE8-5D89C85B7E42}" sibTransId="{62499C91-EE8A-4B3D-876B-BFCA56E7D164}"/>
    <dgm:cxn modelId="{1C253B3A-5340-4DD0-839A-4C08AF61FDEE}" type="presOf" srcId="{476507D8-5F0D-4159-95BA-2DEF21EB6843}" destId="{A865EAB1-1461-412E-83AA-27A5578819A1}" srcOrd="0" destOrd="0" presId="urn:microsoft.com/office/officeart/2005/8/layout/radial4"/>
    <dgm:cxn modelId="{6DF4910A-ACAC-475E-B341-964B615E8C7A}" srcId="{5C7BC854-99A4-4D82-A33C-6E9E603A9D12}" destId="{39836F67-3C11-4078-8FCE-C7F40515E202}" srcOrd="1" destOrd="0" parTransId="{57C9D839-3854-4C5D-BF0C-C20850340F28}" sibTransId="{F9D4B0A3-842C-41C0-A8E6-D39F9AA4CA8B}"/>
    <dgm:cxn modelId="{C70914DA-150C-423C-8391-D937F547A328}" type="presOf" srcId="{57C9D839-3854-4C5D-BF0C-C20850340F28}" destId="{15B9DEB9-247C-4DD9-98A2-5342A37CB2A6}" srcOrd="0" destOrd="0" presId="urn:microsoft.com/office/officeart/2005/8/layout/radial4"/>
    <dgm:cxn modelId="{FAFFF383-758F-4F0A-AA90-7925B787871F}" srcId="{5C7BC854-99A4-4D82-A33C-6E9E603A9D12}" destId="{3FEDB28D-0A55-4310-9BBC-9C6A8DDAEBDF}" srcOrd="0" destOrd="0" parTransId="{476507D8-5F0D-4159-95BA-2DEF21EB6843}" sibTransId="{00A89EDA-519A-4539-8AD1-E0A18FEB0CFC}"/>
    <dgm:cxn modelId="{11B653AF-061A-4A4F-93F7-757E090E3740}" type="presOf" srcId="{0380F3D8-A3B6-41C5-8B0D-EB0260E4E7D2}" destId="{7DB4E7DC-9899-42EC-99A1-EF8F36B3ADDE}" srcOrd="0" destOrd="0" presId="urn:microsoft.com/office/officeart/2005/8/layout/radial4"/>
    <dgm:cxn modelId="{73F61366-8352-410B-AAB7-01277AD9854A}" type="presOf" srcId="{3FEDB28D-0A55-4310-9BBC-9C6A8DDAEBDF}" destId="{257B7108-41DA-4AE0-A5AE-8966117817E0}" srcOrd="0" destOrd="0" presId="urn:microsoft.com/office/officeart/2005/8/layout/radial4"/>
    <dgm:cxn modelId="{E864CDAB-B853-4BBD-BAAB-50F6A74121F5}" type="presParOf" srcId="{4A4C821D-015A-4B38-A503-2C6F1C1F5067}" destId="{4C8841F9-646A-4D27-8A62-3F3EEE4360C0}" srcOrd="0" destOrd="0" presId="urn:microsoft.com/office/officeart/2005/8/layout/radial4"/>
    <dgm:cxn modelId="{163B00DD-0002-4453-B74F-AB9995BC43B2}" type="presParOf" srcId="{4A4C821D-015A-4B38-A503-2C6F1C1F5067}" destId="{A865EAB1-1461-412E-83AA-27A5578819A1}" srcOrd="1" destOrd="0" presId="urn:microsoft.com/office/officeart/2005/8/layout/radial4"/>
    <dgm:cxn modelId="{31007FD7-74B0-4347-BB9D-B2D1638C3DA9}" type="presParOf" srcId="{4A4C821D-015A-4B38-A503-2C6F1C1F5067}" destId="{257B7108-41DA-4AE0-A5AE-8966117817E0}" srcOrd="2" destOrd="0" presId="urn:microsoft.com/office/officeart/2005/8/layout/radial4"/>
    <dgm:cxn modelId="{887EA580-0CEB-4E54-8A10-F0C631330170}" type="presParOf" srcId="{4A4C821D-015A-4B38-A503-2C6F1C1F5067}" destId="{15B9DEB9-247C-4DD9-98A2-5342A37CB2A6}" srcOrd="3" destOrd="0" presId="urn:microsoft.com/office/officeart/2005/8/layout/radial4"/>
    <dgm:cxn modelId="{B6B16339-B718-4D7D-AE54-2A776C65D9B1}" type="presParOf" srcId="{4A4C821D-015A-4B38-A503-2C6F1C1F5067}" destId="{69B63105-9165-4550-A52A-98CAEBC20A06}" srcOrd="4" destOrd="0" presId="urn:microsoft.com/office/officeart/2005/8/layout/radial4"/>
    <dgm:cxn modelId="{82F79E16-8464-4915-9667-FC7140EB09BC}" type="presParOf" srcId="{4A4C821D-015A-4B38-A503-2C6F1C1F5067}" destId="{7DB4E7DC-9899-42EC-99A1-EF8F36B3ADDE}" srcOrd="5" destOrd="0" presId="urn:microsoft.com/office/officeart/2005/8/layout/radial4"/>
    <dgm:cxn modelId="{C694C90E-7831-406B-A2C4-955B70B26E4A}" type="presParOf" srcId="{4A4C821D-015A-4B38-A503-2C6F1C1F5067}" destId="{3B3FC29F-4D9C-49C8-956C-A885EA5FA79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841F9-646A-4D27-8A62-3F3EEE4360C0}">
      <dsp:nvSpPr>
        <dsp:cNvPr id="0" name=""/>
        <dsp:cNvSpPr/>
      </dsp:nvSpPr>
      <dsp:spPr>
        <a:xfrm>
          <a:off x="2985803" y="2898099"/>
          <a:ext cx="1567430" cy="13801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Some Fundamentals</a:t>
          </a:r>
          <a:endParaRPr lang="en-US" sz="1000" b="1" kern="1200" dirty="0"/>
        </a:p>
      </dsp:txBody>
      <dsp:txXfrm>
        <a:off x="3215348" y="3100219"/>
        <a:ext cx="1108340" cy="975923"/>
      </dsp:txXfrm>
    </dsp:sp>
    <dsp:sp modelId="{A865EAB1-1461-412E-83AA-27A5578819A1}">
      <dsp:nvSpPr>
        <dsp:cNvPr id="0" name=""/>
        <dsp:cNvSpPr/>
      </dsp:nvSpPr>
      <dsp:spPr>
        <a:xfrm rot="12900000">
          <a:off x="1430392" y="2292820"/>
          <a:ext cx="1802784" cy="57729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7B7108-41DA-4AE0-A5AE-8966117817E0}">
      <dsp:nvSpPr>
        <dsp:cNvPr id="0" name=""/>
        <dsp:cNvSpPr/>
      </dsp:nvSpPr>
      <dsp:spPr>
        <a:xfrm>
          <a:off x="631247" y="1294723"/>
          <a:ext cx="1924320" cy="1539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Hello</a:t>
          </a:r>
          <a:endParaRPr lang="en-US" sz="1400" b="1" kern="1200" dirty="0"/>
        </a:p>
      </dsp:txBody>
      <dsp:txXfrm>
        <a:off x="676336" y="1339812"/>
        <a:ext cx="1834142" cy="1449278"/>
      </dsp:txXfrm>
    </dsp:sp>
    <dsp:sp modelId="{15B9DEB9-247C-4DD9-98A2-5342A37CB2A6}">
      <dsp:nvSpPr>
        <dsp:cNvPr id="0" name=""/>
        <dsp:cNvSpPr/>
      </dsp:nvSpPr>
      <dsp:spPr>
        <a:xfrm rot="16200000">
          <a:off x="2840366" y="1572143"/>
          <a:ext cx="1858304" cy="57729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B63105-9165-4550-A52A-98CAEBC20A06}">
      <dsp:nvSpPr>
        <dsp:cNvPr id="0" name=""/>
        <dsp:cNvSpPr/>
      </dsp:nvSpPr>
      <dsp:spPr>
        <a:xfrm>
          <a:off x="2807358" y="161911"/>
          <a:ext cx="1924320" cy="1539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World</a:t>
          </a:r>
          <a:endParaRPr lang="en-US" sz="3000" kern="1200" dirty="0"/>
        </a:p>
      </dsp:txBody>
      <dsp:txXfrm>
        <a:off x="2852447" y="207000"/>
        <a:ext cx="1834142" cy="1449278"/>
      </dsp:txXfrm>
    </dsp:sp>
    <dsp:sp modelId="{7DB4E7DC-9899-42EC-99A1-EF8F36B3ADDE}">
      <dsp:nvSpPr>
        <dsp:cNvPr id="0" name=""/>
        <dsp:cNvSpPr/>
      </dsp:nvSpPr>
      <dsp:spPr>
        <a:xfrm rot="19500000">
          <a:off x="4305860" y="2292820"/>
          <a:ext cx="1802784" cy="57729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3FC29F-4D9C-49C8-956C-A885EA5FA793}">
      <dsp:nvSpPr>
        <dsp:cNvPr id="0" name=""/>
        <dsp:cNvSpPr/>
      </dsp:nvSpPr>
      <dsp:spPr>
        <a:xfrm>
          <a:off x="4983469" y="1294723"/>
          <a:ext cx="1924320" cy="1539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Something</a:t>
          </a:r>
          <a:endParaRPr lang="en-US" sz="3000" kern="1200" dirty="0"/>
        </a:p>
      </dsp:txBody>
      <dsp:txXfrm>
        <a:off x="5028558" y="1339812"/>
        <a:ext cx="1834142" cy="1449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3AB-D6AF-4346-B3B2-B96329657ABA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5677-E861-4DB5-81AA-5C9D20CD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9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3AB-D6AF-4346-B3B2-B96329657ABA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5677-E861-4DB5-81AA-5C9D20CD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7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3AB-D6AF-4346-B3B2-B96329657ABA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5677-E861-4DB5-81AA-5C9D20CD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3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3AB-D6AF-4346-B3B2-B96329657ABA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5677-E861-4DB5-81AA-5C9D20CD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0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3AB-D6AF-4346-B3B2-B96329657ABA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5677-E861-4DB5-81AA-5C9D20CD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3AB-D6AF-4346-B3B2-B96329657ABA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5677-E861-4DB5-81AA-5C9D20CD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2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3AB-D6AF-4346-B3B2-B96329657ABA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5677-E861-4DB5-81AA-5C9D20CD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7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3AB-D6AF-4346-B3B2-B96329657ABA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5677-E861-4DB5-81AA-5C9D20CD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0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3AB-D6AF-4346-B3B2-B96329657ABA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5677-E861-4DB5-81AA-5C9D20CD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3AB-D6AF-4346-B3B2-B96329657ABA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5677-E861-4DB5-81AA-5C9D20CD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0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3AB-D6AF-4346-B3B2-B96329657ABA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5677-E861-4DB5-81AA-5C9D20CD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8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B13AB-D6AF-4346-B3B2-B96329657ABA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5677-E861-4DB5-81AA-5C9D20CD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7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19823852"/>
              </p:ext>
            </p:extLst>
          </p:nvPr>
        </p:nvGraphicFramePr>
        <p:xfrm>
          <a:off x="685193" y="1987929"/>
          <a:ext cx="7539037" cy="444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64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muthu</dc:creator>
  <cp:lastModifiedBy>muthu</cp:lastModifiedBy>
  <cp:revision>3</cp:revision>
  <dcterms:created xsi:type="dcterms:W3CDTF">2014-03-24T06:40:51Z</dcterms:created>
  <dcterms:modified xsi:type="dcterms:W3CDTF">2014-03-25T11:46:34Z</dcterms:modified>
</cp:coreProperties>
</file>