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F790A-7231-441F-A2F4-A1B5F43F5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7A5D7E-A279-4DD2-9FD2-F02A50CE1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AF45D6-E237-43AB-901C-7A2CFDFD6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9C7E-94EC-46B7-966D-3AEAAF7F3A60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725F82-F5D0-41ED-AF99-67E5262B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A6C49-0979-4947-858B-0FECA7A3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A400-DA02-46C3-990D-5158AE66B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51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D8B06-D9FF-4A5D-A258-2E96F2154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0C7F7A-1E13-4A0F-A2B9-471E99EA8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C85F6B-7A5D-4844-8F37-5AF198BC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9C7E-94EC-46B7-966D-3AEAAF7F3A60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A4DED-A1A8-48B4-86B3-BB395418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82CC84-0E1A-4E94-852B-B0073525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A400-DA02-46C3-990D-5158AE66B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57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3725D9-D828-4454-BCB8-3E5131D10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86B773-22DE-406C-8AD7-3506BCD1B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AA5A30-1953-4867-B403-FA03A6FD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9C7E-94EC-46B7-966D-3AEAAF7F3A60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A30BC0-A3B9-44C3-ACAD-CA5758A0E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3F806A-137D-4A43-96D8-4CAD54DF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A400-DA02-46C3-990D-5158AE66B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89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569F8-2D11-4F22-97B6-AB6A0AC6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F75A1-F579-41DA-9ADD-F2E6BBD4C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187CFA-0219-44E4-B9A0-31B578E0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9C7E-94EC-46B7-966D-3AEAAF7F3A60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9C5EBF-9636-4CEE-8391-5688AC9E6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2D4D29-533B-4D15-BD75-14EFAE8FA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A400-DA02-46C3-990D-5158AE66B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71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0AD36-63C9-4B7A-96C8-0B6606FC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0751C8-1F4C-4058-9590-0C1AFDADB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EC53A4-1AB8-403C-99F1-217F758CE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9C7E-94EC-46B7-966D-3AEAAF7F3A60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EB6AFD-DE10-472D-92E2-21D59EFA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57413F-0AAB-4A35-AEFF-D620C265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A400-DA02-46C3-990D-5158AE66B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1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18D74-625C-4829-955A-B1E28CD8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859D80-37D8-469B-A780-CC1F99020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621E36-4108-4ADC-BB24-176860595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6DA915-CBB5-4829-8C82-B3C75126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9C7E-94EC-46B7-966D-3AEAAF7F3A60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757E96-4DBF-49C5-8459-56C8582DA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106291-1F5E-45D9-8F6E-34AB8554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A400-DA02-46C3-990D-5158AE66B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36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A34DF-F6C3-4709-A78E-DBE7BB6CD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AF3D66-11E7-44FD-84F8-B8927398E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099762-81D0-42B9-BAC8-8B97F8FA4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698044-3AD7-416F-9C19-0163EF96C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223591-03C6-4D3C-9A91-C6AE06FAB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E85BA8-8D35-4909-B68B-CBC30DE0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9C7E-94EC-46B7-966D-3AEAAF7F3A60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BA73D7-6C06-4096-87FB-D416E36E5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E40947-4D7D-48F7-94CE-9F23718C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A400-DA02-46C3-990D-5158AE66B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40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09DE6-CBC6-44A1-A7F2-759D4119A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F33B0D-2F9D-48A2-BBAC-258F54FB7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9C7E-94EC-46B7-966D-3AEAAF7F3A60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EDE96A-2B41-43DE-BCFF-936DE689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712C39-B5FB-4D3B-84C0-32F426AC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A400-DA02-46C3-990D-5158AE66B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03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E713F1-19CA-469B-849F-50B0ED440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9C7E-94EC-46B7-966D-3AEAAF7F3A60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AA49B3-1180-497E-BB09-38B85FF9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95DAE4-677E-4552-9947-5F39E2D8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A400-DA02-46C3-990D-5158AE66B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32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DF5F8-24BD-4B34-A7B5-9F6F39A4F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503510-2820-4F24-B569-A96C01E58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2FA811-2280-4435-939F-54E04DA9E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8ABFE3-EE2A-4E95-BFCD-DE6F29CED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9C7E-94EC-46B7-966D-3AEAAF7F3A60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078E03-08A2-4478-8F7A-82B078AD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12D80C-D34D-4C3E-A4B8-3ECC8928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A400-DA02-46C3-990D-5158AE66B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53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09993-4412-41BC-9D17-5410009EA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1EE9BF-C178-4759-9BCC-01533093F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656F12-2D13-4A43-B040-40238DB12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09B5DD-FA3F-4881-89C8-5FB5773F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9C7E-94EC-46B7-966D-3AEAAF7F3A60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1E55DD-8CD4-4DC6-9817-A36026BC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9854BA-045D-4783-8A50-0B8A9AAB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A400-DA02-46C3-990D-5158AE66B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18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9B41A9-CDEB-41CC-857C-6355431C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51A8AF-BE13-4AEA-B9FE-251FCF73B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378211-C561-4C39-93B4-BF6EBCE83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79C7E-94EC-46B7-966D-3AEAAF7F3A60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0C7834-2452-494C-A184-182861FA6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321C02-4066-472A-8CEB-5697E82AA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EA400-DA02-46C3-990D-5158AE66B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31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503BF2E6-00E6-4EF0-8371-488EEDCF8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347598"/>
              </p:ext>
            </p:extLst>
          </p:nvPr>
        </p:nvGraphicFramePr>
        <p:xfrm>
          <a:off x="1504950" y="2590800"/>
          <a:ext cx="81597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val="36516040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834190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106434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500814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72038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尺码</a:t>
                      </a:r>
                      <a:r>
                        <a:rPr lang="en-US" altLang="zh-CN" dirty="0"/>
                        <a:t>/size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衣长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胸围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肩宽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袖长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64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72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790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958046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由于测量方法不同及料有弹性，会存在</a:t>
                      </a:r>
                      <a:r>
                        <a:rPr lang="en-US" altLang="zh-CN" dirty="0"/>
                        <a:t>1-2cm</a:t>
                      </a:r>
                      <a:r>
                        <a:rPr lang="zh-CN" altLang="en-US" dirty="0"/>
                        <a:t>误差 单位：</a:t>
                      </a:r>
                      <a:r>
                        <a:rPr lang="en-US" altLang="zh-CN" dirty="0"/>
                        <a:t>cm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500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152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39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佳丽</dc:creator>
  <cp:lastModifiedBy>陈 佳丽</cp:lastModifiedBy>
  <cp:revision>3</cp:revision>
  <dcterms:created xsi:type="dcterms:W3CDTF">2021-09-19T08:18:45Z</dcterms:created>
  <dcterms:modified xsi:type="dcterms:W3CDTF">2021-09-21T12:33:01Z</dcterms:modified>
</cp:coreProperties>
</file>