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50292000" cy="26060400"/>
  <p:notesSz cx="6858000" cy="9144000"/>
  <p:embeddedFontLst>
    <p:embeddedFont>
      <p:font typeface="Oi" panose="020B0604020202020204" charset="0"/>
      <p:regular r:id="rId4"/>
    </p:embeddedFont>
    <p:embeddedFont>
      <p:font typeface="Oswald" panose="00000500000000000000" pitchFamily="2" charset="0"/>
      <p:regular r:id="rId5"/>
      <p:bold r:id="rId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jL8Az36NcHWVMaNWRHBBOQe1ZJ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0625" y="685800"/>
            <a:ext cx="6617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120650" y="685800"/>
            <a:ext cx="6616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Download more </a:t>
            </a:r>
            <a:r>
              <a:rPr lang="en-US" u="sng">
                <a:solidFill>
                  <a:schemeClr val="accent5"/>
                </a:solidFill>
                <a:hlinkClick r:id="rId3">
                  <a:extLst>
                    <a:ext uri="{A12FA001-AC4F-418D-AE19-62706E023703}">
                      <ahyp:hlinkClr xmlns:ahyp="http://schemas.microsoft.com/office/drawing/2018/hyperlinkcolor" val="tx"/>
                    </a:ext>
                  </a:extLst>
                </a:hlinkClick>
              </a:rPr>
              <a:t>poster presentation templates</a:t>
            </a:r>
            <a:r>
              <a:rPr lang="en-US">
                <a:solidFill>
                  <a:schemeClr val="dk1"/>
                </a:solidFil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free-power-point-templates.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1714396" y="3772513"/>
            <a:ext cx="46863300" cy="10399800"/>
          </a:xfrm>
          <a:prstGeom prst="rect">
            <a:avLst/>
          </a:prstGeom>
          <a:noFill/>
          <a:ln>
            <a:noFill/>
          </a:ln>
        </p:spPr>
        <p:txBody>
          <a:bodyPr spcFirstLastPara="1" wrap="square" lIns="487600" tIns="487600" rIns="487600" bIns="487600" anchor="b" anchorCtr="0">
            <a:noAutofit/>
          </a:bodyPr>
          <a:lstStyle>
            <a:lvl1pPr lvl="0" algn="ctr">
              <a:lnSpc>
                <a:spcPct val="100000"/>
              </a:lnSpc>
              <a:spcBef>
                <a:spcPts val="0"/>
              </a:spcBef>
              <a:spcAft>
                <a:spcPts val="0"/>
              </a:spcAft>
              <a:buSzPts val="27700"/>
              <a:buNone/>
              <a:defRPr sz="27700"/>
            </a:lvl1pPr>
            <a:lvl2pPr lvl="1" algn="ctr">
              <a:lnSpc>
                <a:spcPct val="100000"/>
              </a:lnSpc>
              <a:spcBef>
                <a:spcPts val="0"/>
              </a:spcBef>
              <a:spcAft>
                <a:spcPts val="0"/>
              </a:spcAft>
              <a:buSzPts val="27700"/>
              <a:buNone/>
              <a:defRPr sz="27700"/>
            </a:lvl2pPr>
            <a:lvl3pPr lvl="2" algn="ctr">
              <a:lnSpc>
                <a:spcPct val="100000"/>
              </a:lnSpc>
              <a:spcBef>
                <a:spcPts val="0"/>
              </a:spcBef>
              <a:spcAft>
                <a:spcPts val="0"/>
              </a:spcAft>
              <a:buSzPts val="27700"/>
              <a:buNone/>
              <a:defRPr sz="27700"/>
            </a:lvl3pPr>
            <a:lvl4pPr lvl="3" algn="ctr">
              <a:lnSpc>
                <a:spcPct val="100000"/>
              </a:lnSpc>
              <a:spcBef>
                <a:spcPts val="0"/>
              </a:spcBef>
              <a:spcAft>
                <a:spcPts val="0"/>
              </a:spcAft>
              <a:buSzPts val="27700"/>
              <a:buNone/>
              <a:defRPr sz="27700"/>
            </a:lvl4pPr>
            <a:lvl5pPr lvl="4" algn="ctr">
              <a:lnSpc>
                <a:spcPct val="100000"/>
              </a:lnSpc>
              <a:spcBef>
                <a:spcPts val="0"/>
              </a:spcBef>
              <a:spcAft>
                <a:spcPts val="0"/>
              </a:spcAft>
              <a:buSzPts val="27700"/>
              <a:buNone/>
              <a:defRPr sz="27700"/>
            </a:lvl5pPr>
            <a:lvl6pPr lvl="5" algn="ctr">
              <a:lnSpc>
                <a:spcPct val="100000"/>
              </a:lnSpc>
              <a:spcBef>
                <a:spcPts val="0"/>
              </a:spcBef>
              <a:spcAft>
                <a:spcPts val="0"/>
              </a:spcAft>
              <a:buSzPts val="27700"/>
              <a:buNone/>
              <a:defRPr sz="27700"/>
            </a:lvl6pPr>
            <a:lvl7pPr lvl="6" algn="ctr">
              <a:lnSpc>
                <a:spcPct val="100000"/>
              </a:lnSpc>
              <a:spcBef>
                <a:spcPts val="0"/>
              </a:spcBef>
              <a:spcAft>
                <a:spcPts val="0"/>
              </a:spcAft>
              <a:buSzPts val="27700"/>
              <a:buNone/>
              <a:defRPr sz="27700"/>
            </a:lvl7pPr>
            <a:lvl8pPr lvl="7" algn="ctr">
              <a:lnSpc>
                <a:spcPct val="100000"/>
              </a:lnSpc>
              <a:spcBef>
                <a:spcPts val="0"/>
              </a:spcBef>
              <a:spcAft>
                <a:spcPts val="0"/>
              </a:spcAft>
              <a:buSzPts val="27700"/>
              <a:buNone/>
              <a:defRPr sz="27700"/>
            </a:lvl8pPr>
            <a:lvl9pPr lvl="8" algn="ctr">
              <a:lnSpc>
                <a:spcPct val="100000"/>
              </a:lnSpc>
              <a:spcBef>
                <a:spcPts val="0"/>
              </a:spcBef>
              <a:spcAft>
                <a:spcPts val="0"/>
              </a:spcAft>
              <a:buSzPts val="27700"/>
              <a:buNone/>
              <a:defRPr sz="27700"/>
            </a:lvl9pPr>
          </a:lstStyle>
          <a:p>
            <a:endParaRPr/>
          </a:p>
        </p:txBody>
      </p:sp>
      <p:sp>
        <p:nvSpPr>
          <p:cNvPr id="11" name="Google Shape;11;p3"/>
          <p:cNvSpPr txBox="1">
            <a:spLocks noGrp="1"/>
          </p:cNvSpPr>
          <p:nvPr>
            <p:ph type="subTitle" idx="1"/>
          </p:nvPr>
        </p:nvSpPr>
        <p:spPr>
          <a:xfrm>
            <a:off x="1714350" y="14359567"/>
            <a:ext cx="46863300" cy="4015800"/>
          </a:xfrm>
          <a:prstGeom prst="rect">
            <a:avLst/>
          </a:prstGeom>
          <a:noFill/>
          <a:ln>
            <a:noFill/>
          </a:ln>
        </p:spPr>
        <p:txBody>
          <a:bodyPr spcFirstLastPara="1" wrap="square" lIns="487600" tIns="487600" rIns="487600" bIns="487600" anchor="t" anchorCtr="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Google Shape;12;p3"/>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2"/>
          <p:cNvSpPr txBox="1">
            <a:spLocks noGrp="1"/>
          </p:cNvSpPr>
          <p:nvPr>
            <p:ph type="title" hasCustomPrompt="1"/>
          </p:nvPr>
        </p:nvSpPr>
        <p:spPr>
          <a:xfrm>
            <a:off x="1714350" y="5604367"/>
            <a:ext cx="46863300" cy="9948300"/>
          </a:xfrm>
          <a:prstGeom prst="rect">
            <a:avLst/>
          </a:prstGeom>
          <a:noFill/>
          <a:ln>
            <a:noFill/>
          </a:ln>
        </p:spPr>
        <p:txBody>
          <a:bodyPr spcFirstLastPara="1" wrap="square" lIns="487600" tIns="487600" rIns="487600" bIns="487600" anchor="b" anchorCtr="0">
            <a:noAutofit/>
          </a:bodyPr>
          <a:lstStyle>
            <a:lvl1pPr lvl="0" algn="ctr">
              <a:lnSpc>
                <a:spcPct val="100000"/>
              </a:lnSpc>
              <a:spcBef>
                <a:spcPts val="0"/>
              </a:spcBef>
              <a:spcAft>
                <a:spcPts val="0"/>
              </a:spcAft>
              <a:buSzPts val="64000"/>
              <a:buNone/>
              <a:defRPr sz="64000"/>
            </a:lvl1pPr>
            <a:lvl2pPr lvl="1" algn="ctr">
              <a:lnSpc>
                <a:spcPct val="100000"/>
              </a:lnSpc>
              <a:spcBef>
                <a:spcPts val="0"/>
              </a:spcBef>
              <a:spcAft>
                <a:spcPts val="0"/>
              </a:spcAft>
              <a:buSzPts val="64000"/>
              <a:buNone/>
              <a:defRPr sz="64000"/>
            </a:lvl2pPr>
            <a:lvl3pPr lvl="2" algn="ctr">
              <a:lnSpc>
                <a:spcPct val="100000"/>
              </a:lnSpc>
              <a:spcBef>
                <a:spcPts val="0"/>
              </a:spcBef>
              <a:spcAft>
                <a:spcPts val="0"/>
              </a:spcAft>
              <a:buSzPts val="64000"/>
              <a:buNone/>
              <a:defRPr sz="64000"/>
            </a:lvl3pPr>
            <a:lvl4pPr lvl="3" algn="ctr">
              <a:lnSpc>
                <a:spcPct val="100000"/>
              </a:lnSpc>
              <a:spcBef>
                <a:spcPts val="0"/>
              </a:spcBef>
              <a:spcAft>
                <a:spcPts val="0"/>
              </a:spcAft>
              <a:buSzPts val="64000"/>
              <a:buNone/>
              <a:defRPr sz="64000"/>
            </a:lvl4pPr>
            <a:lvl5pPr lvl="4" algn="ctr">
              <a:lnSpc>
                <a:spcPct val="100000"/>
              </a:lnSpc>
              <a:spcBef>
                <a:spcPts val="0"/>
              </a:spcBef>
              <a:spcAft>
                <a:spcPts val="0"/>
              </a:spcAft>
              <a:buSzPts val="64000"/>
              <a:buNone/>
              <a:defRPr sz="64000"/>
            </a:lvl5pPr>
            <a:lvl6pPr lvl="5" algn="ctr">
              <a:lnSpc>
                <a:spcPct val="100000"/>
              </a:lnSpc>
              <a:spcBef>
                <a:spcPts val="0"/>
              </a:spcBef>
              <a:spcAft>
                <a:spcPts val="0"/>
              </a:spcAft>
              <a:buSzPts val="64000"/>
              <a:buNone/>
              <a:defRPr sz="64000"/>
            </a:lvl6pPr>
            <a:lvl7pPr lvl="6" algn="ctr">
              <a:lnSpc>
                <a:spcPct val="100000"/>
              </a:lnSpc>
              <a:spcBef>
                <a:spcPts val="0"/>
              </a:spcBef>
              <a:spcAft>
                <a:spcPts val="0"/>
              </a:spcAft>
              <a:buSzPts val="64000"/>
              <a:buNone/>
              <a:defRPr sz="64000"/>
            </a:lvl7pPr>
            <a:lvl8pPr lvl="7" algn="ctr">
              <a:lnSpc>
                <a:spcPct val="100000"/>
              </a:lnSpc>
              <a:spcBef>
                <a:spcPts val="0"/>
              </a:spcBef>
              <a:spcAft>
                <a:spcPts val="0"/>
              </a:spcAft>
              <a:buSzPts val="64000"/>
              <a:buNone/>
              <a:defRPr sz="64000"/>
            </a:lvl8pPr>
            <a:lvl9pPr lvl="8" algn="ctr">
              <a:lnSpc>
                <a:spcPct val="100000"/>
              </a:lnSpc>
              <a:spcBef>
                <a:spcPts val="0"/>
              </a:spcBef>
              <a:spcAft>
                <a:spcPts val="0"/>
              </a:spcAft>
              <a:buSzPts val="64000"/>
              <a:buNone/>
              <a:defRPr sz="64000"/>
            </a:lvl9pPr>
          </a:lstStyle>
          <a:p>
            <a:r>
              <a:t>xx%</a:t>
            </a:r>
          </a:p>
        </p:txBody>
      </p:sp>
      <p:sp>
        <p:nvSpPr>
          <p:cNvPr id="46" name="Google Shape;46;p12"/>
          <p:cNvSpPr txBox="1">
            <a:spLocks noGrp="1"/>
          </p:cNvSpPr>
          <p:nvPr>
            <p:ph type="body" idx="1"/>
          </p:nvPr>
        </p:nvSpPr>
        <p:spPr>
          <a:xfrm>
            <a:off x="1714350" y="15971274"/>
            <a:ext cx="46863300" cy="6590700"/>
          </a:xfrm>
          <a:prstGeom prst="rect">
            <a:avLst/>
          </a:prstGeom>
          <a:noFill/>
          <a:ln>
            <a:noFill/>
          </a:ln>
        </p:spPr>
        <p:txBody>
          <a:bodyPr spcFirstLastPara="1" wrap="square" lIns="487600" tIns="487600" rIns="487600" bIns="487600" anchor="t" anchorCtr="0">
            <a:noAutofit/>
          </a:bodyPr>
          <a:lstStyle>
            <a:lvl1pPr marL="457200" lvl="0" indent="-838200" algn="ctr">
              <a:lnSpc>
                <a:spcPct val="115000"/>
              </a:lnSpc>
              <a:spcBef>
                <a:spcPts val="0"/>
              </a:spcBef>
              <a:spcAft>
                <a:spcPts val="0"/>
              </a:spcAft>
              <a:buSzPts val="9600"/>
              <a:buChar char="●"/>
              <a:defRPr/>
            </a:lvl1pPr>
            <a:lvl2pPr marL="914400" lvl="1" indent="-704850" algn="ctr">
              <a:lnSpc>
                <a:spcPct val="115000"/>
              </a:lnSpc>
              <a:spcBef>
                <a:spcPts val="8500"/>
              </a:spcBef>
              <a:spcAft>
                <a:spcPts val="0"/>
              </a:spcAft>
              <a:buSzPts val="7500"/>
              <a:buChar char="○"/>
              <a:defRPr/>
            </a:lvl2pPr>
            <a:lvl3pPr marL="1371600" lvl="2" indent="-704850" algn="ctr">
              <a:lnSpc>
                <a:spcPct val="115000"/>
              </a:lnSpc>
              <a:spcBef>
                <a:spcPts val="8500"/>
              </a:spcBef>
              <a:spcAft>
                <a:spcPts val="0"/>
              </a:spcAft>
              <a:buSzPts val="7500"/>
              <a:buChar char="■"/>
              <a:defRPr/>
            </a:lvl3pPr>
            <a:lvl4pPr marL="1828800" lvl="3" indent="-704850" algn="ctr">
              <a:lnSpc>
                <a:spcPct val="115000"/>
              </a:lnSpc>
              <a:spcBef>
                <a:spcPts val="8500"/>
              </a:spcBef>
              <a:spcAft>
                <a:spcPts val="0"/>
              </a:spcAft>
              <a:buSzPts val="7500"/>
              <a:buChar char="●"/>
              <a:defRPr/>
            </a:lvl4pPr>
            <a:lvl5pPr marL="2286000" lvl="4" indent="-704850" algn="ctr">
              <a:lnSpc>
                <a:spcPct val="115000"/>
              </a:lnSpc>
              <a:spcBef>
                <a:spcPts val="8500"/>
              </a:spcBef>
              <a:spcAft>
                <a:spcPts val="0"/>
              </a:spcAft>
              <a:buSzPts val="7500"/>
              <a:buChar char="○"/>
              <a:defRPr/>
            </a:lvl5pPr>
            <a:lvl6pPr marL="2743200" lvl="5" indent="-704850" algn="ctr">
              <a:lnSpc>
                <a:spcPct val="115000"/>
              </a:lnSpc>
              <a:spcBef>
                <a:spcPts val="8500"/>
              </a:spcBef>
              <a:spcAft>
                <a:spcPts val="0"/>
              </a:spcAft>
              <a:buSzPts val="7500"/>
              <a:buChar char="■"/>
              <a:defRPr/>
            </a:lvl6pPr>
            <a:lvl7pPr marL="3200400" lvl="6" indent="-704850" algn="ctr">
              <a:lnSpc>
                <a:spcPct val="115000"/>
              </a:lnSpc>
              <a:spcBef>
                <a:spcPts val="8500"/>
              </a:spcBef>
              <a:spcAft>
                <a:spcPts val="0"/>
              </a:spcAft>
              <a:buSzPts val="7500"/>
              <a:buChar char="●"/>
              <a:defRPr/>
            </a:lvl7pPr>
            <a:lvl8pPr marL="3657600" lvl="7" indent="-704850" algn="ctr">
              <a:lnSpc>
                <a:spcPct val="115000"/>
              </a:lnSpc>
              <a:spcBef>
                <a:spcPts val="8500"/>
              </a:spcBef>
              <a:spcAft>
                <a:spcPts val="0"/>
              </a:spcAft>
              <a:buSzPts val="7500"/>
              <a:buChar char="○"/>
              <a:defRPr/>
            </a:lvl8pPr>
            <a:lvl9pPr marL="4114800" lvl="8" indent="-704850" algn="ctr">
              <a:lnSpc>
                <a:spcPct val="115000"/>
              </a:lnSpc>
              <a:spcBef>
                <a:spcPts val="8500"/>
              </a:spcBef>
              <a:spcAft>
                <a:spcPts val="8500"/>
              </a:spcAft>
              <a:buSzPts val="7500"/>
              <a:buChar char="■"/>
              <a:defRPr/>
            </a:lvl9pPr>
          </a:lstStyle>
          <a:p>
            <a:endParaRPr/>
          </a:p>
        </p:txBody>
      </p:sp>
      <p:sp>
        <p:nvSpPr>
          <p:cNvPr id="47" name="Google Shape;47;p12"/>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3"/>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p13" descr="logo.png">
            <a:hlinkClick r:id="rId2"/>
          </p:cNvPr>
          <p:cNvPicPr preferRelativeResize="0"/>
          <p:nvPr/>
        </p:nvPicPr>
        <p:blipFill rotWithShape="1">
          <a:blip r:embed="rId3">
            <a:alphaModFix/>
          </a:blip>
          <a:srcRect/>
          <a:stretch/>
        </p:blipFill>
        <p:spPr>
          <a:xfrm>
            <a:off x="2690416" y="904875"/>
            <a:ext cx="5681792" cy="1847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1714350" y="10897640"/>
            <a:ext cx="46863300" cy="4265100"/>
          </a:xfrm>
          <a:prstGeom prst="rect">
            <a:avLst/>
          </a:prstGeom>
          <a:noFill/>
          <a:ln>
            <a:noFill/>
          </a:ln>
        </p:spPr>
        <p:txBody>
          <a:bodyPr spcFirstLastPara="1" wrap="square" lIns="487600" tIns="487600" rIns="487600" bIns="487600" anchor="ctr" anchorCtr="0">
            <a:noAutofit/>
          </a:bodyPr>
          <a:lstStyle>
            <a:lvl1pPr lvl="0" algn="ctr">
              <a:lnSpc>
                <a:spcPct val="100000"/>
              </a:lnSpc>
              <a:spcBef>
                <a:spcPts val="0"/>
              </a:spcBef>
              <a:spcAft>
                <a:spcPts val="0"/>
              </a:spcAft>
              <a:buSzPts val="19200"/>
              <a:buNone/>
              <a:defRPr sz="19200"/>
            </a:lvl1pPr>
            <a:lvl2pPr lvl="1" algn="ctr">
              <a:lnSpc>
                <a:spcPct val="100000"/>
              </a:lnSpc>
              <a:spcBef>
                <a:spcPts val="0"/>
              </a:spcBef>
              <a:spcAft>
                <a:spcPts val="0"/>
              </a:spcAft>
              <a:buSzPts val="19200"/>
              <a:buNone/>
              <a:defRPr sz="19200"/>
            </a:lvl2pPr>
            <a:lvl3pPr lvl="2" algn="ctr">
              <a:lnSpc>
                <a:spcPct val="100000"/>
              </a:lnSpc>
              <a:spcBef>
                <a:spcPts val="0"/>
              </a:spcBef>
              <a:spcAft>
                <a:spcPts val="0"/>
              </a:spcAft>
              <a:buSzPts val="19200"/>
              <a:buNone/>
              <a:defRPr sz="19200"/>
            </a:lvl3pPr>
            <a:lvl4pPr lvl="3" algn="ctr">
              <a:lnSpc>
                <a:spcPct val="100000"/>
              </a:lnSpc>
              <a:spcBef>
                <a:spcPts val="0"/>
              </a:spcBef>
              <a:spcAft>
                <a:spcPts val="0"/>
              </a:spcAft>
              <a:buSzPts val="19200"/>
              <a:buNone/>
              <a:defRPr sz="19200"/>
            </a:lvl4pPr>
            <a:lvl5pPr lvl="4" algn="ctr">
              <a:lnSpc>
                <a:spcPct val="100000"/>
              </a:lnSpc>
              <a:spcBef>
                <a:spcPts val="0"/>
              </a:spcBef>
              <a:spcAft>
                <a:spcPts val="0"/>
              </a:spcAft>
              <a:buSzPts val="19200"/>
              <a:buNone/>
              <a:defRPr sz="19200"/>
            </a:lvl5pPr>
            <a:lvl6pPr lvl="5" algn="ctr">
              <a:lnSpc>
                <a:spcPct val="100000"/>
              </a:lnSpc>
              <a:spcBef>
                <a:spcPts val="0"/>
              </a:spcBef>
              <a:spcAft>
                <a:spcPts val="0"/>
              </a:spcAft>
              <a:buSzPts val="19200"/>
              <a:buNone/>
              <a:defRPr sz="19200"/>
            </a:lvl6pPr>
            <a:lvl7pPr lvl="6" algn="ctr">
              <a:lnSpc>
                <a:spcPct val="100000"/>
              </a:lnSpc>
              <a:spcBef>
                <a:spcPts val="0"/>
              </a:spcBef>
              <a:spcAft>
                <a:spcPts val="0"/>
              </a:spcAft>
              <a:buSzPts val="19200"/>
              <a:buNone/>
              <a:defRPr sz="19200"/>
            </a:lvl7pPr>
            <a:lvl8pPr lvl="7" algn="ctr">
              <a:lnSpc>
                <a:spcPct val="100000"/>
              </a:lnSpc>
              <a:spcBef>
                <a:spcPts val="0"/>
              </a:spcBef>
              <a:spcAft>
                <a:spcPts val="0"/>
              </a:spcAft>
              <a:buSzPts val="19200"/>
              <a:buNone/>
              <a:defRPr sz="19200"/>
            </a:lvl8pPr>
            <a:lvl9pPr lvl="8" algn="ctr">
              <a:lnSpc>
                <a:spcPct val="100000"/>
              </a:lnSpc>
              <a:spcBef>
                <a:spcPts val="0"/>
              </a:spcBef>
              <a:spcAft>
                <a:spcPts val="0"/>
              </a:spcAft>
              <a:buSzPts val="19200"/>
              <a:buNone/>
              <a:defRPr sz="19200"/>
            </a:lvl9pPr>
          </a:lstStyle>
          <a:p>
            <a:endParaRPr/>
          </a:p>
        </p:txBody>
      </p:sp>
      <p:sp>
        <p:nvSpPr>
          <p:cNvPr id="15" name="Google Shape;15;p4"/>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a:endParaRPr/>
          </a:p>
        </p:txBody>
      </p:sp>
      <p:sp>
        <p:nvSpPr>
          <p:cNvPr id="18" name="Google Shape;18;p5"/>
          <p:cNvSpPr txBox="1">
            <a:spLocks noGrp="1"/>
          </p:cNvSpPr>
          <p:nvPr>
            <p:ph type="body" idx="1"/>
          </p:nvPr>
        </p:nvSpPr>
        <p:spPr>
          <a:xfrm>
            <a:off x="1714350" y="5839207"/>
            <a:ext cx="46863300" cy="17309700"/>
          </a:xfrm>
          <a:prstGeom prst="rect">
            <a:avLst/>
          </a:prstGeom>
          <a:noFill/>
          <a:ln>
            <a:noFill/>
          </a:ln>
        </p:spPr>
        <p:txBody>
          <a:bodyPr spcFirstLastPara="1" wrap="square" lIns="487600" tIns="487600" rIns="487600" bIns="487600" anchor="t" anchorCtr="0">
            <a:noAutofit/>
          </a:bodyPr>
          <a:lstStyle>
            <a:lvl1pPr marL="457200" lvl="0" indent="-838200" algn="l">
              <a:lnSpc>
                <a:spcPct val="115000"/>
              </a:lnSpc>
              <a:spcBef>
                <a:spcPts val="0"/>
              </a:spcBef>
              <a:spcAft>
                <a:spcPts val="0"/>
              </a:spcAft>
              <a:buSzPts val="9600"/>
              <a:buChar char="●"/>
              <a:defRPr/>
            </a:lvl1pPr>
            <a:lvl2pPr marL="914400" lvl="1" indent="-704850" algn="l">
              <a:lnSpc>
                <a:spcPct val="115000"/>
              </a:lnSpc>
              <a:spcBef>
                <a:spcPts val="8500"/>
              </a:spcBef>
              <a:spcAft>
                <a:spcPts val="0"/>
              </a:spcAft>
              <a:buSzPts val="7500"/>
              <a:buChar char="○"/>
              <a:defRPr/>
            </a:lvl2pPr>
            <a:lvl3pPr marL="1371600" lvl="2" indent="-704850" algn="l">
              <a:lnSpc>
                <a:spcPct val="115000"/>
              </a:lnSpc>
              <a:spcBef>
                <a:spcPts val="8500"/>
              </a:spcBef>
              <a:spcAft>
                <a:spcPts val="0"/>
              </a:spcAft>
              <a:buSzPts val="7500"/>
              <a:buChar char="■"/>
              <a:defRPr/>
            </a:lvl3pPr>
            <a:lvl4pPr marL="1828800" lvl="3" indent="-704850" algn="l">
              <a:lnSpc>
                <a:spcPct val="115000"/>
              </a:lnSpc>
              <a:spcBef>
                <a:spcPts val="8500"/>
              </a:spcBef>
              <a:spcAft>
                <a:spcPts val="0"/>
              </a:spcAft>
              <a:buSzPts val="7500"/>
              <a:buChar char="●"/>
              <a:defRPr/>
            </a:lvl4pPr>
            <a:lvl5pPr marL="2286000" lvl="4" indent="-704850" algn="l">
              <a:lnSpc>
                <a:spcPct val="115000"/>
              </a:lnSpc>
              <a:spcBef>
                <a:spcPts val="8500"/>
              </a:spcBef>
              <a:spcAft>
                <a:spcPts val="0"/>
              </a:spcAft>
              <a:buSzPts val="7500"/>
              <a:buChar char="○"/>
              <a:defRPr/>
            </a:lvl5pPr>
            <a:lvl6pPr marL="2743200" lvl="5" indent="-704850" algn="l">
              <a:lnSpc>
                <a:spcPct val="115000"/>
              </a:lnSpc>
              <a:spcBef>
                <a:spcPts val="8500"/>
              </a:spcBef>
              <a:spcAft>
                <a:spcPts val="0"/>
              </a:spcAft>
              <a:buSzPts val="7500"/>
              <a:buChar char="■"/>
              <a:defRPr/>
            </a:lvl6pPr>
            <a:lvl7pPr marL="3200400" lvl="6" indent="-704850" algn="l">
              <a:lnSpc>
                <a:spcPct val="115000"/>
              </a:lnSpc>
              <a:spcBef>
                <a:spcPts val="8500"/>
              </a:spcBef>
              <a:spcAft>
                <a:spcPts val="0"/>
              </a:spcAft>
              <a:buSzPts val="7500"/>
              <a:buChar char="●"/>
              <a:defRPr/>
            </a:lvl7pPr>
            <a:lvl8pPr marL="3657600" lvl="7" indent="-704850" algn="l">
              <a:lnSpc>
                <a:spcPct val="115000"/>
              </a:lnSpc>
              <a:spcBef>
                <a:spcPts val="8500"/>
              </a:spcBef>
              <a:spcAft>
                <a:spcPts val="0"/>
              </a:spcAft>
              <a:buSzPts val="7500"/>
              <a:buChar char="○"/>
              <a:defRPr/>
            </a:lvl8pPr>
            <a:lvl9pPr marL="4114800" lvl="8" indent="-704850" algn="l">
              <a:lnSpc>
                <a:spcPct val="115000"/>
              </a:lnSpc>
              <a:spcBef>
                <a:spcPts val="8500"/>
              </a:spcBef>
              <a:spcAft>
                <a:spcPts val="8500"/>
              </a:spcAft>
              <a:buSzPts val="7500"/>
              <a:buChar char="■"/>
              <a:defRPr/>
            </a:lvl9pPr>
          </a:lstStyle>
          <a:p>
            <a:endParaRPr/>
          </a:p>
        </p:txBody>
      </p:sp>
      <p:sp>
        <p:nvSpPr>
          <p:cNvPr id="19" name="Google Shape;19;p5"/>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a:endParaRPr/>
          </a:p>
        </p:txBody>
      </p:sp>
      <p:sp>
        <p:nvSpPr>
          <p:cNvPr id="22" name="Google Shape;22;p6"/>
          <p:cNvSpPr txBox="1">
            <a:spLocks noGrp="1"/>
          </p:cNvSpPr>
          <p:nvPr>
            <p:ph type="body" idx="1"/>
          </p:nvPr>
        </p:nvSpPr>
        <p:spPr>
          <a:xfrm>
            <a:off x="1714350" y="5839207"/>
            <a:ext cx="21999300" cy="17309700"/>
          </a:xfrm>
          <a:prstGeom prst="rect">
            <a:avLst/>
          </a:prstGeom>
          <a:noFill/>
          <a:ln>
            <a:noFill/>
          </a:ln>
        </p:spPr>
        <p:txBody>
          <a:bodyPr spcFirstLastPara="1" wrap="square" lIns="487600" tIns="487600" rIns="487600" bIns="487600" anchor="t" anchorCtr="0">
            <a:noAutofit/>
          </a:bodyPr>
          <a:lstStyle>
            <a:lvl1pPr marL="457200" lvl="0" indent="-704850" algn="l">
              <a:lnSpc>
                <a:spcPct val="115000"/>
              </a:lnSpc>
              <a:spcBef>
                <a:spcPts val="0"/>
              </a:spcBef>
              <a:spcAft>
                <a:spcPts val="0"/>
              </a:spcAft>
              <a:buSzPts val="7500"/>
              <a:buChar char="●"/>
              <a:defRPr sz="7500"/>
            </a:lvl1pPr>
            <a:lvl2pPr marL="914400" lvl="1" indent="-635000" algn="l">
              <a:lnSpc>
                <a:spcPct val="115000"/>
              </a:lnSpc>
              <a:spcBef>
                <a:spcPts val="8500"/>
              </a:spcBef>
              <a:spcAft>
                <a:spcPts val="0"/>
              </a:spcAft>
              <a:buSzPts val="6400"/>
              <a:buChar char="○"/>
              <a:defRPr sz="6400"/>
            </a:lvl2pPr>
            <a:lvl3pPr marL="1371600" lvl="2" indent="-635000" algn="l">
              <a:lnSpc>
                <a:spcPct val="115000"/>
              </a:lnSpc>
              <a:spcBef>
                <a:spcPts val="8500"/>
              </a:spcBef>
              <a:spcAft>
                <a:spcPts val="0"/>
              </a:spcAft>
              <a:buSzPts val="6400"/>
              <a:buChar char="■"/>
              <a:defRPr sz="6400"/>
            </a:lvl3pPr>
            <a:lvl4pPr marL="1828800" lvl="3" indent="-635000" algn="l">
              <a:lnSpc>
                <a:spcPct val="115000"/>
              </a:lnSpc>
              <a:spcBef>
                <a:spcPts val="8500"/>
              </a:spcBef>
              <a:spcAft>
                <a:spcPts val="0"/>
              </a:spcAft>
              <a:buSzPts val="6400"/>
              <a:buChar char="●"/>
              <a:defRPr sz="6400"/>
            </a:lvl4pPr>
            <a:lvl5pPr marL="2286000" lvl="4" indent="-635000" algn="l">
              <a:lnSpc>
                <a:spcPct val="115000"/>
              </a:lnSpc>
              <a:spcBef>
                <a:spcPts val="8500"/>
              </a:spcBef>
              <a:spcAft>
                <a:spcPts val="0"/>
              </a:spcAft>
              <a:buSzPts val="6400"/>
              <a:buChar char="○"/>
              <a:defRPr sz="6400"/>
            </a:lvl5pPr>
            <a:lvl6pPr marL="2743200" lvl="5" indent="-635000" algn="l">
              <a:lnSpc>
                <a:spcPct val="115000"/>
              </a:lnSpc>
              <a:spcBef>
                <a:spcPts val="8500"/>
              </a:spcBef>
              <a:spcAft>
                <a:spcPts val="0"/>
              </a:spcAft>
              <a:buSzPts val="6400"/>
              <a:buChar char="■"/>
              <a:defRPr sz="6400"/>
            </a:lvl6pPr>
            <a:lvl7pPr marL="3200400" lvl="6" indent="-635000" algn="l">
              <a:lnSpc>
                <a:spcPct val="115000"/>
              </a:lnSpc>
              <a:spcBef>
                <a:spcPts val="8500"/>
              </a:spcBef>
              <a:spcAft>
                <a:spcPts val="0"/>
              </a:spcAft>
              <a:buSzPts val="6400"/>
              <a:buChar char="●"/>
              <a:defRPr sz="6400"/>
            </a:lvl7pPr>
            <a:lvl8pPr marL="3657600" lvl="7" indent="-635000" algn="l">
              <a:lnSpc>
                <a:spcPct val="115000"/>
              </a:lnSpc>
              <a:spcBef>
                <a:spcPts val="8500"/>
              </a:spcBef>
              <a:spcAft>
                <a:spcPts val="0"/>
              </a:spcAft>
              <a:buSzPts val="6400"/>
              <a:buChar char="○"/>
              <a:defRPr sz="6400"/>
            </a:lvl8pPr>
            <a:lvl9pPr marL="4114800" lvl="8" indent="-635000" algn="l">
              <a:lnSpc>
                <a:spcPct val="115000"/>
              </a:lnSpc>
              <a:spcBef>
                <a:spcPts val="8500"/>
              </a:spcBef>
              <a:spcAft>
                <a:spcPts val="8500"/>
              </a:spcAft>
              <a:buSzPts val="6400"/>
              <a:buChar char="■"/>
              <a:defRPr sz="6400"/>
            </a:lvl9pPr>
          </a:lstStyle>
          <a:p>
            <a:endParaRPr/>
          </a:p>
        </p:txBody>
      </p:sp>
      <p:sp>
        <p:nvSpPr>
          <p:cNvPr id="23" name="Google Shape;23;p6"/>
          <p:cNvSpPr txBox="1">
            <a:spLocks noGrp="1"/>
          </p:cNvSpPr>
          <p:nvPr>
            <p:ph type="body" idx="2"/>
          </p:nvPr>
        </p:nvSpPr>
        <p:spPr>
          <a:xfrm>
            <a:off x="26578200" y="5839207"/>
            <a:ext cx="21999300" cy="17309700"/>
          </a:xfrm>
          <a:prstGeom prst="rect">
            <a:avLst/>
          </a:prstGeom>
          <a:noFill/>
          <a:ln>
            <a:noFill/>
          </a:ln>
        </p:spPr>
        <p:txBody>
          <a:bodyPr spcFirstLastPara="1" wrap="square" lIns="487600" tIns="487600" rIns="487600" bIns="487600" anchor="t" anchorCtr="0">
            <a:noAutofit/>
          </a:bodyPr>
          <a:lstStyle>
            <a:lvl1pPr marL="457200" lvl="0" indent="-704850" algn="l">
              <a:lnSpc>
                <a:spcPct val="115000"/>
              </a:lnSpc>
              <a:spcBef>
                <a:spcPts val="0"/>
              </a:spcBef>
              <a:spcAft>
                <a:spcPts val="0"/>
              </a:spcAft>
              <a:buSzPts val="7500"/>
              <a:buChar char="●"/>
              <a:defRPr sz="7500"/>
            </a:lvl1pPr>
            <a:lvl2pPr marL="914400" lvl="1" indent="-635000" algn="l">
              <a:lnSpc>
                <a:spcPct val="115000"/>
              </a:lnSpc>
              <a:spcBef>
                <a:spcPts val="8500"/>
              </a:spcBef>
              <a:spcAft>
                <a:spcPts val="0"/>
              </a:spcAft>
              <a:buSzPts val="6400"/>
              <a:buChar char="○"/>
              <a:defRPr sz="6400"/>
            </a:lvl2pPr>
            <a:lvl3pPr marL="1371600" lvl="2" indent="-635000" algn="l">
              <a:lnSpc>
                <a:spcPct val="115000"/>
              </a:lnSpc>
              <a:spcBef>
                <a:spcPts val="8500"/>
              </a:spcBef>
              <a:spcAft>
                <a:spcPts val="0"/>
              </a:spcAft>
              <a:buSzPts val="6400"/>
              <a:buChar char="■"/>
              <a:defRPr sz="6400"/>
            </a:lvl3pPr>
            <a:lvl4pPr marL="1828800" lvl="3" indent="-635000" algn="l">
              <a:lnSpc>
                <a:spcPct val="115000"/>
              </a:lnSpc>
              <a:spcBef>
                <a:spcPts val="8500"/>
              </a:spcBef>
              <a:spcAft>
                <a:spcPts val="0"/>
              </a:spcAft>
              <a:buSzPts val="6400"/>
              <a:buChar char="●"/>
              <a:defRPr sz="6400"/>
            </a:lvl4pPr>
            <a:lvl5pPr marL="2286000" lvl="4" indent="-635000" algn="l">
              <a:lnSpc>
                <a:spcPct val="115000"/>
              </a:lnSpc>
              <a:spcBef>
                <a:spcPts val="8500"/>
              </a:spcBef>
              <a:spcAft>
                <a:spcPts val="0"/>
              </a:spcAft>
              <a:buSzPts val="6400"/>
              <a:buChar char="○"/>
              <a:defRPr sz="6400"/>
            </a:lvl5pPr>
            <a:lvl6pPr marL="2743200" lvl="5" indent="-635000" algn="l">
              <a:lnSpc>
                <a:spcPct val="115000"/>
              </a:lnSpc>
              <a:spcBef>
                <a:spcPts val="8500"/>
              </a:spcBef>
              <a:spcAft>
                <a:spcPts val="0"/>
              </a:spcAft>
              <a:buSzPts val="6400"/>
              <a:buChar char="■"/>
              <a:defRPr sz="6400"/>
            </a:lvl6pPr>
            <a:lvl7pPr marL="3200400" lvl="6" indent="-635000" algn="l">
              <a:lnSpc>
                <a:spcPct val="115000"/>
              </a:lnSpc>
              <a:spcBef>
                <a:spcPts val="8500"/>
              </a:spcBef>
              <a:spcAft>
                <a:spcPts val="0"/>
              </a:spcAft>
              <a:buSzPts val="6400"/>
              <a:buChar char="●"/>
              <a:defRPr sz="6400"/>
            </a:lvl7pPr>
            <a:lvl8pPr marL="3657600" lvl="7" indent="-635000" algn="l">
              <a:lnSpc>
                <a:spcPct val="115000"/>
              </a:lnSpc>
              <a:spcBef>
                <a:spcPts val="8500"/>
              </a:spcBef>
              <a:spcAft>
                <a:spcPts val="0"/>
              </a:spcAft>
              <a:buSzPts val="6400"/>
              <a:buChar char="○"/>
              <a:defRPr sz="6400"/>
            </a:lvl8pPr>
            <a:lvl9pPr marL="4114800" lvl="8" indent="-635000" algn="l">
              <a:lnSpc>
                <a:spcPct val="115000"/>
              </a:lnSpc>
              <a:spcBef>
                <a:spcPts val="8500"/>
              </a:spcBef>
              <a:spcAft>
                <a:spcPts val="8500"/>
              </a:spcAft>
              <a:buSzPts val="6400"/>
              <a:buChar char="■"/>
              <a:defRPr sz="6400"/>
            </a:lvl9pPr>
          </a:lstStyle>
          <a:p>
            <a:endParaRPr/>
          </a:p>
        </p:txBody>
      </p:sp>
      <p:sp>
        <p:nvSpPr>
          <p:cNvPr id="24" name="Google Shape;24;p6"/>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a:endParaRPr/>
          </a:p>
        </p:txBody>
      </p:sp>
      <p:sp>
        <p:nvSpPr>
          <p:cNvPr id="27" name="Google Shape;27;p7"/>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714350" y="2815040"/>
            <a:ext cx="15444000" cy="3828900"/>
          </a:xfrm>
          <a:prstGeom prst="rect">
            <a:avLst/>
          </a:prstGeom>
          <a:noFill/>
          <a:ln>
            <a:noFill/>
          </a:ln>
        </p:spPr>
        <p:txBody>
          <a:bodyPr spcFirstLastPara="1" wrap="square" lIns="487600" tIns="487600" rIns="487600" bIns="487600" anchor="b" anchorCtr="0">
            <a:noAutofit/>
          </a:bodyPr>
          <a:lstStyle>
            <a:lvl1pPr lvl="0" algn="l">
              <a:lnSpc>
                <a:spcPct val="100000"/>
              </a:lnSpc>
              <a:spcBef>
                <a:spcPts val="0"/>
              </a:spcBef>
              <a:spcAft>
                <a:spcPts val="0"/>
              </a:spcAft>
              <a:buSzPts val="12800"/>
              <a:buNone/>
              <a:defRPr sz="12800"/>
            </a:lvl1pPr>
            <a:lvl2pPr lvl="1" algn="l">
              <a:lnSpc>
                <a:spcPct val="100000"/>
              </a:lnSpc>
              <a:spcBef>
                <a:spcPts val="0"/>
              </a:spcBef>
              <a:spcAft>
                <a:spcPts val="0"/>
              </a:spcAft>
              <a:buSzPts val="12800"/>
              <a:buNone/>
              <a:defRPr sz="12800"/>
            </a:lvl2pPr>
            <a:lvl3pPr lvl="2" algn="l">
              <a:lnSpc>
                <a:spcPct val="100000"/>
              </a:lnSpc>
              <a:spcBef>
                <a:spcPts val="0"/>
              </a:spcBef>
              <a:spcAft>
                <a:spcPts val="0"/>
              </a:spcAft>
              <a:buSzPts val="12800"/>
              <a:buNone/>
              <a:defRPr sz="12800"/>
            </a:lvl3pPr>
            <a:lvl4pPr lvl="3" algn="l">
              <a:lnSpc>
                <a:spcPct val="100000"/>
              </a:lnSpc>
              <a:spcBef>
                <a:spcPts val="0"/>
              </a:spcBef>
              <a:spcAft>
                <a:spcPts val="0"/>
              </a:spcAft>
              <a:buSzPts val="12800"/>
              <a:buNone/>
              <a:defRPr sz="12800"/>
            </a:lvl4pPr>
            <a:lvl5pPr lvl="4" algn="l">
              <a:lnSpc>
                <a:spcPct val="100000"/>
              </a:lnSpc>
              <a:spcBef>
                <a:spcPts val="0"/>
              </a:spcBef>
              <a:spcAft>
                <a:spcPts val="0"/>
              </a:spcAft>
              <a:buSzPts val="12800"/>
              <a:buNone/>
              <a:defRPr sz="12800"/>
            </a:lvl5pPr>
            <a:lvl6pPr lvl="5" algn="l">
              <a:lnSpc>
                <a:spcPct val="100000"/>
              </a:lnSpc>
              <a:spcBef>
                <a:spcPts val="0"/>
              </a:spcBef>
              <a:spcAft>
                <a:spcPts val="0"/>
              </a:spcAft>
              <a:buSzPts val="12800"/>
              <a:buNone/>
              <a:defRPr sz="12800"/>
            </a:lvl6pPr>
            <a:lvl7pPr lvl="6" algn="l">
              <a:lnSpc>
                <a:spcPct val="100000"/>
              </a:lnSpc>
              <a:spcBef>
                <a:spcPts val="0"/>
              </a:spcBef>
              <a:spcAft>
                <a:spcPts val="0"/>
              </a:spcAft>
              <a:buSzPts val="12800"/>
              <a:buNone/>
              <a:defRPr sz="12800"/>
            </a:lvl7pPr>
            <a:lvl8pPr lvl="7" algn="l">
              <a:lnSpc>
                <a:spcPct val="100000"/>
              </a:lnSpc>
              <a:spcBef>
                <a:spcPts val="0"/>
              </a:spcBef>
              <a:spcAft>
                <a:spcPts val="0"/>
              </a:spcAft>
              <a:buSzPts val="12800"/>
              <a:buNone/>
              <a:defRPr sz="12800"/>
            </a:lvl8pPr>
            <a:lvl9pPr lvl="8" algn="l">
              <a:lnSpc>
                <a:spcPct val="100000"/>
              </a:lnSpc>
              <a:spcBef>
                <a:spcPts val="0"/>
              </a:spcBef>
              <a:spcAft>
                <a:spcPts val="0"/>
              </a:spcAft>
              <a:buSzPts val="12800"/>
              <a:buNone/>
              <a:defRPr sz="12800"/>
            </a:lvl9pPr>
          </a:lstStyle>
          <a:p>
            <a:endParaRPr/>
          </a:p>
        </p:txBody>
      </p:sp>
      <p:sp>
        <p:nvSpPr>
          <p:cNvPr id="30" name="Google Shape;30;p8"/>
          <p:cNvSpPr txBox="1">
            <a:spLocks noGrp="1"/>
          </p:cNvSpPr>
          <p:nvPr>
            <p:ph type="body" idx="1"/>
          </p:nvPr>
        </p:nvSpPr>
        <p:spPr>
          <a:xfrm>
            <a:off x="1714350" y="7040640"/>
            <a:ext cx="15444000" cy="16108800"/>
          </a:xfrm>
          <a:prstGeom prst="rect">
            <a:avLst/>
          </a:prstGeom>
          <a:noFill/>
          <a:ln>
            <a:noFill/>
          </a:ln>
        </p:spPr>
        <p:txBody>
          <a:bodyPr spcFirstLastPara="1" wrap="square" lIns="487600" tIns="487600" rIns="487600" bIns="487600" anchor="t" anchorCtr="0">
            <a:noAutofit/>
          </a:bodyPr>
          <a:lstStyle>
            <a:lvl1pPr marL="457200" lvl="0" indent="-635000" algn="l">
              <a:lnSpc>
                <a:spcPct val="115000"/>
              </a:lnSpc>
              <a:spcBef>
                <a:spcPts val="0"/>
              </a:spcBef>
              <a:spcAft>
                <a:spcPts val="0"/>
              </a:spcAft>
              <a:buSzPts val="6400"/>
              <a:buChar char="●"/>
              <a:defRPr sz="6400"/>
            </a:lvl1pPr>
            <a:lvl2pPr marL="914400" lvl="1" indent="-635000" algn="l">
              <a:lnSpc>
                <a:spcPct val="115000"/>
              </a:lnSpc>
              <a:spcBef>
                <a:spcPts val="8500"/>
              </a:spcBef>
              <a:spcAft>
                <a:spcPts val="0"/>
              </a:spcAft>
              <a:buSzPts val="6400"/>
              <a:buChar char="○"/>
              <a:defRPr sz="6400"/>
            </a:lvl2pPr>
            <a:lvl3pPr marL="1371600" lvl="2" indent="-635000" algn="l">
              <a:lnSpc>
                <a:spcPct val="115000"/>
              </a:lnSpc>
              <a:spcBef>
                <a:spcPts val="8500"/>
              </a:spcBef>
              <a:spcAft>
                <a:spcPts val="0"/>
              </a:spcAft>
              <a:buSzPts val="6400"/>
              <a:buChar char="■"/>
              <a:defRPr sz="6400"/>
            </a:lvl3pPr>
            <a:lvl4pPr marL="1828800" lvl="3" indent="-635000" algn="l">
              <a:lnSpc>
                <a:spcPct val="115000"/>
              </a:lnSpc>
              <a:spcBef>
                <a:spcPts val="8500"/>
              </a:spcBef>
              <a:spcAft>
                <a:spcPts val="0"/>
              </a:spcAft>
              <a:buSzPts val="6400"/>
              <a:buChar char="●"/>
              <a:defRPr sz="6400"/>
            </a:lvl4pPr>
            <a:lvl5pPr marL="2286000" lvl="4" indent="-635000" algn="l">
              <a:lnSpc>
                <a:spcPct val="115000"/>
              </a:lnSpc>
              <a:spcBef>
                <a:spcPts val="8500"/>
              </a:spcBef>
              <a:spcAft>
                <a:spcPts val="0"/>
              </a:spcAft>
              <a:buSzPts val="6400"/>
              <a:buChar char="○"/>
              <a:defRPr sz="6400"/>
            </a:lvl5pPr>
            <a:lvl6pPr marL="2743200" lvl="5" indent="-635000" algn="l">
              <a:lnSpc>
                <a:spcPct val="115000"/>
              </a:lnSpc>
              <a:spcBef>
                <a:spcPts val="8500"/>
              </a:spcBef>
              <a:spcAft>
                <a:spcPts val="0"/>
              </a:spcAft>
              <a:buSzPts val="6400"/>
              <a:buChar char="■"/>
              <a:defRPr sz="6400"/>
            </a:lvl6pPr>
            <a:lvl7pPr marL="3200400" lvl="6" indent="-635000" algn="l">
              <a:lnSpc>
                <a:spcPct val="115000"/>
              </a:lnSpc>
              <a:spcBef>
                <a:spcPts val="8500"/>
              </a:spcBef>
              <a:spcAft>
                <a:spcPts val="0"/>
              </a:spcAft>
              <a:buSzPts val="6400"/>
              <a:buChar char="●"/>
              <a:defRPr sz="6400"/>
            </a:lvl7pPr>
            <a:lvl8pPr marL="3657600" lvl="7" indent="-635000" algn="l">
              <a:lnSpc>
                <a:spcPct val="115000"/>
              </a:lnSpc>
              <a:spcBef>
                <a:spcPts val="8500"/>
              </a:spcBef>
              <a:spcAft>
                <a:spcPts val="0"/>
              </a:spcAft>
              <a:buSzPts val="6400"/>
              <a:buChar char="○"/>
              <a:defRPr sz="6400"/>
            </a:lvl8pPr>
            <a:lvl9pPr marL="4114800" lvl="8" indent="-635000" algn="l">
              <a:lnSpc>
                <a:spcPct val="115000"/>
              </a:lnSpc>
              <a:spcBef>
                <a:spcPts val="8500"/>
              </a:spcBef>
              <a:spcAft>
                <a:spcPts val="8500"/>
              </a:spcAft>
              <a:buSzPts val="6400"/>
              <a:buChar char="■"/>
              <a:defRPr sz="6400"/>
            </a:lvl9pPr>
          </a:lstStyle>
          <a:p>
            <a:endParaRPr/>
          </a:p>
        </p:txBody>
      </p:sp>
      <p:sp>
        <p:nvSpPr>
          <p:cNvPr id="31" name="Google Shape;31;p8"/>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696375" y="2280760"/>
            <a:ext cx="35022900" cy="20726700"/>
          </a:xfrm>
          <a:prstGeom prst="rect">
            <a:avLst/>
          </a:prstGeom>
          <a:noFill/>
          <a:ln>
            <a:noFill/>
          </a:ln>
        </p:spPr>
        <p:txBody>
          <a:bodyPr spcFirstLastPara="1" wrap="square" lIns="487600" tIns="487600" rIns="487600" bIns="487600" anchor="ctr" anchorCtr="0">
            <a:noAutofit/>
          </a:bodyPr>
          <a:lstStyle>
            <a:lvl1pPr lvl="0" algn="l">
              <a:lnSpc>
                <a:spcPct val="100000"/>
              </a:lnSpc>
              <a:spcBef>
                <a:spcPts val="0"/>
              </a:spcBef>
              <a:spcAft>
                <a:spcPts val="0"/>
              </a:spcAft>
              <a:buSzPts val="25600"/>
              <a:buNone/>
              <a:defRPr sz="25600"/>
            </a:lvl1pPr>
            <a:lvl2pPr lvl="1" algn="l">
              <a:lnSpc>
                <a:spcPct val="100000"/>
              </a:lnSpc>
              <a:spcBef>
                <a:spcPts val="0"/>
              </a:spcBef>
              <a:spcAft>
                <a:spcPts val="0"/>
              </a:spcAft>
              <a:buSzPts val="25600"/>
              <a:buNone/>
              <a:defRPr sz="25600"/>
            </a:lvl2pPr>
            <a:lvl3pPr lvl="2" algn="l">
              <a:lnSpc>
                <a:spcPct val="100000"/>
              </a:lnSpc>
              <a:spcBef>
                <a:spcPts val="0"/>
              </a:spcBef>
              <a:spcAft>
                <a:spcPts val="0"/>
              </a:spcAft>
              <a:buSzPts val="25600"/>
              <a:buNone/>
              <a:defRPr sz="25600"/>
            </a:lvl3pPr>
            <a:lvl4pPr lvl="3" algn="l">
              <a:lnSpc>
                <a:spcPct val="100000"/>
              </a:lnSpc>
              <a:spcBef>
                <a:spcPts val="0"/>
              </a:spcBef>
              <a:spcAft>
                <a:spcPts val="0"/>
              </a:spcAft>
              <a:buSzPts val="25600"/>
              <a:buNone/>
              <a:defRPr sz="25600"/>
            </a:lvl4pPr>
            <a:lvl5pPr lvl="4" algn="l">
              <a:lnSpc>
                <a:spcPct val="100000"/>
              </a:lnSpc>
              <a:spcBef>
                <a:spcPts val="0"/>
              </a:spcBef>
              <a:spcAft>
                <a:spcPts val="0"/>
              </a:spcAft>
              <a:buSzPts val="25600"/>
              <a:buNone/>
              <a:defRPr sz="25600"/>
            </a:lvl5pPr>
            <a:lvl6pPr lvl="5" algn="l">
              <a:lnSpc>
                <a:spcPct val="100000"/>
              </a:lnSpc>
              <a:spcBef>
                <a:spcPts val="0"/>
              </a:spcBef>
              <a:spcAft>
                <a:spcPts val="0"/>
              </a:spcAft>
              <a:buSzPts val="25600"/>
              <a:buNone/>
              <a:defRPr sz="25600"/>
            </a:lvl6pPr>
            <a:lvl7pPr lvl="6" algn="l">
              <a:lnSpc>
                <a:spcPct val="100000"/>
              </a:lnSpc>
              <a:spcBef>
                <a:spcPts val="0"/>
              </a:spcBef>
              <a:spcAft>
                <a:spcPts val="0"/>
              </a:spcAft>
              <a:buSzPts val="25600"/>
              <a:buNone/>
              <a:defRPr sz="25600"/>
            </a:lvl7pPr>
            <a:lvl8pPr lvl="7" algn="l">
              <a:lnSpc>
                <a:spcPct val="100000"/>
              </a:lnSpc>
              <a:spcBef>
                <a:spcPts val="0"/>
              </a:spcBef>
              <a:spcAft>
                <a:spcPts val="0"/>
              </a:spcAft>
              <a:buSzPts val="25600"/>
              <a:buNone/>
              <a:defRPr sz="25600"/>
            </a:lvl8pPr>
            <a:lvl9pPr lvl="8" algn="l">
              <a:lnSpc>
                <a:spcPct val="100000"/>
              </a:lnSpc>
              <a:spcBef>
                <a:spcPts val="0"/>
              </a:spcBef>
              <a:spcAft>
                <a:spcPts val="0"/>
              </a:spcAft>
              <a:buSzPts val="25600"/>
              <a:buNone/>
              <a:defRPr sz="25600"/>
            </a:lvl9pPr>
          </a:lstStyle>
          <a:p>
            <a:endParaRPr/>
          </a:p>
        </p:txBody>
      </p:sp>
      <p:sp>
        <p:nvSpPr>
          <p:cNvPr id="34" name="Google Shape;34;p9"/>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0"/>
          <p:cNvSpPr/>
          <p:nvPr/>
        </p:nvSpPr>
        <p:spPr>
          <a:xfrm>
            <a:off x="25146000" y="-633"/>
            <a:ext cx="25146000" cy="26060400"/>
          </a:xfrm>
          <a:prstGeom prst="rect">
            <a:avLst/>
          </a:prstGeom>
          <a:solidFill>
            <a:schemeClr val="lt2"/>
          </a:solidFill>
          <a:ln>
            <a:noFill/>
          </a:ln>
        </p:spPr>
        <p:txBody>
          <a:bodyPr spcFirstLastPara="1" wrap="square" lIns="487600" tIns="487600" rIns="487600" bIns="4876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0"/>
          <p:cNvSpPr txBox="1">
            <a:spLocks noGrp="1"/>
          </p:cNvSpPr>
          <p:nvPr>
            <p:ph type="title"/>
          </p:nvPr>
        </p:nvSpPr>
        <p:spPr>
          <a:xfrm>
            <a:off x="1460250" y="6248087"/>
            <a:ext cx="22248600" cy="7510200"/>
          </a:xfrm>
          <a:prstGeom prst="rect">
            <a:avLst/>
          </a:prstGeom>
          <a:noFill/>
          <a:ln>
            <a:noFill/>
          </a:ln>
        </p:spPr>
        <p:txBody>
          <a:bodyPr spcFirstLastPara="1" wrap="square" lIns="487600" tIns="487600" rIns="487600" bIns="487600" anchor="b" anchorCtr="0">
            <a:noAutofit/>
          </a:bodyPr>
          <a:lstStyle>
            <a:lvl1pPr lvl="0" algn="ctr">
              <a:lnSpc>
                <a:spcPct val="100000"/>
              </a:lnSpc>
              <a:spcBef>
                <a:spcPts val="0"/>
              </a:spcBef>
              <a:spcAft>
                <a:spcPts val="0"/>
              </a:spcAft>
              <a:buSzPts val="22400"/>
              <a:buNone/>
              <a:defRPr sz="22400"/>
            </a:lvl1pPr>
            <a:lvl2pPr lvl="1" algn="ctr">
              <a:lnSpc>
                <a:spcPct val="100000"/>
              </a:lnSpc>
              <a:spcBef>
                <a:spcPts val="0"/>
              </a:spcBef>
              <a:spcAft>
                <a:spcPts val="0"/>
              </a:spcAft>
              <a:buSzPts val="22400"/>
              <a:buNone/>
              <a:defRPr sz="22400"/>
            </a:lvl2pPr>
            <a:lvl3pPr lvl="2" algn="ctr">
              <a:lnSpc>
                <a:spcPct val="100000"/>
              </a:lnSpc>
              <a:spcBef>
                <a:spcPts val="0"/>
              </a:spcBef>
              <a:spcAft>
                <a:spcPts val="0"/>
              </a:spcAft>
              <a:buSzPts val="22400"/>
              <a:buNone/>
              <a:defRPr sz="22400"/>
            </a:lvl3pPr>
            <a:lvl4pPr lvl="3" algn="ctr">
              <a:lnSpc>
                <a:spcPct val="100000"/>
              </a:lnSpc>
              <a:spcBef>
                <a:spcPts val="0"/>
              </a:spcBef>
              <a:spcAft>
                <a:spcPts val="0"/>
              </a:spcAft>
              <a:buSzPts val="22400"/>
              <a:buNone/>
              <a:defRPr sz="22400"/>
            </a:lvl4pPr>
            <a:lvl5pPr lvl="4" algn="ctr">
              <a:lnSpc>
                <a:spcPct val="100000"/>
              </a:lnSpc>
              <a:spcBef>
                <a:spcPts val="0"/>
              </a:spcBef>
              <a:spcAft>
                <a:spcPts val="0"/>
              </a:spcAft>
              <a:buSzPts val="22400"/>
              <a:buNone/>
              <a:defRPr sz="22400"/>
            </a:lvl5pPr>
            <a:lvl6pPr lvl="5" algn="ctr">
              <a:lnSpc>
                <a:spcPct val="100000"/>
              </a:lnSpc>
              <a:spcBef>
                <a:spcPts val="0"/>
              </a:spcBef>
              <a:spcAft>
                <a:spcPts val="0"/>
              </a:spcAft>
              <a:buSzPts val="22400"/>
              <a:buNone/>
              <a:defRPr sz="22400"/>
            </a:lvl6pPr>
            <a:lvl7pPr lvl="6" algn="ctr">
              <a:lnSpc>
                <a:spcPct val="100000"/>
              </a:lnSpc>
              <a:spcBef>
                <a:spcPts val="0"/>
              </a:spcBef>
              <a:spcAft>
                <a:spcPts val="0"/>
              </a:spcAft>
              <a:buSzPts val="22400"/>
              <a:buNone/>
              <a:defRPr sz="22400"/>
            </a:lvl7pPr>
            <a:lvl8pPr lvl="7" algn="ctr">
              <a:lnSpc>
                <a:spcPct val="100000"/>
              </a:lnSpc>
              <a:spcBef>
                <a:spcPts val="0"/>
              </a:spcBef>
              <a:spcAft>
                <a:spcPts val="0"/>
              </a:spcAft>
              <a:buSzPts val="22400"/>
              <a:buNone/>
              <a:defRPr sz="22400"/>
            </a:lvl8pPr>
            <a:lvl9pPr lvl="8" algn="ctr">
              <a:lnSpc>
                <a:spcPct val="100000"/>
              </a:lnSpc>
              <a:spcBef>
                <a:spcPts val="0"/>
              </a:spcBef>
              <a:spcAft>
                <a:spcPts val="0"/>
              </a:spcAft>
              <a:buSzPts val="22400"/>
              <a:buNone/>
              <a:defRPr sz="22400"/>
            </a:lvl9pPr>
          </a:lstStyle>
          <a:p>
            <a:endParaRPr/>
          </a:p>
        </p:txBody>
      </p:sp>
      <p:sp>
        <p:nvSpPr>
          <p:cNvPr id="38" name="Google Shape;38;p10"/>
          <p:cNvSpPr txBox="1">
            <a:spLocks noGrp="1"/>
          </p:cNvSpPr>
          <p:nvPr>
            <p:ph type="subTitle" idx="1"/>
          </p:nvPr>
        </p:nvSpPr>
        <p:spPr>
          <a:xfrm>
            <a:off x="1460250" y="14202246"/>
            <a:ext cx="22248600" cy="6258000"/>
          </a:xfrm>
          <a:prstGeom prst="rect">
            <a:avLst/>
          </a:prstGeom>
          <a:noFill/>
          <a:ln>
            <a:noFill/>
          </a:ln>
        </p:spPr>
        <p:txBody>
          <a:bodyPr spcFirstLastPara="1" wrap="square" lIns="487600" tIns="487600" rIns="487600" bIns="487600" anchor="t" anchorCtr="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Google Shape;39;p10"/>
          <p:cNvSpPr txBox="1">
            <a:spLocks noGrp="1"/>
          </p:cNvSpPr>
          <p:nvPr>
            <p:ph type="body" idx="2"/>
          </p:nvPr>
        </p:nvSpPr>
        <p:spPr>
          <a:xfrm>
            <a:off x="27167250" y="3668647"/>
            <a:ext cx="21103500" cy="18721800"/>
          </a:xfrm>
          <a:prstGeom prst="rect">
            <a:avLst/>
          </a:prstGeom>
          <a:noFill/>
          <a:ln>
            <a:noFill/>
          </a:ln>
        </p:spPr>
        <p:txBody>
          <a:bodyPr spcFirstLastPara="1" wrap="square" lIns="487600" tIns="487600" rIns="487600" bIns="487600" anchor="ctr" anchorCtr="0">
            <a:noAutofit/>
          </a:bodyPr>
          <a:lstStyle>
            <a:lvl1pPr marL="457200" lvl="0" indent="-838200" algn="l">
              <a:lnSpc>
                <a:spcPct val="115000"/>
              </a:lnSpc>
              <a:spcBef>
                <a:spcPts val="0"/>
              </a:spcBef>
              <a:spcAft>
                <a:spcPts val="0"/>
              </a:spcAft>
              <a:buSzPts val="9600"/>
              <a:buChar char="●"/>
              <a:defRPr/>
            </a:lvl1pPr>
            <a:lvl2pPr marL="914400" lvl="1" indent="-704850" algn="l">
              <a:lnSpc>
                <a:spcPct val="115000"/>
              </a:lnSpc>
              <a:spcBef>
                <a:spcPts val="8500"/>
              </a:spcBef>
              <a:spcAft>
                <a:spcPts val="0"/>
              </a:spcAft>
              <a:buSzPts val="7500"/>
              <a:buChar char="○"/>
              <a:defRPr/>
            </a:lvl2pPr>
            <a:lvl3pPr marL="1371600" lvl="2" indent="-704850" algn="l">
              <a:lnSpc>
                <a:spcPct val="115000"/>
              </a:lnSpc>
              <a:spcBef>
                <a:spcPts val="8500"/>
              </a:spcBef>
              <a:spcAft>
                <a:spcPts val="0"/>
              </a:spcAft>
              <a:buSzPts val="7500"/>
              <a:buChar char="■"/>
              <a:defRPr/>
            </a:lvl3pPr>
            <a:lvl4pPr marL="1828800" lvl="3" indent="-704850" algn="l">
              <a:lnSpc>
                <a:spcPct val="115000"/>
              </a:lnSpc>
              <a:spcBef>
                <a:spcPts val="8500"/>
              </a:spcBef>
              <a:spcAft>
                <a:spcPts val="0"/>
              </a:spcAft>
              <a:buSzPts val="7500"/>
              <a:buChar char="●"/>
              <a:defRPr/>
            </a:lvl4pPr>
            <a:lvl5pPr marL="2286000" lvl="4" indent="-704850" algn="l">
              <a:lnSpc>
                <a:spcPct val="115000"/>
              </a:lnSpc>
              <a:spcBef>
                <a:spcPts val="8500"/>
              </a:spcBef>
              <a:spcAft>
                <a:spcPts val="0"/>
              </a:spcAft>
              <a:buSzPts val="7500"/>
              <a:buChar char="○"/>
              <a:defRPr/>
            </a:lvl5pPr>
            <a:lvl6pPr marL="2743200" lvl="5" indent="-704850" algn="l">
              <a:lnSpc>
                <a:spcPct val="115000"/>
              </a:lnSpc>
              <a:spcBef>
                <a:spcPts val="8500"/>
              </a:spcBef>
              <a:spcAft>
                <a:spcPts val="0"/>
              </a:spcAft>
              <a:buSzPts val="7500"/>
              <a:buChar char="■"/>
              <a:defRPr/>
            </a:lvl6pPr>
            <a:lvl7pPr marL="3200400" lvl="6" indent="-704850" algn="l">
              <a:lnSpc>
                <a:spcPct val="115000"/>
              </a:lnSpc>
              <a:spcBef>
                <a:spcPts val="8500"/>
              </a:spcBef>
              <a:spcAft>
                <a:spcPts val="0"/>
              </a:spcAft>
              <a:buSzPts val="7500"/>
              <a:buChar char="●"/>
              <a:defRPr/>
            </a:lvl7pPr>
            <a:lvl8pPr marL="3657600" lvl="7" indent="-704850" algn="l">
              <a:lnSpc>
                <a:spcPct val="115000"/>
              </a:lnSpc>
              <a:spcBef>
                <a:spcPts val="8500"/>
              </a:spcBef>
              <a:spcAft>
                <a:spcPts val="0"/>
              </a:spcAft>
              <a:buSzPts val="7500"/>
              <a:buChar char="○"/>
              <a:defRPr/>
            </a:lvl8pPr>
            <a:lvl9pPr marL="4114800" lvl="8" indent="-704850" algn="l">
              <a:lnSpc>
                <a:spcPct val="115000"/>
              </a:lnSpc>
              <a:spcBef>
                <a:spcPts val="8500"/>
              </a:spcBef>
              <a:spcAft>
                <a:spcPts val="8500"/>
              </a:spcAft>
              <a:buSzPts val="7500"/>
              <a:buChar char="■"/>
              <a:defRPr/>
            </a:lvl9pPr>
          </a:lstStyle>
          <a:p>
            <a:endParaRPr/>
          </a:p>
        </p:txBody>
      </p:sp>
      <p:sp>
        <p:nvSpPr>
          <p:cNvPr id="40" name="Google Shape;40;p10"/>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1"/>
          <p:cNvSpPr txBox="1">
            <a:spLocks noGrp="1"/>
          </p:cNvSpPr>
          <p:nvPr>
            <p:ph type="body" idx="1"/>
          </p:nvPr>
        </p:nvSpPr>
        <p:spPr>
          <a:xfrm>
            <a:off x="1714350" y="21434914"/>
            <a:ext cx="32993400" cy="3066000"/>
          </a:xfrm>
          <a:prstGeom prst="rect">
            <a:avLst/>
          </a:prstGeom>
          <a:noFill/>
          <a:ln>
            <a:noFill/>
          </a:ln>
        </p:spPr>
        <p:txBody>
          <a:bodyPr spcFirstLastPara="1" wrap="square" lIns="487600" tIns="487600" rIns="487600" bIns="487600" anchor="ctr" anchorCtr="0">
            <a:noAutofit/>
          </a:bodyPr>
          <a:lstStyle>
            <a:lvl1pPr marL="457200" lvl="0" indent="-228600" algn="l">
              <a:lnSpc>
                <a:spcPct val="100000"/>
              </a:lnSpc>
              <a:spcBef>
                <a:spcPts val="0"/>
              </a:spcBef>
              <a:spcAft>
                <a:spcPts val="0"/>
              </a:spcAft>
              <a:buSzPts val="9600"/>
              <a:buNone/>
              <a:defRPr/>
            </a:lvl1pPr>
          </a:lstStyle>
          <a:p>
            <a:endParaRPr/>
          </a:p>
        </p:txBody>
      </p:sp>
      <p:sp>
        <p:nvSpPr>
          <p:cNvPr id="43" name="Google Shape;43;p11"/>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marR="0" lvl="0"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1714350" y="5839207"/>
            <a:ext cx="46863300" cy="17309700"/>
          </a:xfrm>
          <a:prstGeom prst="rect">
            <a:avLst/>
          </a:prstGeom>
          <a:noFill/>
          <a:ln>
            <a:noFill/>
          </a:ln>
        </p:spPr>
        <p:txBody>
          <a:bodyPr spcFirstLastPara="1" wrap="square" lIns="487600" tIns="487600" rIns="487600" bIns="487600" anchor="t" anchorCtr="0">
            <a:noAutofit/>
          </a:bodyPr>
          <a:lstStyle>
            <a:lvl1pPr marL="457200" marR="0" lvl="0" indent="-838200" algn="l" rtl="0">
              <a:lnSpc>
                <a:spcPct val="115000"/>
              </a:lnSpc>
              <a:spcBef>
                <a:spcPts val="0"/>
              </a:spcBef>
              <a:spcAft>
                <a:spcPts val="0"/>
              </a:spcAft>
              <a:buClr>
                <a:schemeClr val="dk2"/>
              </a:buClr>
              <a:buSzPts val="9600"/>
              <a:buFont typeface="Arial"/>
              <a:buChar char="●"/>
              <a:defRPr sz="9600" b="0" i="0" u="none" strike="noStrike" cap="none">
                <a:solidFill>
                  <a:schemeClr val="dk2"/>
                </a:solidFill>
                <a:latin typeface="Arial"/>
                <a:ea typeface="Arial"/>
                <a:cs typeface="Arial"/>
                <a:sym typeface="Arial"/>
              </a:defRPr>
            </a:lvl1pPr>
            <a:lvl2pPr marL="914400" marR="0" lvl="1"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2pPr>
            <a:lvl3pPr marL="1371600" marR="0" lvl="2"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3pPr>
            <a:lvl4pPr marL="1828800" marR="0" lvl="3"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4pPr>
            <a:lvl5pPr marL="2286000" marR="0" lvl="4"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5pPr>
            <a:lvl6pPr marL="2743200" marR="0" lvl="5"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6pPr>
            <a:lvl7pPr marL="3200400" marR="0" lvl="6"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7pPr>
            <a:lvl8pPr marL="3657600" marR="0" lvl="7"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8pPr>
            <a:lvl9pPr marL="4114800" marR="0" lvl="8" indent="-704850" algn="l" rtl="0">
              <a:lnSpc>
                <a:spcPct val="115000"/>
              </a:lnSpc>
              <a:spcBef>
                <a:spcPts val="8500"/>
              </a:spcBef>
              <a:spcAft>
                <a:spcPts val="8500"/>
              </a:spcAft>
              <a:buClr>
                <a:schemeClr val="dk2"/>
              </a:buClr>
              <a:buSzPts val="7500"/>
              <a:buFont typeface="Arial"/>
              <a:buChar char="■"/>
              <a:defRPr sz="75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2D80"/>
        </a:solidFill>
        <a:effectLst/>
      </p:bgPr>
    </p:bg>
    <p:spTree>
      <p:nvGrpSpPr>
        <p:cNvPr id="1" name="Shape 54"/>
        <p:cNvGrpSpPr/>
        <p:nvPr/>
      </p:nvGrpSpPr>
      <p:grpSpPr>
        <a:xfrm>
          <a:off x="0" y="0"/>
          <a:ext cx="0" cy="0"/>
          <a:chOff x="0" y="0"/>
          <a:chExt cx="0" cy="0"/>
        </a:xfrm>
      </p:grpSpPr>
      <p:sp>
        <p:nvSpPr>
          <p:cNvPr id="55" name="Google Shape;55;p1"/>
          <p:cNvSpPr/>
          <p:nvPr/>
        </p:nvSpPr>
        <p:spPr>
          <a:xfrm>
            <a:off x="8116740" y="722079"/>
            <a:ext cx="41153400" cy="34125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p:nvPr/>
        </p:nvSpPr>
        <p:spPr>
          <a:xfrm>
            <a:off x="2052674" y="721960"/>
            <a:ext cx="5758500" cy="3873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p:nvPr/>
        </p:nvSpPr>
        <p:spPr>
          <a:xfrm>
            <a:off x="17224310" y="4318146"/>
            <a:ext cx="15903600" cy="20987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1027215" y="4318146"/>
            <a:ext cx="15903600" cy="20987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33366724" y="4318146"/>
            <a:ext cx="15903600" cy="20987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txBox="1"/>
          <p:nvPr/>
        </p:nvSpPr>
        <p:spPr>
          <a:xfrm>
            <a:off x="8867031" y="1490550"/>
            <a:ext cx="33467700" cy="1610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7500" b="1" i="0" u="none" strike="noStrike" cap="none" dirty="0">
                <a:solidFill>
                  <a:srgbClr val="FFFFFF"/>
                </a:solidFill>
                <a:latin typeface="Oswald"/>
                <a:ea typeface="Oswald"/>
                <a:cs typeface="Oswald"/>
                <a:sym typeface="Oswald"/>
              </a:rPr>
              <a:t>CPSC 4160 – 6160 / Crash Landing </a:t>
            </a:r>
            <a:endParaRPr sz="9600" b="1" i="0" u="none" strike="noStrike" cap="none" dirty="0">
              <a:solidFill>
                <a:srgbClr val="000000"/>
              </a:solidFill>
              <a:latin typeface="Oswald"/>
              <a:ea typeface="Oswald"/>
              <a:cs typeface="Oswald"/>
              <a:sym typeface="Oswald"/>
            </a:endParaRPr>
          </a:p>
        </p:txBody>
      </p:sp>
      <p:sp>
        <p:nvSpPr>
          <p:cNvPr id="61" name="Google Shape;61;p1"/>
          <p:cNvSpPr txBox="1"/>
          <p:nvPr/>
        </p:nvSpPr>
        <p:spPr>
          <a:xfrm>
            <a:off x="8930774" y="2619150"/>
            <a:ext cx="39047100" cy="974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000"/>
              <a:buFont typeface="Arial"/>
              <a:buNone/>
            </a:pPr>
            <a:r>
              <a:rPr lang="en-US" sz="5000" b="1" dirty="0">
                <a:solidFill>
                  <a:srgbClr val="FFFFFF"/>
                </a:solidFill>
                <a:latin typeface="Oi"/>
                <a:ea typeface="Oi"/>
                <a:cs typeface="Oi"/>
                <a:sym typeface="Oi"/>
              </a:rPr>
              <a:t>Karina </a:t>
            </a:r>
            <a:r>
              <a:rPr lang="en-US" sz="5000" b="1" dirty="0" err="1">
                <a:solidFill>
                  <a:srgbClr val="FFFFFF"/>
                </a:solidFill>
                <a:latin typeface="Oi"/>
                <a:ea typeface="Oi"/>
                <a:cs typeface="Oi"/>
                <a:sym typeface="Oi"/>
              </a:rPr>
              <a:t>castillo</a:t>
            </a:r>
            <a:endParaRPr sz="5000" b="1" i="0" u="none" strike="noStrike" cap="none" dirty="0">
              <a:solidFill>
                <a:schemeClr val="lt1"/>
              </a:solidFill>
              <a:latin typeface="Oi"/>
              <a:ea typeface="Oi"/>
              <a:cs typeface="Oi"/>
              <a:sym typeface="Oi"/>
            </a:endParaRPr>
          </a:p>
          <a:p>
            <a:pPr marL="0" marR="0" lvl="0" indent="0" algn="l" rtl="0">
              <a:lnSpc>
                <a:spcPct val="115000"/>
              </a:lnSpc>
              <a:spcBef>
                <a:spcPts val="0"/>
              </a:spcBef>
              <a:spcAft>
                <a:spcPts val="0"/>
              </a:spcAft>
              <a:buClr>
                <a:srgbClr val="000000"/>
              </a:buClr>
              <a:buSzPts val="5000"/>
              <a:buFont typeface="Arial"/>
              <a:buNone/>
            </a:pPr>
            <a:endParaRPr sz="5000" b="0" i="0" u="none" strike="noStrike" cap="none" dirty="0">
              <a:solidFill>
                <a:srgbClr val="FFFFFF"/>
              </a:solidFill>
              <a:latin typeface="Oi"/>
              <a:ea typeface="Oi"/>
              <a:cs typeface="Oi"/>
              <a:sym typeface="Oi"/>
            </a:endParaRPr>
          </a:p>
          <a:p>
            <a:pPr marL="0" marR="0" lvl="0" indent="0" algn="l" rtl="0">
              <a:lnSpc>
                <a:spcPct val="115000"/>
              </a:lnSpc>
              <a:spcBef>
                <a:spcPts val="0"/>
              </a:spcBef>
              <a:spcAft>
                <a:spcPts val="0"/>
              </a:spcAft>
              <a:buClr>
                <a:srgbClr val="000000"/>
              </a:buClr>
              <a:buSzPts val="8500"/>
              <a:buFont typeface="Arial"/>
              <a:buNone/>
            </a:pPr>
            <a:endParaRPr sz="8500" b="0" i="0" u="none" strike="noStrike" cap="none" dirty="0">
              <a:solidFill>
                <a:srgbClr val="FFFFFF"/>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100"/>
              <a:buFont typeface="Arial"/>
              <a:buNone/>
            </a:pPr>
            <a:endParaRPr sz="9600" b="0" i="0" u="none" strike="noStrike" cap="none" dirty="0">
              <a:solidFill>
                <a:srgbClr val="000000"/>
              </a:solidFill>
              <a:latin typeface="Oswald"/>
              <a:ea typeface="Oswald"/>
              <a:cs typeface="Oswald"/>
              <a:sym typeface="Oswald"/>
            </a:endParaRPr>
          </a:p>
          <a:p>
            <a:pPr marL="0" marR="0" lvl="0" indent="0" algn="l" rtl="0">
              <a:lnSpc>
                <a:spcPct val="115000"/>
              </a:lnSpc>
              <a:spcBef>
                <a:spcPts val="0"/>
              </a:spcBef>
              <a:spcAft>
                <a:spcPts val="0"/>
              </a:spcAft>
              <a:buClr>
                <a:srgbClr val="000000"/>
              </a:buClr>
              <a:buSzPts val="8500"/>
              <a:buFont typeface="Arial"/>
              <a:buNone/>
            </a:pPr>
            <a:endParaRPr sz="8500" b="0" i="0" u="none" strike="noStrike" cap="none" dirty="0">
              <a:solidFill>
                <a:srgbClr val="FFFFFF"/>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9600"/>
              <a:buFont typeface="Arial"/>
              <a:buNone/>
            </a:pPr>
            <a:endParaRPr sz="9600" b="0" i="0" u="none" strike="noStrike" cap="none" dirty="0">
              <a:solidFill>
                <a:srgbClr val="000000"/>
              </a:solidFill>
              <a:latin typeface="Oswald"/>
              <a:ea typeface="Oswald"/>
              <a:cs typeface="Oswald"/>
              <a:sym typeface="Oswald"/>
            </a:endParaRPr>
          </a:p>
        </p:txBody>
      </p:sp>
      <p:sp>
        <p:nvSpPr>
          <p:cNvPr id="62" name="Google Shape;62;p1"/>
          <p:cNvSpPr txBox="1"/>
          <p:nvPr/>
        </p:nvSpPr>
        <p:spPr>
          <a:xfrm>
            <a:off x="28535756" y="2619150"/>
            <a:ext cx="13900500" cy="974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6000"/>
              <a:buFont typeface="Arial"/>
              <a:buNone/>
            </a:pPr>
            <a:endParaRPr sz="6000" b="0" i="0" u="none" strike="noStrike" cap="none">
              <a:solidFill>
                <a:srgbClr val="D0E0E3"/>
              </a:solidFill>
              <a:latin typeface="Oi"/>
              <a:ea typeface="Oi"/>
              <a:cs typeface="Oi"/>
              <a:sym typeface="Oi"/>
            </a:endParaRPr>
          </a:p>
          <a:p>
            <a:pPr marL="0" marR="0" lvl="0" indent="0" algn="l" rtl="0">
              <a:lnSpc>
                <a:spcPct val="115000"/>
              </a:lnSpc>
              <a:spcBef>
                <a:spcPts val="0"/>
              </a:spcBef>
              <a:spcAft>
                <a:spcPts val="0"/>
              </a:spcAft>
              <a:buClr>
                <a:srgbClr val="000000"/>
              </a:buClr>
              <a:buSzPts val="6000"/>
              <a:buFont typeface="Arial"/>
              <a:buNone/>
            </a:pPr>
            <a:endParaRPr sz="6000" b="0" i="0" u="none" strike="noStrike" cap="none">
              <a:solidFill>
                <a:srgbClr val="D0E0E3"/>
              </a:solidFill>
              <a:latin typeface="Oi"/>
              <a:ea typeface="Oi"/>
              <a:cs typeface="Oi"/>
              <a:sym typeface="Oi"/>
            </a:endParaRPr>
          </a:p>
          <a:p>
            <a:pPr marL="0" marR="0" lvl="0" indent="0" algn="l" rtl="0">
              <a:lnSpc>
                <a:spcPct val="115000"/>
              </a:lnSpc>
              <a:spcBef>
                <a:spcPts val="0"/>
              </a:spcBef>
              <a:spcAft>
                <a:spcPts val="0"/>
              </a:spcAft>
              <a:buClr>
                <a:srgbClr val="000000"/>
              </a:buClr>
              <a:buSzPts val="6000"/>
              <a:buFont typeface="Arial"/>
              <a:buNone/>
            </a:pPr>
            <a:endParaRPr sz="6000" b="0" i="0" u="none" strike="noStrike" cap="none">
              <a:solidFill>
                <a:srgbClr val="D0E0E3"/>
              </a:solidFill>
              <a:latin typeface="Oi"/>
              <a:ea typeface="Oi"/>
              <a:cs typeface="Oi"/>
              <a:sym typeface="Oi"/>
            </a:endParaRPr>
          </a:p>
          <a:p>
            <a:pPr marL="0" marR="0" lvl="0" indent="0" algn="l" rtl="0">
              <a:lnSpc>
                <a:spcPct val="115000"/>
              </a:lnSpc>
              <a:spcBef>
                <a:spcPts val="0"/>
              </a:spcBef>
              <a:spcAft>
                <a:spcPts val="0"/>
              </a:spcAft>
              <a:buClr>
                <a:srgbClr val="000000"/>
              </a:buClr>
              <a:buSzPts val="8500"/>
              <a:buFont typeface="Arial"/>
              <a:buNone/>
            </a:pPr>
            <a:endParaRPr sz="8500" b="0" i="0" u="none" strike="noStrike" cap="none">
              <a:solidFill>
                <a:srgbClr val="FFFFFF"/>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rgbClr val="000000"/>
              </a:solidFill>
              <a:latin typeface="Oswald"/>
              <a:ea typeface="Oswald"/>
              <a:cs typeface="Oswald"/>
              <a:sym typeface="Oswald"/>
            </a:endParaRPr>
          </a:p>
          <a:p>
            <a:pPr marL="0" marR="0" lvl="0" indent="0" algn="l" rtl="0">
              <a:lnSpc>
                <a:spcPct val="115000"/>
              </a:lnSpc>
              <a:spcBef>
                <a:spcPts val="0"/>
              </a:spcBef>
              <a:spcAft>
                <a:spcPts val="0"/>
              </a:spcAft>
              <a:buClr>
                <a:srgbClr val="000000"/>
              </a:buClr>
              <a:buSzPts val="8500"/>
              <a:buFont typeface="Arial"/>
              <a:buNone/>
            </a:pPr>
            <a:endParaRPr sz="8500" b="0" i="0" u="none" strike="noStrike" cap="none">
              <a:solidFill>
                <a:srgbClr val="FFFFFF"/>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rgbClr val="000000"/>
              </a:solidFill>
              <a:latin typeface="Oswald"/>
              <a:ea typeface="Oswald"/>
              <a:cs typeface="Oswald"/>
              <a:sym typeface="Oswald"/>
            </a:endParaRPr>
          </a:p>
        </p:txBody>
      </p:sp>
      <p:sp>
        <p:nvSpPr>
          <p:cNvPr id="63" name="Google Shape;63;p1"/>
          <p:cNvSpPr txBox="1"/>
          <p:nvPr/>
        </p:nvSpPr>
        <p:spPr>
          <a:xfrm>
            <a:off x="2336897" y="5142746"/>
            <a:ext cx="13318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a:solidFill>
                  <a:srgbClr val="666666"/>
                </a:solidFill>
                <a:latin typeface="Oswald"/>
                <a:ea typeface="Oswald"/>
                <a:cs typeface="Oswald"/>
                <a:sym typeface="Oswald"/>
              </a:rPr>
              <a:t>Game Description</a:t>
            </a:r>
            <a:endParaRPr sz="1400" b="0" i="0" u="none" strike="noStrike" cap="none">
              <a:solidFill>
                <a:srgbClr val="000000"/>
              </a:solidFill>
              <a:latin typeface="Oswald"/>
              <a:ea typeface="Oswald"/>
              <a:cs typeface="Oswald"/>
              <a:sym typeface="Oswald"/>
            </a:endParaRPr>
          </a:p>
        </p:txBody>
      </p:sp>
      <p:sp>
        <p:nvSpPr>
          <p:cNvPr id="64" name="Google Shape;64;p1"/>
          <p:cNvSpPr/>
          <p:nvPr/>
        </p:nvSpPr>
        <p:spPr>
          <a:xfrm>
            <a:off x="1027182" y="24995925"/>
            <a:ext cx="15903600" cy="3096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17222201" y="24995925"/>
            <a:ext cx="15903600" cy="3096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5"/>
              </a:solidFill>
              <a:latin typeface="Arial"/>
              <a:ea typeface="Arial"/>
              <a:cs typeface="Arial"/>
              <a:sym typeface="Arial"/>
            </a:endParaRPr>
          </a:p>
        </p:txBody>
      </p:sp>
      <p:sp>
        <p:nvSpPr>
          <p:cNvPr id="66" name="Google Shape;66;p1"/>
          <p:cNvSpPr/>
          <p:nvPr/>
        </p:nvSpPr>
        <p:spPr>
          <a:xfrm>
            <a:off x="33366728" y="24995925"/>
            <a:ext cx="15903600" cy="3096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txBox="1"/>
          <p:nvPr/>
        </p:nvSpPr>
        <p:spPr>
          <a:xfrm>
            <a:off x="2336900" y="6110550"/>
            <a:ext cx="13620600" cy="2703149"/>
          </a:xfrm>
          <a:prstGeom prst="rect">
            <a:avLst/>
          </a:prstGeom>
          <a:noFill/>
          <a:ln>
            <a:noFill/>
          </a:ln>
        </p:spPr>
        <p:txBody>
          <a:bodyPr spcFirstLastPara="1" wrap="square" lIns="91425" tIns="91425" rIns="91425" bIns="91425" anchor="t" anchorCtr="0">
            <a:noAutofit/>
          </a:bodyPr>
          <a:lstStyle/>
          <a:p>
            <a:pPr marL="76200" marR="0" lvl="0" indent="0" algn="l" rtl="0">
              <a:lnSpc>
                <a:spcPct val="115000"/>
              </a:lnSpc>
              <a:spcBef>
                <a:spcPts val="0"/>
              </a:spcBef>
              <a:spcAft>
                <a:spcPts val="0"/>
              </a:spcAft>
              <a:buNone/>
            </a:pPr>
            <a:r>
              <a:rPr lang="en-US" sz="3200" dirty="0">
                <a:solidFill>
                  <a:srgbClr val="0F0F0F"/>
                </a:solidFill>
              </a:rPr>
              <a:t>Crash Landing involves an astronaut stranded on another planet. The astronaut must make their way through each zone to find their crewmates while navigating traps, enemies, magical fruits, and their depleting oxygen. The game is designed to play as a speed run using each fruit to your advantage or disadvantage.</a:t>
            </a:r>
            <a:endParaRPr sz="3200" b="0" i="0" u="none" strike="noStrike" cap="none" dirty="0">
              <a:solidFill>
                <a:srgbClr val="0F0F0F"/>
              </a:solidFill>
              <a:latin typeface="Arial"/>
              <a:ea typeface="Arial"/>
              <a:cs typeface="Arial"/>
              <a:sym typeface="Arial"/>
            </a:endParaRPr>
          </a:p>
        </p:txBody>
      </p:sp>
      <p:sp>
        <p:nvSpPr>
          <p:cNvPr id="68" name="Google Shape;68;p1"/>
          <p:cNvSpPr txBox="1"/>
          <p:nvPr/>
        </p:nvSpPr>
        <p:spPr>
          <a:xfrm>
            <a:off x="2336900" y="10509885"/>
            <a:ext cx="13620600" cy="419233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b="0" i="0" u="none" strike="noStrike" cap="none" dirty="0">
                <a:solidFill>
                  <a:srgbClr val="0F0F0F"/>
                </a:solidFill>
                <a:latin typeface="Arial"/>
                <a:ea typeface="Arial"/>
                <a:cs typeface="Arial"/>
                <a:sym typeface="Arial"/>
              </a:rPr>
              <a:t>The objective of the Crash Landing is to find each crewmate in their landing zone. At the end of the game, the player is given their oxygen level left/time left to compare with themselves and others. </a:t>
            </a:r>
            <a:r>
              <a:rPr lang="en-US" sz="3200" dirty="0">
                <a:solidFill>
                  <a:srgbClr val="0F0F0F"/>
                </a:solidFill>
              </a:rPr>
              <a:t>The player controls the astronaut to complete </a:t>
            </a:r>
            <a:r>
              <a:rPr lang="en-US" sz="3200" b="0" i="0" u="none" strike="noStrike" cap="none" dirty="0">
                <a:solidFill>
                  <a:srgbClr val="0F0F0F"/>
                </a:solidFill>
                <a:latin typeface="Arial"/>
                <a:ea typeface="Arial"/>
                <a:cs typeface="Arial"/>
                <a:sym typeface="Arial"/>
              </a:rPr>
              <a:t>the levels with the fastest time. </a:t>
            </a:r>
          </a:p>
          <a:p>
            <a:pPr marL="0" marR="0" lvl="0" indent="0" algn="l" rtl="0">
              <a:lnSpc>
                <a:spcPct val="100000"/>
              </a:lnSpc>
              <a:spcBef>
                <a:spcPts val="0"/>
              </a:spcBef>
              <a:spcAft>
                <a:spcPts val="0"/>
              </a:spcAft>
              <a:buClr>
                <a:schemeClr val="dk1"/>
              </a:buClr>
              <a:buSzPts val="1100"/>
              <a:buFont typeface="Arial"/>
              <a:buNone/>
            </a:pPr>
            <a:endParaRPr lang="en-US" sz="3200" dirty="0">
              <a:solidFill>
                <a:srgbClr val="0F0F0F"/>
              </a:solidFill>
            </a:endParaRPr>
          </a:p>
          <a:p>
            <a:pPr marL="0" marR="0" lvl="0" indent="0" algn="l" rtl="0">
              <a:lnSpc>
                <a:spcPct val="100000"/>
              </a:lnSpc>
              <a:spcBef>
                <a:spcPts val="0"/>
              </a:spcBef>
              <a:spcAft>
                <a:spcPts val="0"/>
              </a:spcAft>
              <a:buClr>
                <a:schemeClr val="dk1"/>
              </a:buClr>
              <a:buSzPts val="1100"/>
              <a:buFont typeface="Arial"/>
              <a:buNone/>
            </a:pPr>
            <a:r>
              <a:rPr lang="en-US" sz="3200" b="0" i="0" u="none" strike="noStrike" cap="none" dirty="0">
                <a:solidFill>
                  <a:srgbClr val="0F0F0F"/>
                </a:solidFill>
                <a:latin typeface="Arial"/>
                <a:ea typeface="Arial"/>
                <a:cs typeface="Arial"/>
                <a:sym typeface="Arial"/>
              </a:rPr>
              <a:t>The player must learn what each fruit does through trial and error. Some fruits has </a:t>
            </a:r>
            <a:r>
              <a:rPr lang="en-US" sz="3200" dirty="0">
                <a:solidFill>
                  <a:srgbClr val="0F0F0F"/>
                </a:solidFill>
              </a:rPr>
              <a:t>their</a:t>
            </a:r>
            <a:r>
              <a:rPr lang="en-US" sz="3200" b="0" i="0" u="none" strike="noStrike" cap="none" dirty="0">
                <a:solidFill>
                  <a:srgbClr val="0F0F0F"/>
                </a:solidFill>
                <a:latin typeface="Arial"/>
                <a:ea typeface="Arial"/>
                <a:cs typeface="Arial"/>
                <a:sym typeface="Arial"/>
              </a:rPr>
              <a:t> own timer before its effects wear off. Other fruits give permanent damage or buffs.</a:t>
            </a:r>
            <a:endParaRPr sz="3200" b="0" i="0" u="none" strike="noStrike" cap="none" dirty="0">
              <a:solidFill>
                <a:srgbClr val="0F0F0F"/>
              </a:solidFill>
              <a:latin typeface="Arial"/>
              <a:ea typeface="Arial"/>
              <a:cs typeface="Arial"/>
              <a:sym typeface="Arial"/>
            </a:endParaRPr>
          </a:p>
        </p:txBody>
      </p:sp>
      <p:sp>
        <p:nvSpPr>
          <p:cNvPr id="69" name="Google Shape;69;p1"/>
          <p:cNvSpPr txBox="1"/>
          <p:nvPr/>
        </p:nvSpPr>
        <p:spPr>
          <a:xfrm>
            <a:off x="18531878" y="5170247"/>
            <a:ext cx="92634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400"/>
              <a:buFont typeface="Arial"/>
              <a:buNone/>
            </a:pPr>
            <a:r>
              <a:rPr lang="en-US" sz="5400" b="1" i="0" u="none" strike="noStrike" cap="none">
                <a:solidFill>
                  <a:srgbClr val="666666"/>
                </a:solidFill>
                <a:latin typeface="Oswald"/>
                <a:ea typeface="Oswald"/>
                <a:cs typeface="Oswald"/>
                <a:sym typeface="Oswald"/>
              </a:rPr>
              <a:t>Game Mechanics</a:t>
            </a:r>
            <a:endParaRPr sz="5400" b="1" i="0" u="none" strike="noStrike" cap="none">
              <a:solidFill>
                <a:srgbClr val="666666"/>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swald"/>
              <a:ea typeface="Oswald"/>
              <a:cs typeface="Oswald"/>
              <a:sym typeface="Oswald"/>
            </a:endParaRPr>
          </a:p>
        </p:txBody>
      </p:sp>
      <p:sp>
        <p:nvSpPr>
          <p:cNvPr id="70" name="Google Shape;70;p1"/>
          <p:cNvSpPr txBox="1"/>
          <p:nvPr/>
        </p:nvSpPr>
        <p:spPr>
          <a:xfrm>
            <a:off x="18531875" y="6138075"/>
            <a:ext cx="13412100" cy="357761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3200" b="0" i="0" u="none" strike="noStrike" cap="none" dirty="0">
                <a:solidFill>
                  <a:srgbClr val="0F0F0F"/>
                </a:solidFill>
                <a:latin typeface="Arial"/>
                <a:ea typeface="Arial"/>
                <a:cs typeface="Arial"/>
                <a:sym typeface="Arial"/>
              </a:rPr>
              <a:t>The gameplay involves </a:t>
            </a:r>
            <a:r>
              <a:rPr lang="en-US" sz="3200" dirty="0">
                <a:solidFill>
                  <a:srgbClr val="0F0F0F"/>
                </a:solidFill>
              </a:rPr>
              <a:t>jumping on moving platforms, avoiding traps like saws and spikes, and reaching the end goal of the other crewmate.</a:t>
            </a:r>
          </a:p>
          <a:p>
            <a:pPr marL="0" marR="0" lvl="0" indent="0" algn="l" rtl="0">
              <a:lnSpc>
                <a:spcPct val="115000"/>
              </a:lnSpc>
              <a:spcBef>
                <a:spcPts val="0"/>
              </a:spcBef>
              <a:spcAft>
                <a:spcPts val="0"/>
              </a:spcAft>
              <a:buNone/>
            </a:pPr>
            <a:endParaRPr lang="en-US" sz="3200" b="0" i="0" u="none" strike="noStrike" cap="none" dirty="0">
              <a:solidFill>
                <a:srgbClr val="0F0F0F"/>
              </a:solidFill>
              <a:latin typeface="Arial"/>
              <a:ea typeface="Arial"/>
              <a:cs typeface="Arial"/>
              <a:sym typeface="Arial"/>
            </a:endParaRPr>
          </a:p>
          <a:p>
            <a:pPr marL="0" marR="0" lvl="0" indent="0" algn="l" rtl="0">
              <a:lnSpc>
                <a:spcPct val="115000"/>
              </a:lnSpc>
              <a:spcBef>
                <a:spcPts val="0"/>
              </a:spcBef>
              <a:spcAft>
                <a:spcPts val="0"/>
              </a:spcAft>
              <a:buNone/>
            </a:pPr>
            <a:r>
              <a:rPr lang="en-US" sz="3200" dirty="0">
                <a:solidFill>
                  <a:srgbClr val="0F0F0F"/>
                </a:solidFill>
              </a:rPr>
              <a:t>Key mechanics include collecting certain fruits while avoiding others to strategically activate each of their own powerups. The player must avoid taking too long or else their oxygen is gone, and the game is over.</a:t>
            </a:r>
            <a:endParaRPr sz="3200" b="0" i="0" u="none" strike="noStrike" cap="none" dirty="0">
              <a:solidFill>
                <a:srgbClr val="0F0F0F"/>
              </a:solidFill>
              <a:latin typeface="Arial"/>
              <a:ea typeface="Arial"/>
              <a:cs typeface="Arial"/>
              <a:sym typeface="Arial"/>
            </a:endParaRPr>
          </a:p>
          <a:p>
            <a:pPr marL="0" marR="0" lvl="0" indent="0" algn="l" rtl="0">
              <a:lnSpc>
                <a:spcPct val="115000"/>
              </a:lnSpc>
              <a:spcBef>
                <a:spcPts val="0"/>
              </a:spcBef>
              <a:spcAft>
                <a:spcPts val="0"/>
              </a:spcAft>
              <a:buNone/>
            </a:pPr>
            <a:r>
              <a:rPr lang="en-US" sz="3200" b="0" i="0" u="none" strike="noStrike" cap="none" dirty="0">
                <a:solidFill>
                  <a:srgbClr val="0F0F0F"/>
                </a:solidFill>
                <a:latin typeface="Arial"/>
                <a:ea typeface="Arial"/>
                <a:cs typeface="Arial"/>
                <a:sym typeface="Arial"/>
              </a:rPr>
              <a:t> </a:t>
            </a:r>
            <a:endParaRPr dirty="0"/>
          </a:p>
        </p:txBody>
      </p:sp>
      <p:sp>
        <p:nvSpPr>
          <p:cNvPr id="71" name="Google Shape;71;p1"/>
          <p:cNvSpPr txBox="1"/>
          <p:nvPr/>
        </p:nvSpPr>
        <p:spPr>
          <a:xfrm>
            <a:off x="18531875" y="12933986"/>
            <a:ext cx="11785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400"/>
              <a:buFont typeface="Arial"/>
              <a:buNone/>
            </a:pPr>
            <a:r>
              <a:rPr lang="en-US" sz="5400" b="1" i="0" u="none" strike="noStrike" cap="none">
                <a:solidFill>
                  <a:srgbClr val="666666"/>
                </a:solidFill>
                <a:latin typeface="Oswald"/>
                <a:ea typeface="Oswald"/>
                <a:cs typeface="Oswald"/>
                <a:sym typeface="Oswald"/>
              </a:rPr>
              <a:t>Technical Description</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swald"/>
              <a:ea typeface="Oswald"/>
              <a:cs typeface="Oswald"/>
              <a:sym typeface="Oswald"/>
            </a:endParaRPr>
          </a:p>
        </p:txBody>
      </p:sp>
      <p:sp>
        <p:nvSpPr>
          <p:cNvPr id="72" name="Google Shape;72;p1"/>
          <p:cNvSpPr txBox="1"/>
          <p:nvPr/>
        </p:nvSpPr>
        <p:spPr>
          <a:xfrm>
            <a:off x="18569982" y="14156320"/>
            <a:ext cx="13900500" cy="893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3200" b="0" i="0" u="none" strike="noStrike" cap="none" dirty="0">
                <a:solidFill>
                  <a:srgbClr val="0F0F0F"/>
                </a:solidFill>
                <a:latin typeface="Arial"/>
                <a:ea typeface="Arial"/>
                <a:cs typeface="Arial"/>
                <a:sym typeface="Arial"/>
              </a:rPr>
              <a:t>Crash Landing for the average laptop and was programmed in python language, specially </a:t>
            </a:r>
            <a:r>
              <a:rPr lang="en-US" sz="3200" b="0" i="0" u="none" strike="noStrike" cap="none" dirty="0" err="1">
                <a:solidFill>
                  <a:srgbClr val="0F0F0F"/>
                </a:solidFill>
                <a:latin typeface="Arial"/>
                <a:ea typeface="Arial"/>
                <a:cs typeface="Arial"/>
                <a:sym typeface="Arial"/>
              </a:rPr>
              <a:t>pygame</a:t>
            </a:r>
            <a:r>
              <a:rPr lang="en-US" sz="3200" b="0" i="0" u="none" strike="noStrike" cap="none" dirty="0">
                <a:solidFill>
                  <a:srgbClr val="0F0F0F"/>
                </a:solidFill>
                <a:latin typeface="Arial"/>
                <a:ea typeface="Arial"/>
                <a:cs typeface="Arial"/>
                <a:sym typeface="Arial"/>
              </a:rPr>
              <a:t> for creating games. The game runs at a consistent 60 frames per second.</a:t>
            </a:r>
            <a:endParaRPr dirty="0"/>
          </a:p>
          <a:p>
            <a:pPr marL="0" marR="0" lvl="0" indent="0" algn="l" rtl="0">
              <a:lnSpc>
                <a:spcPct val="115000"/>
              </a:lnSpc>
              <a:spcBef>
                <a:spcPts val="0"/>
              </a:spcBef>
              <a:spcAft>
                <a:spcPts val="0"/>
              </a:spcAft>
              <a:buClr>
                <a:srgbClr val="000000"/>
              </a:buClr>
              <a:buSzPts val="3200"/>
              <a:buFont typeface="Arial"/>
              <a:buNone/>
            </a:pPr>
            <a:endParaRPr sz="3200" b="0" i="0" u="none" strike="noStrike" cap="none" dirty="0">
              <a:solidFill>
                <a:srgbClr val="0F0F0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endParaRPr sz="3200" b="0" i="0" u="none" strike="noStrike" cap="none" dirty="0">
              <a:solidFill>
                <a:srgbClr val="0F0F0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endParaRPr sz="3200" b="0" i="0" u="none" strike="noStrike" cap="none" dirty="0">
              <a:solidFill>
                <a:srgbClr val="0F0F0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endParaRPr lang="en-US" sz="3200" b="0" i="0" u="none" strike="noStrike" cap="none" dirty="0">
              <a:solidFill>
                <a:srgbClr val="0F0F0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200"/>
              <a:buFont typeface="Arial"/>
              <a:buNone/>
            </a:pPr>
            <a:r>
              <a:rPr lang="en-US" sz="3200" b="0" i="0" u="none" strike="noStrike" cap="none" dirty="0">
                <a:solidFill>
                  <a:srgbClr val="0F0F0F"/>
                </a:solidFill>
                <a:latin typeface="Arial"/>
                <a:ea typeface="Arial"/>
                <a:cs typeface="Arial"/>
                <a:sym typeface="Arial"/>
              </a:rPr>
              <a:t>The game uses delta time, the amount of time that has passed </a:t>
            </a:r>
            <a:r>
              <a:rPr lang="en-US" sz="3200" dirty="0">
                <a:solidFill>
                  <a:srgbClr val="0F0F0F"/>
                </a:solidFill>
              </a:rPr>
              <a:t>since the previous frame, to allow for more consistent movement and framerate across any system.</a:t>
            </a:r>
            <a:endParaRPr lang="en-US" sz="3200" b="0" i="0" u="none" strike="noStrike" cap="none" dirty="0">
              <a:solidFill>
                <a:srgbClr val="0F0F0F"/>
              </a:solidFill>
              <a:latin typeface="Arial"/>
              <a:ea typeface="Arial"/>
              <a:cs typeface="Arial"/>
              <a:sym typeface="Arial"/>
            </a:endParaRPr>
          </a:p>
        </p:txBody>
      </p:sp>
      <p:sp>
        <p:nvSpPr>
          <p:cNvPr id="73" name="Google Shape;73;p1"/>
          <p:cNvSpPr txBox="1"/>
          <p:nvPr/>
        </p:nvSpPr>
        <p:spPr>
          <a:xfrm>
            <a:off x="34696335" y="5185487"/>
            <a:ext cx="92634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a:solidFill>
                  <a:srgbClr val="666666"/>
                </a:solidFill>
                <a:latin typeface="Oswald"/>
                <a:ea typeface="Oswald"/>
                <a:cs typeface="Oswald"/>
                <a:sym typeface="Oswald"/>
              </a:rPr>
              <a:t>Controls</a:t>
            </a:r>
            <a:endParaRPr sz="5400" b="1" i="0" u="none" strike="noStrike" cap="none">
              <a:solidFill>
                <a:srgbClr val="666666"/>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swald"/>
              <a:ea typeface="Oswald"/>
              <a:cs typeface="Oswald"/>
              <a:sym typeface="Oswald"/>
            </a:endParaRPr>
          </a:p>
        </p:txBody>
      </p:sp>
      <p:sp>
        <p:nvSpPr>
          <p:cNvPr id="74" name="Google Shape;74;p1"/>
          <p:cNvSpPr txBox="1"/>
          <p:nvPr/>
        </p:nvSpPr>
        <p:spPr>
          <a:xfrm>
            <a:off x="34696335" y="6153306"/>
            <a:ext cx="6959900" cy="467143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3200" b="0" i="0" u="none" strike="noStrike" cap="none" dirty="0">
                <a:solidFill>
                  <a:srgbClr val="0F0F0F"/>
                </a:solidFill>
                <a:latin typeface="Arial"/>
                <a:ea typeface="Arial"/>
                <a:cs typeface="Arial"/>
                <a:sym typeface="Arial"/>
              </a:rPr>
              <a:t>The controls are the keyboard arrow keys: up for jumping, up twice for double jump, and left and right for running. For a certain fruit, the game controls are flipped: down is jump, double down is double jump, right is left, and left is right.</a:t>
            </a:r>
            <a:endParaRPr sz="3200" b="0" i="0" u="none" strike="noStrike" cap="none" dirty="0">
              <a:solidFill>
                <a:srgbClr val="0F0F0F"/>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2400" b="0" i="0" u="none" strike="noStrike" cap="none" dirty="0">
              <a:solidFill>
                <a:srgbClr val="434343"/>
              </a:solidFill>
              <a:latin typeface="Oi"/>
              <a:ea typeface="Oi"/>
              <a:cs typeface="Oi"/>
              <a:sym typeface="Oi"/>
            </a:endParaRPr>
          </a:p>
          <a:p>
            <a:pPr marL="0" marR="0"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434343"/>
              </a:solidFill>
              <a:latin typeface="Oi"/>
              <a:ea typeface="Oi"/>
              <a:cs typeface="Oi"/>
              <a:sym typeface="Oi"/>
            </a:endParaRPr>
          </a:p>
        </p:txBody>
      </p:sp>
      <p:sp>
        <p:nvSpPr>
          <p:cNvPr id="75" name="Google Shape;75;p1"/>
          <p:cNvSpPr txBox="1"/>
          <p:nvPr/>
        </p:nvSpPr>
        <p:spPr>
          <a:xfrm>
            <a:off x="34623400" y="11002607"/>
            <a:ext cx="92634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400"/>
              <a:buFont typeface="Arial"/>
              <a:buNone/>
            </a:pPr>
            <a:r>
              <a:rPr lang="en-US" sz="5400" b="1" i="0" u="none" strike="noStrike" cap="none" dirty="0">
                <a:solidFill>
                  <a:srgbClr val="666666"/>
                </a:solidFill>
                <a:latin typeface="Oswald"/>
                <a:ea typeface="Oswald"/>
                <a:cs typeface="Oswald"/>
                <a:sym typeface="Oswald"/>
              </a:rPr>
              <a:t>Game Limitations</a:t>
            </a:r>
            <a:endParaRPr sz="1400" b="0" i="0" u="none" strike="noStrike" cap="none" dirty="0">
              <a:solidFill>
                <a:srgbClr val="000000"/>
              </a:solidFill>
              <a:latin typeface="Oswald"/>
              <a:ea typeface="Oswald"/>
              <a:cs typeface="Oswald"/>
              <a:sym typeface="Oswald"/>
            </a:endParaRPr>
          </a:p>
        </p:txBody>
      </p:sp>
      <p:sp>
        <p:nvSpPr>
          <p:cNvPr id="76" name="Google Shape;76;p1"/>
          <p:cNvSpPr txBox="1"/>
          <p:nvPr/>
        </p:nvSpPr>
        <p:spPr>
          <a:xfrm>
            <a:off x="34623400" y="16053847"/>
            <a:ext cx="92634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dirty="0">
                <a:solidFill>
                  <a:srgbClr val="666666"/>
                </a:solidFill>
                <a:latin typeface="Oswald"/>
                <a:ea typeface="Oswald"/>
                <a:cs typeface="Oswald"/>
                <a:sym typeface="Oswald"/>
              </a:rPr>
              <a:t>Future Work</a:t>
            </a:r>
            <a:endParaRPr sz="5400" b="1" i="0" u="none" strike="noStrike" cap="none" dirty="0">
              <a:solidFill>
                <a:srgbClr val="666666"/>
              </a:solidFill>
              <a:latin typeface="Oswald"/>
              <a:ea typeface="Oswald"/>
              <a:cs typeface="Oswald"/>
              <a:sym typeface="Oswald"/>
            </a:endParaRPr>
          </a:p>
        </p:txBody>
      </p:sp>
      <p:sp>
        <p:nvSpPr>
          <p:cNvPr id="77" name="Google Shape;77;p1"/>
          <p:cNvSpPr txBox="1"/>
          <p:nvPr/>
        </p:nvSpPr>
        <p:spPr>
          <a:xfrm>
            <a:off x="34623400" y="17344591"/>
            <a:ext cx="13318800" cy="39808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3200" b="0" i="0" u="none" strike="noStrike" cap="none" dirty="0">
                <a:solidFill>
                  <a:srgbClr val="0F0F0F"/>
                </a:solidFill>
                <a:latin typeface="Arial"/>
                <a:ea typeface="Arial"/>
                <a:cs typeface="Arial"/>
                <a:sym typeface="Arial"/>
              </a:rPr>
              <a:t>Future iterations might incorporate more levels and more traps such as a swinging saw. </a:t>
            </a:r>
          </a:p>
          <a:p>
            <a:pPr marL="0" marR="0" lvl="0" indent="0" algn="l" rtl="0">
              <a:lnSpc>
                <a:spcPct val="115000"/>
              </a:lnSpc>
              <a:spcBef>
                <a:spcPts val="0"/>
              </a:spcBef>
              <a:spcAft>
                <a:spcPts val="0"/>
              </a:spcAft>
              <a:buClr>
                <a:srgbClr val="000000"/>
              </a:buClr>
              <a:buSzPts val="3200"/>
              <a:buFont typeface="Arial"/>
              <a:buNone/>
            </a:pPr>
            <a:endParaRPr lang="en-US" sz="3200" dirty="0">
              <a:solidFill>
                <a:srgbClr val="0F0F0F"/>
              </a:solidFill>
            </a:endParaRPr>
          </a:p>
          <a:p>
            <a:pPr marL="0" marR="0" lvl="0" indent="0" algn="l" rtl="0">
              <a:lnSpc>
                <a:spcPct val="115000"/>
              </a:lnSpc>
              <a:spcBef>
                <a:spcPts val="0"/>
              </a:spcBef>
              <a:spcAft>
                <a:spcPts val="0"/>
              </a:spcAft>
              <a:buClr>
                <a:srgbClr val="000000"/>
              </a:buClr>
              <a:buSzPts val="3200"/>
              <a:buFont typeface="Arial"/>
              <a:buNone/>
            </a:pPr>
            <a:r>
              <a:rPr lang="en-US" sz="3200" dirty="0">
                <a:solidFill>
                  <a:srgbClr val="0F0F0F"/>
                </a:solidFill>
              </a:rPr>
              <a:t>They made also include more fruits and/or more variations of each fruit. For example, half an apple may only do half of its powerup or half of the time length.</a:t>
            </a:r>
            <a:endParaRPr dirty="0"/>
          </a:p>
        </p:txBody>
      </p:sp>
      <p:sp>
        <p:nvSpPr>
          <p:cNvPr id="78" name="Google Shape;78;p1"/>
          <p:cNvSpPr/>
          <p:nvPr/>
        </p:nvSpPr>
        <p:spPr>
          <a:xfrm>
            <a:off x="1027211" y="722079"/>
            <a:ext cx="755700" cy="34125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txBox="1"/>
          <p:nvPr/>
        </p:nvSpPr>
        <p:spPr>
          <a:xfrm>
            <a:off x="2864727" y="1138535"/>
            <a:ext cx="4165200" cy="2603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endParaRPr sz="7200" b="0" i="0" u="none" strike="noStrike" cap="none">
              <a:solidFill>
                <a:srgbClr val="000000"/>
              </a:solidFill>
              <a:latin typeface="Arial"/>
              <a:ea typeface="Arial"/>
              <a:cs typeface="Arial"/>
              <a:sym typeface="Arial"/>
            </a:endParaRPr>
          </a:p>
        </p:txBody>
      </p:sp>
      <p:pic>
        <p:nvPicPr>
          <p:cNvPr id="80" name="Google Shape;80;p1"/>
          <p:cNvPicPr preferRelativeResize="0"/>
          <p:nvPr/>
        </p:nvPicPr>
        <p:blipFill rotWithShape="1">
          <a:blip r:embed="rId3">
            <a:alphaModFix/>
          </a:blip>
          <a:srcRect/>
          <a:stretch/>
        </p:blipFill>
        <p:spPr>
          <a:xfrm>
            <a:off x="2104400" y="932944"/>
            <a:ext cx="5758500" cy="3239157"/>
          </a:xfrm>
          <a:prstGeom prst="rect">
            <a:avLst/>
          </a:prstGeom>
          <a:noFill/>
          <a:ln>
            <a:noFill/>
          </a:ln>
        </p:spPr>
      </p:pic>
      <p:sp>
        <p:nvSpPr>
          <p:cNvPr id="81" name="Google Shape;81;p1"/>
          <p:cNvSpPr txBox="1"/>
          <p:nvPr/>
        </p:nvSpPr>
        <p:spPr>
          <a:xfrm>
            <a:off x="2337074" y="9262502"/>
            <a:ext cx="13318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a:solidFill>
                  <a:srgbClr val="666666"/>
                </a:solidFill>
                <a:latin typeface="Oswald"/>
                <a:ea typeface="Oswald"/>
                <a:cs typeface="Oswald"/>
                <a:sym typeface="Oswald"/>
              </a:rPr>
              <a:t>Game objective</a:t>
            </a:r>
            <a:endParaRPr sz="1400" b="0" i="0" u="none" strike="noStrike" cap="none">
              <a:solidFill>
                <a:srgbClr val="000000"/>
              </a:solidFill>
              <a:latin typeface="Oswald"/>
              <a:ea typeface="Oswald"/>
              <a:cs typeface="Oswald"/>
              <a:sym typeface="Oswald"/>
            </a:endParaRPr>
          </a:p>
        </p:txBody>
      </p:sp>
      <p:sp>
        <p:nvSpPr>
          <p:cNvPr id="82" name="Google Shape;82;p1"/>
          <p:cNvSpPr txBox="1"/>
          <p:nvPr/>
        </p:nvSpPr>
        <p:spPr>
          <a:xfrm>
            <a:off x="2336897" y="15069335"/>
            <a:ext cx="13318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dirty="0">
                <a:solidFill>
                  <a:srgbClr val="666666"/>
                </a:solidFill>
                <a:latin typeface="Oswald"/>
                <a:ea typeface="Oswald"/>
                <a:cs typeface="Oswald"/>
                <a:sym typeface="Oswald"/>
              </a:rPr>
              <a:t>Game Screenshots</a:t>
            </a:r>
            <a:endParaRPr sz="1400" b="0" i="0" u="none" strike="noStrike" cap="none" dirty="0">
              <a:solidFill>
                <a:srgbClr val="000000"/>
              </a:solidFill>
              <a:latin typeface="Oswald"/>
              <a:ea typeface="Oswald"/>
              <a:cs typeface="Oswald"/>
              <a:sym typeface="Oswald"/>
            </a:endParaRPr>
          </a:p>
        </p:txBody>
      </p:sp>
      <p:sp>
        <p:nvSpPr>
          <p:cNvPr id="91" name="Google Shape;91;p1"/>
          <p:cNvSpPr txBox="1"/>
          <p:nvPr/>
        </p:nvSpPr>
        <p:spPr>
          <a:xfrm>
            <a:off x="34623400" y="12137647"/>
            <a:ext cx="13900499" cy="235752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200"/>
              <a:buFont typeface="Arial"/>
              <a:buNone/>
            </a:pPr>
            <a:r>
              <a:rPr lang="en-US" sz="3200" b="0" i="0" u="none" strike="noStrike" cap="none" dirty="0" err="1">
                <a:solidFill>
                  <a:srgbClr val="0F0F0F"/>
                </a:solidFill>
                <a:latin typeface="Arial"/>
                <a:ea typeface="Arial"/>
                <a:cs typeface="Arial"/>
                <a:sym typeface="Arial"/>
              </a:rPr>
              <a:t>Pygame</a:t>
            </a:r>
            <a:r>
              <a:rPr lang="en-US" sz="3200" b="0" i="0" u="none" strike="noStrike" cap="none" dirty="0">
                <a:solidFill>
                  <a:srgbClr val="0F0F0F"/>
                </a:solidFill>
                <a:latin typeface="Arial"/>
                <a:ea typeface="Arial"/>
                <a:cs typeface="Arial"/>
                <a:sym typeface="Arial"/>
              </a:rPr>
              <a:t> is beginner friendly free way with multiple free resources to learn how to code games. There are still limitations. </a:t>
            </a:r>
            <a:r>
              <a:rPr lang="en-US" sz="3200" dirty="0" err="1">
                <a:solidFill>
                  <a:srgbClr val="0F0F0F"/>
                </a:solidFill>
              </a:rPr>
              <a:t>Pygame</a:t>
            </a:r>
            <a:r>
              <a:rPr lang="en-US" sz="3200" dirty="0">
                <a:solidFill>
                  <a:srgbClr val="0F0F0F"/>
                </a:solidFill>
              </a:rPr>
              <a:t> freezes the game once the user has clicked off screen. </a:t>
            </a:r>
            <a:r>
              <a:rPr lang="en-US" sz="3200" dirty="0" err="1">
                <a:solidFill>
                  <a:srgbClr val="0F0F0F"/>
                </a:solidFill>
              </a:rPr>
              <a:t>Pygame</a:t>
            </a:r>
            <a:r>
              <a:rPr lang="en-US" sz="3200" dirty="0">
                <a:solidFill>
                  <a:srgbClr val="0F0F0F"/>
                </a:solidFill>
              </a:rPr>
              <a:t> also does not have basic physic, so complex physics must be implemented.</a:t>
            </a:r>
            <a:endParaRPr sz="3200" b="0" i="0" u="none" strike="noStrike" cap="none" dirty="0">
              <a:solidFill>
                <a:srgbClr val="434343"/>
              </a:solidFill>
              <a:latin typeface="Arial"/>
              <a:ea typeface="Arial"/>
              <a:cs typeface="Arial"/>
              <a:sym typeface="Arial"/>
            </a:endParaRPr>
          </a:p>
        </p:txBody>
      </p:sp>
      <p:pic>
        <p:nvPicPr>
          <p:cNvPr id="92" name="Google Shape;92;p1" descr="A black text on a white background&#10;&#10;Description automatically generated"/>
          <p:cNvPicPr preferRelativeResize="0"/>
          <p:nvPr/>
        </p:nvPicPr>
        <p:blipFill rotWithShape="1">
          <a:blip r:embed="rId4">
            <a:alphaModFix/>
          </a:blip>
          <a:srcRect/>
          <a:stretch/>
        </p:blipFill>
        <p:spPr>
          <a:xfrm>
            <a:off x="21285280" y="16407091"/>
            <a:ext cx="6278989" cy="1732135"/>
          </a:xfrm>
          <a:prstGeom prst="rect">
            <a:avLst/>
          </a:prstGeom>
          <a:noFill/>
          <a:ln>
            <a:noFill/>
          </a:ln>
        </p:spPr>
      </p:pic>
      <p:pic>
        <p:nvPicPr>
          <p:cNvPr id="3" name="Picture 2">
            <a:extLst>
              <a:ext uri="{FF2B5EF4-FFF2-40B4-BE49-F238E27FC236}">
                <a16:creationId xmlns:a16="http://schemas.microsoft.com/office/drawing/2014/main" id="{74B14A66-F397-14CB-8528-881E660E064A}"/>
              </a:ext>
            </a:extLst>
          </p:cNvPr>
          <p:cNvPicPr>
            <a:picLocks noChangeAspect="1"/>
          </p:cNvPicPr>
          <p:nvPr/>
        </p:nvPicPr>
        <p:blipFill>
          <a:blip r:embed="rId5"/>
          <a:stretch>
            <a:fillRect/>
          </a:stretch>
        </p:blipFill>
        <p:spPr>
          <a:xfrm>
            <a:off x="2336897" y="16407091"/>
            <a:ext cx="4466006" cy="3884082"/>
          </a:xfrm>
          <a:prstGeom prst="rect">
            <a:avLst/>
          </a:prstGeom>
        </p:spPr>
      </p:pic>
      <p:pic>
        <p:nvPicPr>
          <p:cNvPr id="5" name="Picture 4">
            <a:extLst>
              <a:ext uri="{FF2B5EF4-FFF2-40B4-BE49-F238E27FC236}">
                <a16:creationId xmlns:a16="http://schemas.microsoft.com/office/drawing/2014/main" id="{F6B12246-66E9-9D51-BF29-1C8DB87CF853}"/>
              </a:ext>
            </a:extLst>
          </p:cNvPr>
          <p:cNvPicPr>
            <a:picLocks noChangeAspect="1"/>
          </p:cNvPicPr>
          <p:nvPr/>
        </p:nvPicPr>
        <p:blipFill>
          <a:blip r:embed="rId6"/>
          <a:stretch>
            <a:fillRect/>
          </a:stretch>
        </p:blipFill>
        <p:spPr>
          <a:xfrm>
            <a:off x="7041717" y="16473221"/>
            <a:ext cx="4466006" cy="3884082"/>
          </a:xfrm>
          <a:prstGeom prst="rect">
            <a:avLst/>
          </a:prstGeom>
        </p:spPr>
      </p:pic>
      <p:pic>
        <p:nvPicPr>
          <p:cNvPr id="7" name="Picture 6">
            <a:extLst>
              <a:ext uri="{FF2B5EF4-FFF2-40B4-BE49-F238E27FC236}">
                <a16:creationId xmlns:a16="http://schemas.microsoft.com/office/drawing/2014/main" id="{40914D22-6CC8-5CA1-95DB-4AAB701FAE10}"/>
              </a:ext>
            </a:extLst>
          </p:cNvPr>
          <p:cNvPicPr>
            <a:picLocks noChangeAspect="1"/>
          </p:cNvPicPr>
          <p:nvPr/>
        </p:nvPicPr>
        <p:blipFill>
          <a:blip r:embed="rId7"/>
          <a:stretch>
            <a:fillRect/>
          </a:stretch>
        </p:blipFill>
        <p:spPr>
          <a:xfrm>
            <a:off x="2104400" y="20668328"/>
            <a:ext cx="4466005" cy="3884082"/>
          </a:xfrm>
          <a:prstGeom prst="rect">
            <a:avLst/>
          </a:prstGeom>
        </p:spPr>
      </p:pic>
      <p:pic>
        <p:nvPicPr>
          <p:cNvPr id="10" name="Picture 9">
            <a:extLst>
              <a:ext uri="{FF2B5EF4-FFF2-40B4-BE49-F238E27FC236}">
                <a16:creationId xmlns:a16="http://schemas.microsoft.com/office/drawing/2014/main" id="{7D3D84CA-2760-515B-B996-17DFB883DBD7}"/>
              </a:ext>
            </a:extLst>
          </p:cNvPr>
          <p:cNvPicPr>
            <a:picLocks noChangeAspect="1"/>
          </p:cNvPicPr>
          <p:nvPr/>
        </p:nvPicPr>
        <p:blipFill>
          <a:blip r:embed="rId8"/>
          <a:stretch>
            <a:fillRect/>
          </a:stretch>
        </p:blipFill>
        <p:spPr>
          <a:xfrm>
            <a:off x="7147177" y="20747367"/>
            <a:ext cx="4360546" cy="379236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455</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Oswald</vt:lpstr>
      <vt:lpstr>Oi</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matias volonte</dc:creator>
  <cp:lastModifiedBy>Karina FCB</cp:lastModifiedBy>
  <cp:revision>7</cp:revision>
  <dcterms:modified xsi:type="dcterms:W3CDTF">2024-12-11T05:16:20Z</dcterms:modified>
</cp:coreProperties>
</file>