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8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9323-59AE-4642-81C4-6D1CAA2C7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AB79F-0BB3-459F-9E7A-59D48D510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5316-4E73-487B-9855-9CB2FEA7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BB54-58CA-4484-8590-230FCE7E9B8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5F5C-B18A-46EB-82B0-6B4AAC3E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DF3D-A93B-4C3F-A44C-872CA76A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DCC0-36F6-4D23-BCBF-EE887599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FB34-B2DD-4C91-AF33-69B57F0E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56685-ABF6-4D77-A3FE-ED7B840E8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4763-3B74-454E-83CB-EB84E5B6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BB54-58CA-4484-8590-230FCE7E9B8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CF51-3CFE-4913-934F-F998E57A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E468-F9E0-4DA3-91EC-E740DA26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DCC0-36F6-4D23-BCBF-EE887599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5DB16-B0C4-4F1C-A409-C6DC15496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9D51A-4E00-4024-A3F8-9ECDF9BC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66CE-CA9B-43A1-8D69-ADD52DD9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BB54-58CA-4484-8590-230FCE7E9B8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4DD0-43FE-4832-B5C6-EE3B7212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9DBF7-A621-4CDD-BB2E-168F3AC3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DCC0-36F6-4D23-BCBF-EE887599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94AB-5373-4A52-B67F-00EEAC53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2E1F-2349-453F-9766-5D478360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7AAB-6F61-4076-82A5-51E04707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BB54-58CA-4484-8590-230FCE7E9B8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0A24-FB0F-4E77-8C07-06861529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85262-A6A0-46D3-8017-644292F4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DCC0-36F6-4D23-BCBF-EE887599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C995-4A47-45B1-AE5F-44AD91EF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5C280-B336-416E-842A-755D3712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8ACC-FAF3-463C-B407-C527AA96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BB54-58CA-4484-8590-230FCE7E9B8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7484-2FB6-41C2-A18A-F979A243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A937A-3681-48B4-AC13-621FDB93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DCC0-36F6-4D23-BCBF-EE887599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6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0546-DD5D-41CE-824B-7B1CDF0A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3F2B-3F76-4591-87E1-3F18EAA83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BEFA1-3917-4A15-A03B-5DD397AC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6F81B-9ED5-4130-A4A9-8D5EC512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BB54-58CA-4484-8590-230FCE7E9B8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94EA4-CF0D-4E72-8543-627C2891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0F4FF-27C4-4F2B-A20A-0CDE6E6E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DCC0-36F6-4D23-BCBF-EE887599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9A6F-5812-4A85-80A0-DE14A0E2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7AA6-DA7E-4F7B-8525-9C696B12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CAFAA-12BC-4F70-9B66-F866F524B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CDB60-57FF-4168-BBCD-F54DF120D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F1C18-20DE-4CE5-8DA1-685ED1901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B4301-EF8F-4A86-B90B-254D2FFA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BB54-58CA-4484-8590-230FCE7E9B8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166B7-D722-4736-A7BB-F1A21EF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C4B1A-853F-49C0-8142-EC1EE30C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DCC0-36F6-4D23-BCBF-EE887599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1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AE12-DC78-482C-A34E-1D244EA6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28BC0-966E-40F2-8B16-734C9E3F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BB54-58CA-4484-8590-230FCE7E9B8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6A28-9344-42BF-AA35-095565CB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37EF5-BF68-4A92-A166-3302AF88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DCC0-36F6-4D23-BCBF-EE887599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5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BAC3B-D3A7-428F-8E4A-0E5C4BC7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BB54-58CA-4484-8590-230FCE7E9B8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A92-8877-45D5-9A64-A18A4387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2E710-1E71-46FE-B81B-BC08D814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DCC0-36F6-4D23-BCBF-EE887599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DBC0-B49F-4983-812A-613BAC5B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D7A3-7C9A-476F-A458-AC777A7A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EBB6-622C-425A-9E30-2687EA8EF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401AB-334B-43F1-8DE0-CBC479B6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BB54-58CA-4484-8590-230FCE7E9B8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A900D-28D9-4AA2-B23B-C18A0A17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4EC79-85E9-4952-8CFE-4B527FE9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DCC0-36F6-4D23-BCBF-EE887599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DC3F-FF5D-4FD1-B0DF-1F702350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A1023-AFF9-426A-A8AF-59F268F0F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9BB7-1ACF-42B1-8726-B28E3588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34D76-9AF4-4377-B152-34577B30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BB54-58CA-4484-8590-230FCE7E9B8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C606-FDA3-47CE-8FC8-D3A53D0B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3CB0F-52CA-4665-9476-9BEC0F4D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DCC0-36F6-4D23-BCBF-EE887599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9BF07-C977-449E-8CBE-97731DEC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B8C9-C19B-4BDF-80E0-535467E2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2F5D5-AED6-42F1-9F5C-58D1988DA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5BB54-58CA-4484-8590-230FCE7E9B8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847F-75B4-4619-9E6C-7E7E8FA4E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2FC3-1A23-42D1-B8E5-B1B14D838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DCC0-36F6-4D23-BCBF-EE887599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569" y="347525"/>
            <a:ext cx="3904754" cy="28345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5" t="12427" r="31697" b="28666"/>
          <a:stretch/>
        </p:blipFill>
        <p:spPr>
          <a:xfrm>
            <a:off x="1948543" y="1969940"/>
            <a:ext cx="3385457" cy="3070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599" y="347525"/>
            <a:ext cx="244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aphicFrame>
        <p:nvGraphicFramePr>
          <p:cNvPr id="4" name="对象 1"/>
          <p:cNvGraphicFramePr>
            <a:graphicFrameLocks noChangeAspect="1"/>
          </p:cNvGraphicFramePr>
          <p:nvPr>
            <p:extLst/>
          </p:nvPr>
        </p:nvGraphicFramePr>
        <p:xfrm>
          <a:off x="1662954" y="586407"/>
          <a:ext cx="4005699" cy="86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S ChemDraw Drawing" r:id="rId5" imgW="6443219" imgH="1386379" progId="ChemDraw.Document.6.0">
                  <p:embed/>
                </p:oleObj>
              </mc:Choice>
              <mc:Fallback>
                <p:oleObj name="CS ChemDraw Drawing" r:id="rId5" imgW="6443219" imgH="1386379" progId="ChemDraw.Document.6.0">
                  <p:embed/>
                  <p:pic>
                    <p:nvPicPr>
                      <p:cNvPr id="4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2954" y="586407"/>
                        <a:ext cx="4005699" cy="861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5599" y="1969940"/>
            <a:ext cx="44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12222"/>
          <a:stretch/>
        </p:blipFill>
        <p:spPr>
          <a:xfrm>
            <a:off x="7369569" y="3486469"/>
            <a:ext cx="3904754" cy="31072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69569" y="3486469"/>
            <a:ext cx="48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9371" y="182019"/>
            <a:ext cx="44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5958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CF291A-07A5-489F-9162-E913CC9D8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964" y="1609238"/>
            <a:ext cx="3385457" cy="34558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BE0E6A-921A-4124-9EF9-7923D5FEA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5" t="12427" r="31697" b="28666"/>
          <a:stretch/>
        </p:blipFill>
        <p:spPr>
          <a:xfrm>
            <a:off x="5233273" y="3692587"/>
            <a:ext cx="2453419" cy="2224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CC7B6-5022-4470-9E52-2CA33B9F6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57" y="1393141"/>
            <a:ext cx="2785755" cy="25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2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9522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 ChemDraw Drawing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cactus</dc:creator>
  <cp:lastModifiedBy>cactus</cp:lastModifiedBy>
  <cp:revision>3</cp:revision>
  <dcterms:created xsi:type="dcterms:W3CDTF">2019-11-26T03:53:52Z</dcterms:created>
  <dcterms:modified xsi:type="dcterms:W3CDTF">2019-12-02T18:36:10Z</dcterms:modified>
</cp:coreProperties>
</file>