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4401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4775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7094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531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2742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907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928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15199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0782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9974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2660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7916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578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51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322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8006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158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D04F57-43FF-4E00-A834-F3E8431846E6}" type="datetimeFigureOut">
              <a:rPr lang="es-CR" smtClean="0"/>
              <a:t>26/5/2022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C7717D7-B683-4955-8DA9-ACBC141157F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52491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9127-884A-F120-4CC3-C62064FC6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2311378"/>
            <a:ext cx="9144000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CRISP-DM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Cross   Industry  Standard  Process  for  Data  Mining </a:t>
            </a:r>
            <a:endParaRPr lang="es-CR" sz="2000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6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9D2A8-756C-33EB-0D5F-9F6E537D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4" y="1758347"/>
            <a:ext cx="5743575" cy="4871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2CD88-1192-3F55-80B2-78F81D3FCF07}"/>
              </a:ext>
            </a:extLst>
          </p:cNvPr>
          <p:cNvSpPr txBox="1"/>
          <p:nvPr/>
        </p:nvSpPr>
        <p:spPr>
          <a:xfrm>
            <a:off x="2295525" y="1009650"/>
            <a:ext cx="621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mineria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8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DCC56-C901-0D69-C533-44B88ADC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1" y="2373341"/>
            <a:ext cx="3033713" cy="1720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35653-AFC8-6E14-639F-9B110C62C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3" y="2373341"/>
            <a:ext cx="3341747" cy="19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C6EED-ECE8-9733-5C7F-108EFC06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1" y="1236371"/>
            <a:ext cx="2824162" cy="43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2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1CE64-16F9-B02B-B09B-954E8F15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0" y="2209990"/>
            <a:ext cx="3371850" cy="20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2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2D0B7F-C372-D7D7-CAE5-F3910372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2098805"/>
            <a:ext cx="3623187" cy="22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7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DF259D-1C66-536D-2A3A-759B92F62D20}"/>
              </a:ext>
            </a:extLst>
          </p:cNvPr>
          <p:cNvSpPr txBox="1"/>
          <p:nvPr/>
        </p:nvSpPr>
        <p:spPr>
          <a:xfrm>
            <a:off x="2667000" y="1638300"/>
            <a:ext cx="6772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Participantes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Jimena Badilla </a:t>
            </a:r>
          </a:p>
          <a:p>
            <a:r>
              <a:rPr lang="en-US" dirty="0"/>
              <a:t>Nicole Cubero</a:t>
            </a:r>
          </a:p>
          <a:p>
            <a:r>
              <a:rPr lang="en-US" dirty="0"/>
              <a:t>Christian Acuna </a:t>
            </a:r>
          </a:p>
          <a:p>
            <a:r>
              <a:rPr lang="en-US" dirty="0" err="1"/>
              <a:t>Haffet</a:t>
            </a:r>
            <a:r>
              <a:rPr lang="en-US" dirty="0"/>
              <a:t> Calderon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553055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26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Corbel</vt:lpstr>
      <vt:lpstr>Depth</vt:lpstr>
      <vt:lpstr>CRISP-DM Cross   Industry  Standard  Process  for  Data  Mining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CRISP-DM Cross   Industry  Standard  Process  for  Data  Mining </dc:title>
  <dc:creator>Jimena Badilla</dc:creator>
  <cp:lastModifiedBy>Jimena Badilla</cp:lastModifiedBy>
  <cp:revision>1</cp:revision>
  <dcterms:created xsi:type="dcterms:W3CDTF">2022-05-27T02:14:49Z</dcterms:created>
  <dcterms:modified xsi:type="dcterms:W3CDTF">2022-05-27T02:29:03Z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230b2d1e-f439-4225-b4fb-3f54b4d525c2</vt:lpwstr>
  </property>
  <property fmtid="{D5CDD505-2E9C-101B-9397-08002B2CF9AE}" pid="3" name="Classified By">
    <vt:lpwstr>Jimena Badilla</vt:lpwstr>
  </property>
  <property fmtid="{D5CDD505-2E9C-101B-9397-08002B2CF9AE}" pid="4" name="Date and Time">
    <vt:lpwstr>5/26/2022 8:28 PM</vt:lpwstr>
  </property>
  <property fmtid="{D5CDD505-2E9C-101B-9397-08002B2CF9AE}" pid="5" name="WUClass">
    <vt:lpwstr>CL6</vt:lpwstr>
  </property>
  <property fmtid="{D5CDD505-2E9C-101B-9397-08002B2CF9AE}" pid="6" name="Footer">
    <vt:lpwstr>N</vt:lpwstr>
  </property>
</Properties>
</file>