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0" d="100"/>
          <a:sy n="50" d="100"/>
        </p:scale>
        <p:origin x="130" y="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015271" y="2170271"/>
            <a:ext cx="2480652" cy="914400"/>
            <a:chOff x="1291247" y="1371600"/>
            <a:chExt cx="2480652" cy="914400"/>
          </a:xfrm>
        </p:grpSpPr>
        <p:sp>
          <p:nvSpPr>
            <p:cNvPr id="2" name="Rounded Rectangle 1"/>
            <p:cNvSpPr/>
            <p:nvPr/>
          </p:nvSpPr>
          <p:spPr>
            <a:xfrm>
              <a:off x="1291247" y="1371600"/>
              <a:ext cx="2480652" cy="914400"/>
            </a:xfrm>
            <a:custGeom>
              <a:avLst/>
              <a:gdLst/>
              <a:ahLst/>
              <a:cxnLst/>
              <a:rect l="0" t="0" r="0" b="0"/>
              <a:pathLst>
                <a:path w="2480652" h="914400">
                  <a:moveTo>
                    <a:pt x="80352" y="114300"/>
                  </a:moveTo>
                  <a:cubicBezTo>
                    <a:pt x="80352" y="51174"/>
                    <a:pt x="131527" y="0"/>
                    <a:pt x="194652" y="0"/>
                  </a:cubicBezTo>
                  <a:lnTo>
                    <a:pt x="194652" y="114300"/>
                  </a:lnTo>
                  <a:close/>
                  <a:moveTo>
                    <a:pt x="194653" y="114300"/>
                  </a:moveTo>
                  <a:lnTo>
                    <a:pt x="194652" y="0"/>
                  </a:lnTo>
                  <a:lnTo>
                    <a:pt x="2366352" y="0"/>
                  </a:lnTo>
                  <a:lnTo>
                    <a:pt x="2366352" y="114300"/>
                  </a:lnTo>
                  <a:close/>
                  <a:moveTo>
                    <a:pt x="2366352" y="114300"/>
                  </a:moveTo>
                  <a:lnTo>
                    <a:pt x="2366352" y="0"/>
                  </a:lnTo>
                  <a:cubicBezTo>
                    <a:pt x="2429478" y="0"/>
                    <a:pt x="2480652" y="51174"/>
                    <a:pt x="2480652" y="114300"/>
                  </a:cubicBezTo>
                  <a:close/>
                  <a:moveTo>
                    <a:pt x="80352" y="685800"/>
                  </a:moveTo>
                  <a:lnTo>
                    <a:pt x="80352" y="114300"/>
                  </a:lnTo>
                  <a:lnTo>
                    <a:pt x="2480652" y="114300"/>
                  </a:lnTo>
                  <a:lnTo>
                    <a:pt x="2480652" y="685800"/>
                  </a:lnTo>
                  <a:close/>
                  <a:moveTo>
                    <a:pt x="2366352" y="685800"/>
                  </a:moveTo>
                  <a:lnTo>
                    <a:pt x="2366352" y="914400"/>
                  </a:lnTo>
                  <a:lnTo>
                    <a:pt x="194652" y="914400"/>
                  </a:lnTo>
                  <a:lnTo>
                    <a:pt x="194652" y="685800"/>
                  </a:lnTo>
                  <a:close/>
                  <a:moveTo>
                    <a:pt x="2366352" y="800100"/>
                  </a:moveTo>
                  <a:lnTo>
                    <a:pt x="2366352" y="685800"/>
                  </a:lnTo>
                  <a:lnTo>
                    <a:pt x="2480652" y="685800"/>
                  </a:lnTo>
                  <a:lnTo>
                    <a:pt x="2480652" y="800100"/>
                  </a:lnTo>
                  <a:cubicBezTo>
                    <a:pt x="2480652" y="863225"/>
                    <a:pt x="2429478" y="914400"/>
                    <a:pt x="2366352" y="914400"/>
                  </a:cubicBezTo>
                  <a:close/>
                  <a:moveTo>
                    <a:pt x="194656" y="914400"/>
                  </a:moveTo>
                  <a:cubicBezTo>
                    <a:pt x="132744" y="914400"/>
                    <a:pt x="80356" y="862012"/>
                    <a:pt x="80356" y="800100"/>
                  </a:cubicBezTo>
                  <a:lnTo>
                    <a:pt x="12332" y="759285"/>
                  </a:lnTo>
                  <a:cubicBezTo>
                    <a:pt x="0" y="751886"/>
                    <a:pt x="0" y="734013"/>
                    <a:pt x="12332" y="726614"/>
                  </a:cubicBezTo>
                  <a:lnTo>
                    <a:pt x="80356" y="685800"/>
                  </a:lnTo>
                  <a:lnTo>
                    <a:pt x="194656" y="685800"/>
                  </a:lnTo>
                  <a:close/>
                </a:path>
              </a:pathLst>
            </a:custGeom>
            <a:solidFill>
              <a:srgbClr val="1AC3F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291247" y="1371600"/>
              <a:ext cx="2480652" cy="914400"/>
            </a:xfrm>
            <a:custGeom>
              <a:avLst/>
              <a:gdLst/>
              <a:ahLst/>
              <a:cxnLst/>
              <a:rect l="0" t="0" r="0" b="0"/>
              <a:pathLst>
                <a:path w="2480652" h="914400">
                  <a:moveTo>
                    <a:pt x="80352" y="114300"/>
                  </a:moveTo>
                  <a:cubicBezTo>
                    <a:pt x="80352" y="51174"/>
                    <a:pt x="131527" y="0"/>
                    <a:pt x="194652" y="0"/>
                  </a:cubicBezTo>
                  <a:moveTo>
                    <a:pt x="2366352" y="0"/>
                  </a:moveTo>
                  <a:lnTo>
                    <a:pt x="194652" y="0"/>
                  </a:lnTo>
                  <a:moveTo>
                    <a:pt x="2366352" y="0"/>
                  </a:moveTo>
                  <a:cubicBezTo>
                    <a:pt x="2429478" y="0"/>
                    <a:pt x="2480652" y="51174"/>
                    <a:pt x="2480652" y="114300"/>
                  </a:cubicBezTo>
                  <a:moveTo>
                    <a:pt x="2480652" y="800100"/>
                  </a:moveTo>
                  <a:lnTo>
                    <a:pt x="2480652" y="114300"/>
                  </a:lnTo>
                  <a:moveTo>
                    <a:pt x="2480652" y="800100"/>
                  </a:moveTo>
                  <a:cubicBezTo>
                    <a:pt x="2480652" y="863225"/>
                    <a:pt x="2429478" y="914400"/>
                    <a:pt x="2366352" y="914400"/>
                  </a:cubicBezTo>
                  <a:moveTo>
                    <a:pt x="2366352" y="914400"/>
                  </a:moveTo>
                  <a:lnTo>
                    <a:pt x="194652" y="914400"/>
                  </a:lnTo>
                  <a:moveTo>
                    <a:pt x="194656" y="914400"/>
                  </a:moveTo>
                  <a:cubicBezTo>
                    <a:pt x="131530" y="914400"/>
                    <a:pt x="80356" y="863225"/>
                    <a:pt x="80356" y="800100"/>
                  </a:cubicBezTo>
                  <a:lnTo>
                    <a:pt x="12332" y="759285"/>
                  </a:lnTo>
                  <a:cubicBezTo>
                    <a:pt x="0" y="751886"/>
                    <a:pt x="0" y="734013"/>
                    <a:pt x="12332" y="726614"/>
                  </a:cubicBezTo>
                  <a:lnTo>
                    <a:pt x="80356" y="685800"/>
                  </a:lnTo>
                  <a:moveTo>
                    <a:pt x="80352" y="685800"/>
                  </a:moveTo>
                  <a:lnTo>
                    <a:pt x="80352" y="114300"/>
                  </a:lnTo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95624" y="3179921"/>
            <a:ext cx="3052156" cy="2057400"/>
            <a:chOff x="1371600" y="2381250"/>
            <a:chExt cx="3052156" cy="2057400"/>
          </a:xfrm>
        </p:grpSpPr>
        <p:sp>
          <p:nvSpPr>
            <p:cNvPr id="5" name="Rounded Rectangle 4"/>
            <p:cNvSpPr/>
            <p:nvPr/>
          </p:nvSpPr>
          <p:spPr>
            <a:xfrm>
              <a:off x="1371600" y="2381250"/>
              <a:ext cx="3052156" cy="2057400"/>
            </a:xfrm>
            <a:custGeom>
              <a:avLst/>
              <a:gdLst/>
              <a:ahLst/>
              <a:cxnLst/>
              <a:rect l="0" t="0" r="0" b="0"/>
              <a:pathLst>
                <a:path w="3052156" h="20574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lnTo>
                    <a:pt x="114300" y="114300"/>
                  </a:lnTo>
                  <a:close/>
                  <a:moveTo>
                    <a:pt x="114300" y="114300"/>
                  </a:moveTo>
                  <a:lnTo>
                    <a:pt x="114300" y="0"/>
                  </a:lnTo>
                  <a:lnTo>
                    <a:pt x="2857500" y="0"/>
                  </a:lnTo>
                  <a:lnTo>
                    <a:pt x="2857500" y="114300"/>
                  </a:lnTo>
                  <a:close/>
                  <a:moveTo>
                    <a:pt x="2857500" y="114300"/>
                  </a:moveTo>
                  <a:lnTo>
                    <a:pt x="2857500" y="0"/>
                  </a:lnTo>
                  <a:cubicBezTo>
                    <a:pt x="2920625" y="0"/>
                    <a:pt x="2971800" y="51174"/>
                    <a:pt x="2971800" y="114300"/>
                  </a:cubicBezTo>
                  <a:close/>
                  <a:moveTo>
                    <a:pt x="0" y="1828800"/>
                  </a:moveTo>
                  <a:lnTo>
                    <a:pt x="0" y="114300"/>
                  </a:lnTo>
                  <a:lnTo>
                    <a:pt x="2971800" y="114300"/>
                  </a:lnTo>
                  <a:lnTo>
                    <a:pt x="2971800" y="1828800"/>
                  </a:lnTo>
                  <a:close/>
                  <a:moveTo>
                    <a:pt x="2857500" y="1828800"/>
                  </a:moveTo>
                  <a:lnTo>
                    <a:pt x="2857500" y="2057400"/>
                  </a:lnTo>
                  <a:lnTo>
                    <a:pt x="114300" y="2057400"/>
                  </a:lnTo>
                  <a:lnTo>
                    <a:pt x="114300" y="1828800"/>
                  </a:lnTo>
                  <a:close/>
                  <a:moveTo>
                    <a:pt x="114300" y="2057400"/>
                  </a:moveTo>
                  <a:cubicBezTo>
                    <a:pt x="51174" y="2057400"/>
                    <a:pt x="0" y="2006225"/>
                    <a:pt x="0" y="1943100"/>
                  </a:cubicBezTo>
                  <a:lnTo>
                    <a:pt x="0" y="1828800"/>
                  </a:lnTo>
                  <a:lnTo>
                    <a:pt x="114300" y="1828800"/>
                  </a:lnTo>
                  <a:close/>
                  <a:moveTo>
                    <a:pt x="2857500" y="1828800"/>
                  </a:moveTo>
                  <a:lnTo>
                    <a:pt x="2971800" y="1828800"/>
                  </a:lnTo>
                  <a:lnTo>
                    <a:pt x="3039824" y="1869614"/>
                  </a:lnTo>
                  <a:cubicBezTo>
                    <a:pt x="3052156" y="1877013"/>
                    <a:pt x="3052156" y="1894886"/>
                    <a:pt x="3039824" y="1902285"/>
                  </a:cubicBezTo>
                  <a:lnTo>
                    <a:pt x="2971800" y="1943100"/>
                  </a:lnTo>
                  <a:cubicBezTo>
                    <a:pt x="2971800" y="2009775"/>
                    <a:pt x="2924175" y="2057400"/>
                    <a:pt x="2857500" y="2057400"/>
                  </a:cubicBezTo>
                  <a:close/>
                </a:path>
              </a:pathLst>
            </a:custGeom>
            <a:solidFill>
              <a:srgbClr val="A6DA3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71600" y="2381250"/>
              <a:ext cx="3052156" cy="2057400"/>
            </a:xfrm>
            <a:custGeom>
              <a:avLst/>
              <a:gdLst/>
              <a:ahLst/>
              <a:cxnLst/>
              <a:rect l="0" t="0" r="0" b="0"/>
              <a:pathLst>
                <a:path w="3052156" h="20574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moveTo>
                    <a:pt x="2857500" y="0"/>
                  </a:moveTo>
                  <a:lnTo>
                    <a:pt x="114300" y="0"/>
                  </a:lnTo>
                  <a:moveTo>
                    <a:pt x="2857500" y="0"/>
                  </a:moveTo>
                  <a:cubicBezTo>
                    <a:pt x="2920625" y="0"/>
                    <a:pt x="2971800" y="51174"/>
                    <a:pt x="2971800" y="114300"/>
                  </a:cubicBezTo>
                  <a:moveTo>
                    <a:pt x="2971800" y="114300"/>
                  </a:moveTo>
                  <a:lnTo>
                    <a:pt x="2971800" y="1828800"/>
                  </a:lnTo>
                  <a:moveTo>
                    <a:pt x="2971800" y="1828800"/>
                  </a:moveTo>
                  <a:lnTo>
                    <a:pt x="3039824" y="1869614"/>
                  </a:lnTo>
                  <a:cubicBezTo>
                    <a:pt x="3052156" y="1877013"/>
                    <a:pt x="3052156" y="1894886"/>
                    <a:pt x="3039824" y="1902285"/>
                  </a:cubicBezTo>
                  <a:lnTo>
                    <a:pt x="2971800" y="1943100"/>
                  </a:lnTo>
                  <a:cubicBezTo>
                    <a:pt x="2971800" y="2006225"/>
                    <a:pt x="2920625" y="2057400"/>
                    <a:pt x="2857500" y="2057400"/>
                  </a:cubicBezTo>
                  <a:moveTo>
                    <a:pt x="2857500" y="2057400"/>
                  </a:moveTo>
                  <a:lnTo>
                    <a:pt x="114300" y="2057400"/>
                  </a:lnTo>
                  <a:moveTo>
                    <a:pt x="114300" y="2057400"/>
                  </a:moveTo>
                  <a:cubicBezTo>
                    <a:pt x="51174" y="2057400"/>
                    <a:pt x="0" y="2006225"/>
                    <a:pt x="0" y="1943100"/>
                  </a:cubicBezTo>
                  <a:moveTo>
                    <a:pt x="0" y="1943084"/>
                  </a:moveTo>
                  <a:lnTo>
                    <a:pt x="0" y="114300"/>
                  </a:lnTo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124075" y="4286150"/>
            <a:ext cx="711341" cy="1255959"/>
            <a:chOff x="400051" y="3487479"/>
            <a:chExt cx="711341" cy="1255959"/>
          </a:xfrm>
        </p:grpSpPr>
        <p:sp>
          <p:nvSpPr>
            <p:cNvPr id="8" name="Rounded Rectangle 7"/>
            <p:cNvSpPr/>
            <p:nvPr/>
          </p:nvSpPr>
          <p:spPr>
            <a:xfrm>
              <a:off x="400051" y="4182777"/>
              <a:ext cx="666553" cy="560661"/>
            </a:xfrm>
            <a:custGeom>
              <a:avLst/>
              <a:gdLst/>
              <a:ahLst/>
              <a:cxnLst/>
              <a:rect l="0" t="0" r="0" b="0"/>
              <a:pathLst>
                <a:path w="666553" h="560661">
                  <a:moveTo>
                    <a:pt x="0" y="334773"/>
                  </a:moveTo>
                  <a:cubicBezTo>
                    <a:pt x="0" y="169279"/>
                    <a:pt x="114579" y="31320"/>
                    <a:pt x="267148" y="0"/>
                  </a:cubicBezTo>
                  <a:cubicBezTo>
                    <a:pt x="267148" y="0"/>
                    <a:pt x="233123" y="62373"/>
                    <a:pt x="262825" y="123008"/>
                  </a:cubicBezTo>
                  <a:cubicBezTo>
                    <a:pt x="269232" y="136088"/>
                    <a:pt x="288930" y="133521"/>
                    <a:pt x="296505" y="121097"/>
                  </a:cubicBezTo>
                  <a:cubicBezTo>
                    <a:pt x="304579" y="107858"/>
                    <a:pt x="313449" y="94475"/>
                    <a:pt x="317275" y="87718"/>
                  </a:cubicBezTo>
                  <a:lnTo>
                    <a:pt x="322748" y="78425"/>
                  </a:lnTo>
                  <a:cubicBezTo>
                    <a:pt x="331177" y="64646"/>
                    <a:pt x="338129" y="55538"/>
                    <a:pt x="338129" y="55538"/>
                  </a:cubicBezTo>
                  <a:cubicBezTo>
                    <a:pt x="338129" y="55538"/>
                    <a:pt x="348783" y="98262"/>
                    <a:pt x="360247" y="118583"/>
                  </a:cubicBezTo>
                  <a:cubicBezTo>
                    <a:pt x="360247" y="118583"/>
                    <a:pt x="360247" y="256061"/>
                    <a:pt x="332465" y="434679"/>
                  </a:cubicBezTo>
                  <a:cubicBezTo>
                    <a:pt x="360247" y="485577"/>
                    <a:pt x="398786" y="510176"/>
                    <a:pt x="398786" y="510176"/>
                  </a:cubicBezTo>
                  <a:cubicBezTo>
                    <a:pt x="398786" y="510176"/>
                    <a:pt x="436237" y="478597"/>
                    <a:pt x="455945" y="434679"/>
                  </a:cubicBezTo>
                  <a:cubicBezTo>
                    <a:pt x="436237" y="240131"/>
                    <a:pt x="404261" y="118583"/>
                    <a:pt x="404261" y="118583"/>
                  </a:cubicBezTo>
                  <a:cubicBezTo>
                    <a:pt x="418095" y="83976"/>
                    <a:pt x="414012" y="55519"/>
                    <a:pt x="414012" y="55519"/>
                  </a:cubicBezTo>
                  <a:cubicBezTo>
                    <a:pt x="414012" y="55519"/>
                    <a:pt x="441745" y="79257"/>
                    <a:pt x="457140" y="114894"/>
                  </a:cubicBezTo>
                  <a:cubicBezTo>
                    <a:pt x="460790" y="123342"/>
                    <a:pt x="472614" y="123898"/>
                    <a:pt x="473714" y="114743"/>
                  </a:cubicBezTo>
                  <a:cubicBezTo>
                    <a:pt x="479385" y="67568"/>
                    <a:pt x="456515" y="17478"/>
                    <a:pt x="456515" y="17478"/>
                  </a:cubicBezTo>
                  <a:cubicBezTo>
                    <a:pt x="579570" y="67681"/>
                    <a:pt x="666553" y="190823"/>
                    <a:pt x="666553" y="334774"/>
                  </a:cubicBezTo>
                  <a:lnTo>
                    <a:pt x="666553" y="560661"/>
                  </a:lnTo>
                  <a:lnTo>
                    <a:pt x="0" y="560661"/>
                  </a:lnTo>
                  <a:close/>
                  <a:moveTo>
                    <a:pt x="322748" y="78425"/>
                  </a:moveTo>
                  <a:cubicBezTo>
                    <a:pt x="320971" y="81331"/>
                    <a:pt x="319130" y="84441"/>
                    <a:pt x="317275" y="87718"/>
                  </a:cubicBezTo>
                  <a:close/>
                </a:path>
              </a:pathLst>
            </a:custGeom>
            <a:solidFill>
              <a:srgbClr val="1AC3F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33177" y="4159039"/>
              <a:ext cx="246262" cy="159830"/>
            </a:xfrm>
            <a:custGeom>
              <a:avLst/>
              <a:gdLst/>
              <a:ahLst/>
              <a:cxnLst/>
              <a:rect l="0" t="0" r="0" b="0"/>
              <a:pathLst>
                <a:path w="246262" h="159830">
                  <a:moveTo>
                    <a:pt x="34024" y="23742"/>
                  </a:moveTo>
                  <a:lnTo>
                    <a:pt x="71270" y="0"/>
                  </a:lnTo>
                  <a:lnTo>
                    <a:pt x="105022" y="79262"/>
                  </a:lnTo>
                  <a:cubicBezTo>
                    <a:pt x="105022" y="79262"/>
                    <a:pt x="98054" y="88388"/>
                    <a:pt x="89624" y="102168"/>
                  </a:cubicBezTo>
                  <a:cubicBezTo>
                    <a:pt x="87848" y="105073"/>
                    <a:pt x="86006" y="108183"/>
                    <a:pt x="84151" y="111460"/>
                  </a:cubicBezTo>
                  <a:cubicBezTo>
                    <a:pt x="80326" y="118217"/>
                    <a:pt x="71455" y="131600"/>
                    <a:pt x="63382" y="144840"/>
                  </a:cubicBezTo>
                  <a:cubicBezTo>
                    <a:pt x="55806" y="157263"/>
                    <a:pt x="36109" y="159830"/>
                    <a:pt x="29701" y="146750"/>
                  </a:cubicBezTo>
                  <a:cubicBezTo>
                    <a:pt x="0" y="86115"/>
                    <a:pt x="34024" y="23742"/>
                    <a:pt x="34024" y="23742"/>
                  </a:cubicBezTo>
                  <a:close/>
                  <a:moveTo>
                    <a:pt x="240591" y="138485"/>
                  </a:moveTo>
                  <a:cubicBezTo>
                    <a:pt x="239490" y="147640"/>
                    <a:pt x="227666" y="147084"/>
                    <a:pt x="224017" y="138636"/>
                  </a:cubicBezTo>
                  <a:cubicBezTo>
                    <a:pt x="208621" y="102999"/>
                    <a:pt x="180889" y="79262"/>
                    <a:pt x="180889" y="79262"/>
                  </a:cubicBezTo>
                  <a:lnTo>
                    <a:pt x="202913" y="14893"/>
                  </a:lnTo>
                  <a:lnTo>
                    <a:pt x="223391" y="41220"/>
                  </a:lnTo>
                  <a:cubicBezTo>
                    <a:pt x="223391" y="41220"/>
                    <a:pt x="246262" y="91310"/>
                    <a:pt x="240591" y="138485"/>
                  </a:cubicBezTo>
                  <a:close/>
                  <a:moveTo>
                    <a:pt x="84151" y="111460"/>
                  </a:moveTo>
                  <a:lnTo>
                    <a:pt x="89624" y="102168"/>
                  </a:lnTo>
                  <a:close/>
                </a:path>
              </a:pathLst>
            </a:custGeom>
            <a:solidFill>
              <a:srgbClr val="1AC3F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10903" y="3487479"/>
              <a:ext cx="600489" cy="414252"/>
            </a:xfrm>
            <a:custGeom>
              <a:avLst/>
              <a:gdLst/>
              <a:ahLst/>
              <a:cxnLst/>
              <a:rect l="0" t="0" r="0" b="0"/>
              <a:pathLst>
                <a:path w="600489" h="414252">
                  <a:moveTo>
                    <a:pt x="477201" y="388665"/>
                  </a:moveTo>
                  <a:lnTo>
                    <a:pt x="477201" y="280688"/>
                  </a:lnTo>
                  <a:cubicBezTo>
                    <a:pt x="477201" y="280688"/>
                    <a:pt x="360265" y="303518"/>
                    <a:pt x="277517" y="280688"/>
                  </a:cubicBezTo>
                  <a:cubicBezTo>
                    <a:pt x="194770" y="257856"/>
                    <a:pt x="149211" y="191247"/>
                    <a:pt x="149211" y="191247"/>
                  </a:cubicBezTo>
                  <a:cubicBezTo>
                    <a:pt x="149211" y="220761"/>
                    <a:pt x="145370" y="322966"/>
                    <a:pt x="93078" y="384423"/>
                  </a:cubicBezTo>
                  <a:cubicBezTo>
                    <a:pt x="85964" y="381875"/>
                    <a:pt x="80130" y="380296"/>
                    <a:pt x="67820" y="385420"/>
                  </a:cubicBezTo>
                  <a:cubicBezTo>
                    <a:pt x="55511" y="390545"/>
                    <a:pt x="47131" y="402552"/>
                    <a:pt x="44213" y="414252"/>
                  </a:cubicBezTo>
                  <a:cubicBezTo>
                    <a:pt x="44213" y="414252"/>
                    <a:pt x="0" y="261783"/>
                    <a:pt x="23427" y="206323"/>
                  </a:cubicBezTo>
                  <a:cubicBezTo>
                    <a:pt x="56206" y="128730"/>
                    <a:pt x="106774" y="107881"/>
                    <a:pt x="106774" y="107881"/>
                  </a:cubicBezTo>
                  <a:cubicBezTo>
                    <a:pt x="129925" y="18762"/>
                    <a:pt x="264784" y="0"/>
                    <a:pt x="338290" y="32833"/>
                  </a:cubicBezTo>
                  <a:cubicBezTo>
                    <a:pt x="411797" y="65667"/>
                    <a:pt x="446755" y="119303"/>
                    <a:pt x="502319" y="58327"/>
                  </a:cubicBezTo>
                  <a:cubicBezTo>
                    <a:pt x="600489" y="207111"/>
                    <a:pt x="546611" y="360209"/>
                    <a:pt x="477201" y="388665"/>
                  </a:cubicBezTo>
                  <a:close/>
                </a:path>
              </a:pathLst>
            </a:custGeom>
            <a:solidFill>
              <a:srgbClr val="1AC3F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32513" y="4232188"/>
              <a:ext cx="123479" cy="460762"/>
            </a:xfrm>
            <a:custGeom>
              <a:avLst/>
              <a:gdLst/>
              <a:ahLst/>
              <a:cxnLst/>
              <a:rect l="0" t="0" r="0" b="0"/>
              <a:pathLst>
                <a:path w="123479" h="460762">
                  <a:moveTo>
                    <a:pt x="5664" y="6124"/>
                  </a:moveTo>
                  <a:cubicBezTo>
                    <a:pt x="5664" y="6124"/>
                    <a:pt x="23811" y="0"/>
                    <a:pt x="45904" y="0"/>
                  </a:cubicBezTo>
                  <a:cubicBezTo>
                    <a:pt x="68259" y="0"/>
                    <a:pt x="81530" y="6007"/>
                    <a:pt x="81530" y="6007"/>
                  </a:cubicBezTo>
                  <a:cubicBezTo>
                    <a:pt x="81530" y="6007"/>
                    <a:pt x="85629" y="34562"/>
                    <a:pt x="71795" y="69169"/>
                  </a:cubicBezTo>
                  <a:cubicBezTo>
                    <a:pt x="71795" y="69169"/>
                    <a:pt x="103771" y="190718"/>
                    <a:pt x="123479" y="385265"/>
                  </a:cubicBezTo>
                  <a:cubicBezTo>
                    <a:pt x="103771" y="429184"/>
                    <a:pt x="66320" y="460762"/>
                    <a:pt x="66320" y="460762"/>
                  </a:cubicBezTo>
                  <a:cubicBezTo>
                    <a:pt x="66320" y="460762"/>
                    <a:pt x="27782" y="436164"/>
                    <a:pt x="0" y="385265"/>
                  </a:cubicBezTo>
                  <a:cubicBezTo>
                    <a:pt x="27782" y="206647"/>
                    <a:pt x="27782" y="69169"/>
                    <a:pt x="27782" y="69169"/>
                  </a:cubicBezTo>
                  <a:cubicBezTo>
                    <a:pt x="16317" y="48849"/>
                    <a:pt x="5664" y="6124"/>
                    <a:pt x="5664" y="6124"/>
                  </a:cubicBezTo>
                  <a:close/>
                </a:path>
              </a:pathLst>
            </a:custGeom>
            <a:solidFill>
              <a:srgbClr val="1AC3F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00051" y="4182777"/>
              <a:ext cx="666553" cy="560661"/>
            </a:xfrm>
            <a:custGeom>
              <a:avLst/>
              <a:gdLst/>
              <a:ahLst/>
              <a:cxnLst/>
              <a:rect l="0" t="0" r="0" b="0"/>
              <a:pathLst>
                <a:path w="666553" h="560661">
                  <a:moveTo>
                    <a:pt x="0" y="334773"/>
                  </a:moveTo>
                  <a:cubicBezTo>
                    <a:pt x="0" y="169279"/>
                    <a:pt x="114579" y="31320"/>
                    <a:pt x="267148" y="0"/>
                  </a:cubicBezTo>
                  <a:cubicBezTo>
                    <a:pt x="267148" y="0"/>
                    <a:pt x="233123" y="62373"/>
                    <a:pt x="262825" y="123008"/>
                  </a:cubicBezTo>
                  <a:cubicBezTo>
                    <a:pt x="269232" y="136088"/>
                    <a:pt x="288930" y="133521"/>
                    <a:pt x="296505" y="121097"/>
                  </a:cubicBezTo>
                  <a:cubicBezTo>
                    <a:pt x="304579" y="107858"/>
                    <a:pt x="313449" y="94475"/>
                    <a:pt x="317275" y="87718"/>
                  </a:cubicBezTo>
                  <a:lnTo>
                    <a:pt x="322748" y="78425"/>
                  </a:lnTo>
                  <a:cubicBezTo>
                    <a:pt x="331177" y="64646"/>
                    <a:pt x="338129" y="55538"/>
                    <a:pt x="338129" y="55538"/>
                  </a:cubicBezTo>
                  <a:cubicBezTo>
                    <a:pt x="338129" y="55538"/>
                    <a:pt x="348783" y="98262"/>
                    <a:pt x="360247" y="118583"/>
                  </a:cubicBezTo>
                  <a:cubicBezTo>
                    <a:pt x="360247" y="118583"/>
                    <a:pt x="360247" y="256061"/>
                    <a:pt x="332465" y="434679"/>
                  </a:cubicBezTo>
                  <a:cubicBezTo>
                    <a:pt x="360247" y="485577"/>
                    <a:pt x="398786" y="510176"/>
                    <a:pt x="398786" y="510176"/>
                  </a:cubicBezTo>
                  <a:cubicBezTo>
                    <a:pt x="398786" y="510176"/>
                    <a:pt x="436237" y="478597"/>
                    <a:pt x="455945" y="434679"/>
                  </a:cubicBezTo>
                  <a:cubicBezTo>
                    <a:pt x="436237" y="240131"/>
                    <a:pt x="404261" y="118583"/>
                    <a:pt x="404261" y="118583"/>
                  </a:cubicBezTo>
                  <a:cubicBezTo>
                    <a:pt x="418095" y="83976"/>
                    <a:pt x="414012" y="55519"/>
                    <a:pt x="414012" y="55519"/>
                  </a:cubicBezTo>
                  <a:cubicBezTo>
                    <a:pt x="414012" y="55519"/>
                    <a:pt x="441745" y="79257"/>
                    <a:pt x="457140" y="114894"/>
                  </a:cubicBezTo>
                  <a:cubicBezTo>
                    <a:pt x="460790" y="123342"/>
                    <a:pt x="472614" y="123898"/>
                    <a:pt x="473714" y="114743"/>
                  </a:cubicBezTo>
                  <a:cubicBezTo>
                    <a:pt x="479385" y="67568"/>
                    <a:pt x="456515" y="17478"/>
                    <a:pt x="456515" y="17478"/>
                  </a:cubicBezTo>
                  <a:cubicBezTo>
                    <a:pt x="579570" y="67681"/>
                    <a:pt x="666553" y="190823"/>
                    <a:pt x="666553" y="334774"/>
                  </a:cubicBezTo>
                  <a:lnTo>
                    <a:pt x="666553" y="560661"/>
                  </a:lnTo>
                  <a:lnTo>
                    <a:pt x="0" y="560661"/>
                  </a:lnTo>
                  <a:close/>
                  <a:moveTo>
                    <a:pt x="322748" y="78425"/>
                  </a:moveTo>
                  <a:cubicBezTo>
                    <a:pt x="320971" y="81331"/>
                    <a:pt x="319130" y="84441"/>
                    <a:pt x="317275" y="87718"/>
                  </a:cubicBezTo>
                  <a:close/>
                  <a:moveTo>
                    <a:pt x="129647" y="241696"/>
                  </a:moveTo>
                  <a:lnTo>
                    <a:pt x="129647" y="560651"/>
                  </a:lnTo>
                  <a:moveTo>
                    <a:pt x="555639" y="241696"/>
                  </a:moveTo>
                  <a:lnTo>
                    <a:pt x="555639" y="560651"/>
                  </a:lnTo>
                  <a:moveTo>
                    <a:pt x="398784" y="560651"/>
                  </a:moveTo>
                  <a:lnTo>
                    <a:pt x="398784" y="510165"/>
                  </a:lnTo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33177" y="4159039"/>
              <a:ext cx="246262" cy="159830"/>
            </a:xfrm>
            <a:custGeom>
              <a:avLst/>
              <a:gdLst/>
              <a:ahLst/>
              <a:cxnLst/>
              <a:rect l="0" t="0" r="0" b="0"/>
              <a:pathLst>
                <a:path w="246262" h="159830">
                  <a:moveTo>
                    <a:pt x="34024" y="23742"/>
                  </a:moveTo>
                  <a:lnTo>
                    <a:pt x="71270" y="0"/>
                  </a:lnTo>
                  <a:lnTo>
                    <a:pt x="105022" y="79262"/>
                  </a:lnTo>
                  <a:cubicBezTo>
                    <a:pt x="105022" y="79262"/>
                    <a:pt x="98054" y="88388"/>
                    <a:pt x="89624" y="102168"/>
                  </a:cubicBezTo>
                  <a:cubicBezTo>
                    <a:pt x="87848" y="105073"/>
                    <a:pt x="86006" y="108183"/>
                    <a:pt x="84151" y="111460"/>
                  </a:cubicBezTo>
                  <a:cubicBezTo>
                    <a:pt x="80326" y="118217"/>
                    <a:pt x="71455" y="131600"/>
                    <a:pt x="63382" y="144840"/>
                  </a:cubicBezTo>
                  <a:cubicBezTo>
                    <a:pt x="55806" y="157263"/>
                    <a:pt x="36109" y="159830"/>
                    <a:pt x="29701" y="146750"/>
                  </a:cubicBezTo>
                  <a:cubicBezTo>
                    <a:pt x="0" y="86115"/>
                    <a:pt x="34024" y="23742"/>
                    <a:pt x="34024" y="23742"/>
                  </a:cubicBezTo>
                  <a:close/>
                  <a:moveTo>
                    <a:pt x="240591" y="138485"/>
                  </a:moveTo>
                  <a:cubicBezTo>
                    <a:pt x="239490" y="147640"/>
                    <a:pt x="227666" y="147084"/>
                    <a:pt x="224017" y="138636"/>
                  </a:cubicBezTo>
                  <a:cubicBezTo>
                    <a:pt x="208621" y="102999"/>
                    <a:pt x="180889" y="79262"/>
                    <a:pt x="180889" y="79262"/>
                  </a:cubicBezTo>
                  <a:lnTo>
                    <a:pt x="202913" y="14893"/>
                  </a:lnTo>
                  <a:lnTo>
                    <a:pt x="223391" y="41220"/>
                  </a:lnTo>
                  <a:cubicBezTo>
                    <a:pt x="223391" y="41220"/>
                    <a:pt x="246262" y="91310"/>
                    <a:pt x="240591" y="138485"/>
                  </a:cubicBezTo>
                  <a:close/>
                  <a:moveTo>
                    <a:pt x="84151" y="111460"/>
                  </a:moveTo>
                  <a:lnTo>
                    <a:pt x="89624" y="102168"/>
                  </a:ln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10903" y="3487479"/>
              <a:ext cx="600489" cy="414252"/>
            </a:xfrm>
            <a:custGeom>
              <a:avLst/>
              <a:gdLst/>
              <a:ahLst/>
              <a:cxnLst/>
              <a:rect l="0" t="0" r="0" b="0"/>
              <a:pathLst>
                <a:path w="600489" h="414252">
                  <a:moveTo>
                    <a:pt x="477201" y="388665"/>
                  </a:moveTo>
                  <a:lnTo>
                    <a:pt x="477201" y="280688"/>
                  </a:lnTo>
                  <a:cubicBezTo>
                    <a:pt x="477201" y="280688"/>
                    <a:pt x="360265" y="303518"/>
                    <a:pt x="277517" y="280688"/>
                  </a:cubicBezTo>
                  <a:cubicBezTo>
                    <a:pt x="194770" y="257856"/>
                    <a:pt x="149211" y="191247"/>
                    <a:pt x="149211" y="191247"/>
                  </a:cubicBezTo>
                  <a:cubicBezTo>
                    <a:pt x="149211" y="220761"/>
                    <a:pt x="145370" y="322966"/>
                    <a:pt x="93078" y="384423"/>
                  </a:cubicBezTo>
                  <a:cubicBezTo>
                    <a:pt x="85964" y="381875"/>
                    <a:pt x="80130" y="380296"/>
                    <a:pt x="67820" y="385420"/>
                  </a:cubicBezTo>
                  <a:cubicBezTo>
                    <a:pt x="55511" y="390545"/>
                    <a:pt x="47131" y="402552"/>
                    <a:pt x="44213" y="414252"/>
                  </a:cubicBezTo>
                  <a:cubicBezTo>
                    <a:pt x="44213" y="414252"/>
                    <a:pt x="0" y="261783"/>
                    <a:pt x="23427" y="206323"/>
                  </a:cubicBezTo>
                  <a:cubicBezTo>
                    <a:pt x="56206" y="128730"/>
                    <a:pt x="106774" y="107881"/>
                    <a:pt x="106774" y="107881"/>
                  </a:cubicBezTo>
                  <a:cubicBezTo>
                    <a:pt x="129925" y="18762"/>
                    <a:pt x="264784" y="0"/>
                    <a:pt x="338290" y="32833"/>
                  </a:cubicBezTo>
                  <a:cubicBezTo>
                    <a:pt x="411797" y="65667"/>
                    <a:pt x="446755" y="119303"/>
                    <a:pt x="502319" y="58327"/>
                  </a:cubicBezTo>
                  <a:cubicBezTo>
                    <a:pt x="600489" y="207111"/>
                    <a:pt x="546611" y="360209"/>
                    <a:pt x="477201" y="388665"/>
                  </a:cubicBez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32513" y="4232188"/>
              <a:ext cx="123479" cy="460762"/>
            </a:xfrm>
            <a:custGeom>
              <a:avLst/>
              <a:gdLst/>
              <a:ahLst/>
              <a:cxnLst/>
              <a:rect l="0" t="0" r="0" b="0"/>
              <a:pathLst>
                <a:path w="123479" h="460762">
                  <a:moveTo>
                    <a:pt x="5664" y="6124"/>
                  </a:moveTo>
                  <a:cubicBezTo>
                    <a:pt x="5664" y="6124"/>
                    <a:pt x="23811" y="0"/>
                    <a:pt x="45904" y="0"/>
                  </a:cubicBezTo>
                  <a:cubicBezTo>
                    <a:pt x="68259" y="0"/>
                    <a:pt x="81530" y="6007"/>
                    <a:pt x="81530" y="6007"/>
                  </a:cubicBezTo>
                  <a:cubicBezTo>
                    <a:pt x="81530" y="6007"/>
                    <a:pt x="85629" y="34562"/>
                    <a:pt x="71795" y="69169"/>
                  </a:cubicBezTo>
                  <a:cubicBezTo>
                    <a:pt x="71795" y="69169"/>
                    <a:pt x="103771" y="190718"/>
                    <a:pt x="123479" y="385265"/>
                  </a:cubicBezTo>
                  <a:cubicBezTo>
                    <a:pt x="103771" y="429184"/>
                    <a:pt x="66320" y="460762"/>
                    <a:pt x="66320" y="460762"/>
                  </a:cubicBezTo>
                  <a:cubicBezTo>
                    <a:pt x="66320" y="460762"/>
                    <a:pt x="27782" y="436164"/>
                    <a:pt x="0" y="385265"/>
                  </a:cubicBezTo>
                  <a:cubicBezTo>
                    <a:pt x="27782" y="206647"/>
                    <a:pt x="27782" y="69169"/>
                    <a:pt x="27782" y="69169"/>
                  </a:cubicBezTo>
                  <a:cubicBezTo>
                    <a:pt x="16317" y="48849"/>
                    <a:pt x="5664" y="6124"/>
                    <a:pt x="5664" y="6124"/>
                  </a:cubicBezTo>
                  <a:close/>
                  <a:moveTo>
                    <a:pt x="71798" y="69167"/>
                  </a:moveTo>
                  <a:cubicBezTo>
                    <a:pt x="71798" y="69167"/>
                    <a:pt x="65275" y="69167"/>
                    <a:pt x="55167" y="69167"/>
                  </a:cubicBezTo>
                  <a:cubicBezTo>
                    <a:pt x="45060" y="69167"/>
                    <a:pt x="27784" y="69167"/>
                    <a:pt x="27784" y="69167"/>
                  </a:cubicBezTo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77962" y="4478446"/>
            <a:ext cx="436682" cy="558598"/>
            <a:chOff x="553938" y="3679775"/>
            <a:chExt cx="436682" cy="558598"/>
          </a:xfrm>
        </p:grpSpPr>
        <p:sp>
          <p:nvSpPr>
            <p:cNvPr id="17" name="Rounded Rectangle 16"/>
            <p:cNvSpPr/>
            <p:nvPr/>
          </p:nvSpPr>
          <p:spPr>
            <a:xfrm>
              <a:off x="704310" y="4097573"/>
              <a:ext cx="131879" cy="140800"/>
            </a:xfrm>
            <a:custGeom>
              <a:avLst/>
              <a:gdLst/>
              <a:ahLst/>
              <a:cxnLst/>
              <a:rect l="0" t="0" r="0" b="0"/>
              <a:pathLst>
                <a:path w="131879" h="140800">
                  <a:moveTo>
                    <a:pt x="131810" y="26438"/>
                  </a:moveTo>
                  <a:lnTo>
                    <a:pt x="131810" y="76416"/>
                  </a:lnTo>
                  <a:lnTo>
                    <a:pt x="109726" y="140800"/>
                  </a:lnTo>
                  <a:cubicBezTo>
                    <a:pt x="109726" y="140800"/>
                    <a:pt x="97553" y="134736"/>
                    <a:pt x="74093" y="134736"/>
                  </a:cubicBezTo>
                  <a:cubicBezTo>
                    <a:pt x="50632" y="134736"/>
                    <a:pt x="33875" y="140800"/>
                    <a:pt x="33875" y="140800"/>
                  </a:cubicBezTo>
                  <a:lnTo>
                    <a:pt x="33" y="61501"/>
                  </a:lnTo>
                  <a:lnTo>
                    <a:pt x="33" y="0"/>
                  </a:lnTo>
                  <a:lnTo>
                    <a:pt x="0" y="0"/>
                  </a:lnTo>
                  <a:cubicBezTo>
                    <a:pt x="14084" y="7288"/>
                    <a:pt x="44125" y="17246"/>
                    <a:pt x="63323" y="18012"/>
                  </a:cubicBezTo>
                  <a:cubicBezTo>
                    <a:pt x="82520" y="18778"/>
                    <a:pt x="114281" y="18012"/>
                    <a:pt x="131879" y="11884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53938" y="3679775"/>
              <a:ext cx="436682" cy="436265"/>
            </a:xfrm>
            <a:custGeom>
              <a:avLst/>
              <a:gdLst/>
              <a:ahLst/>
              <a:cxnLst/>
              <a:rect l="0" t="0" r="0" b="0"/>
              <a:pathLst>
                <a:path w="436682" h="436265">
                  <a:moveTo>
                    <a:pt x="32324" y="190499"/>
                  </a:moveTo>
                  <a:cubicBezTo>
                    <a:pt x="53694" y="186064"/>
                    <a:pt x="46711" y="190499"/>
                    <a:pt x="49848" y="192310"/>
                  </a:cubicBezTo>
                  <a:cubicBezTo>
                    <a:pt x="110043" y="121953"/>
                    <a:pt x="105412" y="0"/>
                    <a:pt x="105412" y="0"/>
                  </a:cubicBezTo>
                  <a:cubicBezTo>
                    <a:pt x="105412" y="0"/>
                    <a:pt x="156346" y="65667"/>
                    <a:pt x="235062" y="89119"/>
                  </a:cubicBezTo>
                  <a:cubicBezTo>
                    <a:pt x="313778" y="112572"/>
                    <a:pt x="434166" y="88435"/>
                    <a:pt x="434166" y="88435"/>
                  </a:cubicBezTo>
                  <a:cubicBezTo>
                    <a:pt x="434166" y="117949"/>
                    <a:pt x="434166" y="112572"/>
                    <a:pt x="434166" y="193167"/>
                  </a:cubicBezTo>
                  <a:cubicBezTo>
                    <a:pt x="434166" y="215763"/>
                    <a:pt x="436682" y="232259"/>
                    <a:pt x="427582" y="274933"/>
                  </a:cubicBezTo>
                  <a:cubicBezTo>
                    <a:pt x="407991" y="366811"/>
                    <a:pt x="327687" y="436265"/>
                    <a:pt x="232227" y="436265"/>
                  </a:cubicBezTo>
                  <a:cubicBezTo>
                    <a:pt x="136767" y="436265"/>
                    <a:pt x="56462" y="366906"/>
                    <a:pt x="36871" y="274933"/>
                  </a:cubicBezTo>
                  <a:cubicBezTo>
                    <a:pt x="16079" y="272378"/>
                    <a:pt x="0" y="254211"/>
                    <a:pt x="0" y="232259"/>
                  </a:cubicBezTo>
                  <a:cubicBezTo>
                    <a:pt x="0" y="211915"/>
                    <a:pt x="13769" y="194977"/>
                    <a:pt x="32250" y="190436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73617" y="3996407"/>
              <a:ext cx="102076" cy="45763"/>
            </a:xfrm>
            <a:custGeom>
              <a:avLst/>
              <a:gdLst/>
              <a:ahLst/>
              <a:cxnLst/>
              <a:rect l="0" t="0" r="0" b="0"/>
              <a:pathLst>
                <a:path w="102076" h="45763">
                  <a:moveTo>
                    <a:pt x="102076" y="0"/>
                  </a:moveTo>
                  <a:cubicBezTo>
                    <a:pt x="87148" y="45763"/>
                    <a:pt x="14857" y="45544"/>
                    <a:pt x="0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04310" y="4097573"/>
              <a:ext cx="131879" cy="140800"/>
            </a:xfrm>
            <a:custGeom>
              <a:avLst/>
              <a:gdLst/>
              <a:ahLst/>
              <a:cxnLst/>
              <a:rect l="0" t="0" r="0" b="0"/>
              <a:pathLst>
                <a:path w="131879" h="140800">
                  <a:moveTo>
                    <a:pt x="131810" y="26438"/>
                  </a:moveTo>
                  <a:lnTo>
                    <a:pt x="131810" y="76416"/>
                  </a:lnTo>
                  <a:lnTo>
                    <a:pt x="109726" y="140800"/>
                  </a:lnTo>
                  <a:cubicBezTo>
                    <a:pt x="109726" y="140800"/>
                    <a:pt x="97553" y="134736"/>
                    <a:pt x="74093" y="134736"/>
                  </a:cubicBezTo>
                  <a:cubicBezTo>
                    <a:pt x="50632" y="134736"/>
                    <a:pt x="33875" y="140800"/>
                    <a:pt x="33875" y="140800"/>
                  </a:cubicBezTo>
                  <a:lnTo>
                    <a:pt x="33" y="61501"/>
                  </a:lnTo>
                  <a:lnTo>
                    <a:pt x="33" y="0"/>
                  </a:lnTo>
                  <a:lnTo>
                    <a:pt x="0" y="0"/>
                  </a:lnTo>
                  <a:cubicBezTo>
                    <a:pt x="14084" y="7288"/>
                    <a:pt x="44125" y="17246"/>
                    <a:pt x="63323" y="18012"/>
                  </a:cubicBezTo>
                  <a:cubicBezTo>
                    <a:pt x="82520" y="18778"/>
                    <a:pt x="114281" y="18012"/>
                    <a:pt x="131879" y="11884"/>
                  </a:cubicBez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53938" y="3679775"/>
              <a:ext cx="436682" cy="436265"/>
            </a:xfrm>
            <a:custGeom>
              <a:avLst/>
              <a:gdLst/>
              <a:ahLst/>
              <a:cxnLst/>
              <a:rect l="0" t="0" r="0" b="0"/>
              <a:pathLst>
                <a:path w="436682" h="436265">
                  <a:moveTo>
                    <a:pt x="32324" y="190499"/>
                  </a:moveTo>
                  <a:cubicBezTo>
                    <a:pt x="53694" y="186064"/>
                    <a:pt x="46711" y="190499"/>
                    <a:pt x="49848" y="192310"/>
                  </a:cubicBezTo>
                  <a:cubicBezTo>
                    <a:pt x="110043" y="121953"/>
                    <a:pt x="105412" y="0"/>
                    <a:pt x="105412" y="0"/>
                  </a:cubicBezTo>
                  <a:cubicBezTo>
                    <a:pt x="105412" y="0"/>
                    <a:pt x="156346" y="65667"/>
                    <a:pt x="235062" y="89119"/>
                  </a:cubicBezTo>
                  <a:cubicBezTo>
                    <a:pt x="313778" y="112572"/>
                    <a:pt x="434166" y="88435"/>
                    <a:pt x="434166" y="88435"/>
                  </a:cubicBezTo>
                  <a:cubicBezTo>
                    <a:pt x="434166" y="117949"/>
                    <a:pt x="434166" y="112572"/>
                    <a:pt x="434166" y="193167"/>
                  </a:cubicBezTo>
                  <a:cubicBezTo>
                    <a:pt x="434166" y="215763"/>
                    <a:pt x="436682" y="232259"/>
                    <a:pt x="427582" y="274933"/>
                  </a:cubicBezTo>
                  <a:cubicBezTo>
                    <a:pt x="407991" y="366811"/>
                    <a:pt x="327687" y="436265"/>
                    <a:pt x="232227" y="436265"/>
                  </a:cubicBezTo>
                  <a:cubicBezTo>
                    <a:pt x="136767" y="436265"/>
                    <a:pt x="56462" y="366906"/>
                    <a:pt x="36871" y="274933"/>
                  </a:cubicBezTo>
                  <a:cubicBezTo>
                    <a:pt x="16079" y="272378"/>
                    <a:pt x="0" y="254211"/>
                    <a:pt x="0" y="232259"/>
                  </a:cubicBezTo>
                  <a:cubicBezTo>
                    <a:pt x="0" y="211915"/>
                    <a:pt x="13769" y="194977"/>
                    <a:pt x="32250" y="190436"/>
                  </a:cubicBez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22979" y="3801295"/>
              <a:ext cx="221188" cy="240876"/>
            </a:xfrm>
            <a:custGeom>
              <a:avLst/>
              <a:gdLst/>
              <a:ahLst/>
              <a:cxnLst/>
              <a:rect l="0" t="0" r="0" b="0"/>
              <a:pathLst>
                <a:path w="221188" h="240876">
                  <a:moveTo>
                    <a:pt x="152715" y="195112"/>
                  </a:moveTo>
                  <a:cubicBezTo>
                    <a:pt x="137786" y="240876"/>
                    <a:pt x="65495" y="240656"/>
                    <a:pt x="50638" y="195112"/>
                  </a:cubicBezTo>
                  <a:close/>
                  <a:moveTo>
                    <a:pt x="52753" y="71259"/>
                  </a:moveTo>
                  <a:cubicBezTo>
                    <a:pt x="52753" y="81621"/>
                    <a:pt x="44460" y="90021"/>
                    <a:pt x="34231" y="90021"/>
                  </a:cubicBezTo>
                  <a:cubicBezTo>
                    <a:pt x="24003" y="90021"/>
                    <a:pt x="15710" y="81621"/>
                    <a:pt x="15710" y="71259"/>
                  </a:cubicBezTo>
                  <a:cubicBezTo>
                    <a:pt x="15710" y="60897"/>
                    <a:pt x="24002" y="52497"/>
                    <a:pt x="34231" y="52497"/>
                  </a:cubicBezTo>
                  <a:cubicBezTo>
                    <a:pt x="44460" y="52497"/>
                    <a:pt x="52753" y="60897"/>
                    <a:pt x="52753" y="71259"/>
                  </a:cubicBezTo>
                  <a:close/>
                  <a:moveTo>
                    <a:pt x="203041" y="71259"/>
                  </a:moveTo>
                  <a:cubicBezTo>
                    <a:pt x="203041" y="81621"/>
                    <a:pt x="194749" y="90021"/>
                    <a:pt x="184520" y="90021"/>
                  </a:cubicBezTo>
                  <a:cubicBezTo>
                    <a:pt x="174291" y="90021"/>
                    <a:pt x="165999" y="81621"/>
                    <a:pt x="165999" y="71259"/>
                  </a:cubicBezTo>
                  <a:cubicBezTo>
                    <a:pt x="165999" y="60897"/>
                    <a:pt x="174291" y="52497"/>
                    <a:pt x="184520" y="52497"/>
                  </a:cubicBezTo>
                  <a:cubicBezTo>
                    <a:pt x="194749" y="52497"/>
                    <a:pt x="203041" y="60897"/>
                    <a:pt x="203041" y="71259"/>
                  </a:cubicBezTo>
                  <a:close/>
                  <a:moveTo>
                    <a:pt x="34236" y="61873"/>
                  </a:moveTo>
                  <a:cubicBezTo>
                    <a:pt x="29121" y="61873"/>
                    <a:pt x="24975" y="66073"/>
                    <a:pt x="24975" y="71255"/>
                  </a:cubicBezTo>
                  <a:cubicBezTo>
                    <a:pt x="24975" y="76435"/>
                    <a:pt x="29121" y="80636"/>
                    <a:pt x="34236" y="80636"/>
                  </a:cubicBezTo>
                  <a:cubicBezTo>
                    <a:pt x="39350" y="80636"/>
                    <a:pt x="43496" y="76435"/>
                    <a:pt x="43496" y="71255"/>
                  </a:cubicBezTo>
                  <a:cubicBezTo>
                    <a:pt x="43496" y="66073"/>
                    <a:pt x="39350" y="61873"/>
                    <a:pt x="34236" y="61873"/>
                  </a:cubicBezTo>
                  <a:close/>
                  <a:moveTo>
                    <a:pt x="184524" y="61873"/>
                  </a:moveTo>
                  <a:cubicBezTo>
                    <a:pt x="179409" y="61873"/>
                    <a:pt x="175263" y="66073"/>
                    <a:pt x="175263" y="71255"/>
                  </a:cubicBezTo>
                  <a:cubicBezTo>
                    <a:pt x="175263" y="76435"/>
                    <a:pt x="179409" y="80636"/>
                    <a:pt x="184524" y="80636"/>
                  </a:cubicBezTo>
                  <a:cubicBezTo>
                    <a:pt x="189638" y="80636"/>
                    <a:pt x="193784" y="76435"/>
                    <a:pt x="193784" y="71255"/>
                  </a:cubicBezTo>
                  <a:cubicBezTo>
                    <a:pt x="193784" y="66073"/>
                    <a:pt x="189638" y="61873"/>
                    <a:pt x="184524" y="61873"/>
                  </a:cubicBezTo>
                  <a:close/>
                  <a:moveTo>
                    <a:pt x="0" y="24034"/>
                  </a:moveTo>
                  <a:cubicBezTo>
                    <a:pt x="19036" y="0"/>
                    <a:pt x="50640" y="5677"/>
                    <a:pt x="50640" y="5677"/>
                  </a:cubicBezTo>
                  <a:moveTo>
                    <a:pt x="170547" y="5677"/>
                  </a:moveTo>
                  <a:cubicBezTo>
                    <a:pt x="170547" y="5677"/>
                    <a:pt x="202151" y="0"/>
                    <a:pt x="221188" y="24034"/>
                  </a:cubicBezTo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353174" y="4303829"/>
            <a:ext cx="666750" cy="1238290"/>
            <a:chOff x="4629150" y="3505158"/>
            <a:chExt cx="666750" cy="1238290"/>
          </a:xfrm>
        </p:grpSpPr>
        <p:sp>
          <p:nvSpPr>
            <p:cNvPr id="24" name="Rounded Rectangle 23"/>
            <p:cNvSpPr/>
            <p:nvPr/>
          </p:nvSpPr>
          <p:spPr>
            <a:xfrm>
              <a:off x="4636299" y="3505158"/>
              <a:ext cx="593806" cy="657108"/>
            </a:xfrm>
            <a:custGeom>
              <a:avLst/>
              <a:gdLst/>
              <a:ahLst/>
              <a:cxnLst/>
              <a:rect l="0" t="0" r="0" b="0"/>
              <a:pathLst>
                <a:path w="593806" h="657108">
                  <a:moveTo>
                    <a:pt x="505673" y="406833"/>
                  </a:moveTo>
                  <a:cubicBezTo>
                    <a:pt x="505673" y="386490"/>
                    <a:pt x="491900" y="369552"/>
                    <a:pt x="473413" y="365010"/>
                  </a:cubicBezTo>
                  <a:lnTo>
                    <a:pt x="473339" y="365074"/>
                  </a:lnTo>
                  <a:cubicBezTo>
                    <a:pt x="451963" y="360638"/>
                    <a:pt x="458948" y="365074"/>
                    <a:pt x="455810" y="366884"/>
                  </a:cubicBezTo>
                  <a:cubicBezTo>
                    <a:pt x="395598" y="296527"/>
                    <a:pt x="400230" y="174575"/>
                    <a:pt x="400230" y="174575"/>
                  </a:cubicBezTo>
                  <a:cubicBezTo>
                    <a:pt x="400230" y="174575"/>
                    <a:pt x="349280" y="240241"/>
                    <a:pt x="270542" y="263693"/>
                  </a:cubicBezTo>
                  <a:cubicBezTo>
                    <a:pt x="191803" y="287146"/>
                    <a:pt x="71378" y="263010"/>
                    <a:pt x="71378" y="263010"/>
                  </a:cubicBezTo>
                  <a:lnTo>
                    <a:pt x="71378" y="367743"/>
                  </a:lnTo>
                  <a:cubicBezTo>
                    <a:pt x="71378" y="390337"/>
                    <a:pt x="68862" y="406833"/>
                    <a:pt x="77964" y="449508"/>
                  </a:cubicBezTo>
                  <a:cubicBezTo>
                    <a:pt x="94000" y="524689"/>
                    <a:pt x="150180" y="584721"/>
                    <a:pt x="222575" y="604105"/>
                  </a:cubicBezTo>
                  <a:lnTo>
                    <a:pt x="222575" y="657108"/>
                  </a:lnTo>
                  <a:cubicBezTo>
                    <a:pt x="222575" y="657108"/>
                    <a:pt x="122058" y="655788"/>
                    <a:pt x="47174" y="637792"/>
                  </a:cubicBezTo>
                  <a:cubicBezTo>
                    <a:pt x="22387" y="631835"/>
                    <a:pt x="8465" y="607401"/>
                    <a:pt x="13441" y="582399"/>
                  </a:cubicBezTo>
                  <a:cubicBezTo>
                    <a:pt x="27325" y="512634"/>
                    <a:pt x="49420" y="419956"/>
                    <a:pt x="23110" y="244248"/>
                  </a:cubicBezTo>
                  <a:cubicBezTo>
                    <a:pt x="0" y="89901"/>
                    <a:pt x="131702" y="0"/>
                    <a:pt x="262151" y="41"/>
                  </a:cubicBezTo>
                  <a:cubicBezTo>
                    <a:pt x="336349" y="65"/>
                    <a:pt x="410142" y="29316"/>
                    <a:pt x="454813" y="92039"/>
                  </a:cubicBezTo>
                  <a:cubicBezTo>
                    <a:pt x="535616" y="78266"/>
                    <a:pt x="567775" y="192547"/>
                    <a:pt x="578352" y="285657"/>
                  </a:cubicBezTo>
                  <a:cubicBezTo>
                    <a:pt x="589952" y="387792"/>
                    <a:pt x="593806" y="493052"/>
                    <a:pt x="567715" y="598439"/>
                  </a:cubicBezTo>
                  <a:cubicBezTo>
                    <a:pt x="563563" y="615212"/>
                    <a:pt x="551331" y="628883"/>
                    <a:pt x="534742" y="633711"/>
                  </a:cubicBezTo>
                  <a:cubicBezTo>
                    <a:pt x="482039" y="649047"/>
                    <a:pt x="413356" y="654838"/>
                    <a:pt x="376175" y="656526"/>
                  </a:cubicBezTo>
                  <a:lnTo>
                    <a:pt x="355209" y="634583"/>
                  </a:lnTo>
                  <a:lnTo>
                    <a:pt x="355209" y="592363"/>
                  </a:lnTo>
                  <a:cubicBezTo>
                    <a:pt x="411964" y="565907"/>
                    <a:pt x="455209" y="513252"/>
                    <a:pt x="468790" y="449508"/>
                  </a:cubicBezTo>
                  <a:cubicBezTo>
                    <a:pt x="489589" y="446953"/>
                    <a:pt x="505673" y="428785"/>
                    <a:pt x="505673" y="406833"/>
                  </a:cubicBezTo>
                  <a:close/>
                </a:path>
              </a:pathLst>
            </a:custGeom>
            <a:solidFill>
              <a:srgbClr val="A6DA3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629150" y="4183819"/>
              <a:ext cx="666750" cy="559609"/>
            </a:xfrm>
            <a:custGeom>
              <a:avLst/>
              <a:gdLst/>
              <a:ahLst/>
              <a:cxnLst/>
              <a:rect l="0" t="0" r="0" b="0"/>
              <a:pathLst>
                <a:path w="666750" h="559609">
                  <a:moveTo>
                    <a:pt x="264969" y="110968"/>
                  </a:moveTo>
                  <a:lnTo>
                    <a:pt x="362185" y="151987"/>
                  </a:lnTo>
                  <a:cubicBezTo>
                    <a:pt x="372322" y="156265"/>
                    <a:pt x="383802" y="150713"/>
                    <a:pt x="386404" y="139908"/>
                  </a:cubicBezTo>
                  <a:cubicBezTo>
                    <a:pt x="390023" y="124878"/>
                    <a:pt x="394667" y="102943"/>
                    <a:pt x="397487" y="79485"/>
                  </a:cubicBezTo>
                  <a:cubicBezTo>
                    <a:pt x="402632" y="36706"/>
                    <a:pt x="404449" y="0"/>
                    <a:pt x="404449" y="0"/>
                  </a:cubicBezTo>
                  <a:cubicBezTo>
                    <a:pt x="554596" y="33248"/>
                    <a:pt x="666750" y="170013"/>
                    <a:pt x="666750" y="333722"/>
                  </a:cubicBezTo>
                  <a:lnTo>
                    <a:pt x="666750" y="559609"/>
                  </a:lnTo>
                  <a:lnTo>
                    <a:pt x="537062" y="559609"/>
                  </a:lnTo>
                  <a:lnTo>
                    <a:pt x="140622" y="559609"/>
                  </a:lnTo>
                  <a:lnTo>
                    <a:pt x="0" y="559609"/>
                  </a:lnTo>
                  <a:lnTo>
                    <a:pt x="0" y="333722"/>
                  </a:lnTo>
                  <a:cubicBezTo>
                    <a:pt x="0" y="193858"/>
                    <a:pt x="82139" y="73637"/>
                    <a:pt x="199707" y="20877"/>
                  </a:cubicBezTo>
                  <a:lnTo>
                    <a:pt x="169769" y="113893"/>
                  </a:lnTo>
                  <a:cubicBezTo>
                    <a:pt x="164979" y="128774"/>
                    <a:pt x="179228" y="142702"/>
                    <a:pt x="193744" y="137329"/>
                  </a:cubicBezTo>
                  <a:close/>
                  <a:moveTo>
                    <a:pt x="0" y="559609"/>
                  </a:moveTo>
                  <a:lnTo>
                    <a:pt x="537062" y="559609"/>
                  </a:lnTo>
                  <a:close/>
                </a:path>
              </a:pathLst>
            </a:custGeom>
            <a:solidFill>
              <a:srgbClr val="A6DA3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794132" y="4139579"/>
              <a:ext cx="239468" cy="200518"/>
            </a:xfrm>
            <a:custGeom>
              <a:avLst/>
              <a:gdLst/>
              <a:ahLst/>
              <a:cxnLst/>
              <a:rect l="0" t="0" r="0" b="0"/>
              <a:pathLst>
                <a:path w="239468" h="200518">
                  <a:moveTo>
                    <a:pt x="232508" y="123738"/>
                  </a:moveTo>
                  <a:cubicBezTo>
                    <a:pt x="229687" y="147195"/>
                    <a:pt x="225043" y="169131"/>
                    <a:pt x="221423" y="184162"/>
                  </a:cubicBezTo>
                  <a:cubicBezTo>
                    <a:pt x="218821" y="194966"/>
                    <a:pt x="207342" y="200518"/>
                    <a:pt x="197204" y="196240"/>
                  </a:cubicBezTo>
                  <a:lnTo>
                    <a:pt x="99988" y="155221"/>
                  </a:lnTo>
                  <a:lnTo>
                    <a:pt x="197285" y="43486"/>
                  </a:lnTo>
                  <a:lnTo>
                    <a:pt x="197285" y="0"/>
                  </a:lnTo>
                  <a:lnTo>
                    <a:pt x="239468" y="44253"/>
                  </a:lnTo>
                  <a:cubicBezTo>
                    <a:pt x="239468" y="44253"/>
                    <a:pt x="237651" y="80958"/>
                    <a:pt x="232508" y="123738"/>
                  </a:cubicBezTo>
                  <a:close/>
                  <a:moveTo>
                    <a:pt x="4789" y="158146"/>
                  </a:moveTo>
                  <a:lnTo>
                    <a:pt x="34727" y="65130"/>
                  </a:lnTo>
                  <a:cubicBezTo>
                    <a:pt x="37094" y="64068"/>
                    <a:pt x="64744" y="25212"/>
                    <a:pt x="64744" y="25212"/>
                  </a:cubicBezTo>
                  <a:lnTo>
                    <a:pt x="64744" y="83161"/>
                  </a:lnTo>
                  <a:lnTo>
                    <a:pt x="99988" y="155221"/>
                  </a:lnTo>
                  <a:lnTo>
                    <a:pt x="28763" y="181582"/>
                  </a:lnTo>
                  <a:cubicBezTo>
                    <a:pt x="14247" y="186955"/>
                    <a:pt x="0" y="173027"/>
                    <a:pt x="4789" y="158146"/>
                  </a:cubicBezTo>
                  <a:close/>
                </a:path>
              </a:pathLst>
            </a:custGeom>
            <a:solidFill>
              <a:srgbClr val="A6DA3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36299" y="3505158"/>
              <a:ext cx="593806" cy="657108"/>
            </a:xfrm>
            <a:custGeom>
              <a:avLst/>
              <a:gdLst/>
              <a:ahLst/>
              <a:cxnLst/>
              <a:rect l="0" t="0" r="0" b="0"/>
              <a:pathLst>
                <a:path w="593806" h="657108">
                  <a:moveTo>
                    <a:pt x="505673" y="406833"/>
                  </a:moveTo>
                  <a:cubicBezTo>
                    <a:pt x="505673" y="386490"/>
                    <a:pt x="491900" y="369552"/>
                    <a:pt x="473413" y="365010"/>
                  </a:cubicBezTo>
                  <a:lnTo>
                    <a:pt x="473339" y="365074"/>
                  </a:lnTo>
                  <a:cubicBezTo>
                    <a:pt x="451963" y="360638"/>
                    <a:pt x="458948" y="365074"/>
                    <a:pt x="455810" y="366884"/>
                  </a:cubicBezTo>
                  <a:cubicBezTo>
                    <a:pt x="395598" y="296527"/>
                    <a:pt x="400230" y="174575"/>
                    <a:pt x="400230" y="174575"/>
                  </a:cubicBezTo>
                  <a:cubicBezTo>
                    <a:pt x="400230" y="174575"/>
                    <a:pt x="349280" y="240241"/>
                    <a:pt x="270542" y="263693"/>
                  </a:cubicBezTo>
                  <a:cubicBezTo>
                    <a:pt x="191803" y="287146"/>
                    <a:pt x="71378" y="263010"/>
                    <a:pt x="71378" y="263010"/>
                  </a:cubicBezTo>
                  <a:lnTo>
                    <a:pt x="71378" y="367743"/>
                  </a:lnTo>
                  <a:cubicBezTo>
                    <a:pt x="71378" y="390337"/>
                    <a:pt x="68862" y="406833"/>
                    <a:pt x="77964" y="449508"/>
                  </a:cubicBezTo>
                  <a:cubicBezTo>
                    <a:pt x="94000" y="524689"/>
                    <a:pt x="150180" y="584721"/>
                    <a:pt x="222575" y="604105"/>
                  </a:cubicBezTo>
                  <a:lnTo>
                    <a:pt x="222575" y="657108"/>
                  </a:lnTo>
                  <a:cubicBezTo>
                    <a:pt x="222575" y="657108"/>
                    <a:pt x="122058" y="655788"/>
                    <a:pt x="47174" y="637792"/>
                  </a:cubicBezTo>
                  <a:cubicBezTo>
                    <a:pt x="22387" y="631835"/>
                    <a:pt x="8465" y="607401"/>
                    <a:pt x="13441" y="582399"/>
                  </a:cubicBezTo>
                  <a:cubicBezTo>
                    <a:pt x="27325" y="512634"/>
                    <a:pt x="49420" y="419956"/>
                    <a:pt x="23110" y="244248"/>
                  </a:cubicBezTo>
                  <a:cubicBezTo>
                    <a:pt x="0" y="89901"/>
                    <a:pt x="131702" y="0"/>
                    <a:pt x="262151" y="41"/>
                  </a:cubicBezTo>
                  <a:cubicBezTo>
                    <a:pt x="336349" y="65"/>
                    <a:pt x="410142" y="29316"/>
                    <a:pt x="454813" y="92039"/>
                  </a:cubicBezTo>
                  <a:cubicBezTo>
                    <a:pt x="535616" y="78266"/>
                    <a:pt x="567775" y="192547"/>
                    <a:pt x="578352" y="285657"/>
                  </a:cubicBezTo>
                  <a:cubicBezTo>
                    <a:pt x="589952" y="387792"/>
                    <a:pt x="593806" y="493052"/>
                    <a:pt x="567715" y="598439"/>
                  </a:cubicBezTo>
                  <a:cubicBezTo>
                    <a:pt x="563563" y="615212"/>
                    <a:pt x="551331" y="628883"/>
                    <a:pt x="534742" y="633711"/>
                  </a:cubicBezTo>
                  <a:cubicBezTo>
                    <a:pt x="482039" y="649047"/>
                    <a:pt x="413356" y="654838"/>
                    <a:pt x="376175" y="656526"/>
                  </a:cubicBezTo>
                  <a:lnTo>
                    <a:pt x="355209" y="634583"/>
                  </a:lnTo>
                  <a:lnTo>
                    <a:pt x="355209" y="592363"/>
                  </a:lnTo>
                  <a:cubicBezTo>
                    <a:pt x="411964" y="565907"/>
                    <a:pt x="455209" y="513252"/>
                    <a:pt x="468790" y="449508"/>
                  </a:cubicBezTo>
                  <a:cubicBezTo>
                    <a:pt x="489589" y="446953"/>
                    <a:pt x="505673" y="428785"/>
                    <a:pt x="505673" y="406833"/>
                  </a:cubicBez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629150" y="4183819"/>
              <a:ext cx="666750" cy="559609"/>
            </a:xfrm>
            <a:custGeom>
              <a:avLst/>
              <a:gdLst/>
              <a:ahLst/>
              <a:cxnLst/>
              <a:rect l="0" t="0" r="0" b="0"/>
              <a:pathLst>
                <a:path w="666750" h="559609">
                  <a:moveTo>
                    <a:pt x="264969" y="110968"/>
                  </a:moveTo>
                  <a:lnTo>
                    <a:pt x="362185" y="151987"/>
                  </a:lnTo>
                  <a:cubicBezTo>
                    <a:pt x="372322" y="156265"/>
                    <a:pt x="383802" y="150713"/>
                    <a:pt x="386404" y="139908"/>
                  </a:cubicBezTo>
                  <a:cubicBezTo>
                    <a:pt x="390023" y="124878"/>
                    <a:pt x="394667" y="102943"/>
                    <a:pt x="397487" y="79485"/>
                  </a:cubicBezTo>
                  <a:cubicBezTo>
                    <a:pt x="402632" y="36706"/>
                    <a:pt x="404449" y="0"/>
                    <a:pt x="404449" y="0"/>
                  </a:cubicBezTo>
                  <a:cubicBezTo>
                    <a:pt x="554596" y="33248"/>
                    <a:pt x="666750" y="170013"/>
                    <a:pt x="666750" y="333722"/>
                  </a:cubicBezTo>
                  <a:lnTo>
                    <a:pt x="666750" y="559609"/>
                  </a:lnTo>
                  <a:lnTo>
                    <a:pt x="537062" y="559609"/>
                  </a:lnTo>
                  <a:lnTo>
                    <a:pt x="140622" y="559609"/>
                  </a:lnTo>
                  <a:lnTo>
                    <a:pt x="0" y="559609"/>
                  </a:lnTo>
                  <a:lnTo>
                    <a:pt x="0" y="333722"/>
                  </a:lnTo>
                  <a:cubicBezTo>
                    <a:pt x="0" y="193858"/>
                    <a:pt x="82139" y="73637"/>
                    <a:pt x="199707" y="20877"/>
                  </a:cubicBezTo>
                  <a:lnTo>
                    <a:pt x="169769" y="113893"/>
                  </a:lnTo>
                  <a:cubicBezTo>
                    <a:pt x="164979" y="128774"/>
                    <a:pt x="179228" y="142702"/>
                    <a:pt x="193744" y="137329"/>
                  </a:cubicBezTo>
                  <a:close/>
                  <a:moveTo>
                    <a:pt x="0" y="559609"/>
                  </a:moveTo>
                  <a:lnTo>
                    <a:pt x="537062" y="559609"/>
                  </a:ln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716285" y="4139579"/>
              <a:ext cx="449930" cy="603869"/>
            </a:xfrm>
            <a:custGeom>
              <a:avLst/>
              <a:gdLst/>
              <a:ahLst/>
              <a:cxnLst/>
              <a:rect l="0" t="0" r="0" b="0"/>
              <a:pathLst>
                <a:path w="449930" h="603869">
                  <a:moveTo>
                    <a:pt x="310355" y="123738"/>
                  </a:moveTo>
                  <a:cubicBezTo>
                    <a:pt x="307534" y="147195"/>
                    <a:pt x="302890" y="169131"/>
                    <a:pt x="299270" y="184162"/>
                  </a:cubicBezTo>
                  <a:cubicBezTo>
                    <a:pt x="296668" y="194966"/>
                    <a:pt x="285189" y="200518"/>
                    <a:pt x="275051" y="196240"/>
                  </a:cubicBezTo>
                  <a:lnTo>
                    <a:pt x="177835" y="155221"/>
                  </a:lnTo>
                  <a:lnTo>
                    <a:pt x="275132" y="43486"/>
                  </a:lnTo>
                  <a:lnTo>
                    <a:pt x="275132" y="0"/>
                  </a:lnTo>
                  <a:lnTo>
                    <a:pt x="317315" y="44253"/>
                  </a:lnTo>
                  <a:cubicBezTo>
                    <a:pt x="317315" y="44253"/>
                    <a:pt x="315498" y="80958"/>
                    <a:pt x="310355" y="123738"/>
                  </a:cubicBezTo>
                  <a:close/>
                  <a:moveTo>
                    <a:pt x="82636" y="158146"/>
                  </a:moveTo>
                  <a:lnTo>
                    <a:pt x="112574" y="65130"/>
                  </a:lnTo>
                  <a:cubicBezTo>
                    <a:pt x="114941" y="64068"/>
                    <a:pt x="142591" y="25212"/>
                    <a:pt x="142591" y="25212"/>
                  </a:cubicBezTo>
                  <a:lnTo>
                    <a:pt x="142591" y="83161"/>
                  </a:lnTo>
                  <a:lnTo>
                    <a:pt x="177835" y="155221"/>
                  </a:lnTo>
                  <a:lnTo>
                    <a:pt x="106610" y="181582"/>
                  </a:lnTo>
                  <a:cubicBezTo>
                    <a:pt x="92094" y="186955"/>
                    <a:pt x="77846" y="173027"/>
                    <a:pt x="82636" y="158146"/>
                  </a:cubicBezTo>
                  <a:close/>
                  <a:moveTo>
                    <a:pt x="162195" y="601699"/>
                  </a:moveTo>
                  <a:cubicBezTo>
                    <a:pt x="161303" y="504166"/>
                    <a:pt x="103503" y="448297"/>
                    <a:pt x="132588" y="318951"/>
                  </a:cubicBezTo>
                  <a:lnTo>
                    <a:pt x="177837" y="155227"/>
                  </a:lnTo>
                  <a:moveTo>
                    <a:pt x="449930" y="603869"/>
                  </a:moveTo>
                  <a:lnTo>
                    <a:pt x="449930" y="284916"/>
                  </a:lnTo>
                  <a:moveTo>
                    <a:pt x="53490" y="603869"/>
                  </a:moveTo>
                  <a:cubicBezTo>
                    <a:pt x="53490" y="603869"/>
                    <a:pt x="49010" y="554512"/>
                    <a:pt x="41712" y="511507"/>
                  </a:cubicBezTo>
                  <a:cubicBezTo>
                    <a:pt x="35358" y="474067"/>
                    <a:pt x="18682" y="464330"/>
                    <a:pt x="8911" y="416103"/>
                  </a:cubicBezTo>
                  <a:cubicBezTo>
                    <a:pt x="0" y="372116"/>
                    <a:pt x="10460" y="322337"/>
                    <a:pt x="41712" y="284916"/>
                  </a:cubicBezTo>
                  <a:moveTo>
                    <a:pt x="193091" y="298979"/>
                  </a:moveTo>
                  <a:lnTo>
                    <a:pt x="304252" y="298979"/>
                  </a:lnTo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429185" y="4478446"/>
            <a:ext cx="436810" cy="614869"/>
            <a:chOff x="4705161" y="3679775"/>
            <a:chExt cx="436810" cy="614869"/>
          </a:xfrm>
        </p:grpSpPr>
        <p:sp>
          <p:nvSpPr>
            <p:cNvPr id="31" name="Rounded Rectangle 30"/>
            <p:cNvSpPr/>
            <p:nvPr/>
          </p:nvSpPr>
          <p:spPr>
            <a:xfrm>
              <a:off x="4858866" y="4097573"/>
              <a:ext cx="132692" cy="197071"/>
            </a:xfrm>
            <a:custGeom>
              <a:avLst/>
              <a:gdLst/>
              <a:ahLst/>
              <a:cxnLst/>
              <a:rect l="0" t="0" r="0" b="0"/>
              <a:pathLst>
                <a:path w="132692" h="197071">
                  <a:moveTo>
                    <a:pt x="0" y="11678"/>
                  </a:moveTo>
                  <a:cubicBezTo>
                    <a:pt x="19464" y="17582"/>
                    <a:pt x="45117" y="19490"/>
                    <a:pt x="64850" y="18127"/>
                  </a:cubicBezTo>
                  <a:cubicBezTo>
                    <a:pt x="84583" y="16764"/>
                    <a:pt x="118604" y="7288"/>
                    <a:pt x="132692" y="0"/>
                  </a:cubicBezTo>
                  <a:cubicBezTo>
                    <a:pt x="132692" y="0"/>
                    <a:pt x="132659" y="67278"/>
                    <a:pt x="132659" y="85292"/>
                  </a:cubicBezTo>
                  <a:lnTo>
                    <a:pt x="35151" y="197071"/>
                  </a:lnTo>
                  <a:lnTo>
                    <a:pt x="0" y="12513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705161" y="3679775"/>
              <a:ext cx="436810" cy="436264"/>
            </a:xfrm>
            <a:custGeom>
              <a:avLst/>
              <a:gdLst/>
              <a:ahLst/>
              <a:cxnLst/>
              <a:rect l="0" t="0" r="0" b="0"/>
              <a:pathLst>
                <a:path w="436810" h="436264">
                  <a:moveTo>
                    <a:pt x="404550" y="190436"/>
                  </a:moveTo>
                  <a:cubicBezTo>
                    <a:pt x="423037" y="194977"/>
                    <a:pt x="436810" y="211915"/>
                    <a:pt x="436810" y="232258"/>
                  </a:cubicBezTo>
                  <a:cubicBezTo>
                    <a:pt x="436810" y="254211"/>
                    <a:pt x="420726" y="272378"/>
                    <a:pt x="399929" y="274933"/>
                  </a:cubicBezTo>
                  <a:cubicBezTo>
                    <a:pt x="380332" y="366906"/>
                    <a:pt x="300003" y="436264"/>
                    <a:pt x="204515" y="436264"/>
                  </a:cubicBezTo>
                  <a:cubicBezTo>
                    <a:pt x="109026" y="436264"/>
                    <a:pt x="28698" y="366811"/>
                    <a:pt x="9102" y="274933"/>
                  </a:cubicBezTo>
                  <a:cubicBezTo>
                    <a:pt x="0" y="232258"/>
                    <a:pt x="2516" y="215763"/>
                    <a:pt x="2516" y="193167"/>
                  </a:cubicBezTo>
                  <a:cubicBezTo>
                    <a:pt x="2516" y="112572"/>
                    <a:pt x="2516" y="117949"/>
                    <a:pt x="2516" y="88435"/>
                  </a:cubicBezTo>
                  <a:cubicBezTo>
                    <a:pt x="2516" y="88435"/>
                    <a:pt x="122941" y="112572"/>
                    <a:pt x="201679" y="89119"/>
                  </a:cubicBezTo>
                  <a:cubicBezTo>
                    <a:pt x="280418" y="65667"/>
                    <a:pt x="331367" y="0"/>
                    <a:pt x="331367" y="0"/>
                  </a:cubicBezTo>
                  <a:cubicBezTo>
                    <a:pt x="331367" y="0"/>
                    <a:pt x="326736" y="121953"/>
                    <a:pt x="386948" y="192310"/>
                  </a:cubicBezTo>
                  <a:cubicBezTo>
                    <a:pt x="390085" y="190499"/>
                    <a:pt x="383100" y="186064"/>
                    <a:pt x="404477" y="190499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820282" y="3996370"/>
              <a:ext cx="102107" cy="45763"/>
            </a:xfrm>
            <a:custGeom>
              <a:avLst/>
              <a:gdLst/>
              <a:ahLst/>
              <a:cxnLst/>
              <a:rect l="0" t="0" r="0" b="0"/>
              <a:pathLst>
                <a:path w="102107" h="45763">
                  <a:moveTo>
                    <a:pt x="102107" y="0"/>
                  </a:moveTo>
                  <a:cubicBezTo>
                    <a:pt x="87173" y="45763"/>
                    <a:pt x="14861" y="45544"/>
                    <a:pt x="0" y="0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4858866" y="4097573"/>
              <a:ext cx="132692" cy="197071"/>
            </a:xfrm>
            <a:custGeom>
              <a:avLst/>
              <a:gdLst/>
              <a:ahLst/>
              <a:cxnLst/>
              <a:rect l="0" t="0" r="0" b="0"/>
              <a:pathLst>
                <a:path w="132692" h="197071">
                  <a:moveTo>
                    <a:pt x="0" y="11678"/>
                  </a:moveTo>
                  <a:cubicBezTo>
                    <a:pt x="19464" y="17582"/>
                    <a:pt x="45117" y="19490"/>
                    <a:pt x="64850" y="18127"/>
                  </a:cubicBezTo>
                  <a:cubicBezTo>
                    <a:pt x="84583" y="16764"/>
                    <a:pt x="118604" y="7288"/>
                    <a:pt x="132692" y="0"/>
                  </a:cubicBezTo>
                  <a:cubicBezTo>
                    <a:pt x="132692" y="0"/>
                    <a:pt x="132659" y="67278"/>
                    <a:pt x="132659" y="85292"/>
                  </a:cubicBezTo>
                  <a:lnTo>
                    <a:pt x="35151" y="197071"/>
                  </a:lnTo>
                  <a:lnTo>
                    <a:pt x="0" y="125130"/>
                  </a:ln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4705161" y="3679775"/>
              <a:ext cx="436810" cy="436264"/>
            </a:xfrm>
            <a:custGeom>
              <a:avLst/>
              <a:gdLst/>
              <a:ahLst/>
              <a:cxnLst/>
              <a:rect l="0" t="0" r="0" b="0"/>
              <a:pathLst>
                <a:path w="436810" h="436264">
                  <a:moveTo>
                    <a:pt x="404550" y="190436"/>
                  </a:moveTo>
                  <a:cubicBezTo>
                    <a:pt x="423037" y="194977"/>
                    <a:pt x="436810" y="211915"/>
                    <a:pt x="436810" y="232258"/>
                  </a:cubicBezTo>
                  <a:cubicBezTo>
                    <a:pt x="436810" y="254211"/>
                    <a:pt x="420726" y="272378"/>
                    <a:pt x="399929" y="274933"/>
                  </a:cubicBezTo>
                  <a:cubicBezTo>
                    <a:pt x="380332" y="366906"/>
                    <a:pt x="300003" y="436264"/>
                    <a:pt x="204515" y="436264"/>
                  </a:cubicBezTo>
                  <a:cubicBezTo>
                    <a:pt x="109026" y="436264"/>
                    <a:pt x="28698" y="366811"/>
                    <a:pt x="9102" y="274933"/>
                  </a:cubicBezTo>
                  <a:cubicBezTo>
                    <a:pt x="0" y="232258"/>
                    <a:pt x="2516" y="215763"/>
                    <a:pt x="2516" y="193167"/>
                  </a:cubicBezTo>
                  <a:cubicBezTo>
                    <a:pt x="2516" y="112572"/>
                    <a:pt x="2516" y="117949"/>
                    <a:pt x="2516" y="88435"/>
                  </a:cubicBezTo>
                  <a:cubicBezTo>
                    <a:pt x="2516" y="88435"/>
                    <a:pt x="122941" y="112572"/>
                    <a:pt x="201679" y="89119"/>
                  </a:cubicBezTo>
                  <a:cubicBezTo>
                    <a:pt x="280418" y="65667"/>
                    <a:pt x="331367" y="0"/>
                    <a:pt x="331367" y="0"/>
                  </a:cubicBezTo>
                  <a:cubicBezTo>
                    <a:pt x="331367" y="0"/>
                    <a:pt x="326736" y="121953"/>
                    <a:pt x="386948" y="192310"/>
                  </a:cubicBezTo>
                  <a:cubicBezTo>
                    <a:pt x="390085" y="190499"/>
                    <a:pt x="383100" y="186064"/>
                    <a:pt x="404477" y="190499"/>
                  </a:cubicBezTo>
                  <a:close/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751626" y="3801295"/>
              <a:ext cx="221250" cy="240838"/>
            </a:xfrm>
            <a:custGeom>
              <a:avLst/>
              <a:gdLst/>
              <a:ahLst/>
              <a:cxnLst/>
              <a:rect l="0" t="0" r="0" b="0"/>
              <a:pathLst>
                <a:path w="221250" h="240838">
                  <a:moveTo>
                    <a:pt x="170763" y="195074"/>
                  </a:moveTo>
                  <a:cubicBezTo>
                    <a:pt x="155830" y="240838"/>
                    <a:pt x="83518" y="240619"/>
                    <a:pt x="68656" y="195074"/>
                  </a:cubicBezTo>
                  <a:close/>
                  <a:moveTo>
                    <a:pt x="187114" y="52497"/>
                  </a:moveTo>
                  <a:cubicBezTo>
                    <a:pt x="197342" y="52497"/>
                    <a:pt x="205634" y="60897"/>
                    <a:pt x="205634" y="71259"/>
                  </a:cubicBezTo>
                  <a:cubicBezTo>
                    <a:pt x="205634" y="81621"/>
                    <a:pt x="197342" y="90021"/>
                    <a:pt x="187114" y="90021"/>
                  </a:cubicBezTo>
                  <a:cubicBezTo>
                    <a:pt x="176885" y="90021"/>
                    <a:pt x="168594" y="81621"/>
                    <a:pt x="168594" y="71259"/>
                  </a:cubicBezTo>
                  <a:cubicBezTo>
                    <a:pt x="168594" y="60897"/>
                    <a:pt x="176885" y="52497"/>
                    <a:pt x="187114" y="52497"/>
                  </a:cubicBezTo>
                  <a:close/>
                  <a:moveTo>
                    <a:pt x="36835" y="52497"/>
                  </a:moveTo>
                  <a:cubicBezTo>
                    <a:pt x="47063" y="52497"/>
                    <a:pt x="55355" y="60897"/>
                    <a:pt x="55355" y="71259"/>
                  </a:cubicBezTo>
                  <a:cubicBezTo>
                    <a:pt x="55355" y="81621"/>
                    <a:pt x="47063" y="90021"/>
                    <a:pt x="36835" y="90021"/>
                  </a:cubicBezTo>
                  <a:cubicBezTo>
                    <a:pt x="26606" y="90021"/>
                    <a:pt x="18315" y="81621"/>
                    <a:pt x="18315" y="71259"/>
                  </a:cubicBezTo>
                  <a:cubicBezTo>
                    <a:pt x="18315" y="60897"/>
                    <a:pt x="26606" y="52497"/>
                    <a:pt x="36835" y="52497"/>
                  </a:cubicBezTo>
                  <a:close/>
                  <a:moveTo>
                    <a:pt x="177858" y="71254"/>
                  </a:moveTo>
                  <a:cubicBezTo>
                    <a:pt x="177858" y="76435"/>
                    <a:pt x="182005" y="80636"/>
                    <a:pt x="187119" y="80636"/>
                  </a:cubicBezTo>
                  <a:cubicBezTo>
                    <a:pt x="192233" y="80636"/>
                    <a:pt x="196379" y="76435"/>
                    <a:pt x="196379" y="71254"/>
                  </a:cubicBezTo>
                  <a:cubicBezTo>
                    <a:pt x="196379" y="66073"/>
                    <a:pt x="192233" y="61873"/>
                    <a:pt x="187119" y="61873"/>
                  </a:cubicBezTo>
                  <a:cubicBezTo>
                    <a:pt x="182005" y="61873"/>
                    <a:pt x="177858" y="66073"/>
                    <a:pt x="177858" y="71254"/>
                  </a:cubicBezTo>
                  <a:close/>
                  <a:moveTo>
                    <a:pt x="27579" y="71254"/>
                  </a:moveTo>
                  <a:cubicBezTo>
                    <a:pt x="27579" y="76435"/>
                    <a:pt x="31725" y="80636"/>
                    <a:pt x="36839" y="80636"/>
                  </a:cubicBezTo>
                  <a:cubicBezTo>
                    <a:pt x="41953" y="80636"/>
                    <a:pt x="46100" y="76435"/>
                    <a:pt x="46100" y="71254"/>
                  </a:cubicBezTo>
                  <a:cubicBezTo>
                    <a:pt x="46100" y="66073"/>
                    <a:pt x="41953" y="61873"/>
                    <a:pt x="36839" y="61873"/>
                  </a:cubicBezTo>
                  <a:cubicBezTo>
                    <a:pt x="31725" y="61873"/>
                    <a:pt x="27579" y="66073"/>
                    <a:pt x="27579" y="71254"/>
                  </a:cubicBezTo>
                  <a:close/>
                  <a:moveTo>
                    <a:pt x="170594" y="5677"/>
                  </a:moveTo>
                  <a:cubicBezTo>
                    <a:pt x="170594" y="5677"/>
                    <a:pt x="202207" y="0"/>
                    <a:pt x="221250" y="24034"/>
                  </a:cubicBezTo>
                  <a:moveTo>
                    <a:pt x="0" y="24037"/>
                  </a:moveTo>
                  <a:cubicBezTo>
                    <a:pt x="19042" y="2"/>
                    <a:pt x="50655" y="5680"/>
                    <a:pt x="50655" y="5680"/>
                  </a:cubicBezTo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2888264" y="1304448"/>
            <a:ext cx="3729037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F4F4F4"/>
                </a:solidFill>
                <a:latin typeface="Roboto"/>
              </a:rPr>
              <a:t>CAD Design Training Certificate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28974" y="2303621"/>
            <a:ext cx="2243137" cy="84010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2C2C2C"/>
                </a:solidFill>
                <a:latin typeface="Roboto"/>
              </a:rPr>
              <a:t>Do I receive a certificate
after completing the
training?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28974" y="3313271"/>
            <a:ext cx="2886075" cy="224028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2C2C2C"/>
                </a:solidFill>
                <a:latin typeface="Roboto"/>
              </a:rPr>
              <a:t>Yes. All participants receive a
professional CAD Design
Training Certificate from CDTC
upon successful course
completion. This certificate
enhances your resume and
improves your credibility with
employers.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0AA08-D52D-6D19-56BA-DD15A279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57F90386-B88E-F49F-92AF-5F33A8C07683}"/>
              </a:ext>
            </a:extLst>
          </p:cNvPr>
          <p:cNvSpPr txBox="1"/>
          <p:nvPr/>
        </p:nvSpPr>
        <p:spPr>
          <a:xfrm>
            <a:off x="2888264" y="1304448"/>
            <a:ext cx="3729037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F4F4F4"/>
                </a:solidFill>
                <a:latin typeface="Roboto"/>
              </a:rPr>
              <a:t>CAD Design Training Certificate</a:t>
            </a:r>
          </a:p>
        </p:txBody>
      </p:sp>
      <p:sp>
        <p:nvSpPr>
          <p:cNvPr id="41" name="Rectangle 1">
            <a:extLst>
              <a:ext uri="{FF2B5EF4-FFF2-40B4-BE49-F238E27FC236}">
                <a16:creationId xmlns:a16="http://schemas.microsoft.com/office/drawing/2014/main" id="{3C848E12-2DEA-7973-5DF9-E4D3C1D1C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74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Final FAQ Content (Improved Version)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21068DAD-31BE-6341-0EBE-AD6257FAC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54666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CCB1C996-6C3A-F492-67F1-A22ACECB2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05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Q1. What software tools are covered in the training?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program covers top industry-standard software such as AutoCAD, SolidWorks, CATIA, Creo, and Siemens NX. You can choose to specialize in a single tool or opt for multi-software training based on your career goals.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160353FB-8DE9-0D76-191C-6761038EB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774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Rectangle 5">
            <a:extLst>
              <a:ext uri="{FF2B5EF4-FFF2-40B4-BE49-F238E27FC236}">
                <a16:creationId xmlns:a16="http://schemas.microsoft.com/office/drawing/2014/main" id="{A55F1BE3-E379-3BB6-CEB6-0A0571CCD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361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Q2. Do I receive a certificate after completing the training?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Yes. All participants receive a professional CAD Design Training Certificate from CDTC upon successful course completion. This certificate enhances your resume and improves your credibility with employers.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EECE157C-725D-6A42-91D9-550EE1554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0816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2E83BC6D-49C3-37EB-D4BF-B538F89C5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166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Q3. Is placement assistance included?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Absolutely. We connect certified candidates with over 100 design and manufacturing companies across India. Support includes resume building, mock interviews, and direct HR referrals for mechanical, civil, and electrical design roles.</a:t>
            </a:r>
          </a:p>
        </p:txBody>
      </p:sp>
      <p:sp>
        <p:nvSpPr>
          <p:cNvPr id="48" name="Rectangle 8">
            <a:extLst>
              <a:ext uri="{FF2B5EF4-FFF2-40B4-BE49-F238E27FC236}">
                <a16:creationId xmlns:a16="http://schemas.microsoft.com/office/drawing/2014/main" id="{B4124F13-0659-8896-227A-A8845D2B4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7389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9" name="Rectangle 9">
            <a:extLst>
              <a:ext uri="{FF2B5EF4-FFF2-40B4-BE49-F238E27FC236}">
                <a16:creationId xmlns:a16="http://schemas.microsoft.com/office/drawing/2014/main" id="{0CA2C4C6-3F57-9C38-6F3C-474E67884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8976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Q4. Who can enroll in this program?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Engineering students (especially from Mechanical, Civil, and Electrical branches), diploma holders, and recent graduates are eligible to join. No prior software knowledge is needed—our course starts from the basics.</a:t>
            </a:r>
          </a:p>
        </p:txBody>
      </p:sp>
      <p:sp>
        <p:nvSpPr>
          <p:cNvPr id="50" name="Rectangle 10">
            <a:extLst>
              <a:ext uri="{FF2B5EF4-FFF2-40B4-BE49-F238E27FC236}">
                <a16:creationId xmlns:a16="http://schemas.microsoft.com/office/drawing/2014/main" id="{BE1847DB-2DEE-DB50-E568-F9B7CA8E8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46966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" name="Rectangle 11">
            <a:extLst>
              <a:ext uri="{FF2B5EF4-FFF2-40B4-BE49-F238E27FC236}">
                <a16:creationId xmlns:a16="http://schemas.microsoft.com/office/drawing/2014/main" id="{AAE18742-12A4-0AE8-368C-86395629E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84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Q5. How long is the training and where is it conducted?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software course typically spans 4 days and is conducted on-campus at your institution. Custom durations and online options are also available upon institutional request.</a:t>
            </a:r>
          </a:p>
        </p:txBody>
      </p:sp>
      <p:sp>
        <p:nvSpPr>
          <p:cNvPr id="52" name="Rectangle 12">
            <a:extLst>
              <a:ext uri="{FF2B5EF4-FFF2-40B4-BE49-F238E27FC236}">
                <a16:creationId xmlns:a16="http://schemas.microsoft.com/office/drawing/2014/main" id="{F7552F0F-D63E-3374-AE8B-B0344409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2004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C5483328-4AF1-283D-5A06-1EFA84760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016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Q6. Will I work on real-world projects during the course?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Yes. The training includes hands-on projects such as 2D drafting, 3D modeling, and industrial design simulations to help you build a portfolio aligned with real-world industry requirements.</a:t>
            </a:r>
          </a:p>
        </p:txBody>
      </p:sp>
      <p:sp>
        <p:nvSpPr>
          <p:cNvPr id="54" name="Rectangle 14">
            <a:extLst>
              <a:ext uri="{FF2B5EF4-FFF2-40B4-BE49-F238E27FC236}">
                <a16:creationId xmlns:a16="http://schemas.microsoft.com/office/drawing/2014/main" id="{4DB46067-BDB5-871D-9F9F-04CB3ADE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93116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" name="Rectangle 15">
            <a:extLst>
              <a:ext uri="{FF2B5EF4-FFF2-40B4-BE49-F238E27FC236}">
                <a16:creationId xmlns:a16="http://schemas.microsoft.com/office/drawing/2014/main" id="{1BD5F54C-21C4-BAA3-EC12-6D57697C0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92527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Q7. What is the cost of the training?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fee is ₹71,000 (including GST) per batch for a 4-day session. CDTC charges institutions directly; students typically pay their institutions, which may collect ₹2,000 per student from a 60–65 member batch.</a:t>
            </a:r>
          </a:p>
        </p:txBody>
      </p:sp>
      <p:sp>
        <p:nvSpPr>
          <p:cNvPr id="56" name="Rectangle 16">
            <a:extLst>
              <a:ext uri="{FF2B5EF4-FFF2-40B4-BE49-F238E27FC236}">
                <a16:creationId xmlns:a16="http://schemas.microsoft.com/office/drawing/2014/main" id="{2E78C05D-74F0-7EBF-ADAA-02C594871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66191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7" name="Rectangle 17">
            <a:extLst>
              <a:ext uri="{FF2B5EF4-FFF2-40B4-BE49-F238E27FC236}">
                <a16:creationId xmlns:a16="http://schemas.microsoft.com/office/drawing/2014/main" id="{C0B26071-EF59-1B60-C10F-F8CAA4D8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" y="565742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Q8. How many students can attend one session?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training session is designed for a group of 60–65 students. For larger batches, extra charges may apply or the training may be split into smaller groups.</a:t>
            </a:r>
          </a:p>
        </p:txBody>
      </p:sp>
    </p:spTree>
    <p:extLst>
      <p:ext uri="{BB962C8B-B14F-4D97-AF65-F5344CB8AC3E}">
        <p14:creationId xmlns:p14="http://schemas.microsoft.com/office/powerpoint/2010/main" val="376068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432</Words>
  <Application>Microsoft Office PowerPoint</Application>
  <PresentationFormat>On-screen Show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Roboto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Ankit Panigrahi</cp:lastModifiedBy>
  <cp:revision>2</cp:revision>
  <dcterms:created xsi:type="dcterms:W3CDTF">2013-01-27T09:14:16Z</dcterms:created>
  <dcterms:modified xsi:type="dcterms:W3CDTF">2025-08-02T06:09:10Z</dcterms:modified>
  <cp:category/>
</cp:coreProperties>
</file>