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>
        <p:scale>
          <a:sx n="92" d="100"/>
          <a:sy n="92" d="100"/>
        </p:scale>
        <p:origin x="1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9D341-2BB8-B344-9B74-44D250F01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Golang project</a:t>
            </a:r>
            <a:br>
              <a:rPr lang="ru-RU" dirty="0"/>
            </a:br>
            <a:r>
              <a:rPr lang="en-US" sz="1800" dirty="0"/>
              <a:t>website with posts about “</a:t>
            </a:r>
            <a:r>
              <a:rPr lang="en-US" sz="1800" dirty="0" err="1"/>
              <a:t>jojo’s</a:t>
            </a:r>
            <a:r>
              <a:rPr lang="en-US" sz="1800" dirty="0"/>
              <a:t> bizarre adventures”</a:t>
            </a:r>
            <a:endParaRPr lang="ru-GB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3370A8-03DB-7341-A2BF-4F63374D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8786" y="5508682"/>
            <a:ext cx="3632034" cy="1239894"/>
          </a:xfrm>
        </p:spPr>
        <p:txBody>
          <a:bodyPr/>
          <a:lstStyle/>
          <a:p>
            <a:r>
              <a:rPr lang="en-US" dirty="0"/>
              <a:t>Student name:  Amina </a:t>
            </a:r>
            <a:r>
              <a:rPr lang="en-US" dirty="0" err="1"/>
              <a:t>Rakhimova</a:t>
            </a:r>
            <a:endParaRPr lang="en-US" dirty="0"/>
          </a:p>
          <a:p>
            <a:r>
              <a:rPr lang="en-US" dirty="0"/>
              <a:t>ID: 18BD090044</a:t>
            </a:r>
            <a:endParaRPr lang="ru-GB" dirty="0"/>
          </a:p>
        </p:txBody>
      </p:sp>
    </p:spTree>
    <p:extLst>
      <p:ext uri="{BB962C8B-B14F-4D97-AF65-F5344CB8AC3E}">
        <p14:creationId xmlns:p14="http://schemas.microsoft.com/office/powerpoint/2010/main" val="60370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FBF97-B634-514A-9FC4-476EB392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Show post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642312-3788-8043-8057-6BCEA7DD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Это страница на которой показывается сам пост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EC4B9D-23EC-8947-ABD5-233C1CD12D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773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2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646813-DCF8-B246-8986-E17576259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" b="6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3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C3016-543D-F14C-859C-C88BB11D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098824"/>
            <a:ext cx="3044952" cy="193368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Connect to mysql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9E36F-A2D2-EF43-B78E-1459379F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8505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2CDA3-8219-4ADB-92BC-E3E25698E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A51AC-568B-4EAB-896D-CB8473F81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F53890-6880-F640-B63E-8275F8E6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54" y="1635478"/>
            <a:ext cx="3643102" cy="1320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45EF2C-00E0-481F-BF9E-C92918658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5448" y="967360"/>
            <a:ext cx="2428513" cy="1554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AA5C9-EF67-4DCC-B5CF-1FE180913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54" y="3786909"/>
            <a:ext cx="3643101" cy="1789027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7D21BE-1EDE-FC49-8C24-12607CEE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75" y="3177193"/>
            <a:ext cx="1777685" cy="14932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E83C85-586A-9D4A-89EE-75570F8BF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28" y="954786"/>
            <a:ext cx="2508149" cy="155448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8B8BE0D-B0B3-FF4A-AB7A-EFF4EEACF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7" y="3901899"/>
            <a:ext cx="4526796" cy="14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8812FD-A0F8-8E48-A7CC-F50B0CB80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65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FC0F8-AE61-8B4A-927F-D24A10D7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9936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Dynamic pages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3C709E-82D3-0B40-AB09-847D8C55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371138"/>
            <a:ext cx="6801612" cy="7601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/gorilla/mux"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0EC2CF-9D22-BA48-AE4D-0431DE24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334"/>
            <a:ext cx="5753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9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1D348-4C7C-CA45-A0FB-08769114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Deploy to server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644569-8366-6B46-9BCE-02D43A9B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rgbClr val="FFFFFF"/>
                </a:solidFill>
              </a:rPr>
              <a:t>Heroku.app</a:t>
            </a:r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CBD1B9-3AE7-0F4E-9C6F-C321E8F1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08" y="640078"/>
            <a:ext cx="7099584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5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9860D7-D73A-6546-BA10-7F982AF42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6984" y="1283546"/>
            <a:ext cx="5715917" cy="391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Writing a website where you can view posts. In my case, these are posts about anime / manga “JoJo’s Bizarre Adventures”.  You can also add a new post here.</a:t>
            </a: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529C9-1437-374B-B252-594669EB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3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Description of project</a:t>
            </a:r>
          </a:p>
        </p:txBody>
      </p:sp>
    </p:spTree>
    <p:extLst>
      <p:ext uri="{BB962C8B-B14F-4D97-AF65-F5344CB8AC3E}">
        <p14:creationId xmlns:p14="http://schemas.microsoft.com/office/powerpoint/2010/main" val="6721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A00149-39EE-3E47-ACA9-34012E2AC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2" b="83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5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BE44-9C39-064A-89C0-5BD3A20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Structure of project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8DF85CE-CB9C-B943-A17F-566C03B7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981" b="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EBD567A-768D-6240-9E72-516C64AD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5496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Static =&gt; CSS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Templates =&gt; HTML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main.go =&gt; DB =&gt; MySQL</a:t>
            </a:r>
          </a:p>
        </p:txBody>
      </p:sp>
    </p:spTree>
    <p:extLst>
      <p:ext uri="{BB962C8B-B14F-4D97-AF65-F5344CB8AC3E}">
        <p14:creationId xmlns:p14="http://schemas.microsoft.com/office/powerpoint/2010/main" val="39527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C3016-543D-F14C-859C-C88BB11D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ru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9E36F-A2D2-EF43-B78E-1459379F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0" y="4380065"/>
            <a:ext cx="4648200" cy="211870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“</a:t>
            </a:r>
            <a:r>
              <a:rPr lang="en-US" dirty="0" err="1"/>
              <a:t>fmt</a:t>
            </a:r>
            <a:r>
              <a:rPr lang="en-US" dirty="0"/>
              <a:t>” – </a:t>
            </a:r>
            <a:r>
              <a:rPr lang="ru-RU" dirty="0"/>
              <a:t>пакет для вывода</a:t>
            </a:r>
            <a:endParaRPr lang="ru-GB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 “net/http” – </a:t>
            </a:r>
            <a:r>
              <a:rPr lang="ru-RU" dirty="0"/>
              <a:t>показывает проект и отслеживает на какую страницу перешли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“html/template” - </a:t>
            </a:r>
            <a:r>
              <a:rPr lang="ru-RU" dirty="0"/>
              <a:t>пакет предоставляет язык шаблонов для </a:t>
            </a:r>
            <a:r>
              <a:rPr lang="en-US" dirty="0"/>
              <a:t>HTML-</a:t>
            </a:r>
            <a:r>
              <a:rPr lang="ru-RU" dirty="0"/>
              <a:t>шаблонов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 ”</a:t>
            </a:r>
            <a:r>
              <a:rPr lang="en-US" dirty="0" err="1"/>
              <a:t>github.com</a:t>
            </a:r>
            <a:r>
              <a:rPr lang="en-US" dirty="0"/>
              <a:t>/gorilla/mux”- </a:t>
            </a:r>
            <a:r>
              <a:rPr lang="ru-RU" dirty="0"/>
              <a:t>отслеживает </a:t>
            </a:r>
            <a:r>
              <a:rPr lang="en-US" dirty="0"/>
              <a:t>URL </a:t>
            </a:r>
            <a:r>
              <a:rPr lang="ru-RU" dirty="0"/>
              <a:t>адреса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en-US" dirty="0"/>
              <a:t>“database/</a:t>
            </a:r>
            <a:r>
              <a:rPr lang="en-US" dirty="0" err="1"/>
              <a:t>sql</a:t>
            </a:r>
            <a:r>
              <a:rPr lang="en-US" dirty="0"/>
              <a:t>” – </a:t>
            </a:r>
            <a:r>
              <a:rPr lang="ru-RU" dirty="0"/>
              <a:t>база данных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 “</a:t>
            </a:r>
            <a:r>
              <a:rPr lang="en-US" dirty="0" err="1"/>
              <a:t>github.com</a:t>
            </a:r>
            <a:r>
              <a:rPr lang="en-US" dirty="0"/>
              <a:t>/go-</a:t>
            </a:r>
            <a:r>
              <a:rPr lang="en-US" dirty="0" err="1"/>
              <a:t>sql</a:t>
            </a:r>
            <a:r>
              <a:rPr lang="en-US" dirty="0"/>
              <a:t>-driver/</a:t>
            </a:r>
            <a:r>
              <a:rPr lang="en-US" dirty="0" err="1"/>
              <a:t>mysql</a:t>
            </a:r>
            <a:r>
              <a:rPr lang="en-US" dirty="0"/>
              <a:t>”- </a:t>
            </a:r>
            <a:r>
              <a:rPr lang="ru-RU" dirty="0"/>
              <a:t>драйвер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ru-RU" dirty="0"/>
          </a:p>
          <a:p>
            <a:pPr marL="342900" indent="-342900">
              <a:buFont typeface="Wingdings" pitchFamily="2" charset="2"/>
              <a:buChar char="Ø"/>
            </a:pPr>
            <a:endParaRPr lang="ru-RU" dirty="0"/>
          </a:p>
          <a:p>
            <a:pPr marL="342900" indent="-342900">
              <a:buFont typeface="Wingdings" pitchFamily="2" charset="2"/>
              <a:buChar char="Ø"/>
            </a:pP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76596D7-7E07-4C4C-8BE9-A6EA7320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01" y="4352465"/>
            <a:ext cx="4127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13EB3-DE40-2A4C-86C2-9F0F7636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ru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0D447-8435-8442-8981-BA133A64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Index.html</a:t>
            </a:r>
            <a:r>
              <a:rPr lang="en-US" dirty="0"/>
              <a:t> – </a:t>
            </a:r>
            <a:r>
              <a:rPr lang="ru-RU" dirty="0"/>
              <a:t>главная страница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Header.html</a:t>
            </a:r>
            <a:r>
              <a:rPr lang="en-US" dirty="0"/>
              <a:t> – </a:t>
            </a:r>
            <a:r>
              <a:rPr lang="ru-RU" dirty="0"/>
              <a:t>верхняя часть страницы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Footer.html</a:t>
            </a:r>
            <a:r>
              <a:rPr lang="en-US" dirty="0"/>
              <a:t> – </a:t>
            </a:r>
            <a:r>
              <a:rPr lang="ru-RU" dirty="0"/>
              <a:t>нижняя часть страницы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Create.html</a:t>
            </a:r>
            <a:r>
              <a:rPr lang="en-US" dirty="0"/>
              <a:t>  -</a:t>
            </a:r>
            <a:r>
              <a:rPr lang="ru-RU" dirty="0"/>
              <a:t> создавать пост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Show.html</a:t>
            </a:r>
            <a:r>
              <a:rPr lang="en-US" dirty="0"/>
              <a:t> – </a:t>
            </a:r>
            <a:r>
              <a:rPr lang="ru-RU" dirty="0"/>
              <a:t>показывать пост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ru-GB" dirty="0"/>
          </a:p>
          <a:p>
            <a:endParaRPr lang="ru-GB" dirty="0"/>
          </a:p>
        </p:txBody>
      </p:sp>
    </p:spTree>
    <p:extLst>
      <p:ext uri="{BB962C8B-B14F-4D97-AF65-F5344CB8AC3E}">
        <p14:creationId xmlns:p14="http://schemas.microsoft.com/office/powerpoint/2010/main" val="29603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FBF97-B634-514A-9FC4-476EB392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Main page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642312-3788-8043-8057-6BCEA7DD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Главная страница со всеми созданными постами. Если постов нет, то выводится </a:t>
            </a:r>
            <a:r>
              <a:rPr lang="en-US" dirty="0">
                <a:solidFill>
                  <a:schemeClr val="bg1"/>
                </a:solidFill>
              </a:rPr>
              <a:t>“No posts!”</a:t>
            </a:r>
            <a:r>
              <a:rPr lang="ru-RU" dirty="0">
                <a:solidFill>
                  <a:schemeClr val="bg1"/>
                </a:solidFill>
              </a:rPr>
              <a:t>. Если есть пост,  то можно увидеть название поста и его анонс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Здесь также можно будет перейти на новую страницу через кнопку </a:t>
            </a:r>
            <a:r>
              <a:rPr lang="en-US" dirty="0">
                <a:solidFill>
                  <a:schemeClr val="bg1"/>
                </a:solidFill>
              </a:rPr>
              <a:t>“Read More”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AC9DCC-1E10-F54E-A787-9BC3B84B96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58" r="2458"/>
          <a:stretch>
            <a:fillRect/>
          </a:stretch>
        </p:blipFill>
        <p:spPr>
          <a:xfrm>
            <a:off x="4650907" y="2741"/>
            <a:ext cx="7541091" cy="68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0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FBF97-B634-514A-9FC4-476EB392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642312-3788-8043-8057-6BCEA7DD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Верхняя шапка сайта </a:t>
            </a:r>
          </a:p>
          <a:p>
            <a:r>
              <a:rPr lang="ru-RU" dirty="0">
                <a:solidFill>
                  <a:schemeClr val="bg1"/>
                </a:solidFill>
              </a:rPr>
              <a:t>Здесь с помощью кнопки  </a:t>
            </a:r>
            <a:r>
              <a:rPr lang="en-US" dirty="0">
                <a:solidFill>
                  <a:schemeClr val="bg1"/>
                </a:solidFill>
              </a:rPr>
              <a:t>”Create post” </a:t>
            </a:r>
            <a:r>
              <a:rPr lang="ru-RU" dirty="0">
                <a:solidFill>
                  <a:schemeClr val="bg1"/>
                </a:solidFill>
              </a:rPr>
              <a:t>можно добавить новую статью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DFB3EF-AE96-B149-BE38-D4FE19E6D0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07" r="7507"/>
          <a:stretch>
            <a:fillRect/>
          </a:stretch>
        </p:blipFill>
        <p:spPr>
          <a:xfrm>
            <a:off x="4651375" y="0"/>
            <a:ext cx="7546975" cy="6858000"/>
          </a:xfrm>
        </p:spPr>
      </p:pic>
    </p:spTree>
    <p:extLst>
      <p:ext uri="{BB962C8B-B14F-4D97-AF65-F5344CB8AC3E}">
        <p14:creationId xmlns:p14="http://schemas.microsoft.com/office/powerpoint/2010/main" val="222569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AB6B0-00BF-E643-9CF7-0DE47FE9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post</a:t>
            </a:r>
            <a:endParaRPr lang="ru-GB" sz="2400" dirty="0">
              <a:solidFill>
                <a:schemeClr val="bg1"/>
              </a:solidFill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2DD448-7471-A747-9009-19280E8FC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2B3E99-15E3-CAF1-8EF5-FBD8EF95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Здесь можно создать новый пост с помощью специальной формы, в которую вводятся  название статьи, анонс статьи и сам текст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3665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96</TotalTime>
  <Words>289</Words>
  <Application>Microsoft Macintosh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Corbel</vt:lpstr>
      <vt:lpstr>Gill Sans MT</vt:lpstr>
      <vt:lpstr>Wingdings</vt:lpstr>
      <vt:lpstr>Посылка</vt:lpstr>
      <vt:lpstr>Golang project website with posts about “jojo’s bizarre adventures”</vt:lpstr>
      <vt:lpstr>Description of project</vt:lpstr>
      <vt:lpstr>Презентация PowerPoint</vt:lpstr>
      <vt:lpstr>Structure of project</vt:lpstr>
      <vt:lpstr>libraries</vt:lpstr>
      <vt:lpstr>template</vt:lpstr>
      <vt:lpstr>Main page</vt:lpstr>
      <vt:lpstr>Header</vt:lpstr>
      <vt:lpstr>Create post</vt:lpstr>
      <vt:lpstr>Show post</vt:lpstr>
      <vt:lpstr>Презентация PowerPoint</vt:lpstr>
      <vt:lpstr>Connect to mysql</vt:lpstr>
      <vt:lpstr>Dynamic pages</vt:lpstr>
      <vt:lpstr>Deploy to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project website with posts about “jojo’s bizarre adventures”</dc:title>
  <dc:creator>Amina R. Rakhimova</dc:creator>
  <cp:lastModifiedBy>Amina R. Rakhimova</cp:lastModifiedBy>
  <cp:revision>1</cp:revision>
  <dcterms:created xsi:type="dcterms:W3CDTF">2022-05-18T02:20:47Z</dcterms:created>
  <dcterms:modified xsi:type="dcterms:W3CDTF">2022-05-18T03:57:04Z</dcterms:modified>
</cp:coreProperties>
</file>