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93CF-BFD0-41C7-AFCA-16E03B06F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DAB35-5450-43DD-B39C-C343395F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22420-C1C1-4FF2-8291-52E93B7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5749-FAB3-4F59-9410-00CA7A3B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48D00-90B6-4AD2-AD05-FA2B4CF5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4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8E37-D324-4B4D-A281-B336260B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5F51-C5EA-4CD6-AA47-74032F56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9D3C5-A57B-460C-9BCC-3EB8B2CA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6E3E-B0EC-4A1E-B359-CFEA201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F3AE4-158F-4570-B9AA-AE9344D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24F05-5F20-4F18-9D79-AEE643DE0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71456-E391-4B3C-AE3E-DE354133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10D2D-2490-4437-9FE6-2349BB7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A0660-3E3B-4257-9944-E733CB91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778B-F071-4DFB-83E2-4F0D63C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0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B3770-F24C-4A72-B0DA-4E015126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62430-3795-43AE-9465-38C287C4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C9E3B-035E-4E21-AD60-230727E6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690D8-9B42-4608-AC7C-1FD11FE0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B3C4E-87C7-4A7F-A3E2-8835655D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2AA9-399E-4649-8435-2C019CD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10B45-69D8-4AE6-A5C0-F53964E2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54F65-F746-4BC4-A182-EFBCC61B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E8018-DC80-40B3-BDCF-2151B3BB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7AA3-2025-48F1-BF5C-33FB19C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1E2D-4671-4F83-B0F9-B48B63B5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86159-FB67-49F5-95B0-F16D8D51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2AD86-F685-4882-BA4F-D2BA81C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A4B21-85C0-40EC-B5D3-1041394E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13699-3602-4951-A01E-E85CB6BD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EF1EA-63EE-4D5B-B125-CA09ACE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66CEC-1245-494B-82B9-BE0F381B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2D502-74AF-4D6C-A14B-79B08BC5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3B553-E928-418D-95D7-A55ADE5E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E113A1-0F58-4C05-BA3D-A8B18CE61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D82592-D59D-4CA4-AFC7-3DCD9015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D96EF-9FD2-4C66-A0EC-0CF9E055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E9D11-7A78-4ECF-A3EF-32FB0CF5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1FCB20-19FE-4C69-9710-83FD3D38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9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A7E5-3E69-4DCD-A52A-4A8396BA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DC556-8772-48FB-8B84-9EBE074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1BB94-3C44-43AA-A279-CBDC09F2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4E478-354E-4B9E-9E15-D508AD61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1B8164-CFE1-46E5-9682-881F1112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44AC08-599E-48C5-A470-BA8A6502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FA0C5-11E8-445D-AFD9-2F193C4D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D5C3-0F7D-41D3-BE17-C9F2D8F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529C1-FEB9-4EB1-BA8C-294C22EA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C1903-21AF-4C95-8400-BE908CC2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C6EE0-E3F0-4780-81EC-ECA93CE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65E1E-DE1C-43A7-AF33-0852D97A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1F19-3286-4E34-9AC6-28F963EA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86003-B156-47DC-B5BB-D05C3D08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86F92-68A7-46CA-AC87-82676450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9015F-8204-4355-B3EE-9B03A6FD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7BF37-F385-4E36-8854-39804A7B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C0C90-AF7F-41E9-BEC2-1A93AE05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CE7A7-AA18-46CA-8EDE-854DE8F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2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8C774-D503-4EA0-8B5E-CF423CB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57245-E5DA-4B12-8929-7839B11B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06618-DBEC-4570-9A91-9A9C24468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0321-5356-4987-A9FA-81E61FFF238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1E3A-73A3-4BCE-92FE-20D6701C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A02D1-B5A2-4145-B38D-A3384E92D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8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28CB6D6-D7D5-4216-B69E-0F28B9907037}"/>
              </a:ext>
            </a:extLst>
          </p:cNvPr>
          <p:cNvGrpSpPr/>
          <p:nvPr/>
        </p:nvGrpSpPr>
        <p:grpSpPr>
          <a:xfrm>
            <a:off x="1232174" y="831724"/>
            <a:ext cx="3070666" cy="4751144"/>
            <a:chOff x="1251630" y="-11340"/>
            <a:chExt cx="3070666" cy="4751144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26F2FF5-25FF-41EE-87EE-654E52ACCFD5}"/>
                </a:ext>
              </a:extLst>
            </p:cNvPr>
            <p:cNvSpPr/>
            <p:nvPr/>
          </p:nvSpPr>
          <p:spPr>
            <a:xfrm>
              <a:off x="4040196" y="446094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9EB7992-93C3-44FA-9664-A351555077B8}"/>
                </a:ext>
              </a:extLst>
            </p:cNvPr>
            <p:cNvSpPr/>
            <p:nvPr/>
          </p:nvSpPr>
          <p:spPr>
            <a:xfrm>
              <a:off x="4040166" y="-1134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8A7DCB-B9EE-409D-9DEA-D624DD8D4D4A}"/>
                </a:ext>
              </a:extLst>
            </p:cNvPr>
            <p:cNvSpPr/>
            <p:nvPr/>
          </p:nvSpPr>
          <p:spPr>
            <a:xfrm>
              <a:off x="153048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3FA206-BF8F-4546-85B1-8BD0C2344B44}"/>
                </a:ext>
              </a:extLst>
            </p:cNvPr>
            <p:cNvSpPr/>
            <p:nvPr/>
          </p:nvSpPr>
          <p:spPr>
            <a:xfrm>
              <a:off x="1251630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74C62D5-E17F-404A-8756-E1DE2DA678D2}"/>
                </a:ext>
              </a:extLst>
            </p:cNvPr>
            <p:cNvSpPr/>
            <p:nvPr/>
          </p:nvSpPr>
          <p:spPr>
            <a:xfrm>
              <a:off x="153048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EC9A0F-E9F9-4C28-A6AE-8092FCB4159D}"/>
                </a:ext>
              </a:extLst>
            </p:cNvPr>
            <p:cNvSpPr/>
            <p:nvPr/>
          </p:nvSpPr>
          <p:spPr>
            <a:xfrm>
              <a:off x="153048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68473D-06B2-4CE7-9E8D-0A83B3F84D81}"/>
                </a:ext>
              </a:extLst>
            </p:cNvPr>
            <p:cNvSpPr/>
            <p:nvPr/>
          </p:nvSpPr>
          <p:spPr>
            <a:xfrm>
              <a:off x="2088208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A850DA5-1BD6-49F2-83FB-94158F600CE8}"/>
                </a:ext>
              </a:extLst>
            </p:cNvPr>
            <p:cNvSpPr/>
            <p:nvPr/>
          </p:nvSpPr>
          <p:spPr>
            <a:xfrm>
              <a:off x="180934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277884-2F84-44D4-AC4C-70EC27C44AC5}"/>
                </a:ext>
              </a:extLst>
            </p:cNvPr>
            <p:cNvSpPr/>
            <p:nvPr/>
          </p:nvSpPr>
          <p:spPr>
            <a:xfrm>
              <a:off x="180934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34CFEB-AA7C-4D34-99D6-30ACBCFC6AAE}"/>
                </a:ext>
              </a:extLst>
            </p:cNvPr>
            <p:cNvSpPr/>
            <p:nvPr/>
          </p:nvSpPr>
          <p:spPr>
            <a:xfrm>
              <a:off x="2088208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6C160C-DCC2-4E6A-9567-BB3D603A7CB6}"/>
                </a:ext>
              </a:extLst>
            </p:cNvPr>
            <p:cNvSpPr/>
            <p:nvPr/>
          </p:nvSpPr>
          <p:spPr>
            <a:xfrm>
              <a:off x="180934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D1B6BE-F0C4-4EF3-A4C9-EF075E119C7F}"/>
                </a:ext>
              </a:extLst>
            </p:cNvPr>
            <p:cNvSpPr/>
            <p:nvPr/>
          </p:nvSpPr>
          <p:spPr>
            <a:xfrm>
              <a:off x="2088208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808C54-AB38-46CF-A2E0-B8F2E71B3CE3}"/>
                </a:ext>
              </a:extLst>
            </p:cNvPr>
            <p:cNvSpPr/>
            <p:nvPr/>
          </p:nvSpPr>
          <p:spPr>
            <a:xfrm>
              <a:off x="1809348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DC63F0-3BF4-4D04-994D-24962502B67D}"/>
                </a:ext>
              </a:extLst>
            </p:cNvPr>
            <p:cNvSpPr/>
            <p:nvPr/>
          </p:nvSpPr>
          <p:spPr>
            <a:xfrm>
              <a:off x="2088207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7D5EC54-1040-4EE2-A8EC-D36F160D12C4}"/>
                </a:ext>
              </a:extLst>
            </p:cNvPr>
            <p:cNvSpPr/>
            <p:nvPr/>
          </p:nvSpPr>
          <p:spPr>
            <a:xfrm>
              <a:off x="1809346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6735682-BCB3-423D-9F0C-28FA164D4D56}"/>
                </a:ext>
              </a:extLst>
            </p:cNvPr>
            <p:cNvSpPr/>
            <p:nvPr/>
          </p:nvSpPr>
          <p:spPr>
            <a:xfrm>
              <a:off x="2088205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FAB2C6-D492-4CB4-957E-8D064F762A48}"/>
                </a:ext>
              </a:extLst>
            </p:cNvPr>
            <p:cNvSpPr/>
            <p:nvPr/>
          </p:nvSpPr>
          <p:spPr>
            <a:xfrm>
              <a:off x="2367066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7B1558-1861-4B51-A2C1-B458E073050A}"/>
                </a:ext>
              </a:extLst>
            </p:cNvPr>
            <p:cNvSpPr/>
            <p:nvPr/>
          </p:nvSpPr>
          <p:spPr>
            <a:xfrm>
              <a:off x="2367066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2CF1EC-16C9-4CCF-933A-CE14D5915618}"/>
                </a:ext>
              </a:extLst>
            </p:cNvPr>
            <p:cNvSpPr/>
            <p:nvPr/>
          </p:nvSpPr>
          <p:spPr>
            <a:xfrm>
              <a:off x="2367066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8A0BDB5-7794-4452-ACAC-4FE29DFFA25C}"/>
                </a:ext>
              </a:extLst>
            </p:cNvPr>
            <p:cNvSpPr/>
            <p:nvPr/>
          </p:nvSpPr>
          <p:spPr>
            <a:xfrm>
              <a:off x="2367065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BFA04EC-CA86-4159-93A9-92D7BEA49EB6}"/>
                </a:ext>
              </a:extLst>
            </p:cNvPr>
            <p:cNvSpPr/>
            <p:nvPr/>
          </p:nvSpPr>
          <p:spPr>
            <a:xfrm>
              <a:off x="2367063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E363DAC-30A1-4F03-B924-55625B9AE80C}"/>
                </a:ext>
              </a:extLst>
            </p:cNvPr>
            <p:cNvSpPr/>
            <p:nvPr/>
          </p:nvSpPr>
          <p:spPr>
            <a:xfrm>
              <a:off x="2649163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0F852FD-5FF2-4AE7-B880-EFCF39576ADC}"/>
                </a:ext>
              </a:extLst>
            </p:cNvPr>
            <p:cNvSpPr/>
            <p:nvPr/>
          </p:nvSpPr>
          <p:spPr>
            <a:xfrm>
              <a:off x="2649163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25BFC8-206F-4043-A3C8-F9BFE2C61243}"/>
                </a:ext>
              </a:extLst>
            </p:cNvPr>
            <p:cNvSpPr/>
            <p:nvPr/>
          </p:nvSpPr>
          <p:spPr>
            <a:xfrm>
              <a:off x="2649163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CF713C4-84EB-46B4-B6D3-FB3A56FF855E}"/>
                </a:ext>
              </a:extLst>
            </p:cNvPr>
            <p:cNvSpPr/>
            <p:nvPr/>
          </p:nvSpPr>
          <p:spPr>
            <a:xfrm>
              <a:off x="2649162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57E5141-077E-4791-ABA9-01105FD8F00A}"/>
                </a:ext>
              </a:extLst>
            </p:cNvPr>
            <p:cNvSpPr/>
            <p:nvPr/>
          </p:nvSpPr>
          <p:spPr>
            <a:xfrm>
              <a:off x="2649160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44853E3-5869-4DE9-8FE0-9AD4BEDF5022}"/>
                </a:ext>
              </a:extLst>
            </p:cNvPr>
            <p:cNvSpPr/>
            <p:nvPr/>
          </p:nvSpPr>
          <p:spPr>
            <a:xfrm>
              <a:off x="2928021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6C5602C-FC7B-4DE9-B006-F05C2CA6D8F7}"/>
                </a:ext>
              </a:extLst>
            </p:cNvPr>
            <p:cNvSpPr/>
            <p:nvPr/>
          </p:nvSpPr>
          <p:spPr>
            <a:xfrm>
              <a:off x="2928021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060B2E-0B85-47EC-B309-496C89106DC4}"/>
                </a:ext>
              </a:extLst>
            </p:cNvPr>
            <p:cNvSpPr/>
            <p:nvPr/>
          </p:nvSpPr>
          <p:spPr>
            <a:xfrm>
              <a:off x="2928021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6C5A90B-22AB-4711-960E-B22CE0EA3E91}"/>
                </a:ext>
              </a:extLst>
            </p:cNvPr>
            <p:cNvSpPr/>
            <p:nvPr/>
          </p:nvSpPr>
          <p:spPr>
            <a:xfrm>
              <a:off x="2928020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9DB5C58-7190-45DD-9143-7204FC201785}"/>
                </a:ext>
              </a:extLst>
            </p:cNvPr>
            <p:cNvSpPr/>
            <p:nvPr/>
          </p:nvSpPr>
          <p:spPr>
            <a:xfrm>
              <a:off x="2928018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6AF112-8C39-4256-AB45-9966E8D1C9CE}"/>
                </a:ext>
              </a:extLst>
            </p:cNvPr>
            <p:cNvSpPr/>
            <p:nvPr/>
          </p:nvSpPr>
          <p:spPr>
            <a:xfrm>
              <a:off x="320687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6E524B1-BE81-4E35-AD21-42B62CE8E714}"/>
                </a:ext>
              </a:extLst>
            </p:cNvPr>
            <p:cNvSpPr/>
            <p:nvPr/>
          </p:nvSpPr>
          <p:spPr>
            <a:xfrm>
              <a:off x="320687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40F5061-A6B7-4320-9835-3748A42B2342}"/>
                </a:ext>
              </a:extLst>
            </p:cNvPr>
            <p:cNvSpPr/>
            <p:nvPr/>
          </p:nvSpPr>
          <p:spPr>
            <a:xfrm>
              <a:off x="320687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01A22AA-3C79-4E54-AEE9-1469BA6EBD5F}"/>
                </a:ext>
              </a:extLst>
            </p:cNvPr>
            <p:cNvSpPr/>
            <p:nvPr/>
          </p:nvSpPr>
          <p:spPr>
            <a:xfrm>
              <a:off x="320687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49D034-AD64-4C63-898C-B00D1A722E66}"/>
                </a:ext>
              </a:extLst>
            </p:cNvPr>
            <p:cNvSpPr/>
            <p:nvPr/>
          </p:nvSpPr>
          <p:spPr>
            <a:xfrm>
              <a:off x="320687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FCE7930-802E-4E65-8297-1E30A850D620}"/>
                </a:ext>
              </a:extLst>
            </p:cNvPr>
            <p:cNvSpPr/>
            <p:nvPr/>
          </p:nvSpPr>
          <p:spPr>
            <a:xfrm>
              <a:off x="3482486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0871792-9347-465E-ACB3-A16F828D7ED0}"/>
                </a:ext>
              </a:extLst>
            </p:cNvPr>
            <p:cNvSpPr/>
            <p:nvPr/>
          </p:nvSpPr>
          <p:spPr>
            <a:xfrm>
              <a:off x="3482486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2AFB065-A15A-4DCC-9601-5716E4A8807D}"/>
                </a:ext>
              </a:extLst>
            </p:cNvPr>
            <p:cNvSpPr/>
            <p:nvPr/>
          </p:nvSpPr>
          <p:spPr>
            <a:xfrm>
              <a:off x="3482486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4D42904-1FE6-4D51-B22A-C9CA79FE07F0}"/>
                </a:ext>
              </a:extLst>
            </p:cNvPr>
            <p:cNvSpPr/>
            <p:nvPr/>
          </p:nvSpPr>
          <p:spPr>
            <a:xfrm>
              <a:off x="3482485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10EF1B-C059-4B4C-B71A-6D55AFF2D40D}"/>
                </a:ext>
              </a:extLst>
            </p:cNvPr>
            <p:cNvSpPr/>
            <p:nvPr/>
          </p:nvSpPr>
          <p:spPr>
            <a:xfrm>
              <a:off x="3482483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2F1EB67-1B1B-4F4E-9A96-B07743368B20}"/>
                </a:ext>
              </a:extLst>
            </p:cNvPr>
            <p:cNvSpPr/>
            <p:nvPr/>
          </p:nvSpPr>
          <p:spPr>
            <a:xfrm>
              <a:off x="376134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F3AF9A4-8F12-4C2F-A64F-A658A830484E}"/>
                </a:ext>
              </a:extLst>
            </p:cNvPr>
            <p:cNvSpPr/>
            <p:nvPr/>
          </p:nvSpPr>
          <p:spPr>
            <a:xfrm>
              <a:off x="376134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B9C69CA-3056-4813-9188-1C9FA35DB996}"/>
                </a:ext>
              </a:extLst>
            </p:cNvPr>
            <p:cNvSpPr/>
            <p:nvPr/>
          </p:nvSpPr>
          <p:spPr>
            <a:xfrm>
              <a:off x="376134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C055829-CB0A-4E37-9F62-5430CA11C477}"/>
                </a:ext>
              </a:extLst>
            </p:cNvPr>
            <p:cNvSpPr/>
            <p:nvPr/>
          </p:nvSpPr>
          <p:spPr>
            <a:xfrm>
              <a:off x="376134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033693-C249-4653-97D6-E89BD9966F78}"/>
                </a:ext>
              </a:extLst>
            </p:cNvPr>
            <p:cNvSpPr/>
            <p:nvPr/>
          </p:nvSpPr>
          <p:spPr>
            <a:xfrm>
              <a:off x="376134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F8DA8D6-D66F-4BC2-9065-902BA44B4FFA}"/>
                </a:ext>
              </a:extLst>
            </p:cNvPr>
            <p:cNvSpPr/>
            <p:nvPr/>
          </p:nvSpPr>
          <p:spPr>
            <a:xfrm>
              <a:off x="4043436" y="22227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3BDD07-5FEA-4A64-A83E-A16001BBE40B}"/>
                </a:ext>
              </a:extLst>
            </p:cNvPr>
            <p:cNvSpPr/>
            <p:nvPr/>
          </p:nvSpPr>
          <p:spPr>
            <a:xfrm>
              <a:off x="4043436" y="25016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D49AE2B-8984-4755-9925-76F732D99B39}"/>
                </a:ext>
              </a:extLst>
            </p:cNvPr>
            <p:cNvSpPr/>
            <p:nvPr/>
          </p:nvSpPr>
          <p:spPr>
            <a:xfrm>
              <a:off x="4043436" y="19439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45FCA2D-1E68-4E05-A3AC-57105D3A2A5C}"/>
                </a:ext>
              </a:extLst>
            </p:cNvPr>
            <p:cNvSpPr/>
            <p:nvPr/>
          </p:nvSpPr>
          <p:spPr>
            <a:xfrm>
              <a:off x="4043435" y="27853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AAFA16-25AE-4F54-AB4E-9B24851C678E}"/>
                </a:ext>
              </a:extLst>
            </p:cNvPr>
            <p:cNvSpPr/>
            <p:nvPr/>
          </p:nvSpPr>
          <p:spPr>
            <a:xfrm>
              <a:off x="4043433" y="16666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923860E-CD70-45FD-A247-373EADC87A6E}"/>
                </a:ext>
              </a:extLst>
            </p:cNvPr>
            <p:cNvSpPr/>
            <p:nvPr/>
          </p:nvSpPr>
          <p:spPr>
            <a:xfrm>
              <a:off x="2088196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9D5BBF0-5B82-4718-BACA-89F9381E0E39}"/>
                </a:ext>
              </a:extLst>
            </p:cNvPr>
            <p:cNvSpPr/>
            <p:nvPr/>
          </p:nvSpPr>
          <p:spPr>
            <a:xfrm>
              <a:off x="2367054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894C577-B825-46A1-8604-A00AE3969603}"/>
                </a:ext>
              </a:extLst>
            </p:cNvPr>
            <p:cNvSpPr/>
            <p:nvPr/>
          </p:nvSpPr>
          <p:spPr>
            <a:xfrm>
              <a:off x="2649154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EA030C6-F5CA-41C7-9E8E-15D706F9594D}"/>
                </a:ext>
              </a:extLst>
            </p:cNvPr>
            <p:cNvSpPr/>
            <p:nvPr/>
          </p:nvSpPr>
          <p:spPr>
            <a:xfrm>
              <a:off x="2649151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6616E5D-253E-4562-9E5E-F02B526CD044}"/>
                </a:ext>
              </a:extLst>
            </p:cNvPr>
            <p:cNvSpPr/>
            <p:nvPr/>
          </p:nvSpPr>
          <p:spPr>
            <a:xfrm>
              <a:off x="2928012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956C5CC-A71E-4513-B244-54BA2A80CC06}"/>
                </a:ext>
              </a:extLst>
            </p:cNvPr>
            <p:cNvSpPr/>
            <p:nvPr/>
          </p:nvSpPr>
          <p:spPr>
            <a:xfrm>
              <a:off x="2928012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8F39ECB-5622-47BF-976C-6F23828C0FF6}"/>
                </a:ext>
              </a:extLst>
            </p:cNvPr>
            <p:cNvSpPr/>
            <p:nvPr/>
          </p:nvSpPr>
          <p:spPr>
            <a:xfrm>
              <a:off x="2928009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3569313-D037-4F64-AB18-AA3DDC9423F7}"/>
                </a:ext>
              </a:extLst>
            </p:cNvPr>
            <p:cNvSpPr/>
            <p:nvPr/>
          </p:nvSpPr>
          <p:spPr>
            <a:xfrm>
              <a:off x="320686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411B8B4-0E20-4949-AAC1-32980147CB40}"/>
                </a:ext>
              </a:extLst>
            </p:cNvPr>
            <p:cNvSpPr/>
            <p:nvPr/>
          </p:nvSpPr>
          <p:spPr>
            <a:xfrm>
              <a:off x="320686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086BE3-0D53-4842-9A86-CA9C7A7B8CD8}"/>
                </a:ext>
              </a:extLst>
            </p:cNvPr>
            <p:cNvSpPr/>
            <p:nvPr/>
          </p:nvSpPr>
          <p:spPr>
            <a:xfrm>
              <a:off x="320686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5CE6BF6-1024-4B7D-8957-7192A58C40F2}"/>
                </a:ext>
              </a:extLst>
            </p:cNvPr>
            <p:cNvSpPr/>
            <p:nvPr/>
          </p:nvSpPr>
          <p:spPr>
            <a:xfrm>
              <a:off x="320686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05737F7-8F87-4308-963D-B609A3F1B13E}"/>
                </a:ext>
              </a:extLst>
            </p:cNvPr>
            <p:cNvSpPr/>
            <p:nvPr/>
          </p:nvSpPr>
          <p:spPr>
            <a:xfrm>
              <a:off x="3482477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85A0C24-1794-414A-9E27-B99DC5358E97}"/>
                </a:ext>
              </a:extLst>
            </p:cNvPr>
            <p:cNvSpPr/>
            <p:nvPr/>
          </p:nvSpPr>
          <p:spPr>
            <a:xfrm>
              <a:off x="3482477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25AED77-131A-400D-96CB-87A59CD7A926}"/>
                </a:ext>
              </a:extLst>
            </p:cNvPr>
            <p:cNvSpPr/>
            <p:nvPr/>
          </p:nvSpPr>
          <p:spPr>
            <a:xfrm>
              <a:off x="3482477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22FC5C7-DC41-40C7-99FC-379704A55F29}"/>
                </a:ext>
              </a:extLst>
            </p:cNvPr>
            <p:cNvSpPr/>
            <p:nvPr/>
          </p:nvSpPr>
          <p:spPr>
            <a:xfrm>
              <a:off x="3482474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C9130BB-10C5-4D53-8B80-6FAF9BCA978F}"/>
                </a:ext>
              </a:extLst>
            </p:cNvPr>
            <p:cNvSpPr/>
            <p:nvPr/>
          </p:nvSpPr>
          <p:spPr>
            <a:xfrm>
              <a:off x="376133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F2D0A0B-C957-459E-9D38-87DD9BD60E99}"/>
                </a:ext>
              </a:extLst>
            </p:cNvPr>
            <p:cNvSpPr/>
            <p:nvPr/>
          </p:nvSpPr>
          <p:spPr>
            <a:xfrm>
              <a:off x="376133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B7CF5A6-D86A-4CA7-800A-A8242C014DDC}"/>
                </a:ext>
              </a:extLst>
            </p:cNvPr>
            <p:cNvSpPr/>
            <p:nvPr/>
          </p:nvSpPr>
          <p:spPr>
            <a:xfrm>
              <a:off x="376133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18D3EB7-2B45-4168-A889-DD4E73425618}"/>
                </a:ext>
              </a:extLst>
            </p:cNvPr>
            <p:cNvSpPr/>
            <p:nvPr/>
          </p:nvSpPr>
          <p:spPr>
            <a:xfrm>
              <a:off x="3761334" y="41845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F1F736A-F2D7-4B19-A2D3-FFCEA3CA59F7}"/>
                </a:ext>
              </a:extLst>
            </p:cNvPr>
            <p:cNvSpPr/>
            <p:nvPr/>
          </p:nvSpPr>
          <p:spPr>
            <a:xfrm>
              <a:off x="376133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F88756B-FA10-4DF1-A87B-083D0EA4CEFC}"/>
                </a:ext>
              </a:extLst>
            </p:cNvPr>
            <p:cNvSpPr/>
            <p:nvPr/>
          </p:nvSpPr>
          <p:spPr>
            <a:xfrm>
              <a:off x="4043427" y="36170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D7B8B76-D49C-4670-9282-A0DC20FFD839}"/>
                </a:ext>
              </a:extLst>
            </p:cNvPr>
            <p:cNvSpPr/>
            <p:nvPr/>
          </p:nvSpPr>
          <p:spPr>
            <a:xfrm>
              <a:off x="4043427" y="38959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D1A7CF9-8D4C-4577-B580-95319855A36C}"/>
                </a:ext>
              </a:extLst>
            </p:cNvPr>
            <p:cNvSpPr/>
            <p:nvPr/>
          </p:nvSpPr>
          <p:spPr>
            <a:xfrm>
              <a:off x="4043427" y="33382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7F12CCD-3745-46D5-BF5A-AC0A26EE5C6F}"/>
                </a:ext>
              </a:extLst>
            </p:cNvPr>
            <p:cNvSpPr/>
            <p:nvPr/>
          </p:nvSpPr>
          <p:spPr>
            <a:xfrm>
              <a:off x="4043426" y="41796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AA6FCE0-53F9-46E2-B805-9BEA6490DB68}"/>
                </a:ext>
              </a:extLst>
            </p:cNvPr>
            <p:cNvSpPr/>
            <p:nvPr/>
          </p:nvSpPr>
          <p:spPr>
            <a:xfrm>
              <a:off x="4043424" y="30609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4EBB5EA-5A54-403C-B6A1-ECF67E5ADFEE}"/>
                </a:ext>
              </a:extLst>
            </p:cNvPr>
            <p:cNvCxnSpPr>
              <a:cxnSpLocks/>
            </p:cNvCxnSpPr>
            <p:nvPr/>
          </p:nvCxnSpPr>
          <p:spPr>
            <a:xfrm>
              <a:off x="1390743" y="235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59320EB-9615-42CD-985A-AE7901238528}"/>
                </a:ext>
              </a:extLst>
            </p:cNvPr>
            <p:cNvSpPr/>
            <p:nvPr/>
          </p:nvSpPr>
          <p:spPr>
            <a:xfrm>
              <a:off x="2088196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B5A0ED2-1C80-4A8A-9EDC-7A6A91B33CAF}"/>
                </a:ext>
              </a:extLst>
            </p:cNvPr>
            <p:cNvSpPr/>
            <p:nvPr/>
          </p:nvSpPr>
          <p:spPr>
            <a:xfrm>
              <a:off x="2367054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9094DCD-E503-41D0-A39F-FF5E8AC2E1D0}"/>
                </a:ext>
              </a:extLst>
            </p:cNvPr>
            <p:cNvSpPr/>
            <p:nvPr/>
          </p:nvSpPr>
          <p:spPr>
            <a:xfrm>
              <a:off x="2649152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796DAE4-2FB6-4D4C-8859-60BE3CCF6872}"/>
                </a:ext>
              </a:extLst>
            </p:cNvPr>
            <p:cNvSpPr/>
            <p:nvPr/>
          </p:nvSpPr>
          <p:spPr>
            <a:xfrm>
              <a:off x="2649151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E98D5F89-20FA-40A3-8386-D03A8715A085}"/>
                </a:ext>
              </a:extLst>
            </p:cNvPr>
            <p:cNvSpPr/>
            <p:nvPr/>
          </p:nvSpPr>
          <p:spPr>
            <a:xfrm>
              <a:off x="2928010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F09D743-8DA4-47A7-B611-10AB864CE29A}"/>
                </a:ext>
              </a:extLst>
            </p:cNvPr>
            <p:cNvSpPr/>
            <p:nvPr/>
          </p:nvSpPr>
          <p:spPr>
            <a:xfrm>
              <a:off x="2928010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C00D8A0-F98C-487E-B77A-EAD14311C989}"/>
                </a:ext>
              </a:extLst>
            </p:cNvPr>
            <p:cNvSpPr/>
            <p:nvPr/>
          </p:nvSpPr>
          <p:spPr>
            <a:xfrm>
              <a:off x="2928009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89A6EA9-4A9B-4BA7-B360-12A1795B07C1}"/>
                </a:ext>
              </a:extLst>
            </p:cNvPr>
            <p:cNvSpPr/>
            <p:nvPr/>
          </p:nvSpPr>
          <p:spPr>
            <a:xfrm>
              <a:off x="320686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9F01D30-A80C-4539-A435-9BE62EA1203E}"/>
                </a:ext>
              </a:extLst>
            </p:cNvPr>
            <p:cNvSpPr/>
            <p:nvPr/>
          </p:nvSpPr>
          <p:spPr>
            <a:xfrm>
              <a:off x="320686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75432640-AD4C-4EA4-9FEC-F35E6AE7BC59}"/>
                </a:ext>
              </a:extLst>
            </p:cNvPr>
            <p:cNvSpPr/>
            <p:nvPr/>
          </p:nvSpPr>
          <p:spPr>
            <a:xfrm>
              <a:off x="320686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3B7F2994-0A5D-41C6-B3B6-3FE07FA42A92}"/>
                </a:ext>
              </a:extLst>
            </p:cNvPr>
            <p:cNvSpPr/>
            <p:nvPr/>
          </p:nvSpPr>
          <p:spPr>
            <a:xfrm>
              <a:off x="320686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D49FA685-7031-45AA-B8D7-28D823D5DE5E}"/>
                </a:ext>
              </a:extLst>
            </p:cNvPr>
            <p:cNvSpPr/>
            <p:nvPr/>
          </p:nvSpPr>
          <p:spPr>
            <a:xfrm>
              <a:off x="3482475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4396CA25-722A-4D12-B4CC-668130EBFA12}"/>
                </a:ext>
              </a:extLst>
            </p:cNvPr>
            <p:cNvSpPr/>
            <p:nvPr/>
          </p:nvSpPr>
          <p:spPr>
            <a:xfrm>
              <a:off x="3482475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F0DCC7A0-D933-4D26-83FC-21969F727E33}"/>
                </a:ext>
              </a:extLst>
            </p:cNvPr>
            <p:cNvSpPr/>
            <p:nvPr/>
          </p:nvSpPr>
          <p:spPr>
            <a:xfrm>
              <a:off x="3482475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8B20D70-8103-414E-81B2-DD596D4F6BFB}"/>
                </a:ext>
              </a:extLst>
            </p:cNvPr>
            <p:cNvSpPr/>
            <p:nvPr/>
          </p:nvSpPr>
          <p:spPr>
            <a:xfrm>
              <a:off x="3482474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099C569-A469-495A-8E98-2974C4181BF7}"/>
                </a:ext>
              </a:extLst>
            </p:cNvPr>
            <p:cNvSpPr/>
            <p:nvPr/>
          </p:nvSpPr>
          <p:spPr>
            <a:xfrm>
              <a:off x="376133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698B0C7-4B2B-48A5-BA18-4E24E66A8E71}"/>
                </a:ext>
              </a:extLst>
            </p:cNvPr>
            <p:cNvSpPr/>
            <p:nvPr/>
          </p:nvSpPr>
          <p:spPr>
            <a:xfrm>
              <a:off x="376133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DDD4FDC8-25F1-44FB-A854-B7B8E8459942}"/>
                </a:ext>
              </a:extLst>
            </p:cNvPr>
            <p:cNvSpPr/>
            <p:nvPr/>
          </p:nvSpPr>
          <p:spPr>
            <a:xfrm>
              <a:off x="376133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5A64065-2442-459C-B248-6C5BF5CA55AE}"/>
                </a:ext>
              </a:extLst>
            </p:cNvPr>
            <p:cNvSpPr/>
            <p:nvPr/>
          </p:nvSpPr>
          <p:spPr>
            <a:xfrm>
              <a:off x="376133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4EA141F-1B3B-46C5-A5B9-31625864B45E}"/>
                </a:ext>
              </a:extLst>
            </p:cNvPr>
            <p:cNvSpPr/>
            <p:nvPr/>
          </p:nvSpPr>
          <p:spPr>
            <a:xfrm>
              <a:off x="3761330" y="267512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23865171-2E51-43AF-A3F0-663BBDEC001F}"/>
                </a:ext>
              </a:extLst>
            </p:cNvPr>
            <p:cNvSpPr/>
            <p:nvPr/>
          </p:nvSpPr>
          <p:spPr>
            <a:xfrm>
              <a:off x="4043425" y="81874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60971B5-987F-41EA-9E7C-17B217A1DEA4}"/>
                </a:ext>
              </a:extLst>
            </p:cNvPr>
            <p:cNvSpPr/>
            <p:nvPr/>
          </p:nvSpPr>
          <p:spPr>
            <a:xfrm>
              <a:off x="4043425" y="109760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E21B3CD-7BD5-4D12-BE16-CED37DFE8C40}"/>
                </a:ext>
              </a:extLst>
            </p:cNvPr>
            <p:cNvSpPr/>
            <p:nvPr/>
          </p:nvSpPr>
          <p:spPr>
            <a:xfrm>
              <a:off x="4043425" y="53988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174BEB4-F26E-49D9-9399-40793BFEF489}"/>
                </a:ext>
              </a:extLst>
            </p:cNvPr>
            <p:cNvSpPr/>
            <p:nvPr/>
          </p:nvSpPr>
          <p:spPr>
            <a:xfrm>
              <a:off x="4043424" y="138132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022AAF9-2CAB-47C8-B2A1-45DD04B5EF34}"/>
                </a:ext>
              </a:extLst>
            </p:cNvPr>
            <p:cNvSpPr/>
            <p:nvPr/>
          </p:nvSpPr>
          <p:spPr>
            <a:xfrm>
              <a:off x="4043422" y="26265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1D5C626-395E-4B07-9BD6-B5D1248D4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743" y="19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5B40096-DBEB-4724-A20F-00F108A90DB4}"/>
                </a:ext>
              </a:extLst>
            </p:cNvPr>
            <p:cNvCxnSpPr>
              <a:cxnSpLocks/>
            </p:cNvCxnSpPr>
            <p:nvPr/>
          </p:nvCxnSpPr>
          <p:spPr>
            <a:xfrm>
              <a:off x="4270743" y="198958"/>
              <a:ext cx="0" cy="432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74796D03-8859-43B3-A444-F22933B27291}"/>
              </a:ext>
            </a:extLst>
          </p:cNvPr>
          <p:cNvGrpSpPr/>
          <p:nvPr/>
        </p:nvGrpSpPr>
        <p:grpSpPr>
          <a:xfrm>
            <a:off x="6222473" y="826450"/>
            <a:ext cx="3070666" cy="4751144"/>
            <a:chOff x="1251630" y="-11340"/>
            <a:chExt cx="3070666" cy="4751144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E20F6B6F-3244-4D6C-BF85-5C0815C7DED0}"/>
                </a:ext>
              </a:extLst>
            </p:cNvPr>
            <p:cNvSpPr/>
            <p:nvPr/>
          </p:nvSpPr>
          <p:spPr>
            <a:xfrm>
              <a:off x="2367054" y="140077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F83BEF9-2982-463B-B399-21AE1D1AA960}"/>
                </a:ext>
              </a:extLst>
            </p:cNvPr>
            <p:cNvSpPr/>
            <p:nvPr/>
          </p:nvSpPr>
          <p:spPr>
            <a:xfrm>
              <a:off x="4040196" y="446094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65AEC84-527E-4555-AA9F-C0BFE2BC990B}"/>
                </a:ext>
              </a:extLst>
            </p:cNvPr>
            <p:cNvSpPr/>
            <p:nvPr/>
          </p:nvSpPr>
          <p:spPr>
            <a:xfrm>
              <a:off x="4040166" y="-1134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29BA18F-D444-4950-A2E5-813C15B3B440}"/>
                </a:ext>
              </a:extLst>
            </p:cNvPr>
            <p:cNvSpPr/>
            <p:nvPr/>
          </p:nvSpPr>
          <p:spPr>
            <a:xfrm>
              <a:off x="153048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751EED1-1B85-4495-8DDB-9FE79D807A66}"/>
                </a:ext>
              </a:extLst>
            </p:cNvPr>
            <p:cNvSpPr/>
            <p:nvPr/>
          </p:nvSpPr>
          <p:spPr>
            <a:xfrm>
              <a:off x="1251630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B9F8C95-7DE0-4528-98CE-6256C31784F0}"/>
                </a:ext>
              </a:extLst>
            </p:cNvPr>
            <p:cNvSpPr/>
            <p:nvPr/>
          </p:nvSpPr>
          <p:spPr>
            <a:xfrm>
              <a:off x="153048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44010CF-AED4-4469-A3AA-E76434C33E4F}"/>
                </a:ext>
              </a:extLst>
            </p:cNvPr>
            <p:cNvSpPr/>
            <p:nvPr/>
          </p:nvSpPr>
          <p:spPr>
            <a:xfrm>
              <a:off x="153048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16120BE-A453-4ADE-986B-5ACCDEF37818}"/>
                </a:ext>
              </a:extLst>
            </p:cNvPr>
            <p:cNvSpPr/>
            <p:nvPr/>
          </p:nvSpPr>
          <p:spPr>
            <a:xfrm>
              <a:off x="2088207" y="2227632"/>
              <a:ext cx="562582" cy="56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3C6D1F2-F959-444E-9E99-5B5FD385D08C}"/>
                </a:ext>
              </a:extLst>
            </p:cNvPr>
            <p:cNvSpPr/>
            <p:nvPr/>
          </p:nvSpPr>
          <p:spPr>
            <a:xfrm>
              <a:off x="180934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62C5B4C-2D76-42F2-AB48-559D2E98D6C3}"/>
                </a:ext>
              </a:extLst>
            </p:cNvPr>
            <p:cNvSpPr/>
            <p:nvPr/>
          </p:nvSpPr>
          <p:spPr>
            <a:xfrm>
              <a:off x="180934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D93087C-E10D-4AF9-BD1D-FF57C9E27E53}"/>
                </a:ext>
              </a:extLst>
            </p:cNvPr>
            <p:cNvSpPr/>
            <p:nvPr/>
          </p:nvSpPr>
          <p:spPr>
            <a:xfrm>
              <a:off x="180934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038A30B6-6F5B-4472-BFB0-4F04DAEC4F2E}"/>
                </a:ext>
              </a:extLst>
            </p:cNvPr>
            <p:cNvSpPr/>
            <p:nvPr/>
          </p:nvSpPr>
          <p:spPr>
            <a:xfrm>
              <a:off x="1809348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EF322B9-263A-4420-856E-C551634C8F3B}"/>
                </a:ext>
              </a:extLst>
            </p:cNvPr>
            <p:cNvSpPr/>
            <p:nvPr/>
          </p:nvSpPr>
          <p:spPr>
            <a:xfrm>
              <a:off x="1809346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A2734CE-24CB-423C-B3E8-DF17F17F7089}"/>
                </a:ext>
              </a:extLst>
            </p:cNvPr>
            <p:cNvSpPr/>
            <p:nvPr/>
          </p:nvSpPr>
          <p:spPr>
            <a:xfrm>
              <a:off x="2088205" y="1665051"/>
              <a:ext cx="562582" cy="56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B8E4A93B-7264-4CCF-8EBF-1AF635DF1C29}"/>
                </a:ext>
              </a:extLst>
            </p:cNvPr>
            <p:cNvSpPr/>
            <p:nvPr/>
          </p:nvSpPr>
          <p:spPr>
            <a:xfrm>
              <a:off x="2649163" y="2227633"/>
              <a:ext cx="557720" cy="55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8D30AA8-DE53-494C-A141-4124AC8B9380}"/>
                </a:ext>
              </a:extLst>
            </p:cNvPr>
            <p:cNvSpPr/>
            <p:nvPr/>
          </p:nvSpPr>
          <p:spPr>
            <a:xfrm>
              <a:off x="2649161" y="2790214"/>
              <a:ext cx="562575" cy="56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8C6D153-8752-4690-9339-0AA1F7431FCF}"/>
                </a:ext>
              </a:extLst>
            </p:cNvPr>
            <p:cNvSpPr/>
            <p:nvPr/>
          </p:nvSpPr>
          <p:spPr>
            <a:xfrm>
              <a:off x="2649160" y="1665051"/>
              <a:ext cx="562580" cy="562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1FA9DD5-3E87-44B9-90FA-E02C9B3B85A5}"/>
                </a:ext>
              </a:extLst>
            </p:cNvPr>
            <p:cNvSpPr/>
            <p:nvPr/>
          </p:nvSpPr>
          <p:spPr>
            <a:xfrm>
              <a:off x="320687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C7E6751-5AA3-45D1-AAFE-D4E9E865D29B}"/>
                </a:ext>
              </a:extLst>
            </p:cNvPr>
            <p:cNvSpPr/>
            <p:nvPr/>
          </p:nvSpPr>
          <p:spPr>
            <a:xfrm>
              <a:off x="320687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6CFD6495-5537-423E-A3FB-7F876700EC44}"/>
                </a:ext>
              </a:extLst>
            </p:cNvPr>
            <p:cNvSpPr/>
            <p:nvPr/>
          </p:nvSpPr>
          <p:spPr>
            <a:xfrm>
              <a:off x="320687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F3F8C82-B36F-45CC-832A-CCCB380EDCFD}"/>
                </a:ext>
              </a:extLst>
            </p:cNvPr>
            <p:cNvSpPr/>
            <p:nvPr/>
          </p:nvSpPr>
          <p:spPr>
            <a:xfrm>
              <a:off x="320687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80CB2C8-4155-4A98-A55C-084FBD2D0797}"/>
                </a:ext>
              </a:extLst>
            </p:cNvPr>
            <p:cNvSpPr/>
            <p:nvPr/>
          </p:nvSpPr>
          <p:spPr>
            <a:xfrm>
              <a:off x="320687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6112F74-5C4F-44F7-8293-2C8BCBD05E90}"/>
                </a:ext>
              </a:extLst>
            </p:cNvPr>
            <p:cNvSpPr/>
            <p:nvPr/>
          </p:nvSpPr>
          <p:spPr>
            <a:xfrm>
              <a:off x="3482486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0B1B0CB1-7A2D-45DE-8383-981D253A0CA9}"/>
                </a:ext>
              </a:extLst>
            </p:cNvPr>
            <p:cNvSpPr/>
            <p:nvPr/>
          </p:nvSpPr>
          <p:spPr>
            <a:xfrm>
              <a:off x="3482486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5698922-9473-45C3-878F-32C6D199A8CF}"/>
                </a:ext>
              </a:extLst>
            </p:cNvPr>
            <p:cNvSpPr/>
            <p:nvPr/>
          </p:nvSpPr>
          <p:spPr>
            <a:xfrm>
              <a:off x="3482486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9D42186B-1C2C-439C-B782-A59CEF88EBBA}"/>
                </a:ext>
              </a:extLst>
            </p:cNvPr>
            <p:cNvSpPr/>
            <p:nvPr/>
          </p:nvSpPr>
          <p:spPr>
            <a:xfrm>
              <a:off x="3482485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8B925BAA-E02C-4982-8782-2A3EA76E9B68}"/>
                </a:ext>
              </a:extLst>
            </p:cNvPr>
            <p:cNvSpPr/>
            <p:nvPr/>
          </p:nvSpPr>
          <p:spPr>
            <a:xfrm>
              <a:off x="3482483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64C920BF-CFCA-4736-92AE-30D3786FF200}"/>
                </a:ext>
              </a:extLst>
            </p:cNvPr>
            <p:cNvSpPr/>
            <p:nvPr/>
          </p:nvSpPr>
          <p:spPr>
            <a:xfrm>
              <a:off x="376134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7FB6A0D5-60E7-4FA3-8183-4EE06FDCC6A9}"/>
                </a:ext>
              </a:extLst>
            </p:cNvPr>
            <p:cNvSpPr/>
            <p:nvPr/>
          </p:nvSpPr>
          <p:spPr>
            <a:xfrm>
              <a:off x="376134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C53BB2D-3E4A-44B6-8A65-BD70E0EBCEC4}"/>
                </a:ext>
              </a:extLst>
            </p:cNvPr>
            <p:cNvSpPr/>
            <p:nvPr/>
          </p:nvSpPr>
          <p:spPr>
            <a:xfrm>
              <a:off x="376134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1355527-CD29-4335-B042-B5E44BDE0426}"/>
                </a:ext>
              </a:extLst>
            </p:cNvPr>
            <p:cNvSpPr/>
            <p:nvPr/>
          </p:nvSpPr>
          <p:spPr>
            <a:xfrm>
              <a:off x="376134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CEFF511-7DFA-488A-B412-8B7658E8C27A}"/>
                </a:ext>
              </a:extLst>
            </p:cNvPr>
            <p:cNvSpPr/>
            <p:nvPr/>
          </p:nvSpPr>
          <p:spPr>
            <a:xfrm>
              <a:off x="376134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FA1D1177-0033-4571-BE2F-F76B2B868B54}"/>
                </a:ext>
              </a:extLst>
            </p:cNvPr>
            <p:cNvSpPr/>
            <p:nvPr/>
          </p:nvSpPr>
          <p:spPr>
            <a:xfrm>
              <a:off x="4043436" y="22227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EEF9269-C597-4E60-8EF1-7A7894479D04}"/>
                </a:ext>
              </a:extLst>
            </p:cNvPr>
            <p:cNvSpPr/>
            <p:nvPr/>
          </p:nvSpPr>
          <p:spPr>
            <a:xfrm>
              <a:off x="4043436" y="25016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21B19E-887D-4B37-8480-2EE3971B0E31}"/>
                </a:ext>
              </a:extLst>
            </p:cNvPr>
            <p:cNvSpPr/>
            <p:nvPr/>
          </p:nvSpPr>
          <p:spPr>
            <a:xfrm>
              <a:off x="4043436" y="19439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014A4396-C7F7-445C-8525-5D674E1EC614}"/>
                </a:ext>
              </a:extLst>
            </p:cNvPr>
            <p:cNvSpPr/>
            <p:nvPr/>
          </p:nvSpPr>
          <p:spPr>
            <a:xfrm>
              <a:off x="4043435" y="27853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66726FA-9F7B-4BA5-8F4A-F84958F48C69}"/>
                </a:ext>
              </a:extLst>
            </p:cNvPr>
            <p:cNvSpPr/>
            <p:nvPr/>
          </p:nvSpPr>
          <p:spPr>
            <a:xfrm>
              <a:off x="4043433" y="16666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F1410789-EAC6-434A-9C86-3384146D3695}"/>
                </a:ext>
              </a:extLst>
            </p:cNvPr>
            <p:cNvSpPr/>
            <p:nvPr/>
          </p:nvSpPr>
          <p:spPr>
            <a:xfrm>
              <a:off x="2091429" y="2783726"/>
              <a:ext cx="554485" cy="554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78AF608-AC50-4571-B50E-230C93629D81}"/>
                </a:ext>
              </a:extLst>
            </p:cNvPr>
            <p:cNvSpPr/>
            <p:nvPr/>
          </p:nvSpPr>
          <p:spPr>
            <a:xfrm>
              <a:off x="2649154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E55237BA-F638-4BA3-8966-A5338C2CF6E8}"/>
                </a:ext>
              </a:extLst>
            </p:cNvPr>
            <p:cNvSpPr/>
            <p:nvPr/>
          </p:nvSpPr>
          <p:spPr>
            <a:xfrm>
              <a:off x="2928012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5376E641-12AD-45E6-965E-7511D04776B9}"/>
                </a:ext>
              </a:extLst>
            </p:cNvPr>
            <p:cNvSpPr/>
            <p:nvPr/>
          </p:nvSpPr>
          <p:spPr>
            <a:xfrm>
              <a:off x="2928012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BE91C96-B4E5-451E-BDEF-DB4EFE6CDDBE}"/>
                </a:ext>
              </a:extLst>
            </p:cNvPr>
            <p:cNvSpPr/>
            <p:nvPr/>
          </p:nvSpPr>
          <p:spPr>
            <a:xfrm>
              <a:off x="320686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E6AB312-D4E6-448F-9F36-D09B6BEA2FBA}"/>
                </a:ext>
              </a:extLst>
            </p:cNvPr>
            <p:cNvSpPr/>
            <p:nvPr/>
          </p:nvSpPr>
          <p:spPr>
            <a:xfrm>
              <a:off x="320686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9B63D22-0E2D-4BF9-A86A-E6FB93583EA5}"/>
                </a:ext>
              </a:extLst>
            </p:cNvPr>
            <p:cNvSpPr/>
            <p:nvPr/>
          </p:nvSpPr>
          <p:spPr>
            <a:xfrm>
              <a:off x="320686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F3E2BE3-50E0-4F6E-9911-5B5F25986598}"/>
                </a:ext>
              </a:extLst>
            </p:cNvPr>
            <p:cNvSpPr/>
            <p:nvPr/>
          </p:nvSpPr>
          <p:spPr>
            <a:xfrm>
              <a:off x="320686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A18AEBDD-809B-46A3-840D-2A51CEAB243C}"/>
                </a:ext>
              </a:extLst>
            </p:cNvPr>
            <p:cNvSpPr/>
            <p:nvPr/>
          </p:nvSpPr>
          <p:spPr>
            <a:xfrm>
              <a:off x="3482477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AE96E30-142F-4E35-B47D-7BC8DC51F104}"/>
                </a:ext>
              </a:extLst>
            </p:cNvPr>
            <p:cNvSpPr/>
            <p:nvPr/>
          </p:nvSpPr>
          <p:spPr>
            <a:xfrm>
              <a:off x="3482477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9D866270-F0B5-4317-B614-63FC8865A936}"/>
                </a:ext>
              </a:extLst>
            </p:cNvPr>
            <p:cNvSpPr/>
            <p:nvPr/>
          </p:nvSpPr>
          <p:spPr>
            <a:xfrm>
              <a:off x="3482477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F723E0AA-193B-4324-99C4-7C61AC2885FC}"/>
                </a:ext>
              </a:extLst>
            </p:cNvPr>
            <p:cNvSpPr/>
            <p:nvPr/>
          </p:nvSpPr>
          <p:spPr>
            <a:xfrm>
              <a:off x="3482474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9C0272C-14B1-4015-805C-0F154DA132AA}"/>
                </a:ext>
              </a:extLst>
            </p:cNvPr>
            <p:cNvSpPr/>
            <p:nvPr/>
          </p:nvSpPr>
          <p:spPr>
            <a:xfrm>
              <a:off x="376133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532FC00-F0E3-4EF5-942A-9B8C1FF46962}"/>
                </a:ext>
              </a:extLst>
            </p:cNvPr>
            <p:cNvSpPr/>
            <p:nvPr/>
          </p:nvSpPr>
          <p:spPr>
            <a:xfrm>
              <a:off x="376133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F8C9595-546D-478D-BFB7-03B844D9F8D1}"/>
                </a:ext>
              </a:extLst>
            </p:cNvPr>
            <p:cNvSpPr/>
            <p:nvPr/>
          </p:nvSpPr>
          <p:spPr>
            <a:xfrm>
              <a:off x="376133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753B51AB-FB18-46D2-B455-795BF80D008C}"/>
                </a:ext>
              </a:extLst>
            </p:cNvPr>
            <p:cNvSpPr/>
            <p:nvPr/>
          </p:nvSpPr>
          <p:spPr>
            <a:xfrm>
              <a:off x="3761334" y="41845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78D2B1C3-46FA-41C3-BC4A-27F5FD6E9564}"/>
                </a:ext>
              </a:extLst>
            </p:cNvPr>
            <p:cNvSpPr/>
            <p:nvPr/>
          </p:nvSpPr>
          <p:spPr>
            <a:xfrm>
              <a:off x="376133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A2DDA138-3619-4356-A676-3C34A36BEF28}"/>
                </a:ext>
              </a:extLst>
            </p:cNvPr>
            <p:cNvSpPr/>
            <p:nvPr/>
          </p:nvSpPr>
          <p:spPr>
            <a:xfrm>
              <a:off x="4043427" y="36170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E31E31BA-1D99-468E-8268-E6309B311F43}"/>
                </a:ext>
              </a:extLst>
            </p:cNvPr>
            <p:cNvSpPr/>
            <p:nvPr/>
          </p:nvSpPr>
          <p:spPr>
            <a:xfrm>
              <a:off x="4043427" y="38959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EEDB8C06-DD8E-4736-A177-088C04988415}"/>
                </a:ext>
              </a:extLst>
            </p:cNvPr>
            <p:cNvSpPr/>
            <p:nvPr/>
          </p:nvSpPr>
          <p:spPr>
            <a:xfrm>
              <a:off x="4043427" y="33382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CE69D33-C876-459E-AAB9-823FC8825983}"/>
                </a:ext>
              </a:extLst>
            </p:cNvPr>
            <p:cNvSpPr/>
            <p:nvPr/>
          </p:nvSpPr>
          <p:spPr>
            <a:xfrm>
              <a:off x="4043426" y="41796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08714EEB-7F51-4670-95D3-D54965547E42}"/>
                </a:ext>
              </a:extLst>
            </p:cNvPr>
            <p:cNvSpPr/>
            <p:nvPr/>
          </p:nvSpPr>
          <p:spPr>
            <a:xfrm>
              <a:off x="4043424" y="30609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D0EE4FEF-B3E1-4232-9EB4-D99AF7065510}"/>
                </a:ext>
              </a:extLst>
            </p:cNvPr>
            <p:cNvCxnSpPr>
              <a:cxnSpLocks/>
            </p:cNvCxnSpPr>
            <p:nvPr/>
          </p:nvCxnSpPr>
          <p:spPr>
            <a:xfrm>
              <a:off x="1390743" y="235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F7F65FD-0A46-4707-9C90-775612BF74BB}"/>
                </a:ext>
              </a:extLst>
            </p:cNvPr>
            <p:cNvSpPr/>
            <p:nvPr/>
          </p:nvSpPr>
          <p:spPr>
            <a:xfrm>
              <a:off x="2088196" y="1108957"/>
              <a:ext cx="556094" cy="55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3748B3E-BE82-4D8A-90BD-CAF195832CF4}"/>
                </a:ext>
              </a:extLst>
            </p:cNvPr>
            <p:cNvSpPr/>
            <p:nvPr/>
          </p:nvSpPr>
          <p:spPr>
            <a:xfrm>
              <a:off x="2649152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20FA159-7AF3-4766-945C-336CF1C46C2B}"/>
                </a:ext>
              </a:extLst>
            </p:cNvPr>
            <p:cNvSpPr/>
            <p:nvPr/>
          </p:nvSpPr>
          <p:spPr>
            <a:xfrm>
              <a:off x="2928010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4889235D-CC7E-477C-9F19-0701ACF38CF7}"/>
                </a:ext>
              </a:extLst>
            </p:cNvPr>
            <p:cNvSpPr/>
            <p:nvPr/>
          </p:nvSpPr>
          <p:spPr>
            <a:xfrm>
              <a:off x="2928010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CD31F7A-F507-4008-9FEA-57DEA7FB8119}"/>
                </a:ext>
              </a:extLst>
            </p:cNvPr>
            <p:cNvSpPr/>
            <p:nvPr/>
          </p:nvSpPr>
          <p:spPr>
            <a:xfrm>
              <a:off x="2928009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F5D1A663-51F9-4EB5-BC6F-A14C02296BF1}"/>
                </a:ext>
              </a:extLst>
            </p:cNvPr>
            <p:cNvSpPr/>
            <p:nvPr/>
          </p:nvSpPr>
          <p:spPr>
            <a:xfrm>
              <a:off x="320686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630982C-28E0-4FA7-9879-8209F1EDD40F}"/>
                </a:ext>
              </a:extLst>
            </p:cNvPr>
            <p:cNvSpPr/>
            <p:nvPr/>
          </p:nvSpPr>
          <p:spPr>
            <a:xfrm>
              <a:off x="320686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79740A6B-4421-44FE-B957-C041DBCE306F}"/>
                </a:ext>
              </a:extLst>
            </p:cNvPr>
            <p:cNvSpPr/>
            <p:nvPr/>
          </p:nvSpPr>
          <p:spPr>
            <a:xfrm>
              <a:off x="320686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68799608-A3AF-45A2-8482-ED8DBEDE4FBA}"/>
                </a:ext>
              </a:extLst>
            </p:cNvPr>
            <p:cNvSpPr/>
            <p:nvPr/>
          </p:nvSpPr>
          <p:spPr>
            <a:xfrm>
              <a:off x="320686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BC24303-1F52-4554-ADC0-77873F3991E0}"/>
                </a:ext>
              </a:extLst>
            </p:cNvPr>
            <p:cNvSpPr/>
            <p:nvPr/>
          </p:nvSpPr>
          <p:spPr>
            <a:xfrm>
              <a:off x="3482475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C219B527-2190-4836-81B2-15B7AF3E88EA}"/>
                </a:ext>
              </a:extLst>
            </p:cNvPr>
            <p:cNvSpPr/>
            <p:nvPr/>
          </p:nvSpPr>
          <p:spPr>
            <a:xfrm>
              <a:off x="3482475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8D6FAA63-D1D0-4741-8382-54BB3F0BCA9C}"/>
                </a:ext>
              </a:extLst>
            </p:cNvPr>
            <p:cNvSpPr/>
            <p:nvPr/>
          </p:nvSpPr>
          <p:spPr>
            <a:xfrm>
              <a:off x="3482475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C13CAADB-AAD4-4E89-A9E9-A437FAB046DC}"/>
                </a:ext>
              </a:extLst>
            </p:cNvPr>
            <p:cNvSpPr/>
            <p:nvPr/>
          </p:nvSpPr>
          <p:spPr>
            <a:xfrm>
              <a:off x="3477607" y="1377598"/>
              <a:ext cx="283727" cy="287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7E11728-1C53-4913-BF4D-1661EE90E4C5}"/>
                </a:ext>
              </a:extLst>
            </p:cNvPr>
            <p:cNvSpPr/>
            <p:nvPr/>
          </p:nvSpPr>
          <p:spPr>
            <a:xfrm>
              <a:off x="376133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231EFBF-37C5-40E6-9DFE-D63470B2C093}"/>
                </a:ext>
              </a:extLst>
            </p:cNvPr>
            <p:cNvSpPr/>
            <p:nvPr/>
          </p:nvSpPr>
          <p:spPr>
            <a:xfrm>
              <a:off x="376133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B14E6BCF-095F-4972-B3C4-6E4846320023}"/>
                </a:ext>
              </a:extLst>
            </p:cNvPr>
            <p:cNvSpPr/>
            <p:nvPr/>
          </p:nvSpPr>
          <p:spPr>
            <a:xfrm>
              <a:off x="376133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A75C992D-3C5E-4B06-85C2-E9A7EC337CDD}"/>
                </a:ext>
              </a:extLst>
            </p:cNvPr>
            <p:cNvSpPr/>
            <p:nvPr/>
          </p:nvSpPr>
          <p:spPr>
            <a:xfrm>
              <a:off x="376133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B60E190C-5ACE-4148-97A6-C217DB51F5C7}"/>
                </a:ext>
              </a:extLst>
            </p:cNvPr>
            <p:cNvSpPr/>
            <p:nvPr/>
          </p:nvSpPr>
          <p:spPr>
            <a:xfrm>
              <a:off x="3761330" y="267512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26C232F-6206-41F6-B400-013C980E4838}"/>
                </a:ext>
              </a:extLst>
            </p:cNvPr>
            <p:cNvSpPr/>
            <p:nvPr/>
          </p:nvSpPr>
          <p:spPr>
            <a:xfrm>
              <a:off x="4043425" y="81874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19DFE9A3-4ECF-465C-A0A7-FEF488A1889C}"/>
                </a:ext>
              </a:extLst>
            </p:cNvPr>
            <p:cNvSpPr/>
            <p:nvPr/>
          </p:nvSpPr>
          <p:spPr>
            <a:xfrm>
              <a:off x="4043425" y="109760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23325C77-870E-4AF1-8CD3-9BC58AE0ECDE}"/>
                </a:ext>
              </a:extLst>
            </p:cNvPr>
            <p:cNvSpPr/>
            <p:nvPr/>
          </p:nvSpPr>
          <p:spPr>
            <a:xfrm>
              <a:off x="4043425" y="53988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953129DF-2E6C-495E-A93F-E1FED9983E3F}"/>
                </a:ext>
              </a:extLst>
            </p:cNvPr>
            <p:cNvSpPr/>
            <p:nvPr/>
          </p:nvSpPr>
          <p:spPr>
            <a:xfrm>
              <a:off x="4043424" y="138132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8706276F-0202-4EC4-A709-F0AB7D324B37}"/>
                </a:ext>
              </a:extLst>
            </p:cNvPr>
            <p:cNvSpPr/>
            <p:nvPr/>
          </p:nvSpPr>
          <p:spPr>
            <a:xfrm>
              <a:off x="4043422" y="26265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CAA7493C-1D67-46D8-8895-1295473F6618}"/>
                </a:ext>
              </a:extLst>
            </p:cNvPr>
            <p:cNvCxnSpPr>
              <a:cxnSpLocks/>
            </p:cNvCxnSpPr>
            <p:nvPr/>
          </p:nvCxnSpPr>
          <p:spPr>
            <a:xfrm>
              <a:off x="4270743" y="198958"/>
              <a:ext cx="0" cy="432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83AA6B3-E5C5-44FD-8A6D-660BEED3BB3A}"/>
                </a:ext>
              </a:extLst>
            </p:cNvPr>
            <p:cNvSpPr/>
            <p:nvPr/>
          </p:nvSpPr>
          <p:spPr>
            <a:xfrm>
              <a:off x="2649151" y="1108957"/>
              <a:ext cx="556094" cy="55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0EBB3D57-1D5D-4476-A265-95EDAA550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743" y="19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44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1FC8D8-B6D8-42E2-83FA-4A873C352E75}"/>
              </a:ext>
            </a:extLst>
          </p:cNvPr>
          <p:cNvSpPr txBox="1"/>
          <p:nvPr/>
        </p:nvSpPr>
        <p:spPr>
          <a:xfrm>
            <a:off x="130627" y="65313"/>
            <a:ext cx="119606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在前进过程中，每帧的绘制前，都需要计算当前帧与相机视空间相交的那些块，此时计算的是原始</a:t>
            </a:r>
            <a:r>
              <a:rPr lang="en-US" altLang="zh-CN" dirty="0" err="1"/>
              <a:t>lod</a:t>
            </a:r>
            <a:r>
              <a:rPr lang="zh-CN" altLang="en-US" dirty="0"/>
              <a:t>的块，对其进行</a:t>
            </a:r>
            <a:r>
              <a:rPr lang="en-US" altLang="zh-CN" dirty="0"/>
              <a:t>refine</a:t>
            </a:r>
            <a:r>
              <a:rPr lang="zh-CN" altLang="en-US" dirty="0"/>
              <a:t>，得到各个</a:t>
            </a:r>
            <a:r>
              <a:rPr lang="en-US" altLang="zh-CN" dirty="0" err="1"/>
              <a:t>lod</a:t>
            </a:r>
            <a:r>
              <a:rPr lang="zh-CN" altLang="en-US" dirty="0"/>
              <a:t>需要的块，将其与上一帧的各个</a:t>
            </a:r>
            <a:r>
              <a:rPr lang="en-US" altLang="zh-CN" dirty="0" err="1"/>
              <a:t>lod</a:t>
            </a:r>
            <a:r>
              <a:rPr lang="zh-CN" altLang="en-US" dirty="0"/>
              <a:t>需要的块进行比较</a:t>
            </a:r>
            <a:endParaRPr lang="en-US" altLang="zh-CN" dirty="0"/>
          </a:p>
          <a:p>
            <a:r>
              <a:rPr lang="en-US" altLang="zh-CN" dirty="0" err="1"/>
              <a:t>Mapping_table</a:t>
            </a:r>
            <a:r>
              <a:rPr lang="en-US" altLang="zh-CN" dirty="0"/>
              <a:t> </a:t>
            </a:r>
            <a:r>
              <a:rPr lang="zh-CN" altLang="en-US" dirty="0"/>
              <a:t>只记载每个虚拟块对应的物理块是否加载，如果加载了那么物理块信息是什么，</a:t>
            </a:r>
            <a:endParaRPr lang="en-US" altLang="zh-CN" dirty="0"/>
          </a:p>
          <a:p>
            <a:r>
              <a:rPr lang="zh-CN" altLang="en-US" dirty="0"/>
              <a:t>也就是说 </a:t>
            </a:r>
            <a:r>
              <a:rPr lang="en-US" altLang="zh-CN" dirty="0"/>
              <a:t>flag</a:t>
            </a:r>
            <a:r>
              <a:rPr lang="zh-CN" altLang="en-US" dirty="0"/>
              <a:t>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，不需要中间的等待加载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0 </a:t>
            </a:r>
            <a:r>
              <a:rPr lang="zh-CN" altLang="en-US" dirty="0"/>
              <a:t>那么加倍</a:t>
            </a:r>
            <a:r>
              <a:rPr lang="en-US" altLang="zh-CN" dirty="0" err="1"/>
              <a:t>lod</a:t>
            </a:r>
            <a:r>
              <a:rPr lang="zh-CN" altLang="en-US" dirty="0"/>
              <a:t>采样，直到</a:t>
            </a:r>
            <a:r>
              <a:rPr lang="en-US" altLang="zh-CN" dirty="0" err="1"/>
              <a:t>max_lod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，正常采样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每次的</a:t>
            </a:r>
            <a:r>
              <a:rPr lang="en-US" altLang="zh-CN" dirty="0" err="1"/>
              <a:t>no_need_blocks</a:t>
            </a:r>
            <a:r>
              <a:rPr lang="zh-CN" altLang="en-US" dirty="0"/>
              <a:t>，不一定要马上更新对应的</a:t>
            </a:r>
            <a:r>
              <a:rPr lang="en-US" altLang="zh-CN" dirty="0" err="1"/>
              <a:t>mapping_table</a:t>
            </a:r>
            <a:r>
              <a:rPr lang="zh-CN" altLang="en-US" dirty="0"/>
              <a:t>的</a:t>
            </a:r>
            <a:r>
              <a:rPr lang="en-US" altLang="zh-CN" dirty="0"/>
              <a:t>flag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因为</a:t>
            </a:r>
            <a:r>
              <a:rPr lang="en-US" altLang="zh-CN" dirty="0" err="1"/>
              <a:t>new_need_blocks</a:t>
            </a:r>
            <a:r>
              <a:rPr lang="zh-CN" altLang="en-US" dirty="0"/>
              <a:t>的加载需要一定时间 主要是解码操作，</a:t>
            </a:r>
            <a:endParaRPr lang="en-US" altLang="zh-CN" dirty="0"/>
          </a:p>
          <a:p>
            <a:r>
              <a:rPr lang="zh-CN" altLang="en-US" dirty="0"/>
              <a:t>所以为了不出现在前进过程中，</a:t>
            </a:r>
            <a:r>
              <a:rPr lang="en-US" altLang="zh-CN" dirty="0" err="1"/>
              <a:t>new_need_blocks</a:t>
            </a:r>
            <a:r>
              <a:rPr lang="zh-CN" altLang="en-US" dirty="0"/>
              <a:t>在解码过程中绘制出现的黑块区域，可以对</a:t>
            </a:r>
            <a:r>
              <a:rPr lang="en-US" altLang="zh-CN" dirty="0" err="1"/>
              <a:t>no_need_blocks</a:t>
            </a:r>
            <a:r>
              <a:rPr lang="zh-CN" altLang="en-US" dirty="0"/>
              <a:t>进行一部分保留，保留的是与新的相机视角相交但是因为</a:t>
            </a:r>
            <a:r>
              <a:rPr lang="en-US" altLang="zh-CN" dirty="0" err="1"/>
              <a:t>lod</a:t>
            </a:r>
            <a:r>
              <a:rPr lang="zh-CN" altLang="en-US" dirty="0"/>
              <a:t>被淘汰的部分，这部分数据块是因为混合分辨率绘制下当前不会用到的某一</a:t>
            </a:r>
            <a:r>
              <a:rPr lang="en-US" altLang="zh-CN" dirty="0" err="1"/>
              <a:t>lod</a:t>
            </a:r>
            <a:r>
              <a:rPr lang="zh-CN" altLang="en-US" dirty="0"/>
              <a:t>下的数据块，但是实际上光线是经过该数据块的，所以</a:t>
            </a:r>
            <a:r>
              <a:rPr lang="en-US" altLang="zh-CN" dirty="0" err="1"/>
              <a:t>raycast</a:t>
            </a:r>
            <a:r>
              <a:rPr lang="zh-CN" altLang="en-US" dirty="0"/>
              <a:t>的时候依然会采样到它，那么在该区域新的</a:t>
            </a:r>
            <a:r>
              <a:rPr lang="en-US" altLang="zh-CN" dirty="0" err="1"/>
              <a:t>lod</a:t>
            </a:r>
            <a:r>
              <a:rPr lang="zh-CN" altLang="en-US" dirty="0"/>
              <a:t>数据块解码完加载好之前，可以继续把它的</a:t>
            </a:r>
            <a:r>
              <a:rPr lang="en-US" altLang="zh-CN" dirty="0"/>
              <a:t>flag</a:t>
            </a:r>
            <a:r>
              <a:rPr lang="zh-CN" altLang="en-US" dirty="0"/>
              <a:t>置为</a:t>
            </a:r>
            <a:r>
              <a:rPr lang="en-US" altLang="zh-CN" dirty="0"/>
              <a:t>1</a:t>
            </a:r>
            <a:r>
              <a:rPr lang="zh-CN" altLang="en-US" dirty="0"/>
              <a:t>，从而待到效果，比如前景过程中，本来应该更细节的结果，但仍然是粗糙的结果，当新分辨率的加载进来后，会突然变清晰。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对于显存数据块的管理，每个数据块有五个成员变量：物理数据块在显存的位置，物理数据块所装载的虚拟数据块索引，数据块是否有效、是否缓存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 err="1"/>
              <a:t>no_need_blocks</a:t>
            </a:r>
            <a:r>
              <a:rPr lang="zh-CN" altLang="en-US" dirty="0"/>
              <a:t>只需要将其对应的在显存的数据块的有效该为非法的即可，不需要把</a:t>
            </a:r>
            <a:r>
              <a:rPr lang="en-US" altLang="zh-CN" dirty="0"/>
              <a:t>flag</a:t>
            </a:r>
            <a:r>
              <a:rPr lang="zh-CN" altLang="en-US" dirty="0"/>
              <a:t>置为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虽然这个数据块现在是非法的，但是它依然在显存中。</a:t>
            </a:r>
            <a:endParaRPr lang="en-US" altLang="zh-CN" dirty="0"/>
          </a:p>
          <a:p>
            <a:r>
              <a:rPr lang="zh-CN" altLang="en-US" dirty="0"/>
              <a:t>另一方面非法是狭义的？指的是现在这个相机状态下，这个</a:t>
            </a:r>
            <a:r>
              <a:rPr lang="en-US" altLang="zh-CN" dirty="0" err="1"/>
              <a:t>lod</a:t>
            </a:r>
            <a:r>
              <a:rPr lang="zh-CN" altLang="en-US" dirty="0"/>
              <a:t>的数据块不需要用到，但是可以用到，因为真正需要用到的数据块可能还没解码加载好，但是它这个非法的标志表明它可以装载另外的虚拟数据块！这对于显存调度使用是有用的。</a:t>
            </a:r>
          </a:p>
        </p:txBody>
      </p:sp>
    </p:spTree>
    <p:extLst>
      <p:ext uri="{BB962C8B-B14F-4D97-AF65-F5344CB8AC3E}">
        <p14:creationId xmlns:p14="http://schemas.microsoft.com/office/powerpoint/2010/main" val="38717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9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480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15</cp:revision>
  <dcterms:created xsi:type="dcterms:W3CDTF">2021-05-03T14:06:10Z</dcterms:created>
  <dcterms:modified xsi:type="dcterms:W3CDTF">2021-05-12T12:55:58Z</dcterms:modified>
</cp:coreProperties>
</file>