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6535-FBB8-4069-936F-CF2B45B4C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A1D3A-385F-43A3-AF07-A6C1FF997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F431D-F1BC-4E8D-9918-E84D3897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A30-A2F1-47C4-B76D-98CB8385804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81F7A-C3DE-4F23-A109-1E73CFB0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92FFE-373D-42F7-83FE-A69964E5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A96-2453-4C5E-A79C-EB62B573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7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649-F908-47F9-8DE0-77503392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CDFF2-A30D-4034-8360-C953695BB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C5336-7274-4925-BD7D-5A1B37E1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A30-A2F1-47C4-B76D-98CB8385804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695A4-1360-4A54-84A0-B4157780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8165F-4DB6-4C7E-93A9-2B654081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A96-2453-4C5E-A79C-EB62B573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6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7D411-5B58-4BD6-9741-FB6C4DE35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BFE59-6050-4970-87B2-EF21A9955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161BC-FB35-4200-B0B7-82F0CF80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A30-A2F1-47C4-B76D-98CB8385804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7C031-EC0B-4801-9374-5CB68B69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AD4E0-1A83-4ACF-81AC-5701D8C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A96-2453-4C5E-A79C-EB62B573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2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7BAE-951F-4F4F-A724-C62629FE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3E5C7-5BDE-4875-8B34-50A959842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37476-54AF-42A6-A43C-14494163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A30-A2F1-47C4-B76D-98CB8385804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E2D17-21AB-41F0-ACB6-5D659AD0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EE20F-72E8-48F8-94F0-ECD26C72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A96-2453-4C5E-A79C-EB62B573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689B9-6993-4859-BA28-037A5333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F175B-0A0D-4773-8CB9-441F5DA90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F106-0BE3-446D-9639-0B3AA9A9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A30-A2F1-47C4-B76D-98CB8385804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7300E-B93B-4BC3-AE0A-24F23831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68B53-0D28-419F-965D-CFD36104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A96-2453-4C5E-A79C-EB62B573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1591-9790-4A02-BF6F-45E978AD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00A06-9828-4C1A-B978-749AFD21D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8B1E2-BE2E-410F-9FBC-49D729C30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FCD91-2D6D-4A0E-8C6D-B249285E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A30-A2F1-47C4-B76D-98CB8385804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B8C42-E228-420A-8A38-02ED8B0C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A3FD3-ADAD-4FCC-966D-6E05B114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A96-2453-4C5E-A79C-EB62B573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0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B716-CE66-40A1-8009-EA1D5996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E7221-FE4B-43B1-9EF4-D5F24CB99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6A1F0-D8E5-4DA7-A471-FCA699EC4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4D36B-A28A-4585-A912-7AA20D392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4F1F5-E245-4E48-8F99-B7F6DC8E3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9CE3C-ECAF-4A15-A8B6-D49E8AD7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A30-A2F1-47C4-B76D-98CB8385804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3413F-2CE9-441A-8FB1-0F0E94F9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EC836-9A3F-4F13-90D8-8F92526E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A96-2453-4C5E-A79C-EB62B573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2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BA72-A402-4C01-B576-E0908869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4F301-16F1-4F16-AE02-8F0B21BC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A30-A2F1-47C4-B76D-98CB8385804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06276-2A88-4025-BCB5-1F260ECE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2DDE5-522C-4493-A9BE-6B5E6CDF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A96-2453-4C5E-A79C-EB62B573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8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8911D-1755-41ED-ADFF-88BDFA79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A30-A2F1-47C4-B76D-98CB8385804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1909D-21C3-4250-944B-AD6123E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9D569-B057-47A7-9575-76044B62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A96-2453-4C5E-A79C-EB62B573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0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2B77-685B-4987-988A-11F489BA0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49A9-C941-47B6-9A27-5C63944E8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8F059-B1E6-4366-9B09-DA96332B6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DAD06-72E5-4F41-A172-E625762C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A30-A2F1-47C4-B76D-98CB8385804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E7527-7733-4E05-B00A-C4D6A22C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A46F3-6FD0-4895-BCFC-7E3F678E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A96-2453-4C5E-A79C-EB62B573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8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DE4C-79C4-42F6-AF4A-DA74C438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366DB-CA35-4C5E-9279-93A60EF2A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CDD3C-D4D1-48EB-9ED8-97E0B5FA5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66CDD-891B-4DC0-ADCA-DC84A150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A30-A2F1-47C4-B76D-98CB8385804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FDB33-1E9B-4125-82A2-6489BCFD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0C16D-693F-4C17-97B6-A87FE309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A96-2453-4C5E-A79C-EB62B573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C5A409-EA15-40FE-9CA6-2C7E079B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67198-9CB2-45C7-BB4F-1B1FB135D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A3AE-63ED-4AFD-B02A-97972108F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16A30-A2F1-47C4-B76D-98CB8385804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0F10D-8F6A-40FD-9225-4A8A6EE7E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F5A37-288D-4144-A72D-89AE4CC14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7CA96-2453-4C5E-A79C-EB62B573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3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0380-C5F0-4ABB-854E-C384AA6D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Scienaptic</a:t>
            </a:r>
            <a:r>
              <a:rPr lang="en-US" dirty="0"/>
              <a:t> AI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8C255-C848-4604-872B-DE6EB6342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4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9FB0-2AD9-4890-842B-94D85D62B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81811-8964-48CE-8E31-FF87CA681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0C1B2-D57C-43CB-BD49-17DE18389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04"/>
            <a:ext cx="12192000" cy="663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6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1A1F6E-3083-475E-AB7B-4B964EBCA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33350"/>
            <a:ext cx="1170622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9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90A115-A508-469B-A7CD-D2F02D84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95250"/>
            <a:ext cx="1176337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0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F66805-3F07-495E-9BEE-E43C5410F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42875"/>
            <a:ext cx="1167765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Scienaptic AI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Scienaptic AI presentation</dc:title>
  <dc:creator>Carlos Diaz</dc:creator>
  <cp:lastModifiedBy>Carlos Diaz</cp:lastModifiedBy>
  <cp:revision>5</cp:revision>
  <dcterms:created xsi:type="dcterms:W3CDTF">2021-05-24T14:43:01Z</dcterms:created>
  <dcterms:modified xsi:type="dcterms:W3CDTF">2021-05-24T15:50:07Z</dcterms:modified>
</cp:coreProperties>
</file>