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6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9A37-1D1B-4B0E-BC21-69C198CF4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D2F6-AC21-4645-B15D-605D86C1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88FB-3E32-4C8D-A3F2-2FCB653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1A2C-955D-4D14-BF27-31981011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F377-F310-442B-B103-58A19840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3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ACFA-A56E-4C9B-9F1E-2AF7EA9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3B0DD-2261-4E01-90D8-62E8172A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45D6-3987-450A-8115-7CFE65A5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3B97-064A-45B8-AE4F-A3237A4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29DD-0EE1-49F2-B701-CAAFF15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CEBE-8363-4BA3-B578-887D6892E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B7B9-43E7-4CBD-8342-6A25C7C4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F2C9-30F9-4A1C-8774-1613B786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BB90-DEF7-4E8D-A0BC-65482B69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CAC6-95C9-4821-AAF3-21F1683C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0661-741A-46FB-B1E8-6209DC5D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B91-746F-4FF8-A2B7-EA851F4B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56D-2285-49BC-9395-B42F43D9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B49-AFA6-4DFC-9BBB-12F7979F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2FA2-1294-4004-8A76-E335612A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E49C-2578-40D1-85B1-D2B65F5D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B7A8-BBAD-4BE9-B4A9-E2D1E5B0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927F-8E1D-46CA-A576-3F352049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F369-EF02-4467-A928-798AA7C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50EA-9180-4523-A164-C31C6BEF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153-BE47-47AA-BFB5-910C9DD6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6CAF-67D7-44B8-A675-3D3F69EB0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C1940-C793-4662-B273-BADE67A2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B465-C2A5-4F6A-9442-E40EB035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DBF65-53DE-4661-A93B-C91AB9B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B791-7BA1-4534-B041-C1A07A0A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35FA-DE83-4D5E-A6D7-F228C2F8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6345-35C6-48CC-AA1A-7B54B4FE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0A0B7-2934-426D-A6F9-FEAABF74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88194-655C-4B42-B8ED-F5598927E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16423-ACC9-4196-918B-D973E98D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A5DA4-4953-4B15-8F21-B57129C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AF193-37C5-48DD-BC7F-93A4056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37EDB-9CEA-4D3E-A1F7-0674F2B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E37B-8DB7-4B61-A533-5A65B648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F235D-0861-4071-9065-8DA0905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1A393-6AA2-4E60-B283-9C0A9482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74B3-6D01-47FE-A602-41B2661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743B-DECF-4225-88B3-04FEB49B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E0519-E7A8-4DA8-9F2E-7AA7868B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2E5B5-AB1E-46A4-BBE6-D66172E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0C3E-EC80-4C54-8DA3-3C7FE4CD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078B-6CD2-4AD1-B19D-BB1A7B1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A9DE9-E44E-4C56-89D7-823249C6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57D7-4E08-4C81-8AE6-4980E7C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334A-22CE-4E80-9664-25CE8917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D22C-D8EB-44B3-9B10-ECC5F640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614-339C-4086-A382-16FB7ED7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158A3-5AFB-4D1C-A836-E0183659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C25AC-63C4-4446-8B73-35BA15C0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EB40-0797-4137-93B0-A1149A46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87F39-3A6C-4928-8F1E-45A904B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D0EC-B8AA-468F-87D5-0D892E5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2E9C6-5F4D-4EEB-ADEB-990D72CE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8628-A5D8-469A-86A7-B43FF578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A83A-158B-43AC-A8EA-5C83486DF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CBF09-2B50-450A-9AEE-24C92F8C76B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77BD-38FD-4A59-BC89-B2D11EF1A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6990-8817-4CF7-9EDE-77496977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6E94-BF49-436E-BF79-F935BF5F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BBF04-334D-4EF1-850C-59CEBCA4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30" y="575058"/>
            <a:ext cx="12008069" cy="628294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In-game stress indicator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(end game stress by t)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Running graph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(stress by t)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Click time by difficulty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Click time by difficulty by t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Pair online and compete and levels of stress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Time relative (never 100%)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Range of motion as an indicator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Eye tracking – facial expression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Success / stress / amplitude by color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Movement \ amplitude by time / color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Type of emoji’s you won with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Guessing incorrectly { spins up / takes you back]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“the bring it back”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What to do with touchscreens about mouse movement?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/>
              <a:t>Notes: options for different categories (unnecessary? Just animals? After you beat you get new emojis) a bit clogged -&gt; need to be simpler for more focus and fun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8B55-97AC-4B77-B987-87A92966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468414" cy="1950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57F8E-1818-48D4-A350-21E58A67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3502"/>
            <a:ext cx="5092441" cy="2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A9A9-29B4-473A-9E36-14D663CA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E0C7-6CE9-4381-890B-F6E9A537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093"/>
            <a:ext cx="10515600" cy="4351338"/>
          </a:xfrm>
        </p:spPr>
        <p:txBody>
          <a:bodyPr/>
          <a:lstStyle/>
          <a:p>
            <a:r>
              <a:rPr lang="en-US" dirty="0"/>
              <a:t>Invitation link \ code integration</a:t>
            </a:r>
          </a:p>
          <a:p>
            <a:r>
              <a:rPr lang="en-US" dirty="0"/>
              <a:t>It should show you that you are playing against somebody else</a:t>
            </a:r>
          </a:p>
          <a:p>
            <a:r>
              <a:rPr lang="en-US" dirty="0"/>
              <a:t>Showing the other players mouse (what with mobile?)</a:t>
            </a:r>
          </a:p>
        </p:txBody>
      </p:sp>
    </p:spTree>
    <p:extLst>
      <p:ext uri="{BB962C8B-B14F-4D97-AF65-F5344CB8AC3E}">
        <p14:creationId xmlns:p14="http://schemas.microsoft.com/office/powerpoint/2010/main" val="18358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Multiplayer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</dc:creator>
  <cp:lastModifiedBy>Ita</cp:lastModifiedBy>
  <cp:revision>8</cp:revision>
  <dcterms:created xsi:type="dcterms:W3CDTF">2020-03-30T21:11:39Z</dcterms:created>
  <dcterms:modified xsi:type="dcterms:W3CDTF">2020-03-30T22:24:22Z</dcterms:modified>
</cp:coreProperties>
</file>