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AB31-EACD-49EF-9F9B-E940CCC0FF59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4332-C9FF-4360-A26A-463CB3619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44332-C9FF-4360-A26A-463CB361958E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A506-475F-4C01-A230-581AAD649E01}" type="datetimeFigureOut">
              <a:rPr lang="sv-SE" smtClean="0"/>
              <a:pPr/>
              <a:t>2010-03-19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EC15-C329-4D70-B50A-13F73EE269B2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786050" y="2071678"/>
            <a:ext cx="3571900" cy="2643206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Henrik Wallin</a:t>
            </a:r>
            <a:br>
              <a:rPr lang="sv-SE" sz="2800" dirty="0" smtClean="0">
                <a:solidFill>
                  <a:schemeClr val="bg1"/>
                </a:solidFill>
              </a:rPr>
            </a:br>
            <a:r>
              <a:rPr lang="sv-SE" sz="2800" dirty="0" smtClean="0">
                <a:solidFill>
                  <a:schemeClr val="bg1"/>
                </a:solidFill>
              </a:rPr>
              <a:t>Carl Ådahl</a:t>
            </a:r>
            <a:br>
              <a:rPr lang="sv-SE" sz="2800" dirty="0" smtClean="0">
                <a:solidFill>
                  <a:schemeClr val="bg1"/>
                </a:solidFill>
              </a:rPr>
            </a:br>
            <a:r>
              <a:rPr lang="sv-SE" sz="2800" dirty="0" smtClean="0">
                <a:solidFill>
                  <a:schemeClr val="bg1"/>
                </a:solidFill>
              </a:rPr>
              <a:t>Fredrik Svensson</a:t>
            </a:r>
            <a:br>
              <a:rPr lang="sv-SE" sz="2800" dirty="0" smtClean="0">
                <a:solidFill>
                  <a:schemeClr val="bg1"/>
                </a:solidFill>
              </a:rPr>
            </a:br>
            <a:r>
              <a:rPr lang="sv-SE" sz="2800" dirty="0" smtClean="0">
                <a:solidFill>
                  <a:schemeClr val="bg1"/>
                </a:solidFill>
              </a:rPr>
              <a:t>Johan Skoog</a:t>
            </a:r>
            <a:br>
              <a:rPr lang="sv-SE" sz="2800" dirty="0" smtClean="0">
                <a:solidFill>
                  <a:schemeClr val="bg1"/>
                </a:solidFill>
              </a:rPr>
            </a:br>
            <a:r>
              <a:rPr lang="sv-SE" sz="2800" dirty="0" smtClean="0">
                <a:solidFill>
                  <a:schemeClr val="bg1"/>
                </a:solidFill>
              </a:rPr>
              <a:t/>
            </a:r>
            <a:br>
              <a:rPr lang="sv-SE" sz="2800" dirty="0" smtClean="0">
                <a:solidFill>
                  <a:schemeClr val="bg1"/>
                </a:solidFill>
              </a:rPr>
            </a:br>
            <a:r>
              <a:rPr lang="sv-SE" sz="2800" dirty="0" smtClean="0">
                <a:solidFill>
                  <a:schemeClr val="bg1"/>
                </a:solidFill>
              </a:rPr>
              <a:t>DSY 08</a:t>
            </a:r>
            <a:endParaRPr lang="sv-S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428992" y="1357298"/>
            <a:ext cx="2143140" cy="571503"/>
          </a:xfrm>
        </p:spPr>
        <p:txBody>
          <a:bodyPr>
            <a:normAutofit/>
          </a:bodyPr>
          <a:lstStyle/>
          <a:p>
            <a:r>
              <a:rPr lang="sv-SE" sz="3000" dirty="0" smtClean="0">
                <a:solidFill>
                  <a:schemeClr val="bg1"/>
                </a:solidFill>
              </a:rPr>
              <a:t>Spel ide</a:t>
            </a:r>
            <a:endParaRPr lang="sv-SE" sz="3000" dirty="0">
              <a:solidFill>
                <a:schemeClr val="bg1"/>
              </a:solidFill>
            </a:endParaRPr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1214414" y="1714488"/>
            <a:ext cx="6643734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Ett online </a:t>
            </a:r>
            <a:r>
              <a:rPr lang="sv-SE" sz="30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multiplayer</a:t>
            </a: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spel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Samarbete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Labyrinth</a:t>
            </a:r>
            <a:endParaRPr lang="sv-SE" sz="3000" noProof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Mycket monster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lurigt</a:t>
            </a:r>
            <a:endParaRPr lang="sv-SE" sz="3000" noProof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sv-SE" sz="3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v-SE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428992" y="1357298"/>
            <a:ext cx="2143140" cy="571503"/>
          </a:xfrm>
        </p:spPr>
        <p:txBody>
          <a:bodyPr>
            <a:normAutofit/>
          </a:bodyPr>
          <a:lstStyle/>
          <a:p>
            <a:r>
              <a:rPr lang="sv-SE" sz="3000" dirty="0" smtClean="0">
                <a:solidFill>
                  <a:schemeClr val="bg1"/>
                </a:solidFill>
              </a:rPr>
              <a:t>Spelet</a:t>
            </a:r>
            <a:endParaRPr lang="sv-SE" sz="3000" dirty="0">
              <a:solidFill>
                <a:schemeClr val="bg1"/>
              </a:solidFill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857224" y="1785926"/>
            <a:ext cx="7429552" cy="450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 är en nu tids soldat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Hamnat i en stor underjordisk grotta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Målet är att ta sig 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Döda </a:t>
            </a:r>
            <a:r>
              <a:rPr lang="sv-SE" sz="30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Döda</a:t>
            </a:r>
            <a:endParaRPr lang="sv-SE" sz="3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Olika sorters monster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sv-SE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071802" y="1428736"/>
            <a:ext cx="3000396" cy="571503"/>
          </a:xfrm>
        </p:spPr>
        <p:txBody>
          <a:bodyPr>
            <a:normAutofit/>
          </a:bodyPr>
          <a:lstStyle/>
          <a:p>
            <a:r>
              <a:rPr lang="sv-SE" sz="3000" dirty="0" smtClean="0">
                <a:solidFill>
                  <a:schemeClr val="bg1"/>
                </a:solidFill>
              </a:rPr>
              <a:t>Karaktärerna</a:t>
            </a:r>
            <a:endParaRPr lang="sv-SE" sz="3000" dirty="0">
              <a:solidFill>
                <a:schemeClr val="bg1"/>
              </a:solidFill>
            </a:endParaRPr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500034" y="1714488"/>
            <a:ext cx="8072494" cy="435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sv-SE" sz="3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C:\Program\NetBeans 6.8\save\g52\trunk\g52client\data\player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285992"/>
            <a:ext cx="1000132" cy="1285884"/>
          </a:xfrm>
          <a:prstGeom prst="rect">
            <a:avLst/>
          </a:prstGeom>
          <a:noFill/>
        </p:spPr>
      </p:pic>
      <p:pic>
        <p:nvPicPr>
          <p:cNvPr id="3076" name="Picture 4" descr="C:\Program\NetBeans 6.8\save\g52\trunk\g52client\data\playe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285992"/>
            <a:ext cx="1000132" cy="1285884"/>
          </a:xfrm>
          <a:prstGeom prst="rect">
            <a:avLst/>
          </a:prstGeom>
          <a:noFill/>
        </p:spPr>
      </p:pic>
      <p:pic>
        <p:nvPicPr>
          <p:cNvPr id="3077" name="Picture 5" descr="C:\Program\NetBeans 6.8\save\g52\trunk\g52client\data\player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2285992"/>
            <a:ext cx="949704" cy="1285884"/>
          </a:xfrm>
          <a:prstGeom prst="rect">
            <a:avLst/>
          </a:prstGeom>
          <a:noFill/>
        </p:spPr>
      </p:pic>
      <p:pic>
        <p:nvPicPr>
          <p:cNvPr id="3078" name="Picture 6" descr="C:\Program\NetBeans 6.8\save\g52\trunk\g52client\data\player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2285992"/>
            <a:ext cx="1000132" cy="1285884"/>
          </a:xfrm>
          <a:prstGeom prst="rect">
            <a:avLst/>
          </a:prstGeom>
          <a:noFill/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857224" y="3571876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noProof="0" dirty="0" smtClean="0">
                <a:solidFill>
                  <a:schemeClr val="bg1"/>
                </a:solidFill>
                <a:latin typeface="Eras Demi ITC" pitchFamily="34" charset="0"/>
                <a:ea typeface="+mj-ea"/>
                <a:cs typeface="+mj-cs"/>
              </a:rPr>
              <a:t>Kurt</a:t>
            </a:r>
            <a:endParaRPr kumimoji="0" lang="sv-SE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Demi ITC" pitchFamily="34" charset="0"/>
              <a:ea typeface="+mj-ea"/>
              <a:cs typeface="+mj-cs"/>
            </a:endParaRPr>
          </a:p>
        </p:txBody>
      </p:sp>
      <p:sp>
        <p:nvSpPr>
          <p:cNvPr id="12" name="Rubrik 1"/>
          <p:cNvSpPr txBox="1">
            <a:spLocks/>
          </p:cNvSpPr>
          <p:nvPr/>
        </p:nvSpPr>
        <p:spPr>
          <a:xfrm>
            <a:off x="2428860" y="3571876"/>
            <a:ext cx="2143140" cy="57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noProof="0" dirty="0" smtClean="0">
                <a:solidFill>
                  <a:schemeClr val="bg1"/>
                </a:solidFill>
                <a:latin typeface="Eras Demi ITC" pitchFamily="34" charset="0"/>
                <a:ea typeface="+mj-ea"/>
                <a:cs typeface="+mj-cs"/>
              </a:rPr>
              <a:t>Sarge</a:t>
            </a:r>
            <a:endParaRPr kumimoji="0" lang="sv-SE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Demi ITC" pitchFamily="34" charset="0"/>
              <a:ea typeface="+mj-ea"/>
              <a:cs typeface="+mj-cs"/>
            </a:endParaRP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4286248" y="3571876"/>
            <a:ext cx="2143140" cy="57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dirty="0" smtClean="0">
                <a:solidFill>
                  <a:schemeClr val="bg1"/>
                </a:solidFill>
                <a:latin typeface="Eras Demi ITC" pitchFamily="34" charset="0"/>
                <a:ea typeface="+mj-ea"/>
                <a:cs typeface="+mj-cs"/>
              </a:rPr>
              <a:t>Slick Rick</a:t>
            </a:r>
            <a:endParaRPr kumimoji="0" lang="sv-SE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Demi ITC" pitchFamily="34" charset="0"/>
              <a:ea typeface="+mj-ea"/>
              <a:cs typeface="+mj-cs"/>
            </a:endParaRPr>
          </a:p>
        </p:txBody>
      </p:sp>
      <p:sp>
        <p:nvSpPr>
          <p:cNvPr id="14" name="Rubrik 1"/>
          <p:cNvSpPr txBox="1">
            <a:spLocks/>
          </p:cNvSpPr>
          <p:nvPr/>
        </p:nvSpPr>
        <p:spPr>
          <a:xfrm>
            <a:off x="6429388" y="3571876"/>
            <a:ext cx="1643074" cy="57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dirty="0" smtClean="0">
                <a:solidFill>
                  <a:schemeClr val="bg1"/>
                </a:solidFill>
                <a:latin typeface="Eras Demi ITC" pitchFamily="34" charset="0"/>
                <a:ea typeface="+mj-ea"/>
                <a:cs typeface="+mj-cs"/>
              </a:rPr>
              <a:t>Rover</a:t>
            </a:r>
            <a:endParaRPr kumimoji="0" lang="sv-SE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Demi ITC" pitchFamily="34" charset="0"/>
              <a:ea typeface="+mj-ea"/>
              <a:cs typeface="+mj-cs"/>
            </a:endParaRPr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857224" y="4071942"/>
            <a:ext cx="1643074" cy="22860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Snabbhet: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Skada</a:t>
            </a: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Pansar: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Ammo: 3000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Granater: 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Vapen: Maskingevär</a:t>
            </a:r>
          </a:p>
        </p:txBody>
      </p:sp>
      <p:sp>
        <p:nvSpPr>
          <p:cNvPr id="19" name="Rubrik 1"/>
          <p:cNvSpPr txBox="1">
            <a:spLocks/>
          </p:cNvSpPr>
          <p:nvPr/>
        </p:nvSpPr>
        <p:spPr>
          <a:xfrm>
            <a:off x="2714612" y="4071942"/>
            <a:ext cx="1643074" cy="22860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Snabbhet: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Skada</a:t>
            </a: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Pansar: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Ammo: 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Granater: 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Vapen: Granatgevär</a:t>
            </a:r>
          </a:p>
        </p:txBody>
      </p:sp>
      <p:sp>
        <p:nvSpPr>
          <p:cNvPr id="20" name="Rubrik 1"/>
          <p:cNvSpPr txBox="1">
            <a:spLocks/>
          </p:cNvSpPr>
          <p:nvPr/>
        </p:nvSpPr>
        <p:spPr>
          <a:xfrm>
            <a:off x="4572000" y="4071942"/>
            <a:ext cx="1643074" cy="22860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Snabbhet: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Skada</a:t>
            </a: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Pansar: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Ammo: N/A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Granater: 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Vapen: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Pistol</a:t>
            </a:r>
          </a:p>
        </p:txBody>
      </p:sp>
      <p:sp>
        <p:nvSpPr>
          <p:cNvPr id="21" name="Rubrik 1"/>
          <p:cNvSpPr txBox="1">
            <a:spLocks/>
          </p:cNvSpPr>
          <p:nvPr/>
        </p:nvSpPr>
        <p:spPr>
          <a:xfrm>
            <a:off x="6429388" y="4071942"/>
            <a:ext cx="1643074" cy="22860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Snabbhet: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Skada</a:t>
            </a: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Pansar: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Ammo: 200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Granater: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Vapen: Hagelgevär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071802" y="1357298"/>
            <a:ext cx="3000396" cy="571503"/>
          </a:xfrm>
        </p:spPr>
        <p:txBody>
          <a:bodyPr>
            <a:normAutofit/>
          </a:bodyPr>
          <a:lstStyle/>
          <a:p>
            <a:r>
              <a:rPr lang="sv-SE" sz="3000" dirty="0" smtClean="0">
                <a:solidFill>
                  <a:schemeClr val="bg1"/>
                </a:solidFill>
              </a:rPr>
              <a:t>Kartans struktur</a:t>
            </a:r>
            <a:endParaRPr lang="sv-SE" sz="3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Documents and Settings\Henke\Mina dokument\Mina bilder\201003191535_3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071678"/>
            <a:ext cx="7858180" cy="414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428992" y="1357298"/>
            <a:ext cx="2143140" cy="571503"/>
          </a:xfrm>
        </p:spPr>
        <p:txBody>
          <a:bodyPr>
            <a:normAutofit/>
          </a:bodyPr>
          <a:lstStyle/>
          <a:p>
            <a:r>
              <a:rPr lang="sv-SE" sz="3000" dirty="0" err="1" smtClean="0">
                <a:solidFill>
                  <a:schemeClr val="bg1"/>
                </a:solidFill>
              </a:rPr>
              <a:t>Map</a:t>
            </a:r>
            <a:r>
              <a:rPr lang="sv-SE" sz="3000" dirty="0" smtClean="0">
                <a:solidFill>
                  <a:schemeClr val="bg1"/>
                </a:solidFill>
              </a:rPr>
              <a:t> editorn</a:t>
            </a:r>
            <a:endParaRPr lang="sv-SE" sz="3000" dirty="0">
              <a:solidFill>
                <a:schemeClr val="bg1"/>
              </a:solidFill>
            </a:endParaRPr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1214414" y="1714488"/>
            <a:ext cx="6643734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sv-SE" sz="3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v-SE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1785918" y="1928802"/>
            <a:ext cx="5357850" cy="4143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sv-SE" sz="3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Documents and Settings\Henke\Mina dokument\Mina bilder\maped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7500990" cy="414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428992" y="1357298"/>
            <a:ext cx="2143140" cy="571503"/>
          </a:xfrm>
        </p:spPr>
        <p:txBody>
          <a:bodyPr>
            <a:normAutofit/>
          </a:bodyPr>
          <a:lstStyle/>
          <a:p>
            <a:r>
              <a:rPr lang="sv-SE" sz="3000" dirty="0" smtClean="0">
                <a:solidFill>
                  <a:schemeClr val="bg1"/>
                </a:solidFill>
              </a:rPr>
              <a:t>Game play</a:t>
            </a:r>
            <a:endParaRPr lang="sv-SE" sz="3000" dirty="0">
              <a:solidFill>
                <a:schemeClr val="bg1"/>
              </a:solidFill>
            </a:endParaRPr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1214414" y="1714488"/>
            <a:ext cx="6643734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sv-SE" sz="3000" noProof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sv-SE" sz="3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v-SE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Documents and Settings\Henke\Mina dokument\Mina bilder\sp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7429552" cy="42021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Program\NetBeans 6.8\save\g52\trunk\g52client\data\powerpoint me 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ubrik 1"/>
          <p:cNvSpPr txBox="1">
            <a:spLocks/>
          </p:cNvSpPr>
          <p:nvPr/>
        </p:nvSpPr>
        <p:spPr>
          <a:xfrm>
            <a:off x="1214414" y="1714488"/>
            <a:ext cx="6643734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v-SE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 TILL DEMO!!!! </a:t>
            </a:r>
            <a:r>
              <a:rPr lang="sv-SE" sz="30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sv-SE" sz="3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v-SE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135</Words>
  <Application>Microsoft Office PowerPoint</Application>
  <PresentationFormat>Bildspel på skärmen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Office-tema</vt:lpstr>
      <vt:lpstr>Henrik Wallin Carl Ådahl Fredrik Svensson Johan Skoog  DSY 08</vt:lpstr>
      <vt:lpstr>Spel ide</vt:lpstr>
      <vt:lpstr>Spelet</vt:lpstr>
      <vt:lpstr>Karaktärerna</vt:lpstr>
      <vt:lpstr>Kartans struktur</vt:lpstr>
      <vt:lpstr>Map editorn</vt:lpstr>
      <vt:lpstr>Game play</vt:lpstr>
      <vt:lpstr>Bild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Henrik Wallin Carl Ådahl Fredrik Svensson Johan Skoog  DSY 08</dc:title>
  <dc:creator>Henke </dc:creator>
  <cp:lastModifiedBy>Henke </cp:lastModifiedBy>
  <cp:revision>21</cp:revision>
  <dcterms:created xsi:type="dcterms:W3CDTF">2010-03-17T16:06:56Z</dcterms:created>
  <dcterms:modified xsi:type="dcterms:W3CDTF">2010-03-19T15:31:46Z</dcterms:modified>
</cp:coreProperties>
</file>