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5"/>
  </p:normalViewPr>
  <p:slideViewPr>
    <p:cSldViewPr snapToGrid="0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93A9-BCC8-E3E7-2480-A78E018C8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0238C-FCF9-2E57-E3A8-A40BE531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0306-0FFD-0183-2543-091CBF81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A099-BB9B-964C-8171-1E498574AD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249D-2A98-D4FF-716A-C11BED0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FAADC-F238-3106-0998-73379264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F45B-D251-164D-A678-BEFE6D49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8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4782-B9E7-B45F-8558-337A6B0E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39613-2321-D4E4-9DFE-ED66B966E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8557-CA8A-4A6C-6A9E-6966F027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A099-BB9B-964C-8171-1E498574AD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F9773-07F2-AD53-2CE4-34E378EF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5B17-A9FA-C83B-0864-FE38F836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F45B-D251-164D-A678-BEFE6D49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0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980BB-EA22-E053-5B18-383EA73FE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446C6-76E0-CB79-CA45-3E1FDC007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697DC-C9C8-7031-1B00-279404D9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A099-BB9B-964C-8171-1E498574AD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B8C8-7967-4DB8-AEC6-058975F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375B-7BB4-E784-8D03-2AF5590F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F45B-D251-164D-A678-BEFE6D49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1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8881-5F1E-E48E-F1DB-8E8C0D97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7D3C-3158-C99F-2484-02CEDC00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59D6B-2EE8-0419-F30C-ABE3A60E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A099-BB9B-964C-8171-1E498574AD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4295-2339-AF88-FD8D-5382739E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0E9B-10D6-2735-35A8-D231D242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F45B-D251-164D-A678-BEFE6D49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51D1-9347-BE46-75D8-458E7420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D6335-E440-8214-508F-ABD80FCC6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3313-58A3-C442-A090-8014B653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A099-BB9B-964C-8171-1E498574AD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CDC0-6EBE-89FB-9DD1-42D092B2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053E-9DAD-118E-6D20-D7A24376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F45B-D251-164D-A678-BEFE6D49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AA67-A45B-7873-2F46-F80966A8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B518-4ECE-077F-9192-E67448981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5F59A-AA9D-1910-DF76-AF3A23FA0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52B7E-773D-5F6F-C015-17DB9462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A099-BB9B-964C-8171-1E498574AD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06BA0-F1DD-759A-6DC7-557E2E55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C1C50-F6FF-DA60-D20E-E7B30952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F45B-D251-164D-A678-BEFE6D49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5A28-0C5D-3AF0-4963-F84AA616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F6CF2-5662-293C-250C-78A29272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46A73-AC3E-E693-33DF-298B02F86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3BA01-1FFB-9CE5-886C-B215A2D07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22320-551B-3D1A-7A3A-BEF2C3BBF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A2F0B-6998-89EB-A82A-DADE3A4E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A099-BB9B-964C-8171-1E498574AD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7FB80-BF4C-85C2-F260-686BDC6A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2BBCF-D084-6129-D2A9-773B15A5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F45B-D251-164D-A678-BEFE6D49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7EE3-2C97-BEA2-EC7E-EDCB37FB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B844A-0F9B-EF6D-D710-31D53AD0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A099-BB9B-964C-8171-1E498574AD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FEE02-E26E-B564-A789-F4F9E4FE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7C0B-3549-6ED6-DD1C-BD701F41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F45B-D251-164D-A678-BEFE6D49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7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925BE-2F73-1CE0-31FC-2546B6EA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A099-BB9B-964C-8171-1E498574AD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30F29-1A6D-57BA-3311-B6C4BC77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B872-4BBB-4D34-D604-ED2F60B9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F45B-D251-164D-A678-BEFE6D49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8065-9C6D-5F9C-5D4B-E12ACB96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698F-924A-43EB-E319-7B8C1E62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54BF9-0B92-38A0-FEEA-129F2CD36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B2385-623B-F19A-F216-0C64A74D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A099-BB9B-964C-8171-1E498574AD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595E-5A7A-0C08-B940-84D33798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4907-FCB4-5BDF-EC76-A4A1EA7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F45B-D251-164D-A678-BEFE6D49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4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BFCE-9EA2-2FA0-146A-C5F5B572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C8DA0-F146-512A-7EC8-5B0674524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20666-9E7E-8187-C84E-8DF5886D2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96029-DCBF-56B1-416F-596D13F7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A099-BB9B-964C-8171-1E498574AD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459AC-4964-0571-C9EB-8E778003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D8F3-70C6-FBDF-FD01-847A52A2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F45B-D251-164D-A678-BEFE6D49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2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B56B6-CCA5-26CB-2552-C841A9B7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ECEC-E726-2DB5-71F3-343B74569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9110-DB8E-ED49-7A05-DD70B14A5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A099-BB9B-964C-8171-1E498574AD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C3235-AFD9-59BE-1CFA-2E4793FD5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5B35-350B-C2C9-D658-B9FD1ABD9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F45B-D251-164D-A678-BEFE6D49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DFA0-8561-A480-B54E-400E256BE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CS50P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1C0D0-D3D4-E1BD-FAA1-F27924F26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Project: Domain Availability Tool</a:t>
            </a:r>
          </a:p>
          <a:p>
            <a:r>
              <a:rPr lang="en-US" dirty="0"/>
              <a:t>Charles </a:t>
            </a:r>
            <a:r>
              <a:rPr lang="en-US" dirty="0" err="1"/>
              <a:t>Adapon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2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155E-D0BF-3DFD-AE5A-CE63E5C7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627F-C8FF-2350-778F-CDCDBF89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 Diego, California United States</a:t>
            </a:r>
          </a:p>
          <a:p>
            <a:r>
              <a:rPr lang="en-US" dirty="0"/>
              <a:t>Network Engineering</a:t>
            </a:r>
          </a:p>
          <a:p>
            <a:r>
              <a:rPr lang="en-US" dirty="0"/>
              <a:t>DevOps-minded</a:t>
            </a:r>
          </a:p>
          <a:p>
            <a:r>
              <a:rPr lang="en-US" dirty="0"/>
              <a:t>Machine Learning Infrastructure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3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EBC6-EFD3-F9E2-09E1-ED74CEED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Availability Tool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601C-EA8D-7A4B-B6F1-DD2824C9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either user input or csv as </a:t>
            </a:r>
            <a:r>
              <a:rPr lang="en-US" dirty="0" err="1"/>
              <a:t>cmd</a:t>
            </a:r>
            <a:r>
              <a:rPr lang="en-US" dirty="0"/>
              <a:t>-line argument</a:t>
            </a:r>
          </a:p>
          <a:p>
            <a:r>
              <a:rPr lang="en-US" dirty="0"/>
              <a:t>Performs a WHOIS lookup on domain(s)</a:t>
            </a:r>
          </a:p>
          <a:p>
            <a:r>
              <a:rPr lang="en-US" dirty="0"/>
              <a:t>Return whether domain is registered. If unavailable, provide domain own contact WHOIS contact info</a:t>
            </a:r>
          </a:p>
        </p:txBody>
      </p:sp>
    </p:spTree>
    <p:extLst>
      <p:ext uri="{BB962C8B-B14F-4D97-AF65-F5344CB8AC3E}">
        <p14:creationId xmlns:p14="http://schemas.microsoft.com/office/powerpoint/2010/main" val="99738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62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CS50P</vt:lpstr>
      <vt:lpstr>Background</vt:lpstr>
      <vt:lpstr>Domain Availability Tool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CS50P</dc:title>
  <dc:creator>Charles Adapon</dc:creator>
  <cp:lastModifiedBy>Charles Adapon</cp:lastModifiedBy>
  <cp:revision>3</cp:revision>
  <dcterms:created xsi:type="dcterms:W3CDTF">2023-11-20T00:18:06Z</dcterms:created>
  <dcterms:modified xsi:type="dcterms:W3CDTF">2023-11-20T00:40:37Z</dcterms:modified>
</cp:coreProperties>
</file>