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</p:sldIdLst>
  <p:sldSz cx="12195175" cy="9147175"/>
  <p:notesSz cx="6888163" cy="10020300"/>
  <p:embeddedFontLst>
    <p:embeddedFont>
      <p:font typeface="等线" panose="02010600030101010101" pitchFamily="2" charset="-122"/>
      <p:regular r:id="rId19"/>
      <p:bold r:id="rId20"/>
    </p:embeddedFont>
    <p:embeddedFont>
      <p:font typeface="黑体" panose="02010609060101010101" pitchFamily="49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82" userDrawn="1">
          <p15:clr>
            <a:srgbClr val="A4A3A4"/>
          </p15:clr>
        </p15:guide>
        <p15:guide id="2" orient="horz" pos="3062" userDrawn="1">
          <p15:clr>
            <a:srgbClr val="A4A3A4"/>
          </p15:clr>
        </p15:guide>
        <p15:guide id="3" orient="horz" pos="1519" userDrawn="1">
          <p15:clr>
            <a:srgbClr val="A4A3A4"/>
          </p15:clr>
        </p15:guide>
        <p15:guide id="4" pos="1096" userDrawn="1">
          <p15:clr>
            <a:srgbClr val="A4A3A4"/>
          </p15:clr>
        </p15:guide>
        <p15:guide id="5" pos="71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002FA7"/>
    <a:srgbClr val="0042E6"/>
    <a:srgbClr val="FFFFFF"/>
    <a:srgbClr val="6C6C6C"/>
    <a:srgbClr val="282C34"/>
    <a:srgbClr val="1A44B0"/>
    <a:srgbClr val="0070C0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414" autoAdjust="0"/>
  </p:normalViewPr>
  <p:slideViewPr>
    <p:cSldViewPr showGuides="1">
      <p:cViewPr varScale="1">
        <p:scale>
          <a:sx n="120" d="100"/>
          <a:sy n="120" d="100"/>
        </p:scale>
        <p:origin x="1860" y="102"/>
      </p:cViewPr>
      <p:guideLst>
        <p:guide orient="horz" pos="5482"/>
        <p:guide orient="horz" pos="3062"/>
        <p:guide orient="horz" pos="1519"/>
        <p:guide pos="1096"/>
        <p:guide pos="71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5256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E8833C9-D7CA-E62C-99A4-B9179F3444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A8605E-E1B0-220C-9C28-2C0D823D82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78CD5-4A40-49AD-9EF8-A6B0898496A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8CF85-4E9D-8721-828D-51E78BE4F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47DB2-0845-07D6-FDB0-436AEBF6AC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0DE8-D08F-4750-B636-F1FA6E1DC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9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4A5E7E4-0904-4331-9A27-DF9782F641B7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FCEC472-89E1-46FB-96F7-BD1D6356D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35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此外，对于我们提出的多界面操作，我们做了如下规划</a:t>
            </a:r>
            <a:endParaRPr lang="en-US" altLang="zh-CN"/>
          </a:p>
          <a:p>
            <a:endParaRPr lang="en-US"/>
          </a:p>
          <a:p>
            <a:r>
              <a:rPr lang="zh-CN" altLang="en-US"/>
              <a:t>程序最开始启动时调用开始界面，根据用户的选择调起读档界面或者游戏界面</a:t>
            </a:r>
            <a:endParaRPr lang="en-US" altLang="zh-CN"/>
          </a:p>
          <a:p>
            <a:endParaRPr lang="en-US"/>
          </a:p>
          <a:p>
            <a:r>
              <a:rPr lang="zh-CN" altLang="en-US"/>
              <a:t>在游戏界面中，用户可以点击</a:t>
            </a:r>
            <a:r>
              <a:rPr lang="en-US" altLang="zh-CN"/>
              <a:t>Esc</a:t>
            </a:r>
            <a:r>
              <a:rPr lang="zh-CN" altLang="en-US"/>
              <a:t>键进入暂停界面</a:t>
            </a:r>
            <a:endParaRPr lang="en-US" altLang="zh-CN"/>
          </a:p>
          <a:p>
            <a:endParaRPr lang="en-US"/>
          </a:p>
          <a:p>
            <a:r>
              <a:rPr lang="zh-CN" altLang="en-US"/>
              <a:t>游戏结束时，游戏停止，程序进入结束界面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4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基于以上的设计思路，我们分析了相关的技术模块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84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首先是图形化界面</a:t>
            </a:r>
            <a:endParaRPr lang="en-US" altLang="zh-CN"/>
          </a:p>
          <a:p>
            <a:endParaRPr lang="en-US"/>
          </a:p>
          <a:p>
            <a:r>
              <a:rPr lang="zh-CN" altLang="en-US"/>
              <a:t>对于这个项目，我们选择使用</a:t>
            </a:r>
            <a:r>
              <a:rPr lang="en-US" altLang="zh-CN"/>
              <a:t>EasyX</a:t>
            </a:r>
            <a:r>
              <a:rPr lang="zh-CN" altLang="en-US"/>
              <a:t>图形库完成图形界面的绘制</a:t>
            </a:r>
            <a:endParaRPr lang="en-US" altLang="zh-CN"/>
          </a:p>
          <a:p>
            <a:r>
              <a:rPr lang="en-US" altLang="zh-CN"/>
              <a:t>……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91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对于方块生成与下落，我们采用：</a:t>
            </a:r>
            <a:r>
              <a:rPr lang="en-US" altLang="zh-CN"/>
              <a:t>……</a:t>
            </a:r>
          </a:p>
          <a:p>
            <a:endParaRPr lang="en-US"/>
          </a:p>
          <a:p>
            <a:r>
              <a:rPr lang="zh-CN" altLang="en-US"/>
              <a:t>基于这个思路，我们设计的碰撞检测与消除行：</a:t>
            </a:r>
            <a:r>
              <a:rPr lang="en-US" altLang="zh-CN"/>
              <a:t>……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16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对于程序的交互，我们</a:t>
            </a:r>
            <a:r>
              <a:rPr lang="en-US" altLang="zh-CN"/>
              <a:t>……</a:t>
            </a:r>
          </a:p>
          <a:p>
            <a:endParaRPr lang="en-US"/>
          </a:p>
          <a:p>
            <a:r>
              <a:rPr lang="en-US" altLang="zh-CN"/>
              <a:t>……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47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以上便是我们小组的开题报告，因为时间仓促，还有很多功能没有完善，还请各位斧正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5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我主要从四个方面展开介绍我们小组的项目命题</a:t>
            </a:r>
            <a:endParaRPr lang="en-US" altLang="zh-CN"/>
          </a:p>
          <a:p>
            <a:r>
              <a:rPr lang="zh-CN" altLang="en-US"/>
              <a:t>分别是项目背景，实现功能，界面设计与技术模块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8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首先是项目背景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9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我们小组选择的命题是基于</a:t>
            </a:r>
            <a:r>
              <a:rPr lang="en-US" altLang="zh-CN"/>
              <a:t>C++</a:t>
            </a:r>
            <a:r>
              <a:rPr lang="zh-CN" altLang="en-US"/>
              <a:t>实现的俄罗斯方块游戏</a:t>
            </a:r>
            <a:endParaRPr lang="en-US" altLang="zh-CN"/>
          </a:p>
          <a:p>
            <a:r>
              <a:rPr lang="en-US" altLang="zh-CN"/>
              <a:t>……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4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第二个部分是实现功能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首先，项目的基本功能包括可视化界面与计分功能</a:t>
            </a:r>
            <a:endParaRPr lang="en-US" altLang="zh-CN"/>
          </a:p>
          <a:p>
            <a:endParaRPr lang="en-US"/>
          </a:p>
          <a:p>
            <a:r>
              <a:rPr lang="zh-CN" altLang="en-US"/>
              <a:t>基于这两个功能，我们小组对需求进行了进一步分析挖掘，提出了多界面操作、存档与读档和记录历史成绩的功能</a:t>
            </a:r>
            <a:endParaRPr lang="en-US" altLang="zh-CN"/>
          </a:p>
          <a:p>
            <a:endParaRPr lang="en-US"/>
          </a:p>
          <a:p>
            <a:r>
              <a:rPr lang="zh-CN" altLang="en-US"/>
              <a:t>此外，我们还展开了大胆的想象，对项目未来的发展做了规划，未来可以尝试多端适配，创新游戏玩法，多人联机以及世界排名等功能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9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第三点是界面设计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2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在参考了多个比较成熟的俄罗斯方块界面后，我们对项目的界面进行了功能需求分析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02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项目的游戏界面应该包括，方块显示区域，下一个图形提示区域，计分区域以及暂停、退出按钮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6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48FAE90A-E4FC-A166-4E4D-73BC43EE0661}"/>
              </a:ext>
            </a:extLst>
          </p:cNvPr>
          <p:cNvSpPr/>
          <p:nvPr userDrawn="1"/>
        </p:nvSpPr>
        <p:spPr>
          <a:xfrm flipH="1">
            <a:off x="1937804" y="2338637"/>
            <a:ext cx="490543" cy="449215"/>
          </a:xfrm>
          <a:custGeom>
            <a:avLst/>
            <a:gdLst>
              <a:gd name="connsiteX0" fmla="*/ 735 w 446058"/>
              <a:gd name="connsiteY0" fmla="*/ 95180 h 408478"/>
              <a:gd name="connsiteX1" fmla="*/ 96536 w 446058"/>
              <a:gd name="connsiteY1" fmla="*/ 168858 h 408478"/>
              <a:gd name="connsiteX2" fmla="*/ 109962 w 446058"/>
              <a:gd name="connsiteY2" fmla="*/ 165931 h 408478"/>
              <a:gd name="connsiteX3" fmla="*/ 290558 w 446058"/>
              <a:gd name="connsiteY3" fmla="*/ 408342 h 408478"/>
              <a:gd name="connsiteX4" fmla="*/ 445804 w 446058"/>
              <a:gd name="connsiteY4" fmla="*/ 359981 h 408478"/>
              <a:gd name="connsiteX5" fmla="*/ 162508 w 446058"/>
              <a:gd name="connsiteY5" fmla="*/ 54655 h 408478"/>
              <a:gd name="connsiteX6" fmla="*/ 72003 w 446058"/>
              <a:gd name="connsiteY6" fmla="*/ 458 h 408478"/>
              <a:gd name="connsiteX7" fmla="*/ 417 w 446058"/>
              <a:gd name="connsiteY7" fmla="*/ 92931 h 408478"/>
              <a:gd name="connsiteX8" fmla="*/ 735 w 446058"/>
              <a:gd name="connsiteY8" fmla="*/ 95180 h 40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058" h="408478">
                <a:moveTo>
                  <a:pt x="735" y="95180"/>
                </a:moveTo>
                <a:cubicBezTo>
                  <a:pt x="7444" y="141632"/>
                  <a:pt x="49918" y="174297"/>
                  <a:pt x="96536" y="168858"/>
                </a:cubicBezTo>
                <a:cubicBezTo>
                  <a:pt x="101084" y="168254"/>
                  <a:pt x="105575" y="167275"/>
                  <a:pt x="109962" y="165931"/>
                </a:cubicBezTo>
                <a:lnTo>
                  <a:pt x="290558" y="408342"/>
                </a:lnTo>
                <a:lnTo>
                  <a:pt x="445804" y="359981"/>
                </a:lnTo>
                <a:lnTo>
                  <a:pt x="162508" y="54655"/>
                </a:lnTo>
                <a:cubicBezTo>
                  <a:pt x="148147" y="18134"/>
                  <a:pt x="110979" y="-4124"/>
                  <a:pt x="72003" y="458"/>
                </a:cubicBezTo>
                <a:cubicBezTo>
                  <a:pt x="26700" y="6226"/>
                  <a:pt x="-5351" y="47627"/>
                  <a:pt x="417" y="92931"/>
                </a:cubicBezTo>
                <a:cubicBezTo>
                  <a:pt x="513" y="93682"/>
                  <a:pt x="619" y="94432"/>
                  <a:pt x="735" y="9518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3E9BBC0-FCE2-BAEB-534C-CFDA045B9897}"/>
              </a:ext>
            </a:extLst>
          </p:cNvPr>
          <p:cNvSpPr/>
          <p:nvPr userDrawn="1"/>
        </p:nvSpPr>
        <p:spPr>
          <a:xfrm>
            <a:off x="2290167" y="2181696"/>
            <a:ext cx="9320347" cy="2086668"/>
          </a:xfrm>
          <a:prstGeom prst="roundRect">
            <a:avLst>
              <a:gd name="adj" fmla="val 58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6B47C8EC-76CD-44E1-1CD5-2CF37732D504}"/>
              </a:ext>
            </a:extLst>
          </p:cNvPr>
          <p:cNvSpPr/>
          <p:nvPr userDrawn="1"/>
        </p:nvSpPr>
        <p:spPr>
          <a:xfrm flipH="1">
            <a:off x="1024836" y="2510106"/>
            <a:ext cx="1265331" cy="1123999"/>
          </a:xfrm>
          <a:custGeom>
            <a:avLst/>
            <a:gdLst>
              <a:gd name="connsiteX0" fmla="*/ 1150332 w 1150586"/>
              <a:gd name="connsiteY0" fmla="*/ 1021933 h 1022070"/>
              <a:gd name="connsiteX1" fmla="*/ 305409 w 1150586"/>
              <a:gd name="connsiteY1" fmla="*/ 506202 h 1022070"/>
              <a:gd name="connsiteX2" fmla="*/ -254 w 1150586"/>
              <a:gd name="connsiteY2" fmla="*/ 126682 h 1022070"/>
              <a:gd name="connsiteX3" fmla="*/ 154767 w 1150586"/>
              <a:gd name="connsiteY3" fmla="*/ -137 h 1022070"/>
              <a:gd name="connsiteX4" fmla="*/ 442079 w 1150586"/>
              <a:gd name="connsiteY4" fmla="*/ 330798 h 1022070"/>
              <a:gd name="connsiteX5" fmla="*/ 961609 w 1150586"/>
              <a:gd name="connsiteY5" fmla="*/ 572981 h 102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586" h="1022070">
                <a:moveTo>
                  <a:pt x="1150332" y="1021933"/>
                </a:moveTo>
                <a:cubicBezTo>
                  <a:pt x="1150332" y="1021933"/>
                  <a:pt x="475988" y="707218"/>
                  <a:pt x="305409" y="506202"/>
                </a:cubicBezTo>
                <a:lnTo>
                  <a:pt x="-254" y="126682"/>
                </a:lnTo>
                <a:lnTo>
                  <a:pt x="154767" y="-137"/>
                </a:lnTo>
                <a:lnTo>
                  <a:pt x="442079" y="330798"/>
                </a:lnTo>
                <a:cubicBezTo>
                  <a:pt x="439459" y="400333"/>
                  <a:pt x="779050" y="471624"/>
                  <a:pt x="961609" y="57298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13669584-0506-081A-2548-614C65557E0F}"/>
              </a:ext>
            </a:extLst>
          </p:cNvPr>
          <p:cNvSpPr/>
          <p:nvPr userDrawn="1"/>
        </p:nvSpPr>
        <p:spPr>
          <a:xfrm flipH="1">
            <a:off x="842484" y="7038378"/>
            <a:ext cx="214683" cy="561088"/>
          </a:xfrm>
          <a:custGeom>
            <a:avLst/>
            <a:gdLst>
              <a:gd name="connsiteX0" fmla="*/ 195186 w 195214"/>
              <a:gd name="connsiteY0" fmla="*/ 510207 h 510206"/>
              <a:gd name="connsiteX1" fmla="*/ 62922 w 195214"/>
              <a:gd name="connsiteY1" fmla="*/ 510197 h 510206"/>
              <a:gd name="connsiteX2" fmla="*/ 0 w 195214"/>
              <a:gd name="connsiteY2" fmla="*/ 0 h 510206"/>
              <a:gd name="connsiteX3" fmla="*/ 195215 w 195214"/>
              <a:gd name="connsiteY3" fmla="*/ 9 h 510206"/>
              <a:gd name="connsiteX4" fmla="*/ 195186 w 195214"/>
              <a:gd name="connsiteY4" fmla="*/ 510207 h 51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14" h="510206">
                <a:moveTo>
                  <a:pt x="195186" y="510207"/>
                </a:moveTo>
                <a:lnTo>
                  <a:pt x="62922" y="510197"/>
                </a:lnTo>
                <a:lnTo>
                  <a:pt x="0" y="0"/>
                </a:lnTo>
                <a:lnTo>
                  <a:pt x="195215" y="9"/>
                </a:lnTo>
                <a:lnTo>
                  <a:pt x="195186" y="51020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00BD1BBC-0ED5-8A0E-0B29-DAD8293C1A1A}"/>
              </a:ext>
            </a:extLst>
          </p:cNvPr>
          <p:cNvSpPr/>
          <p:nvPr userDrawn="1"/>
        </p:nvSpPr>
        <p:spPr>
          <a:xfrm flipH="1">
            <a:off x="837380" y="7509445"/>
            <a:ext cx="447320" cy="241765"/>
          </a:xfrm>
          <a:custGeom>
            <a:avLst/>
            <a:gdLst>
              <a:gd name="connsiteX0" fmla="*/ 406496 w 406755"/>
              <a:gd name="connsiteY0" fmla="*/ 219704 h 219841"/>
              <a:gd name="connsiteX1" fmla="*/ -254 w 406755"/>
              <a:gd name="connsiteY1" fmla="*/ 219689 h 219841"/>
              <a:gd name="connsiteX2" fmla="*/ -254 w 406755"/>
              <a:gd name="connsiteY2" fmla="*/ 214545 h 219841"/>
              <a:gd name="connsiteX3" fmla="*/ 158064 w 406755"/>
              <a:gd name="connsiteY3" fmla="*/ 56230 h 219841"/>
              <a:gd name="connsiteX4" fmla="*/ 158074 w 406755"/>
              <a:gd name="connsiteY4" fmla="*/ 56229 h 219841"/>
              <a:gd name="connsiteX5" fmla="*/ 232372 w 406755"/>
              <a:gd name="connsiteY5" fmla="*/ -137 h 219841"/>
              <a:gd name="connsiteX6" fmla="*/ 370995 w 406755"/>
              <a:gd name="connsiteY6" fmla="*/ 56238 h 219841"/>
              <a:gd name="connsiteX7" fmla="*/ 406502 w 406755"/>
              <a:gd name="connsiteY7" fmla="*/ 56239 h 21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755" h="219841">
                <a:moveTo>
                  <a:pt x="406496" y="219704"/>
                </a:moveTo>
                <a:lnTo>
                  <a:pt x="-254" y="219689"/>
                </a:lnTo>
                <a:lnTo>
                  <a:pt x="-254" y="214545"/>
                </a:lnTo>
                <a:cubicBezTo>
                  <a:pt x="-248" y="127112"/>
                  <a:pt x="70631" y="56235"/>
                  <a:pt x="158064" y="56230"/>
                </a:cubicBezTo>
                <a:lnTo>
                  <a:pt x="158074" y="56229"/>
                </a:lnTo>
                <a:lnTo>
                  <a:pt x="232372" y="-137"/>
                </a:lnTo>
                <a:lnTo>
                  <a:pt x="370995" y="56238"/>
                </a:lnTo>
                <a:lnTo>
                  <a:pt x="406502" y="5623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6D53A4A2-3294-4FB9-7035-67E8BF175B70}"/>
              </a:ext>
            </a:extLst>
          </p:cNvPr>
          <p:cNvSpPr/>
          <p:nvPr userDrawn="1"/>
        </p:nvSpPr>
        <p:spPr>
          <a:xfrm flipH="1">
            <a:off x="1189301" y="6924725"/>
            <a:ext cx="336527" cy="579440"/>
          </a:xfrm>
          <a:custGeom>
            <a:avLst/>
            <a:gdLst>
              <a:gd name="connsiteX0" fmla="*/ 306010 w 306009"/>
              <a:gd name="connsiteY0" fmla="*/ 496853 h 526894"/>
              <a:gd name="connsiteX1" fmla="*/ 177203 w 306009"/>
              <a:gd name="connsiteY1" fmla="*/ 526895 h 526894"/>
              <a:gd name="connsiteX2" fmla="*/ 0 w 306009"/>
              <a:gd name="connsiteY2" fmla="*/ 44348 h 526894"/>
              <a:gd name="connsiteX3" fmla="*/ 190110 w 306009"/>
              <a:gd name="connsiteY3" fmla="*/ 0 h 526894"/>
              <a:gd name="connsiteX4" fmla="*/ 306010 w 306009"/>
              <a:gd name="connsiteY4" fmla="*/ 496853 h 5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009" h="526894">
                <a:moveTo>
                  <a:pt x="306010" y="496853"/>
                </a:moveTo>
                <a:lnTo>
                  <a:pt x="177203" y="526895"/>
                </a:lnTo>
                <a:lnTo>
                  <a:pt x="0" y="44348"/>
                </a:lnTo>
                <a:lnTo>
                  <a:pt x="190110" y="0"/>
                </a:lnTo>
                <a:lnTo>
                  <a:pt x="306010" y="496853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81DF1F78-0358-0AD8-B7BF-6DF2A8BAEB0B}"/>
              </a:ext>
            </a:extLst>
          </p:cNvPr>
          <p:cNvSpPr/>
          <p:nvPr userDrawn="1"/>
        </p:nvSpPr>
        <p:spPr>
          <a:xfrm flipH="1">
            <a:off x="1149822" y="7425813"/>
            <a:ext cx="441492" cy="293555"/>
          </a:xfrm>
          <a:custGeom>
            <a:avLst/>
            <a:gdLst>
              <a:gd name="connsiteX0" fmla="*/ 401202 w 401456"/>
              <a:gd name="connsiteY0" fmla="*/ 174389 h 266934"/>
              <a:gd name="connsiteX1" fmla="*/ 5089 w 401456"/>
              <a:gd name="connsiteY1" fmla="*/ 266798 h 266934"/>
              <a:gd name="connsiteX2" fmla="*/ 3920 w 401456"/>
              <a:gd name="connsiteY2" fmla="*/ 261788 h 266934"/>
              <a:gd name="connsiteX3" fmla="*/ 122124 w 401456"/>
              <a:gd name="connsiteY3" fmla="*/ 71640 h 266934"/>
              <a:gd name="connsiteX4" fmla="*/ 122133 w 401456"/>
              <a:gd name="connsiteY4" fmla="*/ 71637 h 266934"/>
              <a:gd name="connsiteX5" fmla="*/ 181680 w 401456"/>
              <a:gd name="connsiteY5" fmla="*/ -137 h 266934"/>
              <a:gd name="connsiteX6" fmla="*/ 329487 w 401456"/>
              <a:gd name="connsiteY6" fmla="*/ 23265 h 266934"/>
              <a:gd name="connsiteX7" fmla="*/ 364065 w 401456"/>
              <a:gd name="connsiteY7" fmla="*/ 15198 h 26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1456" h="266934">
                <a:moveTo>
                  <a:pt x="401202" y="174389"/>
                </a:moveTo>
                <a:lnTo>
                  <a:pt x="5089" y="266798"/>
                </a:lnTo>
                <a:lnTo>
                  <a:pt x="3920" y="261788"/>
                </a:lnTo>
                <a:cubicBezTo>
                  <a:pt x="-15941" y="176640"/>
                  <a:pt x="36978" y="91512"/>
                  <a:pt x="122124" y="71640"/>
                </a:cubicBezTo>
                <a:lnTo>
                  <a:pt x="122133" y="71637"/>
                </a:lnTo>
                <a:lnTo>
                  <a:pt x="181680" y="-137"/>
                </a:lnTo>
                <a:lnTo>
                  <a:pt x="329487" y="23265"/>
                </a:lnTo>
                <a:lnTo>
                  <a:pt x="364065" y="1519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15F64FF-CC69-9CF1-042D-D5BE48122A39}"/>
              </a:ext>
            </a:extLst>
          </p:cNvPr>
          <p:cNvSpPr/>
          <p:nvPr userDrawn="1"/>
        </p:nvSpPr>
        <p:spPr>
          <a:xfrm flipH="1">
            <a:off x="10167851" y="1816916"/>
            <a:ext cx="1188901" cy="944365"/>
          </a:xfrm>
          <a:custGeom>
            <a:avLst/>
            <a:gdLst>
              <a:gd name="connsiteX0" fmla="*/ 18796 w 1081087"/>
              <a:gd name="connsiteY0" fmla="*/ 858589 h 858726"/>
              <a:gd name="connsiteX1" fmla="*/ 18796 w 1081087"/>
              <a:gd name="connsiteY1" fmla="*/ 107303 h 858726"/>
              <a:gd name="connsiteX2" fmla="*/ 107283 w 1081087"/>
              <a:gd name="connsiteY2" fmla="*/ 18913 h 858726"/>
              <a:gd name="connsiteX3" fmla="*/ 1080834 w 1081087"/>
              <a:gd name="connsiteY3" fmla="*/ 18913 h 858726"/>
              <a:gd name="connsiteX4" fmla="*/ 1080834 w 1081087"/>
              <a:gd name="connsiteY4" fmla="*/ -137 h 858726"/>
              <a:gd name="connsiteX5" fmla="*/ 107283 w 1081087"/>
              <a:gd name="connsiteY5" fmla="*/ -137 h 858726"/>
              <a:gd name="connsiteX6" fmla="*/ -254 w 1081087"/>
              <a:gd name="connsiteY6" fmla="*/ 107303 h 858726"/>
              <a:gd name="connsiteX7" fmla="*/ -254 w 1081087"/>
              <a:gd name="connsiteY7" fmla="*/ 858590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087" h="858726">
                <a:moveTo>
                  <a:pt x="18796" y="858589"/>
                </a:moveTo>
                <a:lnTo>
                  <a:pt x="18796" y="107303"/>
                </a:lnTo>
                <a:cubicBezTo>
                  <a:pt x="18879" y="58483"/>
                  <a:pt x="58463" y="18942"/>
                  <a:pt x="107283" y="18913"/>
                </a:cubicBezTo>
                <a:lnTo>
                  <a:pt x="1080834" y="18913"/>
                </a:lnTo>
                <a:lnTo>
                  <a:pt x="1080834" y="-137"/>
                </a:lnTo>
                <a:lnTo>
                  <a:pt x="107283" y="-137"/>
                </a:lnTo>
                <a:cubicBezTo>
                  <a:pt x="47946" y="-97"/>
                  <a:pt x="-161" y="47966"/>
                  <a:pt x="-254" y="107303"/>
                </a:cubicBezTo>
                <a:lnTo>
                  <a:pt x="-254" y="85859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F256F07A-F42A-D5B1-BC39-4565CA70181A}"/>
              </a:ext>
            </a:extLst>
          </p:cNvPr>
          <p:cNvSpPr/>
          <p:nvPr userDrawn="1"/>
        </p:nvSpPr>
        <p:spPr>
          <a:xfrm flipH="1">
            <a:off x="10167850" y="3829722"/>
            <a:ext cx="1188903" cy="944365"/>
          </a:xfrm>
          <a:custGeom>
            <a:avLst/>
            <a:gdLst>
              <a:gd name="connsiteX0" fmla="*/ 86374 w 1081088"/>
              <a:gd name="connsiteY0" fmla="*/ 837047 h 858726"/>
              <a:gd name="connsiteX1" fmla="*/ 18797 w 1081088"/>
              <a:gd name="connsiteY1" fmla="*/ 751052 h 858726"/>
              <a:gd name="connsiteX2" fmla="*/ 18797 w 1081088"/>
              <a:gd name="connsiteY2" fmla="*/ -137 h 858726"/>
              <a:gd name="connsiteX3" fmla="*/ -254 w 1081088"/>
              <a:gd name="connsiteY3" fmla="*/ -137 h 858726"/>
              <a:gd name="connsiteX4" fmla="*/ -254 w 1081088"/>
              <a:gd name="connsiteY4" fmla="*/ 751052 h 858726"/>
              <a:gd name="connsiteX5" fmla="*/ 81858 w 1081088"/>
              <a:gd name="connsiteY5" fmla="*/ 855548 h 858726"/>
              <a:gd name="connsiteX6" fmla="*/ 105856 w 1081088"/>
              <a:gd name="connsiteY6" fmla="*/ 858590 h 858726"/>
              <a:gd name="connsiteX7" fmla="*/ 1080834 w 1081088"/>
              <a:gd name="connsiteY7" fmla="*/ 858590 h 858726"/>
              <a:gd name="connsiteX8" fmla="*/ 1080834 w 1081088"/>
              <a:gd name="connsiteY8" fmla="*/ 839540 h 858726"/>
              <a:gd name="connsiteX9" fmla="*/ 105973 w 1081088"/>
              <a:gd name="connsiteY9" fmla="*/ 839540 h 858726"/>
              <a:gd name="connsiteX10" fmla="*/ 86374 w 1081088"/>
              <a:gd name="connsiteY10" fmla="*/ 837047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088" h="858726">
                <a:moveTo>
                  <a:pt x="86374" y="837047"/>
                </a:moveTo>
                <a:cubicBezTo>
                  <a:pt x="46644" y="827502"/>
                  <a:pt x="18677" y="791912"/>
                  <a:pt x="18797" y="751052"/>
                </a:cubicBezTo>
                <a:lnTo>
                  <a:pt x="18797" y="-137"/>
                </a:lnTo>
                <a:lnTo>
                  <a:pt x="-254" y="-137"/>
                </a:lnTo>
                <a:lnTo>
                  <a:pt x="-254" y="751052"/>
                </a:lnTo>
                <a:cubicBezTo>
                  <a:pt x="-402" y="800702"/>
                  <a:pt x="33581" y="843949"/>
                  <a:pt x="81858" y="855548"/>
                </a:cubicBezTo>
                <a:cubicBezTo>
                  <a:pt x="89715" y="857476"/>
                  <a:pt x="97767" y="858496"/>
                  <a:pt x="105856" y="858590"/>
                </a:cubicBezTo>
                <a:lnTo>
                  <a:pt x="1080834" y="858590"/>
                </a:lnTo>
                <a:lnTo>
                  <a:pt x="1080834" y="839540"/>
                </a:lnTo>
                <a:lnTo>
                  <a:pt x="105973" y="839540"/>
                </a:lnTo>
                <a:cubicBezTo>
                  <a:pt x="99366" y="839456"/>
                  <a:pt x="92791" y="838620"/>
                  <a:pt x="86374" y="83704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ED3AE453-73FF-E9B6-1B96-C544C95600A5}"/>
              </a:ext>
            </a:extLst>
          </p:cNvPr>
          <p:cNvSpPr/>
          <p:nvPr userDrawn="1"/>
        </p:nvSpPr>
        <p:spPr>
          <a:xfrm flipH="1">
            <a:off x="2589227" y="3829722"/>
            <a:ext cx="1188901" cy="944365"/>
          </a:xfrm>
          <a:custGeom>
            <a:avLst/>
            <a:gdLst>
              <a:gd name="connsiteX0" fmla="*/ 1061784 w 1081087"/>
              <a:gd name="connsiteY0" fmla="*/ -137 h 858726"/>
              <a:gd name="connsiteX1" fmla="*/ 1061784 w 1081087"/>
              <a:gd name="connsiteY1" fmla="*/ 751052 h 858726"/>
              <a:gd name="connsiteX2" fmla="*/ 973296 w 1081087"/>
              <a:gd name="connsiteY2" fmla="*/ 839540 h 858726"/>
              <a:gd name="connsiteX3" fmla="*/ -254 w 1081087"/>
              <a:gd name="connsiteY3" fmla="*/ 839540 h 858726"/>
              <a:gd name="connsiteX4" fmla="*/ -254 w 1081087"/>
              <a:gd name="connsiteY4" fmla="*/ 858590 h 858726"/>
              <a:gd name="connsiteX5" fmla="*/ 973296 w 1081087"/>
              <a:gd name="connsiteY5" fmla="*/ 858590 h 858726"/>
              <a:gd name="connsiteX6" fmla="*/ 1080833 w 1081087"/>
              <a:gd name="connsiteY6" fmla="*/ 751052 h 858726"/>
              <a:gd name="connsiteX7" fmla="*/ 1080834 w 1081087"/>
              <a:gd name="connsiteY7" fmla="*/ -137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087" h="858726">
                <a:moveTo>
                  <a:pt x="1061784" y="-137"/>
                </a:moveTo>
                <a:lnTo>
                  <a:pt x="1061784" y="751052"/>
                </a:lnTo>
                <a:cubicBezTo>
                  <a:pt x="1061727" y="799899"/>
                  <a:pt x="1022143" y="839483"/>
                  <a:pt x="973296" y="839540"/>
                </a:cubicBezTo>
                <a:lnTo>
                  <a:pt x="-254" y="839540"/>
                </a:lnTo>
                <a:lnTo>
                  <a:pt x="-254" y="858590"/>
                </a:lnTo>
                <a:lnTo>
                  <a:pt x="973296" y="858590"/>
                </a:lnTo>
                <a:cubicBezTo>
                  <a:pt x="1032660" y="858524"/>
                  <a:pt x="1080767" y="810416"/>
                  <a:pt x="1080833" y="751052"/>
                </a:cubicBezTo>
                <a:lnTo>
                  <a:pt x="1080834" y="-13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381317D2-B483-485B-3843-D75E77896CBB}"/>
              </a:ext>
            </a:extLst>
          </p:cNvPr>
          <p:cNvSpPr/>
          <p:nvPr userDrawn="1"/>
        </p:nvSpPr>
        <p:spPr>
          <a:xfrm flipH="1">
            <a:off x="2557805" y="1816915"/>
            <a:ext cx="1188903" cy="944365"/>
          </a:xfrm>
          <a:custGeom>
            <a:avLst/>
            <a:gdLst>
              <a:gd name="connsiteX0" fmla="*/ 1014075 w 1081088"/>
              <a:gd name="connsiteY0" fmla="*/ 28899 h 858726"/>
              <a:gd name="connsiteX1" fmla="*/ 1028181 w 1081088"/>
              <a:gd name="connsiteY1" fmla="*/ 38117 h 858726"/>
              <a:gd name="connsiteX2" fmla="*/ 1061784 w 1081088"/>
              <a:gd name="connsiteY2" fmla="*/ 107303 h 858726"/>
              <a:gd name="connsiteX3" fmla="*/ 1061784 w 1081088"/>
              <a:gd name="connsiteY3" fmla="*/ 858590 h 858726"/>
              <a:gd name="connsiteX4" fmla="*/ 1080834 w 1081088"/>
              <a:gd name="connsiteY4" fmla="*/ 858590 h 858726"/>
              <a:gd name="connsiteX5" fmla="*/ 1080834 w 1081088"/>
              <a:gd name="connsiteY5" fmla="*/ 107303 h 858726"/>
              <a:gd name="connsiteX6" fmla="*/ 1040037 w 1081088"/>
              <a:gd name="connsiteY6" fmla="*/ 23206 h 858726"/>
              <a:gd name="connsiteX7" fmla="*/ 1022852 w 1081088"/>
              <a:gd name="connsiteY7" fmla="*/ 11993 h 858726"/>
              <a:gd name="connsiteX8" fmla="*/ 973296 w 1081088"/>
              <a:gd name="connsiteY8" fmla="*/ -136 h 858726"/>
              <a:gd name="connsiteX9" fmla="*/ -254 w 1081088"/>
              <a:gd name="connsiteY9" fmla="*/ -136 h 858726"/>
              <a:gd name="connsiteX10" fmla="*/ -254 w 1081088"/>
              <a:gd name="connsiteY10" fmla="*/ 18914 h 858726"/>
              <a:gd name="connsiteX11" fmla="*/ 973296 w 1081088"/>
              <a:gd name="connsiteY11" fmla="*/ 18914 h 858726"/>
              <a:gd name="connsiteX12" fmla="*/ 1014075 w 1081088"/>
              <a:gd name="connsiteY12" fmla="*/ 28899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1088" h="858726">
                <a:moveTo>
                  <a:pt x="1014075" y="28899"/>
                </a:moveTo>
                <a:cubicBezTo>
                  <a:pt x="1019073" y="31493"/>
                  <a:pt x="1023799" y="34581"/>
                  <a:pt x="1028181" y="38117"/>
                </a:cubicBezTo>
                <a:cubicBezTo>
                  <a:pt x="1049463" y="54754"/>
                  <a:pt x="1061865" y="80290"/>
                  <a:pt x="1061784" y="107303"/>
                </a:cubicBezTo>
                <a:lnTo>
                  <a:pt x="1061784" y="858590"/>
                </a:lnTo>
                <a:lnTo>
                  <a:pt x="1080834" y="858590"/>
                </a:lnTo>
                <a:lnTo>
                  <a:pt x="1080834" y="107303"/>
                </a:lnTo>
                <a:cubicBezTo>
                  <a:pt x="1080943" y="74477"/>
                  <a:pt x="1065886" y="43440"/>
                  <a:pt x="1040037" y="23206"/>
                </a:cubicBezTo>
                <a:cubicBezTo>
                  <a:pt x="1034696" y="18906"/>
                  <a:pt x="1028939" y="15149"/>
                  <a:pt x="1022852" y="11993"/>
                </a:cubicBezTo>
                <a:cubicBezTo>
                  <a:pt x="1007565" y="3981"/>
                  <a:pt x="990555" y="-182"/>
                  <a:pt x="973296" y="-136"/>
                </a:cubicBezTo>
                <a:lnTo>
                  <a:pt x="-254" y="-136"/>
                </a:lnTo>
                <a:lnTo>
                  <a:pt x="-254" y="18914"/>
                </a:lnTo>
                <a:lnTo>
                  <a:pt x="973296" y="18914"/>
                </a:lnTo>
                <a:cubicBezTo>
                  <a:pt x="987499" y="18876"/>
                  <a:pt x="1001496" y="22304"/>
                  <a:pt x="1014075" y="2889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6626C942-0A2F-0608-14C8-6DD9FC711622}"/>
              </a:ext>
            </a:extLst>
          </p:cNvPr>
          <p:cNvSpPr/>
          <p:nvPr userDrawn="1"/>
        </p:nvSpPr>
        <p:spPr>
          <a:xfrm flipH="1">
            <a:off x="551482" y="4875168"/>
            <a:ext cx="1171463" cy="2428405"/>
          </a:xfrm>
          <a:custGeom>
            <a:avLst/>
            <a:gdLst>
              <a:gd name="connsiteX0" fmla="*/ 914949 w 1065229"/>
              <a:gd name="connsiteY0" fmla="*/ -137 h 2208187"/>
              <a:gd name="connsiteX1" fmla="*/ 91971 w 1065229"/>
              <a:gd name="connsiteY1" fmla="*/ 41113 h 2208187"/>
              <a:gd name="connsiteX2" fmla="*/ 34821 w 1065229"/>
              <a:gd name="connsiteY2" fmla="*/ 317338 h 2208187"/>
              <a:gd name="connsiteX3" fmla="*/ 34821 w 1065229"/>
              <a:gd name="connsiteY3" fmla="*/ 563374 h 2208187"/>
              <a:gd name="connsiteX4" fmla="*/ -254 w 1065229"/>
              <a:gd name="connsiteY4" fmla="*/ 1479463 h 2208187"/>
              <a:gd name="connsiteX5" fmla="*/ 244371 w 1065229"/>
              <a:gd name="connsiteY5" fmla="*/ 2193763 h 2208187"/>
              <a:gd name="connsiteX6" fmla="*/ 440496 w 1065229"/>
              <a:gd name="connsiteY6" fmla="*/ 2193763 h 2208187"/>
              <a:gd name="connsiteX7" fmla="*/ 420584 w 1065229"/>
              <a:gd name="connsiteY7" fmla="*/ 2103276 h 2208187"/>
              <a:gd name="connsiteX8" fmla="*/ 420584 w 1065229"/>
              <a:gd name="connsiteY8" fmla="*/ 2103276 h 2208187"/>
              <a:gd name="connsiteX9" fmla="*/ 423829 w 1065229"/>
              <a:gd name="connsiteY9" fmla="*/ 1998278 h 2208187"/>
              <a:gd name="connsiteX10" fmla="*/ 408097 w 1065229"/>
              <a:gd name="connsiteY10" fmla="*/ 1973125 h 2208187"/>
              <a:gd name="connsiteX11" fmla="*/ 382484 w 1065229"/>
              <a:gd name="connsiteY11" fmla="*/ 1865151 h 2208187"/>
              <a:gd name="connsiteX12" fmla="*/ 325334 w 1065229"/>
              <a:gd name="connsiteY12" fmla="*/ 1465101 h 2208187"/>
              <a:gd name="connsiteX13" fmla="*/ 570096 w 1065229"/>
              <a:gd name="connsiteY13" fmla="*/ 563374 h 2208187"/>
              <a:gd name="connsiteX14" fmla="*/ 601559 w 1065229"/>
              <a:gd name="connsiteY14" fmla="*/ 2208051 h 2208187"/>
              <a:gd name="connsiteX15" fmla="*/ 814621 w 1065229"/>
              <a:gd name="connsiteY15" fmla="*/ 2208051 h 2208187"/>
              <a:gd name="connsiteX16" fmla="*/ 845872 w 1065229"/>
              <a:gd name="connsiteY16" fmla="*/ 2172359 h 2208187"/>
              <a:gd name="connsiteX17" fmla="*/ 855321 w 1065229"/>
              <a:gd name="connsiteY17" fmla="*/ 2026944 h 2208187"/>
              <a:gd name="connsiteX18" fmla="*/ 855321 w 1065229"/>
              <a:gd name="connsiteY18" fmla="*/ 2026945 h 2208187"/>
              <a:gd name="connsiteX19" fmla="*/ 855321 w 1065229"/>
              <a:gd name="connsiteY19" fmla="*/ 1987064 h 2208187"/>
              <a:gd name="connsiteX20" fmla="*/ 830159 w 1065229"/>
              <a:gd name="connsiteY20" fmla="*/ 1846101 h 2208187"/>
              <a:gd name="connsiteX21" fmla="*/ 1064976 w 1065229"/>
              <a:gd name="connsiteY21" fmla="*/ 96276 h 220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65229" h="2208187">
                <a:moveTo>
                  <a:pt x="914949" y="-137"/>
                </a:moveTo>
                <a:lnTo>
                  <a:pt x="91971" y="41113"/>
                </a:lnTo>
                <a:lnTo>
                  <a:pt x="34821" y="317338"/>
                </a:lnTo>
                <a:lnTo>
                  <a:pt x="34821" y="563374"/>
                </a:lnTo>
                <a:lnTo>
                  <a:pt x="-254" y="1479463"/>
                </a:lnTo>
                <a:lnTo>
                  <a:pt x="244371" y="2193763"/>
                </a:lnTo>
                <a:lnTo>
                  <a:pt x="440496" y="2193763"/>
                </a:lnTo>
                <a:lnTo>
                  <a:pt x="420584" y="2103276"/>
                </a:lnTo>
                <a:lnTo>
                  <a:pt x="420584" y="2103276"/>
                </a:lnTo>
                <a:cubicBezTo>
                  <a:pt x="442831" y="2072164"/>
                  <a:pt x="444112" y="2030705"/>
                  <a:pt x="423829" y="1998278"/>
                </a:cubicBezTo>
                <a:lnTo>
                  <a:pt x="408097" y="1973125"/>
                </a:lnTo>
                <a:lnTo>
                  <a:pt x="382484" y="1865151"/>
                </a:lnTo>
                <a:lnTo>
                  <a:pt x="325334" y="1465101"/>
                </a:lnTo>
                <a:lnTo>
                  <a:pt x="570096" y="563374"/>
                </a:lnTo>
                <a:lnTo>
                  <a:pt x="601559" y="2208051"/>
                </a:lnTo>
                <a:lnTo>
                  <a:pt x="814621" y="2208051"/>
                </a:lnTo>
                <a:lnTo>
                  <a:pt x="845872" y="2172359"/>
                </a:lnTo>
                <a:cubicBezTo>
                  <a:pt x="881553" y="2131606"/>
                  <a:pt x="885429" y="2071972"/>
                  <a:pt x="855321" y="2026944"/>
                </a:cubicBezTo>
                <a:lnTo>
                  <a:pt x="855321" y="2026945"/>
                </a:lnTo>
                <a:lnTo>
                  <a:pt x="855321" y="1987064"/>
                </a:lnTo>
                <a:lnTo>
                  <a:pt x="830159" y="1846101"/>
                </a:lnTo>
                <a:lnTo>
                  <a:pt x="1064976" y="96276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6804222C-7DE0-899C-21C7-592FA815CD17}"/>
              </a:ext>
            </a:extLst>
          </p:cNvPr>
          <p:cNvSpPr/>
          <p:nvPr userDrawn="1"/>
        </p:nvSpPr>
        <p:spPr>
          <a:xfrm flipH="1">
            <a:off x="552971" y="2989411"/>
            <a:ext cx="1226119" cy="2243927"/>
          </a:xfrm>
          <a:custGeom>
            <a:avLst/>
            <a:gdLst>
              <a:gd name="connsiteX0" fmla="*/ 610411 w 1114929"/>
              <a:gd name="connsiteY0" fmla="*/ -137 h 2040439"/>
              <a:gd name="connsiteX1" fmla="*/ 341953 w 1114929"/>
              <a:gd name="connsiteY1" fmla="*/ 13612 h 2040439"/>
              <a:gd name="connsiteX2" fmla="*/ 311455 w 1114929"/>
              <a:gd name="connsiteY2" fmla="*/ 140851 h 2040439"/>
              <a:gd name="connsiteX3" fmla="*/ 116502 w 1114929"/>
              <a:gd name="connsiteY3" fmla="*/ 290051 h 2040439"/>
              <a:gd name="connsiteX4" fmla="*/ 5344 w 1114929"/>
              <a:gd name="connsiteY4" fmla="*/ 583818 h 2040439"/>
              <a:gd name="connsiteX5" fmla="*/ 113408 w 1114929"/>
              <a:gd name="connsiteY5" fmla="*/ 1133568 h 2040439"/>
              <a:gd name="connsiteX6" fmla="*/ 106380 w 1114929"/>
              <a:gd name="connsiteY6" fmla="*/ 1477649 h 2040439"/>
              <a:gd name="connsiteX7" fmla="*/ 121974 w 1114929"/>
              <a:gd name="connsiteY7" fmla="*/ 1618548 h 2040439"/>
              <a:gd name="connsiteX8" fmla="*/ 120795 w 1114929"/>
              <a:gd name="connsiteY8" fmla="*/ 1639879 h 2040439"/>
              <a:gd name="connsiteX9" fmla="*/ 96923 w 1114929"/>
              <a:gd name="connsiteY9" fmla="*/ 1659418 h 2040439"/>
              <a:gd name="connsiteX10" fmla="*/ 72851 w 1114929"/>
              <a:gd name="connsiteY10" fmla="*/ 1772343 h 2040439"/>
              <a:gd name="connsiteX11" fmla="*/ 72851 w 1114929"/>
              <a:gd name="connsiteY11" fmla="*/ 1772343 h 2040439"/>
              <a:gd name="connsiteX12" fmla="*/ 125430 w 1114929"/>
              <a:gd name="connsiteY12" fmla="*/ 2039624 h 2040439"/>
              <a:gd name="connsiteX13" fmla="*/ 563580 w 1114929"/>
              <a:gd name="connsiteY13" fmla="*/ 1944374 h 2040439"/>
              <a:gd name="connsiteX14" fmla="*/ 916005 w 1114929"/>
              <a:gd name="connsiteY14" fmla="*/ 1944374 h 2040439"/>
              <a:gd name="connsiteX15" fmla="*/ 1112551 w 1114929"/>
              <a:gd name="connsiteY15" fmla="*/ 1818257 h 2040439"/>
              <a:gd name="connsiteX16" fmla="*/ 1035181 w 1114929"/>
              <a:gd name="connsiteY16" fmla="*/ 1574976 h 2040439"/>
              <a:gd name="connsiteX17" fmla="*/ 995513 w 1114929"/>
              <a:gd name="connsiteY17" fmla="*/ 1008149 h 2040439"/>
              <a:gd name="connsiteX18" fmla="*/ 1075426 w 1114929"/>
              <a:gd name="connsiteY18" fmla="*/ 549928 h 2040439"/>
              <a:gd name="connsiteX19" fmla="*/ 909271 w 1114929"/>
              <a:gd name="connsiteY19" fmla="*/ 224867 h 2040439"/>
              <a:gd name="connsiteX20" fmla="*/ 653422 w 1114929"/>
              <a:gd name="connsiteY20" fmla="*/ 100304 h 204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4929" h="2040439">
                <a:moveTo>
                  <a:pt x="610411" y="-137"/>
                </a:moveTo>
                <a:lnTo>
                  <a:pt x="341953" y="13612"/>
                </a:lnTo>
                <a:lnTo>
                  <a:pt x="311455" y="140851"/>
                </a:lnTo>
                <a:lnTo>
                  <a:pt x="116502" y="290051"/>
                </a:lnTo>
                <a:cubicBezTo>
                  <a:pt x="26591" y="358860"/>
                  <a:pt x="-16493" y="472724"/>
                  <a:pt x="5344" y="583818"/>
                </a:cubicBezTo>
                <a:lnTo>
                  <a:pt x="113408" y="1133568"/>
                </a:lnTo>
                <a:lnTo>
                  <a:pt x="106380" y="1477649"/>
                </a:lnTo>
                <a:lnTo>
                  <a:pt x="121974" y="1618548"/>
                </a:lnTo>
                <a:lnTo>
                  <a:pt x="120795" y="1639879"/>
                </a:lnTo>
                <a:lnTo>
                  <a:pt x="96923" y="1659418"/>
                </a:lnTo>
                <a:cubicBezTo>
                  <a:pt x="63473" y="1686796"/>
                  <a:pt x="53475" y="1733704"/>
                  <a:pt x="72851" y="1772343"/>
                </a:cubicBezTo>
                <a:lnTo>
                  <a:pt x="72851" y="1772343"/>
                </a:lnTo>
                <a:cubicBezTo>
                  <a:pt x="72851" y="1772343"/>
                  <a:pt x="-44790" y="2026687"/>
                  <a:pt x="125430" y="2039624"/>
                </a:cubicBezTo>
                <a:cubicBezTo>
                  <a:pt x="295650" y="2052561"/>
                  <a:pt x="400938" y="1875562"/>
                  <a:pt x="563580" y="1944374"/>
                </a:cubicBezTo>
                <a:cubicBezTo>
                  <a:pt x="726222" y="2013187"/>
                  <a:pt x="871419" y="2021249"/>
                  <a:pt x="916005" y="1944374"/>
                </a:cubicBezTo>
                <a:cubicBezTo>
                  <a:pt x="960592" y="1867499"/>
                  <a:pt x="1096238" y="1885416"/>
                  <a:pt x="1112551" y="1818257"/>
                </a:cubicBezTo>
                <a:cubicBezTo>
                  <a:pt x="1128863" y="1751098"/>
                  <a:pt x="1046275" y="1675079"/>
                  <a:pt x="1035181" y="1574976"/>
                </a:cubicBezTo>
                <a:cubicBezTo>
                  <a:pt x="1024088" y="1474874"/>
                  <a:pt x="995513" y="1008149"/>
                  <a:pt x="995513" y="1008149"/>
                </a:cubicBezTo>
                <a:lnTo>
                  <a:pt x="1075426" y="549928"/>
                </a:lnTo>
                <a:cubicBezTo>
                  <a:pt x="1098669" y="416655"/>
                  <a:pt x="1030907" y="284086"/>
                  <a:pt x="909271" y="224867"/>
                </a:cubicBezTo>
                <a:lnTo>
                  <a:pt x="653422" y="1003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945F5C89-5076-71E5-CEA3-93E80B312388}"/>
              </a:ext>
            </a:extLst>
          </p:cNvPr>
          <p:cNvSpPr/>
          <p:nvPr userDrawn="1"/>
        </p:nvSpPr>
        <p:spPr>
          <a:xfrm flipH="1">
            <a:off x="2016632" y="4295568"/>
            <a:ext cx="638531" cy="419530"/>
          </a:xfrm>
          <a:custGeom>
            <a:avLst/>
            <a:gdLst>
              <a:gd name="connsiteX0" fmla="*/ 8913 w 580626"/>
              <a:gd name="connsiteY0" fmla="*/ 246813 h 381485"/>
              <a:gd name="connsiteX1" fmla="*/ 137353 w 580626"/>
              <a:gd name="connsiteY1" fmla="*/ 197711 h 381485"/>
              <a:gd name="connsiteX2" fmla="*/ 151036 w 580626"/>
              <a:gd name="connsiteY2" fmla="*/ 205276 h 381485"/>
              <a:gd name="connsiteX3" fmla="*/ 426892 w 580626"/>
              <a:gd name="connsiteY3" fmla="*/ -137 h 381485"/>
              <a:gd name="connsiteX4" fmla="*/ 580372 w 580626"/>
              <a:gd name="connsiteY4" fmla="*/ 103166 h 381485"/>
              <a:gd name="connsiteX5" fmla="*/ 172061 w 580626"/>
              <a:gd name="connsiteY5" fmla="*/ 343700 h 381485"/>
              <a:gd name="connsiteX6" fmla="*/ 55741 w 580626"/>
              <a:gd name="connsiteY6" fmla="*/ 373293 h 381485"/>
              <a:gd name="connsiteX7" fmla="*/ 7834 w 580626"/>
              <a:gd name="connsiteY7" fmla="*/ 249161 h 381485"/>
              <a:gd name="connsiteX8" fmla="*/ 8913 w 580626"/>
              <a:gd name="connsiteY8" fmla="*/ 246813 h 38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0626" h="381485">
                <a:moveTo>
                  <a:pt x="8913" y="246813"/>
                </a:moveTo>
                <a:cubicBezTo>
                  <a:pt x="31363" y="198362"/>
                  <a:pt x="88307" y="176592"/>
                  <a:pt x="137353" y="197711"/>
                </a:cubicBezTo>
                <a:cubicBezTo>
                  <a:pt x="142115" y="199851"/>
                  <a:pt x="146692" y="202381"/>
                  <a:pt x="151036" y="205276"/>
                </a:cubicBezTo>
                <a:lnTo>
                  <a:pt x="426892" y="-137"/>
                </a:lnTo>
                <a:lnTo>
                  <a:pt x="580372" y="103166"/>
                </a:lnTo>
                <a:lnTo>
                  <a:pt x="172061" y="343700"/>
                </a:lnTo>
                <a:cubicBezTo>
                  <a:pt x="144506" y="378834"/>
                  <a:pt x="96735" y="390987"/>
                  <a:pt x="55741" y="373293"/>
                </a:cubicBezTo>
                <a:cubicBezTo>
                  <a:pt x="8234" y="352244"/>
                  <a:pt x="-13214" y="296668"/>
                  <a:pt x="7834" y="249161"/>
                </a:cubicBezTo>
                <a:cubicBezTo>
                  <a:pt x="8183" y="248374"/>
                  <a:pt x="8543" y="247591"/>
                  <a:pt x="8913" y="2468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C3A6CA45-AEE7-3FCF-85FE-89EA6F822693}"/>
              </a:ext>
            </a:extLst>
          </p:cNvPr>
          <p:cNvSpPr/>
          <p:nvPr userDrawn="1"/>
        </p:nvSpPr>
        <p:spPr>
          <a:xfrm flipH="1">
            <a:off x="1588180" y="3375815"/>
            <a:ext cx="775459" cy="1312083"/>
          </a:xfrm>
          <a:custGeom>
            <a:avLst/>
            <a:gdLst>
              <a:gd name="connsiteX0" fmla="*/ 600928 w 705136"/>
              <a:gd name="connsiteY0" fmla="*/ -137 h 1193098"/>
              <a:gd name="connsiteX1" fmla="*/ 104867 w 705136"/>
              <a:gd name="connsiteY1" fmla="*/ 842488 h 1193098"/>
              <a:gd name="connsiteX2" fmla="*/ -254 w 705136"/>
              <a:gd name="connsiteY2" fmla="*/ 924593 h 1193098"/>
              <a:gd name="connsiteX3" fmla="*/ 9271 w 705136"/>
              <a:gd name="connsiteY3" fmla="*/ 1192961 h 1193098"/>
              <a:gd name="connsiteX4" fmla="*/ 244172 w 705136"/>
              <a:gd name="connsiteY4" fmla="*/ 1063338 h 1193098"/>
              <a:gd name="connsiteX5" fmla="*/ 704596 w 705136"/>
              <a:gd name="connsiteY5" fmla="*/ 554786 h 1193098"/>
              <a:gd name="connsiteX6" fmla="*/ 600928 w 705136"/>
              <a:gd name="connsiteY6" fmla="*/ -137 h 119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5136" h="1193098">
                <a:moveTo>
                  <a:pt x="600928" y="-137"/>
                </a:moveTo>
                <a:cubicBezTo>
                  <a:pt x="600928" y="-137"/>
                  <a:pt x="243342" y="650982"/>
                  <a:pt x="104867" y="842488"/>
                </a:cubicBezTo>
                <a:lnTo>
                  <a:pt x="-254" y="924593"/>
                </a:lnTo>
                <a:lnTo>
                  <a:pt x="9271" y="1192961"/>
                </a:lnTo>
                <a:lnTo>
                  <a:pt x="244172" y="1063338"/>
                </a:lnTo>
                <a:cubicBezTo>
                  <a:pt x="244172" y="1063338"/>
                  <a:pt x="718187" y="704284"/>
                  <a:pt x="704596" y="554786"/>
                </a:cubicBezTo>
                <a:cubicBezTo>
                  <a:pt x="691005" y="405288"/>
                  <a:pt x="600928" y="-137"/>
                  <a:pt x="600928" y="-13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D9B86C30-0467-24F0-8AE2-4A1FEC64C6F6}"/>
              </a:ext>
            </a:extLst>
          </p:cNvPr>
          <p:cNvSpPr/>
          <p:nvPr userDrawn="1"/>
        </p:nvSpPr>
        <p:spPr>
          <a:xfrm flipH="1">
            <a:off x="1001229" y="2407841"/>
            <a:ext cx="557929" cy="557929"/>
          </a:xfrm>
          <a:custGeom>
            <a:avLst/>
            <a:gdLst>
              <a:gd name="connsiteX0" fmla="*/ 507335 w 507334"/>
              <a:gd name="connsiteY0" fmla="*/ 253667 h 507334"/>
              <a:gd name="connsiteX1" fmla="*/ 253668 w 507334"/>
              <a:gd name="connsiteY1" fmla="*/ 507334 h 507334"/>
              <a:gd name="connsiteX2" fmla="*/ 1 w 507334"/>
              <a:gd name="connsiteY2" fmla="*/ 253667 h 507334"/>
              <a:gd name="connsiteX3" fmla="*/ 253668 w 507334"/>
              <a:gd name="connsiteY3" fmla="*/ 0 h 507334"/>
              <a:gd name="connsiteX4" fmla="*/ 507335 w 507334"/>
              <a:gd name="connsiteY4" fmla="*/ 253667 h 507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334" h="507334">
                <a:moveTo>
                  <a:pt x="507335" y="253667"/>
                </a:moveTo>
                <a:cubicBezTo>
                  <a:pt x="507335" y="393764"/>
                  <a:pt x="393764" y="507334"/>
                  <a:pt x="253668" y="507334"/>
                </a:cubicBezTo>
                <a:cubicBezTo>
                  <a:pt x="113571" y="507334"/>
                  <a:pt x="1" y="393764"/>
                  <a:pt x="1" y="253667"/>
                </a:cubicBezTo>
                <a:cubicBezTo>
                  <a:pt x="1" y="113571"/>
                  <a:pt x="113572" y="0"/>
                  <a:pt x="253668" y="0"/>
                </a:cubicBezTo>
                <a:cubicBezTo>
                  <a:pt x="393764" y="0"/>
                  <a:pt x="507335" y="113571"/>
                  <a:pt x="507335" y="25366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605D39F4-431C-1070-7F3D-0134D9CD0D96}"/>
              </a:ext>
            </a:extLst>
          </p:cNvPr>
          <p:cNvSpPr/>
          <p:nvPr userDrawn="1"/>
        </p:nvSpPr>
        <p:spPr>
          <a:xfrm flipH="1">
            <a:off x="966997" y="2316407"/>
            <a:ext cx="662239" cy="626497"/>
          </a:xfrm>
          <a:custGeom>
            <a:avLst/>
            <a:gdLst>
              <a:gd name="connsiteX0" fmla="*/ 415152 w 602184"/>
              <a:gd name="connsiteY0" fmla="*/ 569548 h 569684"/>
              <a:gd name="connsiteX1" fmla="*/ 262953 w 602184"/>
              <a:gd name="connsiteY1" fmla="*/ 545544 h 569684"/>
              <a:gd name="connsiteX2" fmla="*/ 201218 w 602184"/>
              <a:gd name="connsiteY2" fmla="*/ 521303 h 569684"/>
              <a:gd name="connsiteX3" fmla="*/ 203934 w 602184"/>
              <a:gd name="connsiteY3" fmla="*/ 473683 h 569684"/>
              <a:gd name="connsiteX4" fmla="*/ 226358 w 602184"/>
              <a:gd name="connsiteY4" fmla="*/ 429570 h 569684"/>
              <a:gd name="connsiteX5" fmla="*/ 177948 w 602184"/>
              <a:gd name="connsiteY5" fmla="*/ 331954 h 569684"/>
              <a:gd name="connsiteX6" fmla="*/ 150019 w 602184"/>
              <a:gd name="connsiteY6" fmla="*/ 327992 h 569684"/>
              <a:gd name="connsiteX7" fmla="*/ 84972 w 602184"/>
              <a:gd name="connsiteY7" fmla="*/ 341270 h 569684"/>
              <a:gd name="connsiteX8" fmla="*/ 1632 w 602184"/>
              <a:gd name="connsiteY8" fmla="*/ 216831 h 569684"/>
              <a:gd name="connsiteX9" fmla="*/ 46828 w 602184"/>
              <a:gd name="connsiteY9" fmla="*/ 141399 h 569684"/>
              <a:gd name="connsiteX10" fmla="*/ 40650 w 602184"/>
              <a:gd name="connsiteY10" fmla="*/ 83883 h 569684"/>
              <a:gd name="connsiteX11" fmla="*/ 98393 w 602184"/>
              <a:gd name="connsiteY11" fmla="*/ 94410 h 569684"/>
              <a:gd name="connsiteX12" fmla="*/ 423950 w 602184"/>
              <a:gd name="connsiteY12" fmla="*/ 32818 h 569684"/>
              <a:gd name="connsiteX13" fmla="*/ 506660 w 602184"/>
              <a:gd name="connsiteY13" fmla="*/ 77577 h 569684"/>
              <a:gd name="connsiteX14" fmla="*/ 587421 w 602184"/>
              <a:gd name="connsiteY14" fmla="*/ 153462 h 569684"/>
              <a:gd name="connsiteX15" fmla="*/ 601827 w 602184"/>
              <a:gd name="connsiteY15" fmla="*/ 233104 h 569684"/>
              <a:gd name="connsiteX16" fmla="*/ 480669 w 602184"/>
              <a:gd name="connsiteY16" fmla="*/ 551538 h 56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2184" h="569684">
                <a:moveTo>
                  <a:pt x="415152" y="569548"/>
                </a:moveTo>
                <a:cubicBezTo>
                  <a:pt x="342358" y="567159"/>
                  <a:pt x="335746" y="547932"/>
                  <a:pt x="262953" y="545544"/>
                </a:cubicBezTo>
                <a:cubicBezTo>
                  <a:pt x="239775" y="544783"/>
                  <a:pt x="212424" y="541607"/>
                  <a:pt x="201218" y="521303"/>
                </a:cubicBezTo>
                <a:cubicBezTo>
                  <a:pt x="193237" y="506842"/>
                  <a:pt x="196910" y="488632"/>
                  <a:pt x="203934" y="473683"/>
                </a:cubicBezTo>
                <a:cubicBezTo>
                  <a:pt x="212240" y="459416"/>
                  <a:pt x="219727" y="444688"/>
                  <a:pt x="226358" y="429570"/>
                </a:cubicBezTo>
                <a:cubicBezTo>
                  <a:pt x="239946" y="389246"/>
                  <a:pt x="218272" y="345542"/>
                  <a:pt x="177948" y="331954"/>
                </a:cubicBezTo>
                <a:cubicBezTo>
                  <a:pt x="168961" y="328926"/>
                  <a:pt x="159493" y="327583"/>
                  <a:pt x="150019" y="327992"/>
                </a:cubicBezTo>
                <a:cubicBezTo>
                  <a:pt x="127867" y="328950"/>
                  <a:pt x="107063" y="339367"/>
                  <a:pt x="84972" y="341270"/>
                </a:cubicBezTo>
                <a:cubicBezTo>
                  <a:pt x="54676" y="343881"/>
                  <a:pt x="-12316" y="243851"/>
                  <a:pt x="1632" y="216831"/>
                </a:cubicBezTo>
                <a:cubicBezTo>
                  <a:pt x="15210" y="190529"/>
                  <a:pt x="42534" y="170685"/>
                  <a:pt x="46828" y="141399"/>
                </a:cubicBezTo>
                <a:cubicBezTo>
                  <a:pt x="49637" y="122244"/>
                  <a:pt x="41730" y="103212"/>
                  <a:pt x="40650" y="83883"/>
                </a:cubicBezTo>
                <a:cubicBezTo>
                  <a:pt x="39048" y="55223"/>
                  <a:pt x="111699" y="119845"/>
                  <a:pt x="98393" y="94410"/>
                </a:cubicBezTo>
                <a:cubicBezTo>
                  <a:pt x="65755" y="32016"/>
                  <a:pt x="373315" y="-45336"/>
                  <a:pt x="423950" y="32818"/>
                </a:cubicBezTo>
                <a:cubicBezTo>
                  <a:pt x="442874" y="62027"/>
                  <a:pt x="476600" y="60035"/>
                  <a:pt x="506660" y="77577"/>
                </a:cubicBezTo>
                <a:cubicBezTo>
                  <a:pt x="526362" y="89074"/>
                  <a:pt x="576111" y="128739"/>
                  <a:pt x="587421" y="153462"/>
                </a:cubicBezTo>
                <a:cubicBezTo>
                  <a:pt x="597813" y="178688"/>
                  <a:pt x="602723" y="205836"/>
                  <a:pt x="601827" y="233104"/>
                </a:cubicBezTo>
                <a:cubicBezTo>
                  <a:pt x="602282" y="359923"/>
                  <a:pt x="582961" y="476576"/>
                  <a:pt x="480669" y="551538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A61D38F-97E4-DB51-D3F4-6D41E69D36F1}"/>
              </a:ext>
            </a:extLst>
          </p:cNvPr>
          <p:cNvSpPr/>
          <p:nvPr userDrawn="1"/>
        </p:nvSpPr>
        <p:spPr>
          <a:xfrm>
            <a:off x="9274680" y="5461910"/>
            <a:ext cx="2335832" cy="488363"/>
          </a:xfrm>
          <a:prstGeom prst="roundRect">
            <a:avLst>
              <a:gd name="adj" fmla="val 133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5BDA5C3-E008-DD3B-FCCC-C58E6D9B661A}"/>
              </a:ext>
            </a:extLst>
          </p:cNvPr>
          <p:cNvSpPr/>
          <p:nvPr userDrawn="1"/>
        </p:nvSpPr>
        <p:spPr>
          <a:xfrm>
            <a:off x="10617251" y="7278346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D2405C3-A139-43EE-7BA8-CC0062DAE76D}"/>
              </a:ext>
            </a:extLst>
          </p:cNvPr>
          <p:cNvGrpSpPr/>
          <p:nvPr userDrawn="1"/>
        </p:nvGrpSpPr>
        <p:grpSpPr>
          <a:xfrm>
            <a:off x="11108438" y="7278346"/>
            <a:ext cx="496631" cy="488364"/>
            <a:chOff x="10957378" y="7163278"/>
            <a:chExt cx="496631" cy="488364"/>
          </a:xfrm>
        </p:grpSpPr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11085A71-3807-A52F-B515-2A836FB2E6A6}"/>
                </a:ext>
              </a:extLst>
            </p:cNvPr>
            <p:cNvSpPr/>
            <p:nvPr/>
          </p:nvSpPr>
          <p:spPr>
            <a:xfrm>
              <a:off x="10957378" y="7163278"/>
              <a:ext cx="496631" cy="488364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C9A74FEB-632A-F5AF-B1CD-41E6241E3277}"/>
                </a:ext>
              </a:extLst>
            </p:cNvPr>
            <p:cNvSpPr/>
            <p:nvPr/>
          </p:nvSpPr>
          <p:spPr>
            <a:xfrm>
              <a:off x="11083220" y="7285892"/>
              <a:ext cx="265668" cy="246351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121739BE-847D-C18A-67DC-2331191A9628}"/>
              </a:ext>
            </a:extLst>
          </p:cNvPr>
          <p:cNvSpPr/>
          <p:nvPr userDrawn="1"/>
        </p:nvSpPr>
        <p:spPr>
          <a:xfrm>
            <a:off x="251015" y="7730945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009FCCE8-81DF-8FD3-E7DC-58ED80F08683}"/>
              </a:ext>
            </a:extLst>
          </p:cNvPr>
          <p:cNvSpPr/>
          <p:nvPr userDrawn="1"/>
        </p:nvSpPr>
        <p:spPr>
          <a:xfrm>
            <a:off x="10346726" y="223225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0C4B6B2F-50C5-4AFF-F406-66FAA05F9A5C}"/>
              </a:ext>
            </a:extLst>
          </p:cNvPr>
          <p:cNvSpPr/>
          <p:nvPr userDrawn="1"/>
        </p:nvSpPr>
        <p:spPr>
          <a:xfrm>
            <a:off x="10706220" y="223225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39B3779B-423E-9366-AD27-B760FC390557}"/>
              </a:ext>
            </a:extLst>
          </p:cNvPr>
          <p:cNvSpPr/>
          <p:nvPr userDrawn="1"/>
        </p:nvSpPr>
        <p:spPr>
          <a:xfrm>
            <a:off x="11065713" y="223225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13C70487-7BBD-53E2-34B2-D835454DDCFF}"/>
              </a:ext>
            </a:extLst>
          </p:cNvPr>
          <p:cNvSpPr/>
          <p:nvPr userDrawn="1"/>
        </p:nvSpPr>
        <p:spPr>
          <a:xfrm>
            <a:off x="9988902" y="223225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7" name="内容占位符 25">
            <a:extLst>
              <a:ext uri="{FF2B5EF4-FFF2-40B4-BE49-F238E27FC236}">
                <a16:creationId xmlns:a16="http://schemas.microsoft.com/office/drawing/2014/main" id="{EE3EE807-9C63-2050-0235-D660F751EA25}"/>
              </a:ext>
            </a:extLst>
          </p:cNvPr>
          <p:cNvSpPr>
            <a:spLocks noGrp="1"/>
          </p:cNvSpPr>
          <p:nvPr userDrawn="1">
            <p:ph sz="quarter" idx="10"/>
          </p:nvPr>
        </p:nvSpPr>
        <p:spPr>
          <a:xfrm>
            <a:off x="3152303" y="2528415"/>
            <a:ext cx="7596075" cy="139323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8" name="文本占位符 36">
            <a:extLst>
              <a:ext uri="{FF2B5EF4-FFF2-40B4-BE49-F238E27FC236}">
                <a16:creationId xmlns:a16="http://schemas.microsoft.com/office/drawing/2014/main" id="{5BED85F0-F64D-5AE5-8516-C32D1D3ACDD9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9556908" y="5553687"/>
            <a:ext cx="1771376" cy="304800"/>
          </a:xfrm>
          <a:prstGeom prst="rect">
            <a:avLst/>
          </a:prstGeom>
        </p:spPr>
        <p:txBody>
          <a:bodyPr/>
          <a:lstStyle>
            <a:lvl1pPr marL="0" indent="0" algn="dist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903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EF8CDC9-BB4D-2183-E560-B92DC3C67379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659DD34-C5E2-AA04-2C8D-0B6BC9B160A4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F9E20B9-4C54-9BBA-C3AE-61FDD015AD6C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87A13AF-4C92-6F8A-2A34-8D7A0D3A9D9E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6939211-0911-477E-F295-5C6EF8EDA99F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AE54551-A979-5CF7-D57C-3E0F525ED164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08216A1-C83E-1D77-6A8D-0328F98964CD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068A600-3624-7FF6-D3EC-D4E973F543FA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489A9E-92A4-4931-8ABB-E0732A311DBB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8522085-99E0-B678-CC25-B4F3D2F24B87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F50C5CB-9A86-822A-FC38-4AB82BB14208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D9C25B3-5BA4-4C14-2E8F-B741ECC7CDAE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EB0C866E-B50C-855B-0C67-6BA2A2619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74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页1"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088B69E3-645A-C8BA-541A-A37A04BEF4D7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B908E992-5E95-711B-8D11-30844AC4B739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84339ED9-E880-3CE2-B772-B7B8FD3857BC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427462B-1A77-FF75-A922-93C6A9A92C35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2D13FE3-6D0D-5982-C9B2-779724AA9044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ABCF5BA-73D5-7527-0636-3F5F5937F513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AB1ABA5-17B6-AEAD-F969-EDB21509BA1A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CAF7668-C4B4-B24E-C56B-1E5E735C38D3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BBACFB-86FA-21B3-80FF-C395BC40E161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rgbClr val="00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AF4DAC2-10B1-9462-79C0-4C10D2FE2E76}"/>
              </a:ext>
            </a:extLst>
          </p:cNvPr>
          <p:cNvSpPr/>
          <p:nvPr/>
        </p:nvSpPr>
        <p:spPr>
          <a:xfrm>
            <a:off x="11270981" y="8094726"/>
            <a:ext cx="496631" cy="488364"/>
          </a:xfrm>
          <a:custGeom>
            <a:avLst/>
            <a:gdLst>
              <a:gd name="connsiteX0" fmla="*/ 248956 w 498420"/>
              <a:gd name="connsiteY0" fmla="*/ 498284 h 498420"/>
              <a:gd name="connsiteX1" fmla="*/ -254 w 498420"/>
              <a:gd name="connsiteY1" fmla="*/ 249074 h 498420"/>
              <a:gd name="connsiteX2" fmla="*/ 248956 w 498420"/>
              <a:gd name="connsiteY2" fmla="*/ -137 h 498420"/>
              <a:gd name="connsiteX3" fmla="*/ 498167 w 498420"/>
              <a:gd name="connsiteY3" fmla="*/ 249074 h 498420"/>
              <a:gd name="connsiteX4" fmla="*/ 248956 w 498420"/>
              <a:gd name="connsiteY4" fmla="*/ 498284 h 49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20" h="498420">
                <a:moveTo>
                  <a:pt x="248956" y="498284"/>
                </a:moveTo>
                <a:cubicBezTo>
                  <a:pt x="111321" y="498284"/>
                  <a:pt x="-254" y="386709"/>
                  <a:pt x="-254" y="249074"/>
                </a:cubicBezTo>
                <a:cubicBezTo>
                  <a:pt x="-254" y="111438"/>
                  <a:pt x="111321" y="-137"/>
                  <a:pt x="248956" y="-137"/>
                </a:cubicBezTo>
                <a:cubicBezTo>
                  <a:pt x="386592" y="-137"/>
                  <a:pt x="498167" y="111438"/>
                  <a:pt x="498167" y="249074"/>
                </a:cubicBezTo>
                <a:cubicBezTo>
                  <a:pt x="498167" y="386709"/>
                  <a:pt x="386592" y="498284"/>
                  <a:pt x="248956" y="498284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50BDCF9-F914-74E8-6D76-C7E396C7AA74}"/>
              </a:ext>
            </a:extLst>
          </p:cNvPr>
          <p:cNvSpPr/>
          <p:nvPr/>
        </p:nvSpPr>
        <p:spPr>
          <a:xfrm>
            <a:off x="11396823" y="8217340"/>
            <a:ext cx="265668" cy="246351"/>
          </a:xfrm>
          <a:custGeom>
            <a:avLst/>
            <a:gdLst>
              <a:gd name="connsiteX0" fmla="*/ 262862 w 266625"/>
              <a:gd name="connsiteY0" fmla="*/ 112097 h 251424"/>
              <a:gd name="connsiteX1" fmla="*/ 192212 w 266625"/>
              <a:gd name="connsiteY1" fmla="*/ 8975 h 251424"/>
              <a:gd name="connsiteX2" fmla="*/ 163085 w 266625"/>
              <a:gd name="connsiteY2" fmla="*/ 3533 h 251424"/>
              <a:gd name="connsiteX3" fmla="*/ 157642 w 266625"/>
              <a:gd name="connsiteY3" fmla="*/ 32660 h 251424"/>
              <a:gd name="connsiteX4" fmla="*/ 203334 w 266625"/>
              <a:gd name="connsiteY4" fmla="*/ 99352 h 251424"/>
              <a:gd name="connsiteX5" fmla="*/ 24329 w 266625"/>
              <a:gd name="connsiteY5" fmla="*/ 99352 h 251424"/>
              <a:gd name="connsiteX6" fmla="*/ -254 w 266625"/>
              <a:gd name="connsiteY6" fmla="*/ 123935 h 251424"/>
              <a:gd name="connsiteX7" fmla="*/ 24329 w 266625"/>
              <a:gd name="connsiteY7" fmla="*/ 148518 h 251424"/>
              <a:gd name="connsiteX8" fmla="*/ 205582 w 266625"/>
              <a:gd name="connsiteY8" fmla="*/ 148518 h 251424"/>
              <a:gd name="connsiteX9" fmla="*/ 157642 w 266625"/>
              <a:gd name="connsiteY9" fmla="*/ 218491 h 251424"/>
              <a:gd name="connsiteX10" fmla="*/ 163085 w 266625"/>
              <a:gd name="connsiteY10" fmla="*/ 247618 h 251424"/>
              <a:gd name="connsiteX11" fmla="*/ 192212 w 266625"/>
              <a:gd name="connsiteY11" fmla="*/ 242176 h 251424"/>
              <a:gd name="connsiteX12" fmla="*/ 262862 w 266625"/>
              <a:gd name="connsiteY12" fmla="*/ 139055 h 251424"/>
              <a:gd name="connsiteX13" fmla="*/ 262862 w 266625"/>
              <a:gd name="connsiteY13" fmla="*/ 112097 h 25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625" h="251424">
                <a:moveTo>
                  <a:pt x="262862" y="112097"/>
                </a:moveTo>
                <a:lnTo>
                  <a:pt x="192212" y="8975"/>
                </a:lnTo>
                <a:cubicBezTo>
                  <a:pt x="185672" y="-571"/>
                  <a:pt x="172631" y="-3008"/>
                  <a:pt x="163085" y="3533"/>
                </a:cubicBezTo>
                <a:cubicBezTo>
                  <a:pt x="153538" y="10073"/>
                  <a:pt x="151102" y="23114"/>
                  <a:pt x="157642" y="32660"/>
                </a:cubicBezTo>
                <a:lnTo>
                  <a:pt x="203334" y="99352"/>
                </a:lnTo>
                <a:lnTo>
                  <a:pt x="24329" y="99352"/>
                </a:lnTo>
                <a:cubicBezTo>
                  <a:pt x="10752" y="99352"/>
                  <a:pt x="-254" y="110358"/>
                  <a:pt x="-254" y="123935"/>
                </a:cubicBezTo>
                <a:cubicBezTo>
                  <a:pt x="-254" y="137512"/>
                  <a:pt x="10752" y="148518"/>
                  <a:pt x="24329" y="148518"/>
                </a:cubicBezTo>
                <a:lnTo>
                  <a:pt x="205582" y="148518"/>
                </a:lnTo>
                <a:lnTo>
                  <a:pt x="157642" y="218491"/>
                </a:lnTo>
                <a:cubicBezTo>
                  <a:pt x="151102" y="228038"/>
                  <a:pt x="153538" y="241078"/>
                  <a:pt x="163085" y="247618"/>
                </a:cubicBezTo>
                <a:cubicBezTo>
                  <a:pt x="172631" y="254159"/>
                  <a:pt x="185672" y="251722"/>
                  <a:pt x="192212" y="242176"/>
                </a:cubicBezTo>
                <a:lnTo>
                  <a:pt x="262862" y="139055"/>
                </a:lnTo>
                <a:cubicBezTo>
                  <a:pt x="267541" y="130678"/>
                  <a:pt x="267541" y="120474"/>
                  <a:pt x="262862" y="112097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9E512DCF-7F66-5E6B-A004-510806719CB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958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页2"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9AD62DB-8E5A-B9B8-8CBB-14D68D353B22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2CF147D-8735-5627-7449-D4F49B52105A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61C19E1-6E7E-31E2-3D55-88988037A9C9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08D2429-99EE-0802-DE99-D4A799086731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84DAA84-559D-E0D7-7AB6-D9ED14C01411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42993AC-82F1-5A0E-1CAA-66555A246884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D83D4FD-8C72-685A-7AE8-9B3849E8B60E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3989696-5D4F-F6F1-2B4D-6449B04F3895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F5F39B-9D7C-845D-B2AD-163D790928AE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rgbClr val="00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13A2B111-B5F6-ACDC-912E-E00766DF8D1B}"/>
              </a:ext>
            </a:extLst>
          </p:cNvPr>
          <p:cNvSpPr/>
          <p:nvPr userDrawn="1"/>
        </p:nvSpPr>
        <p:spPr>
          <a:xfrm>
            <a:off x="11270981" y="8094726"/>
            <a:ext cx="496631" cy="488364"/>
          </a:xfrm>
          <a:custGeom>
            <a:avLst/>
            <a:gdLst>
              <a:gd name="connsiteX0" fmla="*/ 248956 w 498420"/>
              <a:gd name="connsiteY0" fmla="*/ 498284 h 498420"/>
              <a:gd name="connsiteX1" fmla="*/ -254 w 498420"/>
              <a:gd name="connsiteY1" fmla="*/ 249074 h 498420"/>
              <a:gd name="connsiteX2" fmla="*/ 248956 w 498420"/>
              <a:gd name="connsiteY2" fmla="*/ -137 h 498420"/>
              <a:gd name="connsiteX3" fmla="*/ 498167 w 498420"/>
              <a:gd name="connsiteY3" fmla="*/ 249074 h 498420"/>
              <a:gd name="connsiteX4" fmla="*/ 248956 w 498420"/>
              <a:gd name="connsiteY4" fmla="*/ 498284 h 49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20" h="498420">
                <a:moveTo>
                  <a:pt x="248956" y="498284"/>
                </a:moveTo>
                <a:cubicBezTo>
                  <a:pt x="111321" y="498284"/>
                  <a:pt x="-254" y="386709"/>
                  <a:pt x="-254" y="249074"/>
                </a:cubicBezTo>
                <a:cubicBezTo>
                  <a:pt x="-254" y="111438"/>
                  <a:pt x="111321" y="-137"/>
                  <a:pt x="248956" y="-137"/>
                </a:cubicBezTo>
                <a:cubicBezTo>
                  <a:pt x="386592" y="-137"/>
                  <a:pt x="498167" y="111438"/>
                  <a:pt x="498167" y="249074"/>
                </a:cubicBezTo>
                <a:cubicBezTo>
                  <a:pt x="498167" y="386709"/>
                  <a:pt x="386592" y="498284"/>
                  <a:pt x="248956" y="498284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1C3483C-1A6F-2062-0AE1-3AE9B6A29D35}"/>
              </a:ext>
            </a:extLst>
          </p:cNvPr>
          <p:cNvSpPr/>
          <p:nvPr userDrawn="1"/>
        </p:nvSpPr>
        <p:spPr>
          <a:xfrm>
            <a:off x="11396823" y="8217340"/>
            <a:ext cx="265668" cy="246351"/>
          </a:xfrm>
          <a:custGeom>
            <a:avLst/>
            <a:gdLst>
              <a:gd name="connsiteX0" fmla="*/ 262862 w 266625"/>
              <a:gd name="connsiteY0" fmla="*/ 112097 h 251424"/>
              <a:gd name="connsiteX1" fmla="*/ 192212 w 266625"/>
              <a:gd name="connsiteY1" fmla="*/ 8975 h 251424"/>
              <a:gd name="connsiteX2" fmla="*/ 163085 w 266625"/>
              <a:gd name="connsiteY2" fmla="*/ 3533 h 251424"/>
              <a:gd name="connsiteX3" fmla="*/ 157642 w 266625"/>
              <a:gd name="connsiteY3" fmla="*/ 32660 h 251424"/>
              <a:gd name="connsiteX4" fmla="*/ 203334 w 266625"/>
              <a:gd name="connsiteY4" fmla="*/ 99352 h 251424"/>
              <a:gd name="connsiteX5" fmla="*/ 24329 w 266625"/>
              <a:gd name="connsiteY5" fmla="*/ 99352 h 251424"/>
              <a:gd name="connsiteX6" fmla="*/ -254 w 266625"/>
              <a:gd name="connsiteY6" fmla="*/ 123935 h 251424"/>
              <a:gd name="connsiteX7" fmla="*/ 24329 w 266625"/>
              <a:gd name="connsiteY7" fmla="*/ 148518 h 251424"/>
              <a:gd name="connsiteX8" fmla="*/ 205582 w 266625"/>
              <a:gd name="connsiteY8" fmla="*/ 148518 h 251424"/>
              <a:gd name="connsiteX9" fmla="*/ 157642 w 266625"/>
              <a:gd name="connsiteY9" fmla="*/ 218491 h 251424"/>
              <a:gd name="connsiteX10" fmla="*/ 163085 w 266625"/>
              <a:gd name="connsiteY10" fmla="*/ 247618 h 251424"/>
              <a:gd name="connsiteX11" fmla="*/ 192212 w 266625"/>
              <a:gd name="connsiteY11" fmla="*/ 242176 h 251424"/>
              <a:gd name="connsiteX12" fmla="*/ 262862 w 266625"/>
              <a:gd name="connsiteY12" fmla="*/ 139055 h 251424"/>
              <a:gd name="connsiteX13" fmla="*/ 262862 w 266625"/>
              <a:gd name="connsiteY13" fmla="*/ 112097 h 25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625" h="251424">
                <a:moveTo>
                  <a:pt x="262862" y="112097"/>
                </a:moveTo>
                <a:lnTo>
                  <a:pt x="192212" y="8975"/>
                </a:lnTo>
                <a:cubicBezTo>
                  <a:pt x="185672" y="-571"/>
                  <a:pt x="172631" y="-3008"/>
                  <a:pt x="163085" y="3533"/>
                </a:cubicBezTo>
                <a:cubicBezTo>
                  <a:pt x="153538" y="10073"/>
                  <a:pt x="151102" y="23114"/>
                  <a:pt x="157642" y="32660"/>
                </a:cubicBezTo>
                <a:lnTo>
                  <a:pt x="203334" y="99352"/>
                </a:lnTo>
                <a:lnTo>
                  <a:pt x="24329" y="99352"/>
                </a:lnTo>
                <a:cubicBezTo>
                  <a:pt x="10752" y="99352"/>
                  <a:pt x="-254" y="110358"/>
                  <a:pt x="-254" y="123935"/>
                </a:cubicBezTo>
                <a:cubicBezTo>
                  <a:pt x="-254" y="137512"/>
                  <a:pt x="10752" y="148518"/>
                  <a:pt x="24329" y="148518"/>
                </a:cubicBezTo>
                <a:lnTo>
                  <a:pt x="205582" y="148518"/>
                </a:lnTo>
                <a:lnTo>
                  <a:pt x="157642" y="218491"/>
                </a:lnTo>
                <a:cubicBezTo>
                  <a:pt x="151102" y="228038"/>
                  <a:pt x="153538" y="241078"/>
                  <a:pt x="163085" y="247618"/>
                </a:cubicBezTo>
                <a:cubicBezTo>
                  <a:pt x="172631" y="254159"/>
                  <a:pt x="185672" y="251722"/>
                  <a:pt x="192212" y="242176"/>
                </a:cubicBezTo>
                <a:lnTo>
                  <a:pt x="262862" y="139055"/>
                </a:lnTo>
                <a:cubicBezTo>
                  <a:pt x="267541" y="130678"/>
                  <a:pt x="267541" y="120474"/>
                  <a:pt x="262862" y="112097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文本占位符 19">
            <a:extLst>
              <a:ext uri="{FF2B5EF4-FFF2-40B4-BE49-F238E27FC236}">
                <a16:creationId xmlns:a16="http://schemas.microsoft.com/office/drawing/2014/main" id="{79912E59-FD03-340B-D5A9-A8644AAD9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59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页3"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2CB09C8-4141-3949-EBCC-0B5324E8D043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A6D7240-70DA-3978-72C9-F737B603EE89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F1C9843-743A-97FE-9DFA-44B44D68287F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7429572-06BB-7372-1380-6B1E06B4BF4B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3D04016-605F-BAD0-628C-FAD843880CC4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7716859-6E18-C670-474B-953FA6D2C2BC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85936C2-589E-ECF0-53A8-C7E5A37D2B88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A94BF39-8143-36DE-8079-37777E5619D5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B27DAE3-2131-A016-D98E-1A529630C8B9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rgbClr val="00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3C5D5D84-992F-2795-F17D-578A540F4070}"/>
              </a:ext>
            </a:extLst>
          </p:cNvPr>
          <p:cNvSpPr/>
          <p:nvPr userDrawn="1"/>
        </p:nvSpPr>
        <p:spPr>
          <a:xfrm>
            <a:off x="11270981" y="8094726"/>
            <a:ext cx="496631" cy="488364"/>
          </a:xfrm>
          <a:custGeom>
            <a:avLst/>
            <a:gdLst>
              <a:gd name="connsiteX0" fmla="*/ 248956 w 498420"/>
              <a:gd name="connsiteY0" fmla="*/ 498284 h 498420"/>
              <a:gd name="connsiteX1" fmla="*/ -254 w 498420"/>
              <a:gd name="connsiteY1" fmla="*/ 249074 h 498420"/>
              <a:gd name="connsiteX2" fmla="*/ 248956 w 498420"/>
              <a:gd name="connsiteY2" fmla="*/ -137 h 498420"/>
              <a:gd name="connsiteX3" fmla="*/ 498167 w 498420"/>
              <a:gd name="connsiteY3" fmla="*/ 249074 h 498420"/>
              <a:gd name="connsiteX4" fmla="*/ 248956 w 498420"/>
              <a:gd name="connsiteY4" fmla="*/ 498284 h 49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20" h="498420">
                <a:moveTo>
                  <a:pt x="248956" y="498284"/>
                </a:moveTo>
                <a:cubicBezTo>
                  <a:pt x="111321" y="498284"/>
                  <a:pt x="-254" y="386709"/>
                  <a:pt x="-254" y="249074"/>
                </a:cubicBezTo>
                <a:cubicBezTo>
                  <a:pt x="-254" y="111438"/>
                  <a:pt x="111321" y="-137"/>
                  <a:pt x="248956" y="-137"/>
                </a:cubicBezTo>
                <a:cubicBezTo>
                  <a:pt x="386592" y="-137"/>
                  <a:pt x="498167" y="111438"/>
                  <a:pt x="498167" y="249074"/>
                </a:cubicBezTo>
                <a:cubicBezTo>
                  <a:pt x="498167" y="386709"/>
                  <a:pt x="386592" y="498284"/>
                  <a:pt x="248956" y="498284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74D412E-32FE-05DE-307B-6CC26BED5152}"/>
              </a:ext>
            </a:extLst>
          </p:cNvPr>
          <p:cNvSpPr/>
          <p:nvPr userDrawn="1"/>
        </p:nvSpPr>
        <p:spPr>
          <a:xfrm>
            <a:off x="11396823" y="8217340"/>
            <a:ext cx="265668" cy="246351"/>
          </a:xfrm>
          <a:custGeom>
            <a:avLst/>
            <a:gdLst>
              <a:gd name="connsiteX0" fmla="*/ 262862 w 266625"/>
              <a:gd name="connsiteY0" fmla="*/ 112097 h 251424"/>
              <a:gd name="connsiteX1" fmla="*/ 192212 w 266625"/>
              <a:gd name="connsiteY1" fmla="*/ 8975 h 251424"/>
              <a:gd name="connsiteX2" fmla="*/ 163085 w 266625"/>
              <a:gd name="connsiteY2" fmla="*/ 3533 h 251424"/>
              <a:gd name="connsiteX3" fmla="*/ 157642 w 266625"/>
              <a:gd name="connsiteY3" fmla="*/ 32660 h 251424"/>
              <a:gd name="connsiteX4" fmla="*/ 203334 w 266625"/>
              <a:gd name="connsiteY4" fmla="*/ 99352 h 251424"/>
              <a:gd name="connsiteX5" fmla="*/ 24329 w 266625"/>
              <a:gd name="connsiteY5" fmla="*/ 99352 h 251424"/>
              <a:gd name="connsiteX6" fmla="*/ -254 w 266625"/>
              <a:gd name="connsiteY6" fmla="*/ 123935 h 251424"/>
              <a:gd name="connsiteX7" fmla="*/ 24329 w 266625"/>
              <a:gd name="connsiteY7" fmla="*/ 148518 h 251424"/>
              <a:gd name="connsiteX8" fmla="*/ 205582 w 266625"/>
              <a:gd name="connsiteY8" fmla="*/ 148518 h 251424"/>
              <a:gd name="connsiteX9" fmla="*/ 157642 w 266625"/>
              <a:gd name="connsiteY9" fmla="*/ 218491 h 251424"/>
              <a:gd name="connsiteX10" fmla="*/ 163085 w 266625"/>
              <a:gd name="connsiteY10" fmla="*/ 247618 h 251424"/>
              <a:gd name="connsiteX11" fmla="*/ 192212 w 266625"/>
              <a:gd name="connsiteY11" fmla="*/ 242176 h 251424"/>
              <a:gd name="connsiteX12" fmla="*/ 262862 w 266625"/>
              <a:gd name="connsiteY12" fmla="*/ 139055 h 251424"/>
              <a:gd name="connsiteX13" fmla="*/ 262862 w 266625"/>
              <a:gd name="connsiteY13" fmla="*/ 112097 h 25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625" h="251424">
                <a:moveTo>
                  <a:pt x="262862" y="112097"/>
                </a:moveTo>
                <a:lnTo>
                  <a:pt x="192212" y="8975"/>
                </a:lnTo>
                <a:cubicBezTo>
                  <a:pt x="185672" y="-571"/>
                  <a:pt x="172631" y="-3008"/>
                  <a:pt x="163085" y="3533"/>
                </a:cubicBezTo>
                <a:cubicBezTo>
                  <a:pt x="153538" y="10073"/>
                  <a:pt x="151102" y="23114"/>
                  <a:pt x="157642" y="32660"/>
                </a:cubicBezTo>
                <a:lnTo>
                  <a:pt x="203334" y="99352"/>
                </a:lnTo>
                <a:lnTo>
                  <a:pt x="24329" y="99352"/>
                </a:lnTo>
                <a:cubicBezTo>
                  <a:pt x="10752" y="99352"/>
                  <a:pt x="-254" y="110358"/>
                  <a:pt x="-254" y="123935"/>
                </a:cubicBezTo>
                <a:cubicBezTo>
                  <a:pt x="-254" y="137512"/>
                  <a:pt x="10752" y="148518"/>
                  <a:pt x="24329" y="148518"/>
                </a:cubicBezTo>
                <a:lnTo>
                  <a:pt x="205582" y="148518"/>
                </a:lnTo>
                <a:lnTo>
                  <a:pt x="157642" y="218491"/>
                </a:lnTo>
                <a:cubicBezTo>
                  <a:pt x="151102" y="228038"/>
                  <a:pt x="153538" y="241078"/>
                  <a:pt x="163085" y="247618"/>
                </a:cubicBezTo>
                <a:cubicBezTo>
                  <a:pt x="172631" y="254159"/>
                  <a:pt x="185672" y="251722"/>
                  <a:pt x="192212" y="242176"/>
                </a:cubicBezTo>
                <a:lnTo>
                  <a:pt x="262862" y="139055"/>
                </a:lnTo>
                <a:cubicBezTo>
                  <a:pt x="267541" y="130678"/>
                  <a:pt x="267541" y="120474"/>
                  <a:pt x="262862" y="112097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文本占位符 19">
            <a:extLst>
              <a:ext uri="{FF2B5EF4-FFF2-40B4-BE49-F238E27FC236}">
                <a16:creationId xmlns:a16="http://schemas.microsoft.com/office/drawing/2014/main" id="{29F93948-3E48-1F19-B527-10106F4F8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867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页4"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D8A22E8-DD08-C471-E379-9AB4B1D2CE1B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ACDDF2C-2980-C7E4-FA24-9E140FAA25DB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1535D19-6EBD-DC0D-8B54-3E5B73006048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BC42AF-70A4-2C0B-2B1A-58F5BE622EDF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311D556-7FAF-4EC2-C2CA-BDC2E56B767D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FA011EC-B44E-DA18-0B7C-96332418A177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4C9872F-BA7A-01EB-6DAE-FB42699D28F2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E71251A-9D44-49DA-77FC-CDB684DD463C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31D8ED3-0D37-6CE5-288E-3CB8B207A1F7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rgbClr val="00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C06058DB-95A4-2BD3-7AA1-812CEB99A6DF}"/>
              </a:ext>
            </a:extLst>
          </p:cNvPr>
          <p:cNvSpPr/>
          <p:nvPr userDrawn="1"/>
        </p:nvSpPr>
        <p:spPr>
          <a:xfrm>
            <a:off x="11270981" y="8094726"/>
            <a:ext cx="496631" cy="488364"/>
          </a:xfrm>
          <a:custGeom>
            <a:avLst/>
            <a:gdLst>
              <a:gd name="connsiteX0" fmla="*/ 248956 w 498420"/>
              <a:gd name="connsiteY0" fmla="*/ 498284 h 498420"/>
              <a:gd name="connsiteX1" fmla="*/ -254 w 498420"/>
              <a:gd name="connsiteY1" fmla="*/ 249074 h 498420"/>
              <a:gd name="connsiteX2" fmla="*/ 248956 w 498420"/>
              <a:gd name="connsiteY2" fmla="*/ -137 h 498420"/>
              <a:gd name="connsiteX3" fmla="*/ 498167 w 498420"/>
              <a:gd name="connsiteY3" fmla="*/ 249074 h 498420"/>
              <a:gd name="connsiteX4" fmla="*/ 248956 w 498420"/>
              <a:gd name="connsiteY4" fmla="*/ 498284 h 49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20" h="498420">
                <a:moveTo>
                  <a:pt x="248956" y="498284"/>
                </a:moveTo>
                <a:cubicBezTo>
                  <a:pt x="111321" y="498284"/>
                  <a:pt x="-254" y="386709"/>
                  <a:pt x="-254" y="249074"/>
                </a:cubicBezTo>
                <a:cubicBezTo>
                  <a:pt x="-254" y="111438"/>
                  <a:pt x="111321" y="-137"/>
                  <a:pt x="248956" y="-137"/>
                </a:cubicBezTo>
                <a:cubicBezTo>
                  <a:pt x="386592" y="-137"/>
                  <a:pt x="498167" y="111438"/>
                  <a:pt x="498167" y="249074"/>
                </a:cubicBezTo>
                <a:cubicBezTo>
                  <a:pt x="498167" y="386709"/>
                  <a:pt x="386592" y="498284"/>
                  <a:pt x="248956" y="498284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BA9F91E-C750-E2F7-5AD5-2476EABDCCA2}"/>
              </a:ext>
            </a:extLst>
          </p:cNvPr>
          <p:cNvSpPr/>
          <p:nvPr userDrawn="1"/>
        </p:nvSpPr>
        <p:spPr>
          <a:xfrm>
            <a:off x="11396823" y="8217340"/>
            <a:ext cx="265668" cy="246351"/>
          </a:xfrm>
          <a:custGeom>
            <a:avLst/>
            <a:gdLst>
              <a:gd name="connsiteX0" fmla="*/ 262862 w 266625"/>
              <a:gd name="connsiteY0" fmla="*/ 112097 h 251424"/>
              <a:gd name="connsiteX1" fmla="*/ 192212 w 266625"/>
              <a:gd name="connsiteY1" fmla="*/ 8975 h 251424"/>
              <a:gd name="connsiteX2" fmla="*/ 163085 w 266625"/>
              <a:gd name="connsiteY2" fmla="*/ 3533 h 251424"/>
              <a:gd name="connsiteX3" fmla="*/ 157642 w 266625"/>
              <a:gd name="connsiteY3" fmla="*/ 32660 h 251424"/>
              <a:gd name="connsiteX4" fmla="*/ 203334 w 266625"/>
              <a:gd name="connsiteY4" fmla="*/ 99352 h 251424"/>
              <a:gd name="connsiteX5" fmla="*/ 24329 w 266625"/>
              <a:gd name="connsiteY5" fmla="*/ 99352 h 251424"/>
              <a:gd name="connsiteX6" fmla="*/ -254 w 266625"/>
              <a:gd name="connsiteY6" fmla="*/ 123935 h 251424"/>
              <a:gd name="connsiteX7" fmla="*/ 24329 w 266625"/>
              <a:gd name="connsiteY7" fmla="*/ 148518 h 251424"/>
              <a:gd name="connsiteX8" fmla="*/ 205582 w 266625"/>
              <a:gd name="connsiteY8" fmla="*/ 148518 h 251424"/>
              <a:gd name="connsiteX9" fmla="*/ 157642 w 266625"/>
              <a:gd name="connsiteY9" fmla="*/ 218491 h 251424"/>
              <a:gd name="connsiteX10" fmla="*/ 163085 w 266625"/>
              <a:gd name="connsiteY10" fmla="*/ 247618 h 251424"/>
              <a:gd name="connsiteX11" fmla="*/ 192212 w 266625"/>
              <a:gd name="connsiteY11" fmla="*/ 242176 h 251424"/>
              <a:gd name="connsiteX12" fmla="*/ 262862 w 266625"/>
              <a:gd name="connsiteY12" fmla="*/ 139055 h 251424"/>
              <a:gd name="connsiteX13" fmla="*/ 262862 w 266625"/>
              <a:gd name="connsiteY13" fmla="*/ 112097 h 25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625" h="251424">
                <a:moveTo>
                  <a:pt x="262862" y="112097"/>
                </a:moveTo>
                <a:lnTo>
                  <a:pt x="192212" y="8975"/>
                </a:lnTo>
                <a:cubicBezTo>
                  <a:pt x="185672" y="-571"/>
                  <a:pt x="172631" y="-3008"/>
                  <a:pt x="163085" y="3533"/>
                </a:cubicBezTo>
                <a:cubicBezTo>
                  <a:pt x="153538" y="10073"/>
                  <a:pt x="151102" y="23114"/>
                  <a:pt x="157642" y="32660"/>
                </a:cubicBezTo>
                <a:lnTo>
                  <a:pt x="203334" y="99352"/>
                </a:lnTo>
                <a:lnTo>
                  <a:pt x="24329" y="99352"/>
                </a:lnTo>
                <a:cubicBezTo>
                  <a:pt x="10752" y="99352"/>
                  <a:pt x="-254" y="110358"/>
                  <a:pt x="-254" y="123935"/>
                </a:cubicBezTo>
                <a:cubicBezTo>
                  <a:pt x="-254" y="137512"/>
                  <a:pt x="10752" y="148518"/>
                  <a:pt x="24329" y="148518"/>
                </a:cubicBezTo>
                <a:lnTo>
                  <a:pt x="205582" y="148518"/>
                </a:lnTo>
                <a:lnTo>
                  <a:pt x="157642" y="218491"/>
                </a:lnTo>
                <a:cubicBezTo>
                  <a:pt x="151102" y="228038"/>
                  <a:pt x="153538" y="241078"/>
                  <a:pt x="163085" y="247618"/>
                </a:cubicBezTo>
                <a:cubicBezTo>
                  <a:pt x="172631" y="254159"/>
                  <a:pt x="185672" y="251722"/>
                  <a:pt x="192212" y="242176"/>
                </a:cubicBezTo>
                <a:lnTo>
                  <a:pt x="262862" y="139055"/>
                </a:lnTo>
                <a:cubicBezTo>
                  <a:pt x="267541" y="130678"/>
                  <a:pt x="267541" y="120474"/>
                  <a:pt x="262862" y="112097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文本占位符 19">
            <a:extLst>
              <a:ext uri="{FF2B5EF4-FFF2-40B4-BE49-F238E27FC236}">
                <a16:creationId xmlns:a16="http://schemas.microsoft.com/office/drawing/2014/main" id="{3E1D905C-8B3E-2390-7EAD-63B93175C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74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490787D9-4B03-05FE-5A36-64F5A31DA70B}"/>
              </a:ext>
            </a:extLst>
          </p:cNvPr>
          <p:cNvGrpSpPr/>
          <p:nvPr userDrawn="1"/>
        </p:nvGrpSpPr>
        <p:grpSpPr>
          <a:xfrm>
            <a:off x="1227816" y="8077561"/>
            <a:ext cx="993262" cy="537200"/>
            <a:chOff x="1227816" y="7270594"/>
            <a:chExt cx="993262" cy="488364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5BB3C663-04AD-6D41-4E86-77A82C802A41}"/>
                </a:ext>
              </a:extLst>
            </p:cNvPr>
            <p:cNvSpPr/>
            <p:nvPr userDrawn="1"/>
          </p:nvSpPr>
          <p:spPr>
            <a:xfrm>
              <a:off x="1227816" y="7278346"/>
              <a:ext cx="993261" cy="47286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167BE589-18C7-C826-FD9A-7B8915A12636}"/>
                </a:ext>
              </a:extLst>
            </p:cNvPr>
            <p:cNvSpPr/>
            <p:nvPr userDrawn="1"/>
          </p:nvSpPr>
          <p:spPr>
            <a:xfrm>
              <a:off x="1724447" y="7270594"/>
              <a:ext cx="496631" cy="488364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715BD233-9F65-1936-142F-72A0AC22898E}"/>
                </a:ext>
              </a:extLst>
            </p:cNvPr>
            <p:cNvSpPr/>
            <p:nvPr userDrawn="1"/>
          </p:nvSpPr>
          <p:spPr>
            <a:xfrm>
              <a:off x="1835017" y="7387151"/>
              <a:ext cx="275483" cy="275458"/>
            </a:xfrm>
            <a:custGeom>
              <a:avLst/>
              <a:gdLst>
                <a:gd name="connsiteX0" fmla="*/ 101398 w 275482"/>
                <a:gd name="connsiteY0" fmla="*/ 275322 h 275458"/>
                <a:gd name="connsiteX1" fmla="*/ 77854 w 275482"/>
                <a:gd name="connsiteY1" fmla="*/ 263546 h 275458"/>
                <a:gd name="connsiteX2" fmla="*/ 5666 w 275482"/>
                <a:gd name="connsiteY2" fmla="*/ 167294 h 275458"/>
                <a:gd name="connsiteX3" fmla="*/ 11479 w 275482"/>
                <a:gd name="connsiteY3" fmla="*/ 126077 h 275458"/>
                <a:gd name="connsiteX4" fmla="*/ 52696 w 275482"/>
                <a:gd name="connsiteY4" fmla="*/ 131891 h 275458"/>
                <a:gd name="connsiteX5" fmla="*/ 52760 w 275482"/>
                <a:gd name="connsiteY5" fmla="*/ 131976 h 275458"/>
                <a:gd name="connsiteX6" fmla="*/ 99987 w 275482"/>
                <a:gd name="connsiteY6" fmla="*/ 194941 h 275458"/>
                <a:gd name="connsiteX7" fmla="*/ 221286 w 275482"/>
                <a:gd name="connsiteY7" fmla="*/ 12995 h 275458"/>
                <a:gd name="connsiteX8" fmla="*/ 262097 w 275482"/>
                <a:gd name="connsiteY8" fmla="*/ 4795 h 275458"/>
                <a:gd name="connsiteX9" fmla="*/ 270297 w 275482"/>
                <a:gd name="connsiteY9" fmla="*/ 45606 h 275458"/>
                <a:gd name="connsiteX10" fmla="*/ 270267 w 275482"/>
                <a:gd name="connsiteY10" fmla="*/ 45650 h 275458"/>
                <a:gd name="connsiteX11" fmla="*/ 125891 w 275482"/>
                <a:gd name="connsiteY11" fmla="*/ 262215 h 275458"/>
                <a:gd name="connsiteX12" fmla="*/ 102217 w 275482"/>
                <a:gd name="connsiteY12" fmla="*/ 275313 h 275458"/>
                <a:gd name="connsiteX13" fmla="*/ 101398 w 275482"/>
                <a:gd name="connsiteY13" fmla="*/ 275322 h 27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482" h="275458">
                  <a:moveTo>
                    <a:pt x="101398" y="275322"/>
                  </a:moveTo>
                  <a:cubicBezTo>
                    <a:pt x="92134" y="275322"/>
                    <a:pt x="83410" y="270959"/>
                    <a:pt x="77854" y="263546"/>
                  </a:cubicBezTo>
                  <a:lnTo>
                    <a:pt x="5666" y="167294"/>
                  </a:lnTo>
                  <a:cubicBezTo>
                    <a:pt x="-4111" y="154306"/>
                    <a:pt x="-1508" y="135853"/>
                    <a:pt x="11479" y="126077"/>
                  </a:cubicBezTo>
                  <a:cubicBezTo>
                    <a:pt x="24466" y="116301"/>
                    <a:pt x="42920" y="118904"/>
                    <a:pt x="52696" y="131891"/>
                  </a:cubicBezTo>
                  <a:cubicBezTo>
                    <a:pt x="52717" y="131919"/>
                    <a:pt x="52739" y="131947"/>
                    <a:pt x="52760" y="131976"/>
                  </a:cubicBezTo>
                  <a:lnTo>
                    <a:pt x="99987" y="194941"/>
                  </a:lnTo>
                  <a:lnTo>
                    <a:pt x="221286" y="12995"/>
                  </a:lnTo>
                  <a:cubicBezTo>
                    <a:pt x="230291" y="-538"/>
                    <a:pt x="248563" y="-4210"/>
                    <a:pt x="262097" y="4795"/>
                  </a:cubicBezTo>
                  <a:cubicBezTo>
                    <a:pt x="275631" y="13800"/>
                    <a:pt x="279302" y="32071"/>
                    <a:pt x="270297" y="45606"/>
                  </a:cubicBezTo>
                  <a:cubicBezTo>
                    <a:pt x="270287" y="45620"/>
                    <a:pt x="270277" y="45635"/>
                    <a:pt x="270267" y="45650"/>
                  </a:cubicBezTo>
                  <a:lnTo>
                    <a:pt x="125891" y="262215"/>
                  </a:lnTo>
                  <a:cubicBezTo>
                    <a:pt x="120592" y="270162"/>
                    <a:pt x="111766" y="275045"/>
                    <a:pt x="102217" y="275313"/>
                  </a:cubicBezTo>
                  <a:cubicBezTo>
                    <a:pt x="101945" y="275317"/>
                    <a:pt x="101671" y="275322"/>
                    <a:pt x="101398" y="27532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075767F-8812-7534-4FBE-80A078956604}"/>
              </a:ext>
            </a:extLst>
          </p:cNvPr>
          <p:cNvSpPr/>
          <p:nvPr userDrawn="1"/>
        </p:nvSpPr>
        <p:spPr>
          <a:xfrm flipH="1">
            <a:off x="9059023" y="7152489"/>
            <a:ext cx="254308" cy="481860"/>
          </a:xfrm>
          <a:custGeom>
            <a:avLst/>
            <a:gdLst>
              <a:gd name="connsiteX0" fmla="*/ 143628 w 254308"/>
              <a:gd name="connsiteY0" fmla="*/ 481860 h 481860"/>
              <a:gd name="connsiteX1" fmla="*/ 254308 w 254308"/>
              <a:gd name="connsiteY1" fmla="*/ 444627 h 481860"/>
              <a:gd name="connsiteX2" fmla="*/ 163344 w 254308"/>
              <a:gd name="connsiteY2" fmla="*/ 0 h 481860"/>
              <a:gd name="connsiteX3" fmla="*/ 0 w 254308"/>
              <a:gd name="connsiteY3" fmla="*/ 54959 h 481860"/>
              <a:gd name="connsiteX4" fmla="*/ 143628 w 254308"/>
              <a:gd name="connsiteY4" fmla="*/ 481860 h 48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308" h="481860">
                <a:moveTo>
                  <a:pt x="143628" y="481860"/>
                </a:moveTo>
                <a:lnTo>
                  <a:pt x="254308" y="444627"/>
                </a:lnTo>
                <a:lnTo>
                  <a:pt x="163344" y="0"/>
                </a:lnTo>
                <a:lnTo>
                  <a:pt x="0" y="54959"/>
                </a:lnTo>
                <a:lnTo>
                  <a:pt x="143628" y="48186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685FB70-126D-CDC4-23B6-7AD6C05343D5}"/>
              </a:ext>
            </a:extLst>
          </p:cNvPr>
          <p:cNvSpPr/>
          <p:nvPr userDrawn="1"/>
        </p:nvSpPr>
        <p:spPr>
          <a:xfrm flipH="1">
            <a:off x="8804961" y="7506856"/>
            <a:ext cx="405136" cy="244278"/>
          </a:xfrm>
          <a:custGeom>
            <a:avLst/>
            <a:gdLst>
              <a:gd name="connsiteX0" fmla="*/ -208 w 405136"/>
              <a:gd name="connsiteY0" fmla="*/ 100652 h 244278"/>
              <a:gd name="connsiteX1" fmla="*/ 30948 w 405136"/>
              <a:gd name="connsiteY1" fmla="*/ 90175 h 244278"/>
              <a:gd name="connsiteX2" fmla="*/ 135933 w 405136"/>
              <a:gd name="connsiteY2" fmla="*/ -198 h 244278"/>
              <a:gd name="connsiteX3" fmla="*/ 217762 w 405136"/>
              <a:gd name="connsiteY3" fmla="*/ 27320 h 244278"/>
              <a:gd name="connsiteX4" fmla="*/ 217772 w 405136"/>
              <a:gd name="connsiteY4" fmla="*/ 27320 h 244278"/>
              <a:gd name="connsiteX5" fmla="*/ 403405 w 405136"/>
              <a:gd name="connsiteY5" fmla="*/ 119502 h 244278"/>
              <a:gd name="connsiteX6" fmla="*/ 404928 w 405136"/>
              <a:gd name="connsiteY6" fmla="*/ 124017 h 244278"/>
              <a:gd name="connsiteX7" fmla="*/ 48045 w 405136"/>
              <a:gd name="connsiteY7" fmla="*/ 244080 h 24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6" h="244278">
                <a:moveTo>
                  <a:pt x="-208" y="100652"/>
                </a:moveTo>
                <a:lnTo>
                  <a:pt x="30948" y="90175"/>
                </a:lnTo>
                <a:lnTo>
                  <a:pt x="135933" y="-198"/>
                </a:lnTo>
                <a:lnTo>
                  <a:pt x="217762" y="27320"/>
                </a:lnTo>
                <a:lnTo>
                  <a:pt x="217772" y="27320"/>
                </a:lnTo>
                <a:cubicBezTo>
                  <a:pt x="294486" y="1517"/>
                  <a:pt x="377592" y="42788"/>
                  <a:pt x="403405" y="119502"/>
                </a:cubicBezTo>
                <a:lnTo>
                  <a:pt x="404928" y="124017"/>
                </a:lnTo>
                <a:lnTo>
                  <a:pt x="48045" y="24408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6E13EB27-22E6-DA0A-736A-B1E61425CA6F}"/>
              </a:ext>
            </a:extLst>
          </p:cNvPr>
          <p:cNvSpPr/>
          <p:nvPr userDrawn="1"/>
        </p:nvSpPr>
        <p:spPr>
          <a:xfrm flipH="1">
            <a:off x="9435299" y="7122856"/>
            <a:ext cx="271367" cy="465200"/>
          </a:xfrm>
          <a:custGeom>
            <a:avLst/>
            <a:gdLst>
              <a:gd name="connsiteX0" fmla="*/ 0 w 271367"/>
              <a:gd name="connsiteY0" fmla="*/ 438322 h 465200"/>
              <a:gd name="connsiteX1" fmla="*/ 113643 w 271367"/>
              <a:gd name="connsiteY1" fmla="*/ 465201 h 465200"/>
              <a:gd name="connsiteX2" fmla="*/ 271367 w 271367"/>
              <a:gd name="connsiteY2" fmla="*/ 39662 h 465200"/>
              <a:gd name="connsiteX3" fmla="*/ 103651 w 271367"/>
              <a:gd name="connsiteY3" fmla="*/ 0 h 465200"/>
              <a:gd name="connsiteX4" fmla="*/ 0 w 271367"/>
              <a:gd name="connsiteY4" fmla="*/ 438322 h 4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67" h="465200">
                <a:moveTo>
                  <a:pt x="0" y="438322"/>
                </a:moveTo>
                <a:lnTo>
                  <a:pt x="113643" y="465201"/>
                </a:lnTo>
                <a:lnTo>
                  <a:pt x="271367" y="39662"/>
                </a:lnTo>
                <a:lnTo>
                  <a:pt x="103651" y="0"/>
                </a:lnTo>
                <a:lnTo>
                  <a:pt x="0" y="43832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8F5A0F5D-968E-8628-B1C5-663784CCA530}"/>
              </a:ext>
            </a:extLst>
          </p:cNvPr>
          <p:cNvSpPr/>
          <p:nvPr userDrawn="1"/>
        </p:nvSpPr>
        <p:spPr>
          <a:xfrm flipH="1">
            <a:off x="9390221" y="7503532"/>
            <a:ext cx="371481" cy="247602"/>
          </a:xfrm>
          <a:custGeom>
            <a:avLst/>
            <a:gdLst>
              <a:gd name="connsiteX0" fmla="*/ 34615 w 371481"/>
              <a:gd name="connsiteY0" fmla="*/ 13489 h 247602"/>
              <a:gd name="connsiteX1" fmla="*/ 66601 w 371481"/>
              <a:gd name="connsiteY1" fmla="*/ 21052 h 247602"/>
              <a:gd name="connsiteX2" fmla="*/ 203484 w 371481"/>
              <a:gd name="connsiteY2" fmla="*/ -198 h 247602"/>
              <a:gd name="connsiteX3" fmla="*/ 258415 w 371481"/>
              <a:gd name="connsiteY3" fmla="*/ 66410 h 247602"/>
              <a:gd name="connsiteX4" fmla="*/ 258424 w 371481"/>
              <a:gd name="connsiteY4" fmla="*/ 66420 h 247602"/>
              <a:gd name="connsiteX5" fmla="*/ 367305 w 371481"/>
              <a:gd name="connsiteY5" fmla="*/ 242766 h 247602"/>
              <a:gd name="connsiteX6" fmla="*/ 366209 w 371481"/>
              <a:gd name="connsiteY6" fmla="*/ 247405 h 247602"/>
              <a:gd name="connsiteX7" fmla="*/ -208 w 371481"/>
              <a:gd name="connsiteY7" fmla="*/ 160746 h 2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481" h="247602">
                <a:moveTo>
                  <a:pt x="34615" y="13489"/>
                </a:moveTo>
                <a:lnTo>
                  <a:pt x="66601" y="21052"/>
                </a:lnTo>
                <a:lnTo>
                  <a:pt x="203484" y="-198"/>
                </a:lnTo>
                <a:lnTo>
                  <a:pt x="258415" y="66410"/>
                </a:lnTo>
                <a:lnTo>
                  <a:pt x="258424" y="66420"/>
                </a:lnTo>
                <a:cubicBezTo>
                  <a:pt x="337187" y="85050"/>
                  <a:pt x="385936" y="164003"/>
                  <a:pt x="367305" y="242766"/>
                </a:cubicBezTo>
                <a:lnTo>
                  <a:pt x="366209" y="247405"/>
                </a:lnTo>
                <a:lnTo>
                  <a:pt x="-208" y="160746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394DDFC4-A4EA-4833-0315-D7858037E3CE}"/>
              </a:ext>
            </a:extLst>
          </p:cNvPr>
          <p:cNvSpPr/>
          <p:nvPr userDrawn="1"/>
        </p:nvSpPr>
        <p:spPr>
          <a:xfrm rot="3350432" flipH="1">
            <a:off x="10233317" y="7234156"/>
            <a:ext cx="45824" cy="581452"/>
          </a:xfrm>
          <a:custGeom>
            <a:avLst/>
            <a:gdLst>
              <a:gd name="connsiteX0" fmla="*/ -208 w 45824"/>
              <a:gd name="connsiteY0" fmla="*/ -198 h 581452"/>
              <a:gd name="connsiteX1" fmla="*/ 45617 w 45824"/>
              <a:gd name="connsiteY1" fmla="*/ -198 h 581452"/>
              <a:gd name="connsiteX2" fmla="*/ 45617 w 45824"/>
              <a:gd name="connsiteY2" fmla="*/ 581255 h 581452"/>
              <a:gd name="connsiteX3" fmla="*/ -208 w 45824"/>
              <a:gd name="connsiteY3" fmla="*/ 581255 h 5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4" h="581452">
                <a:moveTo>
                  <a:pt x="-208" y="-198"/>
                </a:moveTo>
                <a:lnTo>
                  <a:pt x="45617" y="-198"/>
                </a:lnTo>
                <a:lnTo>
                  <a:pt x="45617" y="581255"/>
                </a:lnTo>
                <a:lnTo>
                  <a:pt x="-208" y="58125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44ED948C-0041-7E09-55F1-EDF2B0732532}"/>
              </a:ext>
            </a:extLst>
          </p:cNvPr>
          <p:cNvSpPr/>
          <p:nvPr userDrawn="1"/>
        </p:nvSpPr>
        <p:spPr>
          <a:xfrm rot="2049580" flipH="1">
            <a:off x="10601295" y="7501969"/>
            <a:ext cx="581452" cy="45824"/>
          </a:xfrm>
          <a:custGeom>
            <a:avLst/>
            <a:gdLst>
              <a:gd name="connsiteX0" fmla="*/ -208 w 581452"/>
              <a:gd name="connsiteY0" fmla="*/ -199 h 45824"/>
              <a:gd name="connsiteX1" fmla="*/ 581245 w 581452"/>
              <a:gd name="connsiteY1" fmla="*/ -199 h 45824"/>
              <a:gd name="connsiteX2" fmla="*/ 581245 w 581452"/>
              <a:gd name="connsiteY2" fmla="*/ 45626 h 45824"/>
              <a:gd name="connsiteX3" fmla="*/ -208 w 581452"/>
              <a:gd name="connsiteY3" fmla="*/ 45626 h 4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452" h="45824">
                <a:moveTo>
                  <a:pt x="-208" y="-199"/>
                </a:moveTo>
                <a:lnTo>
                  <a:pt x="581245" y="-199"/>
                </a:lnTo>
                <a:lnTo>
                  <a:pt x="581245" y="45626"/>
                </a:lnTo>
                <a:lnTo>
                  <a:pt x="-208" y="4562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E7578A-452F-CCF7-58FC-DA198B2702C8}"/>
              </a:ext>
            </a:extLst>
          </p:cNvPr>
          <p:cNvSpPr/>
          <p:nvPr userDrawn="1"/>
        </p:nvSpPr>
        <p:spPr>
          <a:xfrm flipH="1">
            <a:off x="9952659" y="7625121"/>
            <a:ext cx="126012" cy="126012"/>
          </a:xfrm>
          <a:custGeom>
            <a:avLst/>
            <a:gdLst>
              <a:gd name="connsiteX0" fmla="*/ 126012 w 126012"/>
              <a:gd name="connsiteY0" fmla="*/ 63006 h 126012"/>
              <a:gd name="connsiteX1" fmla="*/ 63006 w 126012"/>
              <a:gd name="connsiteY1" fmla="*/ 126012 h 126012"/>
              <a:gd name="connsiteX2" fmla="*/ 0 w 126012"/>
              <a:gd name="connsiteY2" fmla="*/ 63006 h 126012"/>
              <a:gd name="connsiteX3" fmla="*/ 63006 w 126012"/>
              <a:gd name="connsiteY3" fmla="*/ 0 h 126012"/>
              <a:gd name="connsiteX4" fmla="*/ 126012 w 126012"/>
              <a:gd name="connsiteY4" fmla="*/ 63006 h 12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12" h="126012">
                <a:moveTo>
                  <a:pt x="126012" y="63006"/>
                </a:moveTo>
                <a:cubicBezTo>
                  <a:pt x="126012" y="97804"/>
                  <a:pt x="97804" y="126012"/>
                  <a:pt x="63006" y="126012"/>
                </a:cubicBezTo>
                <a:cubicBezTo>
                  <a:pt x="28209" y="126012"/>
                  <a:pt x="0" y="97804"/>
                  <a:pt x="0" y="63006"/>
                </a:cubicBezTo>
                <a:cubicBezTo>
                  <a:pt x="0" y="28209"/>
                  <a:pt x="28209" y="0"/>
                  <a:pt x="63006" y="0"/>
                </a:cubicBezTo>
                <a:cubicBezTo>
                  <a:pt x="97804" y="0"/>
                  <a:pt x="126012" y="28209"/>
                  <a:pt x="126012" y="6300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9F5785F5-5251-55C5-35E9-5598F02697CF}"/>
              </a:ext>
            </a:extLst>
          </p:cNvPr>
          <p:cNvSpPr/>
          <p:nvPr userDrawn="1"/>
        </p:nvSpPr>
        <p:spPr>
          <a:xfrm flipH="1">
            <a:off x="10513987" y="7625121"/>
            <a:ext cx="126012" cy="126012"/>
          </a:xfrm>
          <a:custGeom>
            <a:avLst/>
            <a:gdLst>
              <a:gd name="connsiteX0" fmla="*/ 126012 w 126012"/>
              <a:gd name="connsiteY0" fmla="*/ 63006 h 126012"/>
              <a:gd name="connsiteX1" fmla="*/ 63006 w 126012"/>
              <a:gd name="connsiteY1" fmla="*/ 126012 h 126012"/>
              <a:gd name="connsiteX2" fmla="*/ 0 w 126012"/>
              <a:gd name="connsiteY2" fmla="*/ 63006 h 126012"/>
              <a:gd name="connsiteX3" fmla="*/ 63006 w 126012"/>
              <a:gd name="connsiteY3" fmla="*/ 0 h 126012"/>
              <a:gd name="connsiteX4" fmla="*/ 126012 w 126012"/>
              <a:gd name="connsiteY4" fmla="*/ 63006 h 12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12" h="126012">
                <a:moveTo>
                  <a:pt x="126012" y="63006"/>
                </a:moveTo>
                <a:cubicBezTo>
                  <a:pt x="126012" y="97804"/>
                  <a:pt x="97803" y="126012"/>
                  <a:pt x="63006" y="126012"/>
                </a:cubicBezTo>
                <a:cubicBezTo>
                  <a:pt x="28209" y="126012"/>
                  <a:pt x="0" y="97804"/>
                  <a:pt x="0" y="63006"/>
                </a:cubicBezTo>
                <a:cubicBezTo>
                  <a:pt x="0" y="28209"/>
                  <a:pt x="28209" y="0"/>
                  <a:pt x="63006" y="0"/>
                </a:cubicBezTo>
                <a:cubicBezTo>
                  <a:pt x="97803" y="0"/>
                  <a:pt x="126012" y="28209"/>
                  <a:pt x="126012" y="6300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6969DDCE-DC3D-372F-D82B-AC2284C8C952}"/>
              </a:ext>
            </a:extLst>
          </p:cNvPr>
          <p:cNvSpPr/>
          <p:nvPr userDrawn="1"/>
        </p:nvSpPr>
        <p:spPr>
          <a:xfrm flipH="1">
            <a:off x="11069579" y="7625121"/>
            <a:ext cx="126012" cy="126012"/>
          </a:xfrm>
          <a:custGeom>
            <a:avLst/>
            <a:gdLst>
              <a:gd name="connsiteX0" fmla="*/ 126012 w 126012"/>
              <a:gd name="connsiteY0" fmla="*/ 63006 h 126012"/>
              <a:gd name="connsiteX1" fmla="*/ 63006 w 126012"/>
              <a:gd name="connsiteY1" fmla="*/ 126012 h 126012"/>
              <a:gd name="connsiteX2" fmla="*/ 0 w 126012"/>
              <a:gd name="connsiteY2" fmla="*/ 63006 h 126012"/>
              <a:gd name="connsiteX3" fmla="*/ 63006 w 126012"/>
              <a:gd name="connsiteY3" fmla="*/ 0 h 126012"/>
              <a:gd name="connsiteX4" fmla="*/ 126012 w 126012"/>
              <a:gd name="connsiteY4" fmla="*/ 63006 h 12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12" h="126012">
                <a:moveTo>
                  <a:pt x="126012" y="63006"/>
                </a:moveTo>
                <a:cubicBezTo>
                  <a:pt x="126012" y="97804"/>
                  <a:pt x="97803" y="126012"/>
                  <a:pt x="63006" y="126012"/>
                </a:cubicBezTo>
                <a:cubicBezTo>
                  <a:pt x="28209" y="126012"/>
                  <a:pt x="0" y="97804"/>
                  <a:pt x="0" y="63006"/>
                </a:cubicBezTo>
                <a:cubicBezTo>
                  <a:pt x="0" y="28209"/>
                  <a:pt x="28209" y="0"/>
                  <a:pt x="63006" y="0"/>
                </a:cubicBezTo>
                <a:cubicBezTo>
                  <a:pt x="97803" y="0"/>
                  <a:pt x="126012" y="28209"/>
                  <a:pt x="126012" y="6300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127083A7-10D0-B96B-3ADB-A50B053A2EB3}"/>
              </a:ext>
            </a:extLst>
          </p:cNvPr>
          <p:cNvSpPr/>
          <p:nvPr userDrawn="1"/>
        </p:nvSpPr>
        <p:spPr>
          <a:xfrm flipH="1">
            <a:off x="10554079" y="7361639"/>
            <a:ext cx="45823" cy="326486"/>
          </a:xfrm>
          <a:custGeom>
            <a:avLst/>
            <a:gdLst>
              <a:gd name="connsiteX0" fmla="*/ 0 w 45822"/>
              <a:gd name="connsiteY0" fmla="*/ 0 h 326486"/>
              <a:gd name="connsiteX1" fmla="*/ 45823 w 45822"/>
              <a:gd name="connsiteY1" fmla="*/ 0 h 326486"/>
              <a:gd name="connsiteX2" fmla="*/ 45823 w 45822"/>
              <a:gd name="connsiteY2" fmla="*/ 326486 h 326486"/>
              <a:gd name="connsiteX3" fmla="*/ 0 w 45822"/>
              <a:gd name="connsiteY3" fmla="*/ 326486 h 3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2" h="326486">
                <a:moveTo>
                  <a:pt x="0" y="0"/>
                </a:moveTo>
                <a:lnTo>
                  <a:pt x="45823" y="0"/>
                </a:lnTo>
                <a:lnTo>
                  <a:pt x="45823" y="326486"/>
                </a:lnTo>
                <a:lnTo>
                  <a:pt x="0" y="32648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DC80D4F0-1B17-F040-F196-897AB0D0C71C}"/>
              </a:ext>
            </a:extLst>
          </p:cNvPr>
          <p:cNvSpPr/>
          <p:nvPr userDrawn="1"/>
        </p:nvSpPr>
        <p:spPr>
          <a:xfrm rot="10800000" flipH="1">
            <a:off x="10531168" y="6874736"/>
            <a:ext cx="85917" cy="441043"/>
          </a:xfrm>
          <a:custGeom>
            <a:avLst/>
            <a:gdLst>
              <a:gd name="connsiteX0" fmla="*/ -208 w 85917"/>
              <a:gd name="connsiteY0" fmla="*/ -199 h 441043"/>
              <a:gd name="connsiteX1" fmla="*/ 85709 w 85917"/>
              <a:gd name="connsiteY1" fmla="*/ -199 h 441043"/>
              <a:gd name="connsiteX2" fmla="*/ 85709 w 85917"/>
              <a:gd name="connsiteY2" fmla="*/ 440845 h 441043"/>
              <a:gd name="connsiteX3" fmla="*/ -208 w 85917"/>
              <a:gd name="connsiteY3" fmla="*/ 440845 h 44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17" h="441043">
                <a:moveTo>
                  <a:pt x="-208" y="-199"/>
                </a:moveTo>
                <a:lnTo>
                  <a:pt x="85709" y="-199"/>
                </a:lnTo>
                <a:lnTo>
                  <a:pt x="85709" y="440845"/>
                </a:lnTo>
                <a:lnTo>
                  <a:pt x="-208" y="440845"/>
                </a:lnTo>
                <a:close/>
              </a:path>
            </a:pathLst>
          </a:custGeom>
          <a:solidFill>
            <a:srgbClr val="CACAC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C637AB8C-1152-CCD0-46C2-D5E0B9A79B7A}"/>
              </a:ext>
            </a:extLst>
          </p:cNvPr>
          <p:cNvSpPr/>
          <p:nvPr userDrawn="1"/>
        </p:nvSpPr>
        <p:spPr>
          <a:xfrm flipH="1">
            <a:off x="10198214" y="6768816"/>
            <a:ext cx="812711" cy="246297"/>
          </a:xfrm>
          <a:custGeom>
            <a:avLst/>
            <a:gdLst>
              <a:gd name="connsiteX0" fmla="*/ -208 w 812711"/>
              <a:gd name="connsiteY0" fmla="*/ 174500 h 246297"/>
              <a:gd name="connsiteX1" fmla="*/ -208 w 812711"/>
              <a:gd name="connsiteY1" fmla="*/ 71391 h 246297"/>
              <a:gd name="connsiteX2" fmla="*/ 71391 w 812711"/>
              <a:gd name="connsiteY2" fmla="*/ -198 h 246297"/>
              <a:gd name="connsiteX3" fmla="*/ 740904 w 812711"/>
              <a:gd name="connsiteY3" fmla="*/ -198 h 246297"/>
              <a:gd name="connsiteX4" fmla="*/ 812503 w 812711"/>
              <a:gd name="connsiteY4" fmla="*/ 71391 h 246297"/>
              <a:gd name="connsiteX5" fmla="*/ 812503 w 812711"/>
              <a:gd name="connsiteY5" fmla="*/ 174500 h 246297"/>
              <a:gd name="connsiteX6" fmla="*/ 740904 w 812711"/>
              <a:gd name="connsiteY6" fmla="*/ 246099 h 246297"/>
              <a:gd name="connsiteX7" fmla="*/ 71391 w 812711"/>
              <a:gd name="connsiteY7" fmla="*/ 246099 h 246297"/>
              <a:gd name="connsiteX8" fmla="*/ -208 w 812711"/>
              <a:gd name="connsiteY8" fmla="*/ 174500 h 2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711" h="246297">
                <a:moveTo>
                  <a:pt x="-208" y="174500"/>
                </a:moveTo>
                <a:lnTo>
                  <a:pt x="-208" y="71391"/>
                </a:lnTo>
                <a:cubicBezTo>
                  <a:pt x="-170" y="31872"/>
                  <a:pt x="31863" y="-160"/>
                  <a:pt x="71391" y="-198"/>
                </a:cubicBezTo>
                <a:lnTo>
                  <a:pt x="740904" y="-198"/>
                </a:lnTo>
                <a:cubicBezTo>
                  <a:pt x="780423" y="-160"/>
                  <a:pt x="812455" y="31872"/>
                  <a:pt x="812503" y="71391"/>
                </a:cubicBezTo>
                <a:lnTo>
                  <a:pt x="812503" y="174500"/>
                </a:lnTo>
                <a:cubicBezTo>
                  <a:pt x="812455" y="214019"/>
                  <a:pt x="780423" y="246052"/>
                  <a:pt x="740904" y="246099"/>
                </a:cubicBezTo>
                <a:lnTo>
                  <a:pt x="71391" y="246099"/>
                </a:lnTo>
                <a:cubicBezTo>
                  <a:pt x="31863" y="246052"/>
                  <a:pt x="-170" y="214019"/>
                  <a:pt x="-208" y="1745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1E261ADD-5843-4CA5-C2A2-09B6DA71E92F}"/>
              </a:ext>
            </a:extLst>
          </p:cNvPr>
          <p:cNvSpPr/>
          <p:nvPr userDrawn="1"/>
        </p:nvSpPr>
        <p:spPr>
          <a:xfrm flipH="1">
            <a:off x="11192680" y="5836703"/>
            <a:ext cx="668801" cy="969192"/>
          </a:xfrm>
          <a:custGeom>
            <a:avLst/>
            <a:gdLst>
              <a:gd name="connsiteX0" fmla="*/ 446335 w 668801"/>
              <a:gd name="connsiteY0" fmla="*/ 916471 h 969192"/>
              <a:gd name="connsiteX1" fmla="*/ 14091 w 668801"/>
              <a:gd name="connsiteY1" fmla="*/ 173264 h 969192"/>
              <a:gd name="connsiteX2" fmla="*/ 52315 w 668801"/>
              <a:gd name="connsiteY2" fmla="*/ 28798 h 969192"/>
              <a:gd name="connsiteX3" fmla="*/ 77575 w 668801"/>
              <a:gd name="connsiteY3" fmla="*/ 14101 h 969192"/>
              <a:gd name="connsiteX4" fmla="*/ 222050 w 668801"/>
              <a:gd name="connsiteY4" fmla="*/ 52315 h 969192"/>
              <a:gd name="connsiteX5" fmla="*/ 654295 w 668801"/>
              <a:gd name="connsiteY5" fmla="*/ 795523 h 969192"/>
              <a:gd name="connsiteX6" fmla="*/ 616071 w 668801"/>
              <a:gd name="connsiteY6" fmla="*/ 939998 h 969192"/>
              <a:gd name="connsiteX7" fmla="*/ 590811 w 668801"/>
              <a:gd name="connsiteY7" fmla="*/ 954695 h 969192"/>
              <a:gd name="connsiteX8" fmla="*/ 446335 w 668801"/>
              <a:gd name="connsiteY8" fmla="*/ 916471 h 96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801" h="969192">
                <a:moveTo>
                  <a:pt x="446335" y="916471"/>
                </a:moveTo>
                <a:lnTo>
                  <a:pt x="14091" y="173264"/>
                </a:lnTo>
                <a:cubicBezTo>
                  <a:pt x="-15179" y="122810"/>
                  <a:pt x="1918" y="58173"/>
                  <a:pt x="52315" y="28798"/>
                </a:cubicBezTo>
                <a:lnTo>
                  <a:pt x="77575" y="14101"/>
                </a:lnTo>
                <a:cubicBezTo>
                  <a:pt x="128039" y="-15169"/>
                  <a:pt x="192666" y="1928"/>
                  <a:pt x="222050" y="52315"/>
                </a:cubicBezTo>
                <a:lnTo>
                  <a:pt x="654295" y="795523"/>
                </a:lnTo>
                <a:cubicBezTo>
                  <a:pt x="683565" y="845986"/>
                  <a:pt x="666468" y="910613"/>
                  <a:pt x="616071" y="939998"/>
                </a:cubicBezTo>
                <a:lnTo>
                  <a:pt x="590811" y="954695"/>
                </a:lnTo>
                <a:cubicBezTo>
                  <a:pt x="540357" y="983965"/>
                  <a:pt x="475720" y="966868"/>
                  <a:pt x="446335" y="91647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D4280BB8-4E62-BEC2-E6C6-0A9E4A3F9894}"/>
              </a:ext>
            </a:extLst>
          </p:cNvPr>
          <p:cNvSpPr/>
          <p:nvPr userDrawn="1"/>
        </p:nvSpPr>
        <p:spPr>
          <a:xfrm flipH="1">
            <a:off x="10805099" y="6587536"/>
            <a:ext cx="555431" cy="352425"/>
          </a:xfrm>
          <a:custGeom>
            <a:avLst/>
            <a:gdLst>
              <a:gd name="connsiteX0" fmla="*/ 352217 w 555431"/>
              <a:gd name="connsiteY0" fmla="*/ 352227 h 352425"/>
              <a:gd name="connsiteX1" fmla="*/ -208 w 555431"/>
              <a:gd name="connsiteY1" fmla="*/ -198 h 352425"/>
              <a:gd name="connsiteX2" fmla="*/ 37892 w 555431"/>
              <a:gd name="connsiteY2" fmla="*/ -198 h 352425"/>
              <a:gd name="connsiteX3" fmla="*/ 352284 w 555431"/>
              <a:gd name="connsiteY3" fmla="*/ 314127 h 352425"/>
              <a:gd name="connsiteX4" fmla="*/ 533259 w 555431"/>
              <a:gd name="connsiteY4" fmla="*/ 256786 h 352425"/>
              <a:gd name="connsiteX5" fmla="*/ 555224 w 555431"/>
              <a:gd name="connsiteY5" fmla="*/ 287914 h 352425"/>
              <a:gd name="connsiteX6" fmla="*/ 352217 w 555431"/>
              <a:gd name="connsiteY6" fmla="*/ 352227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5431" h="352425">
                <a:moveTo>
                  <a:pt x="352217" y="352227"/>
                </a:moveTo>
                <a:cubicBezTo>
                  <a:pt x="157669" y="352007"/>
                  <a:pt x="11" y="194350"/>
                  <a:pt x="-208" y="-198"/>
                </a:cubicBezTo>
                <a:lnTo>
                  <a:pt x="37892" y="-198"/>
                </a:lnTo>
                <a:cubicBezTo>
                  <a:pt x="37911" y="173423"/>
                  <a:pt x="178671" y="314146"/>
                  <a:pt x="352284" y="314127"/>
                </a:cubicBezTo>
                <a:cubicBezTo>
                  <a:pt x="417073" y="314127"/>
                  <a:pt x="480281" y="294095"/>
                  <a:pt x="533259" y="256786"/>
                </a:cubicBezTo>
                <a:lnTo>
                  <a:pt x="555224" y="287914"/>
                </a:lnTo>
                <a:cubicBezTo>
                  <a:pt x="495873" y="329909"/>
                  <a:pt x="424921" y="352388"/>
                  <a:pt x="352217" y="35222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84F173D4-07B5-B66B-9E55-05E48EA651B0}"/>
              </a:ext>
            </a:extLst>
          </p:cNvPr>
          <p:cNvSpPr/>
          <p:nvPr userDrawn="1"/>
        </p:nvSpPr>
        <p:spPr>
          <a:xfrm flipH="1">
            <a:off x="9065004" y="6282802"/>
            <a:ext cx="1812827" cy="1123883"/>
          </a:xfrm>
          <a:custGeom>
            <a:avLst/>
            <a:gdLst>
              <a:gd name="connsiteX0" fmla="*/ 269569 w 1812826"/>
              <a:gd name="connsiteY0" fmla="*/ 123560 h 1123883"/>
              <a:gd name="connsiteX1" fmla="*/ 1498294 w 1812826"/>
              <a:gd name="connsiteY1" fmla="*/ 199760 h 1123883"/>
              <a:gd name="connsiteX2" fmla="*/ 1812619 w 1812826"/>
              <a:gd name="connsiteY2" fmla="*/ 1057011 h 1123883"/>
              <a:gd name="connsiteX3" fmla="*/ 1603069 w 1812826"/>
              <a:gd name="connsiteY3" fmla="*/ 1123686 h 1123883"/>
              <a:gd name="connsiteX4" fmla="*/ 1193494 w 1812826"/>
              <a:gd name="connsiteY4" fmla="*/ 437885 h 1123883"/>
              <a:gd name="connsiteX5" fmla="*/ -208 w 1812826"/>
              <a:gd name="connsiteY5" fmla="*/ 395023 h 112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2826" h="1123883">
                <a:moveTo>
                  <a:pt x="269569" y="123560"/>
                </a:moveTo>
                <a:cubicBezTo>
                  <a:pt x="269569" y="123560"/>
                  <a:pt x="1336369" y="-200290"/>
                  <a:pt x="1498294" y="199760"/>
                </a:cubicBezTo>
                <a:cubicBezTo>
                  <a:pt x="1660219" y="599811"/>
                  <a:pt x="1812619" y="1057011"/>
                  <a:pt x="1812619" y="1057011"/>
                </a:cubicBezTo>
                <a:lnTo>
                  <a:pt x="1603069" y="1123686"/>
                </a:lnTo>
                <a:lnTo>
                  <a:pt x="1193494" y="437885"/>
                </a:lnTo>
                <a:cubicBezTo>
                  <a:pt x="1193494" y="437885"/>
                  <a:pt x="206265" y="685536"/>
                  <a:pt x="-208" y="3950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BD309193-4D93-95EE-4576-E8408E75B249}"/>
              </a:ext>
            </a:extLst>
          </p:cNvPr>
          <p:cNvSpPr/>
          <p:nvPr userDrawn="1"/>
        </p:nvSpPr>
        <p:spPr>
          <a:xfrm flipH="1">
            <a:off x="10350881" y="5577886"/>
            <a:ext cx="1323975" cy="1171575"/>
          </a:xfrm>
          <a:custGeom>
            <a:avLst/>
            <a:gdLst>
              <a:gd name="connsiteX0" fmla="*/ 295067 w 1323975"/>
              <a:gd name="connsiteY0" fmla="*/ 18852 h 1171575"/>
              <a:gd name="connsiteX1" fmla="*/ 47417 w 1323975"/>
              <a:gd name="connsiteY1" fmla="*/ -198 h 1171575"/>
              <a:gd name="connsiteX2" fmla="*/ -208 w 1323975"/>
              <a:gd name="connsiteY2" fmla="*/ 304602 h 1171575"/>
              <a:gd name="connsiteX3" fmla="*/ 828467 w 1323975"/>
              <a:gd name="connsiteY3" fmla="*/ 1171377 h 1171575"/>
              <a:gd name="connsiteX4" fmla="*/ 1323767 w 1323975"/>
              <a:gd name="connsiteY4" fmla="*/ 723702 h 1171575"/>
              <a:gd name="connsiteX5" fmla="*/ 775213 w 1323975"/>
              <a:gd name="connsiteY5" fmla="*/ 519333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3975" h="1171575">
                <a:moveTo>
                  <a:pt x="295067" y="18852"/>
                </a:moveTo>
                <a:lnTo>
                  <a:pt x="47417" y="-198"/>
                </a:lnTo>
                <a:lnTo>
                  <a:pt x="-208" y="304602"/>
                </a:lnTo>
                <a:cubicBezTo>
                  <a:pt x="-208" y="304602"/>
                  <a:pt x="304592" y="1095177"/>
                  <a:pt x="828467" y="1171377"/>
                </a:cubicBezTo>
                <a:lnTo>
                  <a:pt x="1323767" y="723702"/>
                </a:lnTo>
                <a:lnTo>
                  <a:pt x="775213" y="519333"/>
                </a:ln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59F30C08-AECD-3020-42A0-EFE4C3676218}"/>
              </a:ext>
            </a:extLst>
          </p:cNvPr>
          <p:cNvSpPr/>
          <p:nvPr userDrawn="1"/>
        </p:nvSpPr>
        <p:spPr>
          <a:xfrm rot="1591791" flipH="1">
            <a:off x="11229355" y="4802228"/>
            <a:ext cx="647615" cy="647614"/>
          </a:xfrm>
          <a:custGeom>
            <a:avLst/>
            <a:gdLst>
              <a:gd name="connsiteX0" fmla="*/ 647406 w 647614"/>
              <a:gd name="connsiteY0" fmla="*/ 323609 h 647614"/>
              <a:gd name="connsiteX1" fmla="*/ 323599 w 647614"/>
              <a:gd name="connsiteY1" fmla="*/ 647416 h 647614"/>
              <a:gd name="connsiteX2" fmla="*/ -208 w 647614"/>
              <a:gd name="connsiteY2" fmla="*/ 323609 h 647614"/>
              <a:gd name="connsiteX3" fmla="*/ 323599 w 647614"/>
              <a:gd name="connsiteY3" fmla="*/ -198 h 647614"/>
              <a:gd name="connsiteX4" fmla="*/ 647406 w 647614"/>
              <a:gd name="connsiteY4" fmla="*/ 323609 h 64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614" h="647614">
                <a:moveTo>
                  <a:pt x="647406" y="323609"/>
                </a:moveTo>
                <a:cubicBezTo>
                  <a:pt x="647406" y="502443"/>
                  <a:pt x="502433" y="647416"/>
                  <a:pt x="323599" y="647416"/>
                </a:cubicBezTo>
                <a:cubicBezTo>
                  <a:pt x="144765" y="647416"/>
                  <a:pt x="-208" y="502443"/>
                  <a:pt x="-208" y="323609"/>
                </a:cubicBezTo>
                <a:cubicBezTo>
                  <a:pt x="-208" y="144775"/>
                  <a:pt x="144765" y="-198"/>
                  <a:pt x="323599" y="-198"/>
                </a:cubicBezTo>
                <a:cubicBezTo>
                  <a:pt x="502433" y="-198"/>
                  <a:pt x="647406" y="144775"/>
                  <a:pt x="647406" y="32360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E236F9CF-311D-CA7C-6705-1CE7FFC45287}"/>
              </a:ext>
            </a:extLst>
          </p:cNvPr>
          <p:cNvSpPr/>
          <p:nvPr userDrawn="1"/>
        </p:nvSpPr>
        <p:spPr>
          <a:xfrm flipH="1">
            <a:off x="11275801" y="4702277"/>
            <a:ext cx="679771" cy="779431"/>
          </a:xfrm>
          <a:custGeom>
            <a:avLst/>
            <a:gdLst>
              <a:gd name="connsiteX0" fmla="*/ 492043 w 679771"/>
              <a:gd name="connsiteY0" fmla="*/ 758984 h 779431"/>
              <a:gd name="connsiteX1" fmla="*/ 423758 w 679771"/>
              <a:gd name="connsiteY1" fmla="*/ 779034 h 779431"/>
              <a:gd name="connsiteX2" fmla="*/ 15040 w 679771"/>
              <a:gd name="connsiteY2" fmla="*/ 487283 h 779431"/>
              <a:gd name="connsiteX3" fmla="*/ 12297 w 679771"/>
              <a:gd name="connsiteY3" fmla="*/ 316338 h 779431"/>
              <a:gd name="connsiteX4" fmla="*/ 87649 w 679771"/>
              <a:gd name="connsiteY4" fmla="*/ 202381 h 779431"/>
              <a:gd name="connsiteX5" fmla="*/ 163097 w 679771"/>
              <a:gd name="connsiteY5" fmla="*/ 122542 h 779431"/>
              <a:gd name="connsiteX6" fmla="*/ 276492 w 679771"/>
              <a:gd name="connsiteY6" fmla="*/ 42170 h 779431"/>
              <a:gd name="connsiteX7" fmla="*/ 381229 w 679771"/>
              <a:gd name="connsiteY7" fmla="*/ 28464 h 779431"/>
              <a:gd name="connsiteX8" fmla="*/ 418224 w 679771"/>
              <a:gd name="connsiteY8" fmla="*/ 26930 h 779431"/>
              <a:gd name="connsiteX9" fmla="*/ 505835 w 679771"/>
              <a:gd name="connsiteY9" fmla="*/ 5080 h 779431"/>
              <a:gd name="connsiteX10" fmla="*/ 542678 w 679771"/>
              <a:gd name="connsiteY10" fmla="*/ 2708 h 779431"/>
              <a:gd name="connsiteX11" fmla="*/ 569119 w 679771"/>
              <a:gd name="connsiteY11" fmla="*/ 29369 h 779431"/>
              <a:gd name="connsiteX12" fmla="*/ 591026 w 679771"/>
              <a:gd name="connsiteY12" fmla="*/ 56077 h 779431"/>
              <a:gd name="connsiteX13" fmla="*/ 619220 w 679771"/>
              <a:gd name="connsiteY13" fmla="*/ 49619 h 779431"/>
              <a:gd name="connsiteX14" fmla="*/ 634108 w 679771"/>
              <a:gd name="connsiteY14" fmla="*/ 46352 h 779431"/>
              <a:gd name="connsiteX15" fmla="*/ 645186 w 679771"/>
              <a:gd name="connsiteY15" fmla="*/ 56839 h 779431"/>
              <a:gd name="connsiteX16" fmla="*/ 646291 w 679771"/>
              <a:gd name="connsiteY16" fmla="*/ 60115 h 779431"/>
              <a:gd name="connsiteX17" fmla="*/ 665474 w 679771"/>
              <a:gd name="connsiteY17" fmla="*/ 57810 h 779431"/>
              <a:gd name="connsiteX18" fmla="*/ 679390 w 679771"/>
              <a:gd name="connsiteY18" fmla="*/ 80546 h 779431"/>
              <a:gd name="connsiteX19" fmla="*/ 634537 w 679771"/>
              <a:gd name="connsiteY19" fmla="*/ 189008 h 779431"/>
              <a:gd name="connsiteX20" fmla="*/ 572319 w 679771"/>
              <a:gd name="connsiteY20" fmla="*/ 240795 h 779431"/>
              <a:gd name="connsiteX21" fmla="*/ 568481 w 679771"/>
              <a:gd name="connsiteY21" fmla="*/ 242910 h 779431"/>
              <a:gd name="connsiteX22" fmla="*/ 565833 w 679771"/>
              <a:gd name="connsiteY22" fmla="*/ 238919 h 779431"/>
              <a:gd name="connsiteX23" fmla="*/ 430673 w 679771"/>
              <a:gd name="connsiteY23" fmla="*/ 484445 h 779431"/>
              <a:gd name="connsiteX24" fmla="*/ 421262 w 679771"/>
              <a:gd name="connsiteY24" fmla="*/ 485712 h 779431"/>
              <a:gd name="connsiteX25" fmla="*/ 410461 w 679771"/>
              <a:gd name="connsiteY25" fmla="*/ 471195 h 779431"/>
              <a:gd name="connsiteX26" fmla="*/ 389306 w 679771"/>
              <a:gd name="connsiteY26" fmla="*/ 467519 h 779431"/>
              <a:gd name="connsiteX27" fmla="*/ 364084 w 679771"/>
              <a:gd name="connsiteY27" fmla="*/ 498885 h 779431"/>
              <a:gd name="connsiteX28" fmla="*/ 378952 w 679771"/>
              <a:gd name="connsiteY28" fmla="*/ 539671 h 779431"/>
              <a:gd name="connsiteX29" fmla="*/ 417462 w 679771"/>
              <a:gd name="connsiteY29" fmla="*/ 567141 h 779431"/>
              <a:gd name="connsiteX30" fmla="*/ 436931 w 679771"/>
              <a:gd name="connsiteY30" fmla="*/ 578704 h 779431"/>
              <a:gd name="connsiteX31" fmla="*/ 509511 w 679771"/>
              <a:gd name="connsiteY31" fmla="*/ 679850 h 779431"/>
              <a:gd name="connsiteX32" fmla="*/ 502787 w 679771"/>
              <a:gd name="connsiteY32" fmla="*/ 747163 h 779431"/>
              <a:gd name="connsiteX33" fmla="*/ 492043 w 679771"/>
              <a:gd name="connsiteY33" fmla="*/ 758984 h 77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79771" h="779431">
                <a:moveTo>
                  <a:pt x="492043" y="758984"/>
                </a:moveTo>
                <a:cubicBezTo>
                  <a:pt x="477098" y="771490"/>
                  <a:pt x="454571" y="778081"/>
                  <a:pt x="423758" y="779034"/>
                </a:cubicBezTo>
                <a:cubicBezTo>
                  <a:pt x="237401" y="784787"/>
                  <a:pt x="70152" y="665391"/>
                  <a:pt x="15040" y="487283"/>
                </a:cubicBezTo>
                <a:cubicBezTo>
                  <a:pt x="1543" y="443668"/>
                  <a:pt x="-9877" y="378612"/>
                  <a:pt x="12297" y="316338"/>
                </a:cubicBezTo>
                <a:cubicBezTo>
                  <a:pt x="28242" y="271589"/>
                  <a:pt x="59550" y="234051"/>
                  <a:pt x="87649" y="202381"/>
                </a:cubicBezTo>
                <a:cubicBezTo>
                  <a:pt x="111966" y="174958"/>
                  <a:pt x="137351" y="148088"/>
                  <a:pt x="163097" y="122542"/>
                </a:cubicBezTo>
                <a:cubicBezTo>
                  <a:pt x="193853" y="92005"/>
                  <a:pt x="230515" y="58096"/>
                  <a:pt x="276492" y="42170"/>
                </a:cubicBezTo>
                <a:cubicBezTo>
                  <a:pt x="310191" y="30502"/>
                  <a:pt x="346310" y="29464"/>
                  <a:pt x="381229" y="28464"/>
                </a:cubicBezTo>
                <a:cubicBezTo>
                  <a:pt x="393402" y="28102"/>
                  <a:pt x="405994" y="27749"/>
                  <a:pt x="418224" y="26930"/>
                </a:cubicBezTo>
                <a:cubicBezTo>
                  <a:pt x="448637" y="25892"/>
                  <a:pt x="478498" y="18453"/>
                  <a:pt x="505835" y="5080"/>
                </a:cubicBezTo>
                <a:cubicBezTo>
                  <a:pt x="517189" y="-1006"/>
                  <a:pt x="530628" y="-1873"/>
                  <a:pt x="542678" y="2708"/>
                </a:cubicBezTo>
                <a:cubicBezTo>
                  <a:pt x="554936" y="7347"/>
                  <a:pt x="564575" y="17072"/>
                  <a:pt x="569119" y="29369"/>
                </a:cubicBezTo>
                <a:cubicBezTo>
                  <a:pt x="573539" y="41323"/>
                  <a:pt x="577510" y="52095"/>
                  <a:pt x="591026" y="56077"/>
                </a:cubicBezTo>
                <a:cubicBezTo>
                  <a:pt x="600913" y="58734"/>
                  <a:pt x="611477" y="56315"/>
                  <a:pt x="619220" y="49619"/>
                </a:cubicBezTo>
                <a:cubicBezTo>
                  <a:pt x="623316" y="46076"/>
                  <a:pt x="628917" y="44857"/>
                  <a:pt x="634108" y="46352"/>
                </a:cubicBezTo>
                <a:cubicBezTo>
                  <a:pt x="639309" y="47800"/>
                  <a:pt x="643452" y="51724"/>
                  <a:pt x="645186" y="56839"/>
                </a:cubicBezTo>
                <a:lnTo>
                  <a:pt x="646291" y="60115"/>
                </a:lnTo>
                <a:cubicBezTo>
                  <a:pt x="651920" y="56239"/>
                  <a:pt x="659092" y="55372"/>
                  <a:pt x="665474" y="57810"/>
                </a:cubicBezTo>
                <a:cubicBezTo>
                  <a:pt x="674875" y="61192"/>
                  <a:pt x="680657" y="70641"/>
                  <a:pt x="679390" y="80546"/>
                </a:cubicBezTo>
                <a:cubicBezTo>
                  <a:pt x="674866" y="120180"/>
                  <a:pt x="659330" y="157756"/>
                  <a:pt x="634537" y="189008"/>
                </a:cubicBezTo>
                <a:cubicBezTo>
                  <a:pt x="617392" y="210182"/>
                  <a:pt x="596246" y="227774"/>
                  <a:pt x="572319" y="240795"/>
                </a:cubicBezTo>
                <a:lnTo>
                  <a:pt x="568481" y="242910"/>
                </a:lnTo>
                <a:lnTo>
                  <a:pt x="565833" y="238919"/>
                </a:lnTo>
                <a:cubicBezTo>
                  <a:pt x="458219" y="278676"/>
                  <a:pt x="425368" y="391423"/>
                  <a:pt x="430673" y="484445"/>
                </a:cubicBezTo>
                <a:lnTo>
                  <a:pt x="421262" y="485712"/>
                </a:lnTo>
                <a:cubicBezTo>
                  <a:pt x="419796" y="479606"/>
                  <a:pt x="415890" y="474358"/>
                  <a:pt x="410461" y="471195"/>
                </a:cubicBezTo>
                <a:cubicBezTo>
                  <a:pt x="404174" y="467214"/>
                  <a:pt x="396564" y="465890"/>
                  <a:pt x="389306" y="467519"/>
                </a:cubicBezTo>
                <a:cubicBezTo>
                  <a:pt x="375342" y="471919"/>
                  <a:pt x="365389" y="484302"/>
                  <a:pt x="364084" y="498885"/>
                </a:cubicBezTo>
                <a:cubicBezTo>
                  <a:pt x="363093" y="513972"/>
                  <a:pt x="368494" y="528765"/>
                  <a:pt x="378952" y="539671"/>
                </a:cubicBezTo>
                <a:cubicBezTo>
                  <a:pt x="390211" y="550863"/>
                  <a:pt x="403222" y="560140"/>
                  <a:pt x="417462" y="567141"/>
                </a:cubicBezTo>
                <a:cubicBezTo>
                  <a:pt x="423920" y="570789"/>
                  <a:pt x="430606" y="574561"/>
                  <a:pt x="436931" y="578704"/>
                </a:cubicBezTo>
                <a:cubicBezTo>
                  <a:pt x="472745" y="602336"/>
                  <a:pt x="498586" y="638350"/>
                  <a:pt x="509511" y="679850"/>
                </a:cubicBezTo>
                <a:cubicBezTo>
                  <a:pt x="514426" y="698843"/>
                  <a:pt x="517246" y="725941"/>
                  <a:pt x="502787" y="747163"/>
                </a:cubicBezTo>
                <a:cubicBezTo>
                  <a:pt x="499767" y="751583"/>
                  <a:pt x="496158" y="755564"/>
                  <a:pt x="492043" y="75898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0F2345B-7CF1-5B2D-3E8A-C52427DE5CF9}"/>
              </a:ext>
            </a:extLst>
          </p:cNvPr>
          <p:cNvSpPr/>
          <p:nvPr userDrawn="1"/>
        </p:nvSpPr>
        <p:spPr>
          <a:xfrm flipH="1">
            <a:off x="9337191" y="6598276"/>
            <a:ext cx="356463" cy="836980"/>
          </a:xfrm>
          <a:custGeom>
            <a:avLst/>
            <a:gdLst>
              <a:gd name="connsiteX0" fmla="*/ 356255 w 356463"/>
              <a:gd name="connsiteY0" fmla="*/ 6955 h 836980"/>
              <a:gd name="connsiteX1" fmla="*/ 199817 w 356463"/>
              <a:gd name="connsiteY1" fmla="*/ 836783 h 836980"/>
              <a:gd name="connsiteX2" fmla="*/ -208 w 356463"/>
              <a:gd name="connsiteY2" fmla="*/ 808208 h 836980"/>
              <a:gd name="connsiteX3" fmla="*/ 45350 w 356463"/>
              <a:gd name="connsiteY3" fmla="*/ -198 h 83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463" h="836980">
                <a:moveTo>
                  <a:pt x="356255" y="6955"/>
                </a:moveTo>
                <a:cubicBezTo>
                  <a:pt x="306411" y="435647"/>
                  <a:pt x="199817" y="836783"/>
                  <a:pt x="199817" y="836783"/>
                </a:cubicBezTo>
                <a:lnTo>
                  <a:pt x="-208" y="808208"/>
                </a:lnTo>
                <a:lnTo>
                  <a:pt x="45350" y="-198"/>
                </a:ln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651591D8-9FFE-2787-9344-F4F80828E415}"/>
              </a:ext>
            </a:extLst>
          </p:cNvPr>
          <p:cNvSpPr/>
          <p:nvPr userDrawn="1"/>
        </p:nvSpPr>
        <p:spPr>
          <a:xfrm flipH="1">
            <a:off x="11131957" y="4878153"/>
            <a:ext cx="298825" cy="299863"/>
          </a:xfrm>
          <a:custGeom>
            <a:avLst/>
            <a:gdLst>
              <a:gd name="connsiteX0" fmla="*/ 121021 w 298825"/>
              <a:gd name="connsiteY0" fmla="*/ 299665 h 299863"/>
              <a:gd name="connsiteX1" fmla="*/ 78215 w 298825"/>
              <a:gd name="connsiteY1" fmla="*/ 268109 h 299863"/>
              <a:gd name="connsiteX2" fmla="*/ 25904 w 298825"/>
              <a:gd name="connsiteY2" fmla="*/ 98840 h 299863"/>
              <a:gd name="connsiteX3" fmla="*/ 55451 w 298825"/>
              <a:gd name="connsiteY3" fmla="*/ 42862 h 299863"/>
              <a:gd name="connsiteX4" fmla="*/ 55460 w 298825"/>
              <a:gd name="connsiteY4" fmla="*/ 42862 h 299863"/>
              <a:gd name="connsiteX5" fmla="*/ 188324 w 298825"/>
              <a:gd name="connsiteY5" fmla="*/ 1800 h 299863"/>
              <a:gd name="connsiteX6" fmla="*/ 244322 w 298825"/>
              <a:gd name="connsiteY6" fmla="*/ 31356 h 299863"/>
              <a:gd name="connsiteX7" fmla="*/ 296623 w 298825"/>
              <a:gd name="connsiteY7" fmla="*/ 200625 h 299863"/>
              <a:gd name="connsiteX8" fmla="*/ 267077 w 298825"/>
              <a:gd name="connsiteY8" fmla="*/ 256603 h 299863"/>
              <a:gd name="connsiteX9" fmla="*/ 134203 w 298825"/>
              <a:gd name="connsiteY9" fmla="*/ 297665 h 299863"/>
              <a:gd name="connsiteX10" fmla="*/ 121021 w 298825"/>
              <a:gd name="connsiteY10" fmla="*/ 299665 h 29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825" h="299863">
                <a:moveTo>
                  <a:pt x="121021" y="299665"/>
                </a:moveTo>
                <a:cubicBezTo>
                  <a:pt x="101380" y="299656"/>
                  <a:pt x="84035" y="286864"/>
                  <a:pt x="78215" y="268109"/>
                </a:cubicBezTo>
                <a:cubicBezTo>
                  <a:pt x="-51753" y="200377"/>
                  <a:pt x="16960" y="152619"/>
                  <a:pt x="25904" y="98840"/>
                </a:cubicBezTo>
                <a:cubicBezTo>
                  <a:pt x="18608" y="75228"/>
                  <a:pt x="31838" y="50158"/>
                  <a:pt x="55451" y="42862"/>
                </a:cubicBezTo>
                <a:cubicBezTo>
                  <a:pt x="55460" y="42862"/>
                  <a:pt x="55460" y="42862"/>
                  <a:pt x="55460" y="42862"/>
                </a:cubicBezTo>
                <a:lnTo>
                  <a:pt x="188324" y="1800"/>
                </a:lnTo>
                <a:cubicBezTo>
                  <a:pt x="211946" y="-5477"/>
                  <a:pt x="236997" y="7743"/>
                  <a:pt x="244322" y="31356"/>
                </a:cubicBezTo>
                <a:lnTo>
                  <a:pt x="296623" y="200625"/>
                </a:lnTo>
                <a:cubicBezTo>
                  <a:pt x="303891" y="224246"/>
                  <a:pt x="290670" y="249288"/>
                  <a:pt x="267077" y="256603"/>
                </a:cubicBezTo>
                <a:lnTo>
                  <a:pt x="134203" y="297665"/>
                </a:lnTo>
                <a:cubicBezTo>
                  <a:pt x="129936" y="298989"/>
                  <a:pt x="125488" y="299665"/>
                  <a:pt x="121021" y="29966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1D8E8F71-0467-CB91-E618-EE42D903CAFD}"/>
              </a:ext>
            </a:extLst>
          </p:cNvPr>
          <p:cNvSpPr/>
          <p:nvPr userDrawn="1"/>
        </p:nvSpPr>
        <p:spPr>
          <a:xfrm flipH="1">
            <a:off x="11122063" y="4874279"/>
            <a:ext cx="143692" cy="272816"/>
          </a:xfrm>
          <a:custGeom>
            <a:avLst/>
            <a:gdLst>
              <a:gd name="connsiteX0" fmla="*/ 42816 w 143692"/>
              <a:gd name="connsiteY0" fmla="*/ -197 h 272816"/>
              <a:gd name="connsiteX1" fmla="*/ 86136 w 143692"/>
              <a:gd name="connsiteY1" fmla="*/ 31531 h 272816"/>
              <a:gd name="connsiteX2" fmla="*/ 141238 w 143692"/>
              <a:gd name="connsiteY2" fmla="*/ 204600 h 272816"/>
              <a:gd name="connsiteX3" fmla="*/ 138628 w 143692"/>
              <a:gd name="connsiteY3" fmla="*/ 239699 h 272816"/>
              <a:gd name="connsiteX4" fmla="*/ 112625 w 143692"/>
              <a:gd name="connsiteY4" fmla="*/ 262598 h 272816"/>
              <a:gd name="connsiteX5" fmla="*/ 82745 w 143692"/>
              <a:gd name="connsiteY5" fmla="*/ 272618 h 272816"/>
              <a:gd name="connsiteX6" fmla="*/ -208 w 143692"/>
              <a:gd name="connsiteY6" fmla="*/ 12090 h 272816"/>
              <a:gd name="connsiteX7" fmla="*/ 29662 w 143692"/>
              <a:gd name="connsiteY7" fmla="*/ 2070 h 272816"/>
              <a:gd name="connsiteX8" fmla="*/ 42816 w 143692"/>
              <a:gd name="connsiteY8" fmla="*/ -197 h 2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692" h="272816">
                <a:moveTo>
                  <a:pt x="42816" y="-197"/>
                </a:moveTo>
                <a:cubicBezTo>
                  <a:pt x="62676" y="-340"/>
                  <a:pt x="80278" y="12557"/>
                  <a:pt x="86136" y="31531"/>
                </a:cubicBezTo>
                <a:lnTo>
                  <a:pt x="141238" y="204600"/>
                </a:lnTo>
                <a:cubicBezTo>
                  <a:pt x="144962" y="216192"/>
                  <a:pt x="144029" y="228784"/>
                  <a:pt x="138628" y="239699"/>
                </a:cubicBezTo>
                <a:cubicBezTo>
                  <a:pt x="133380" y="250510"/>
                  <a:pt x="124007" y="258759"/>
                  <a:pt x="112625" y="262598"/>
                </a:cubicBezTo>
                <a:lnTo>
                  <a:pt x="82745" y="272618"/>
                </a:lnTo>
                <a:lnTo>
                  <a:pt x="-208" y="12090"/>
                </a:lnTo>
                <a:lnTo>
                  <a:pt x="29662" y="2070"/>
                </a:lnTo>
                <a:cubicBezTo>
                  <a:pt x="33901" y="641"/>
                  <a:pt x="38340" y="-121"/>
                  <a:pt x="42816" y="-1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6075DE2-EC74-937A-6B13-589908BE9C81}"/>
              </a:ext>
            </a:extLst>
          </p:cNvPr>
          <p:cNvSpPr/>
          <p:nvPr userDrawn="1"/>
        </p:nvSpPr>
        <p:spPr>
          <a:xfrm flipH="1">
            <a:off x="11280706" y="4986357"/>
            <a:ext cx="671655" cy="288079"/>
          </a:xfrm>
          <a:custGeom>
            <a:avLst/>
            <a:gdLst>
              <a:gd name="connsiteX0" fmla="*/ 42611 w 671655"/>
              <a:gd name="connsiteY0" fmla="*/ 287881 h 288079"/>
              <a:gd name="connsiteX1" fmla="*/ 14931 w 671655"/>
              <a:gd name="connsiteY1" fmla="*/ 267478 h 288079"/>
              <a:gd name="connsiteX2" fmla="*/ 1091 w 671655"/>
              <a:gd name="connsiteY2" fmla="*/ 222692 h 288079"/>
              <a:gd name="connsiteX3" fmla="*/ 20198 w 671655"/>
              <a:gd name="connsiteY3" fmla="*/ 186487 h 288079"/>
              <a:gd name="connsiteX4" fmla="*/ 20208 w 671655"/>
              <a:gd name="connsiteY4" fmla="*/ 186487 h 288079"/>
              <a:gd name="connsiteX5" fmla="*/ 620112 w 671655"/>
              <a:gd name="connsiteY5" fmla="*/ 1102 h 288079"/>
              <a:gd name="connsiteX6" fmla="*/ 656316 w 671655"/>
              <a:gd name="connsiteY6" fmla="*/ 20200 h 288079"/>
              <a:gd name="connsiteX7" fmla="*/ 656316 w 671655"/>
              <a:gd name="connsiteY7" fmla="*/ 20209 h 288079"/>
              <a:gd name="connsiteX8" fmla="*/ 670156 w 671655"/>
              <a:gd name="connsiteY8" fmla="*/ 64996 h 288079"/>
              <a:gd name="connsiteX9" fmla="*/ 651049 w 671655"/>
              <a:gd name="connsiteY9" fmla="*/ 101200 h 288079"/>
              <a:gd name="connsiteX10" fmla="*/ 51136 w 671655"/>
              <a:gd name="connsiteY10" fmla="*/ 286585 h 288079"/>
              <a:gd name="connsiteX11" fmla="*/ 42611 w 671655"/>
              <a:gd name="connsiteY11" fmla="*/ 287881 h 2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1655" h="288079">
                <a:moveTo>
                  <a:pt x="42611" y="287881"/>
                </a:moveTo>
                <a:cubicBezTo>
                  <a:pt x="29905" y="287871"/>
                  <a:pt x="18694" y="279604"/>
                  <a:pt x="14931" y="267478"/>
                </a:cubicBezTo>
                <a:lnTo>
                  <a:pt x="1091" y="222692"/>
                </a:lnTo>
                <a:cubicBezTo>
                  <a:pt x="-3633" y="207414"/>
                  <a:pt x="4930" y="191202"/>
                  <a:pt x="20198" y="186487"/>
                </a:cubicBezTo>
                <a:cubicBezTo>
                  <a:pt x="20198" y="186487"/>
                  <a:pt x="20198" y="186487"/>
                  <a:pt x="20208" y="186487"/>
                </a:cubicBezTo>
                <a:lnTo>
                  <a:pt x="620112" y="1102"/>
                </a:lnTo>
                <a:cubicBezTo>
                  <a:pt x="635380" y="-3622"/>
                  <a:pt x="651592" y="4931"/>
                  <a:pt x="656316" y="20200"/>
                </a:cubicBezTo>
                <a:cubicBezTo>
                  <a:pt x="656316" y="20209"/>
                  <a:pt x="656316" y="20209"/>
                  <a:pt x="656316" y="20209"/>
                </a:cubicBezTo>
                <a:lnTo>
                  <a:pt x="670156" y="64996"/>
                </a:lnTo>
                <a:cubicBezTo>
                  <a:pt x="674861" y="80264"/>
                  <a:pt x="666308" y="96466"/>
                  <a:pt x="651049" y="101200"/>
                </a:cubicBezTo>
                <a:lnTo>
                  <a:pt x="51136" y="286585"/>
                </a:lnTo>
                <a:cubicBezTo>
                  <a:pt x="48373" y="287443"/>
                  <a:pt x="45497" y="287881"/>
                  <a:pt x="42611" y="28788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DB6D6D73-4AD1-AF6A-8D6A-52FD4130E839}"/>
              </a:ext>
            </a:extLst>
          </p:cNvPr>
          <p:cNvSpPr/>
          <p:nvPr userDrawn="1"/>
        </p:nvSpPr>
        <p:spPr>
          <a:xfrm flipH="1">
            <a:off x="10217537" y="6317436"/>
            <a:ext cx="209539" cy="359149"/>
          </a:xfrm>
          <a:custGeom>
            <a:avLst/>
            <a:gdLst>
              <a:gd name="connsiteX0" fmla="*/ 149256 w 209538"/>
              <a:gd name="connsiteY0" fmla="*/ 358951 h 359149"/>
              <a:gd name="connsiteX1" fmla="*/ 59864 w 209538"/>
              <a:gd name="connsiteY1" fmla="*/ 358951 h 359149"/>
              <a:gd name="connsiteX2" fmla="*/ 15030 w 209538"/>
              <a:gd name="connsiteY2" fmla="*/ 316546 h 359149"/>
              <a:gd name="connsiteX3" fmla="*/ -134 w 209538"/>
              <a:gd name="connsiteY3" fmla="*/ 47236 h 359149"/>
              <a:gd name="connsiteX4" fmla="*/ 42138 w 209538"/>
              <a:gd name="connsiteY4" fmla="*/ -122 h 359149"/>
              <a:gd name="connsiteX5" fmla="*/ 44700 w 209538"/>
              <a:gd name="connsiteY5" fmla="*/ -198 h 359149"/>
              <a:gd name="connsiteX6" fmla="*/ 164420 w 209538"/>
              <a:gd name="connsiteY6" fmla="*/ -198 h 359149"/>
              <a:gd name="connsiteX7" fmla="*/ 209330 w 209538"/>
              <a:gd name="connsiteY7" fmla="*/ 44674 h 359149"/>
              <a:gd name="connsiteX8" fmla="*/ 209264 w 209538"/>
              <a:gd name="connsiteY8" fmla="*/ 47236 h 359149"/>
              <a:gd name="connsiteX9" fmla="*/ 194100 w 209538"/>
              <a:gd name="connsiteY9" fmla="*/ 316546 h 359149"/>
              <a:gd name="connsiteX10" fmla="*/ 149256 w 209538"/>
              <a:gd name="connsiteY10" fmla="*/ 358951 h 35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538" h="359149">
                <a:moveTo>
                  <a:pt x="149256" y="358951"/>
                </a:moveTo>
                <a:lnTo>
                  <a:pt x="59864" y="358951"/>
                </a:lnTo>
                <a:cubicBezTo>
                  <a:pt x="36042" y="358951"/>
                  <a:pt x="16354" y="340340"/>
                  <a:pt x="15030" y="316546"/>
                </a:cubicBezTo>
                <a:lnTo>
                  <a:pt x="-134" y="47236"/>
                </a:lnTo>
                <a:cubicBezTo>
                  <a:pt x="-1544" y="22480"/>
                  <a:pt x="17392" y="1278"/>
                  <a:pt x="42138" y="-122"/>
                </a:cubicBezTo>
                <a:cubicBezTo>
                  <a:pt x="42995" y="-170"/>
                  <a:pt x="43852" y="-198"/>
                  <a:pt x="44700" y="-198"/>
                </a:cubicBezTo>
                <a:lnTo>
                  <a:pt x="164420" y="-198"/>
                </a:lnTo>
                <a:cubicBezTo>
                  <a:pt x="189213" y="-208"/>
                  <a:pt x="209321" y="19880"/>
                  <a:pt x="209330" y="44674"/>
                </a:cubicBezTo>
                <a:cubicBezTo>
                  <a:pt x="209330" y="45521"/>
                  <a:pt x="209311" y="46379"/>
                  <a:pt x="209264" y="47236"/>
                </a:cubicBezTo>
                <a:lnTo>
                  <a:pt x="194100" y="316546"/>
                </a:lnTo>
                <a:cubicBezTo>
                  <a:pt x="192766" y="340340"/>
                  <a:pt x="173088" y="358951"/>
                  <a:pt x="149256" y="35895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7036050E-C1DB-E824-F8FB-27A2A1F0D85D}"/>
              </a:ext>
            </a:extLst>
          </p:cNvPr>
          <p:cNvSpPr/>
          <p:nvPr userDrawn="1"/>
        </p:nvSpPr>
        <p:spPr>
          <a:xfrm flipH="1">
            <a:off x="10220948" y="6379792"/>
            <a:ext cx="202720" cy="19954"/>
          </a:xfrm>
          <a:custGeom>
            <a:avLst/>
            <a:gdLst>
              <a:gd name="connsiteX0" fmla="*/ 202721 w 202720"/>
              <a:gd name="connsiteY0" fmla="*/ 0 h 19954"/>
              <a:gd name="connsiteX1" fmla="*/ 201578 w 202720"/>
              <a:gd name="connsiteY1" fmla="*/ 19955 h 19954"/>
              <a:gd name="connsiteX2" fmla="*/ 1153 w 202720"/>
              <a:gd name="connsiteY2" fmla="*/ 19955 h 19954"/>
              <a:gd name="connsiteX3" fmla="*/ 0 w 202720"/>
              <a:gd name="connsiteY3" fmla="*/ 0 h 19954"/>
              <a:gd name="connsiteX4" fmla="*/ 202721 w 202720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20" h="19954">
                <a:moveTo>
                  <a:pt x="202721" y="0"/>
                </a:moveTo>
                <a:lnTo>
                  <a:pt x="201578" y="19955"/>
                </a:lnTo>
                <a:lnTo>
                  <a:pt x="1153" y="19955"/>
                </a:lnTo>
                <a:lnTo>
                  <a:pt x="0" y="0"/>
                </a:lnTo>
                <a:lnTo>
                  <a:pt x="202721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6D45E26-8985-F32E-D5F5-555D3214866F}"/>
              </a:ext>
            </a:extLst>
          </p:cNvPr>
          <p:cNvSpPr/>
          <p:nvPr userDrawn="1"/>
        </p:nvSpPr>
        <p:spPr>
          <a:xfrm flipH="1">
            <a:off x="10223492" y="6424683"/>
            <a:ext cx="197635" cy="19954"/>
          </a:xfrm>
          <a:custGeom>
            <a:avLst/>
            <a:gdLst>
              <a:gd name="connsiteX0" fmla="*/ 197634 w 197634"/>
              <a:gd name="connsiteY0" fmla="*/ 0 h 19954"/>
              <a:gd name="connsiteX1" fmla="*/ 196539 w 197634"/>
              <a:gd name="connsiteY1" fmla="*/ 19955 h 19954"/>
              <a:gd name="connsiteX2" fmla="*/ 1105 w 197634"/>
              <a:gd name="connsiteY2" fmla="*/ 19955 h 19954"/>
              <a:gd name="connsiteX3" fmla="*/ 0 w 197634"/>
              <a:gd name="connsiteY3" fmla="*/ 0 h 19954"/>
              <a:gd name="connsiteX4" fmla="*/ 197634 w 197634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34" h="19954">
                <a:moveTo>
                  <a:pt x="197634" y="0"/>
                </a:moveTo>
                <a:lnTo>
                  <a:pt x="196539" y="19955"/>
                </a:lnTo>
                <a:lnTo>
                  <a:pt x="1105" y="19955"/>
                </a:lnTo>
                <a:lnTo>
                  <a:pt x="0" y="0"/>
                </a:lnTo>
                <a:lnTo>
                  <a:pt x="197634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F93749AF-1FDF-24E5-E384-72226B574F96}"/>
              </a:ext>
            </a:extLst>
          </p:cNvPr>
          <p:cNvSpPr/>
          <p:nvPr userDrawn="1"/>
        </p:nvSpPr>
        <p:spPr>
          <a:xfrm flipH="1">
            <a:off x="10225979" y="6469575"/>
            <a:ext cx="192652" cy="19954"/>
          </a:xfrm>
          <a:custGeom>
            <a:avLst/>
            <a:gdLst>
              <a:gd name="connsiteX0" fmla="*/ 192652 w 192652"/>
              <a:gd name="connsiteY0" fmla="*/ 0 h 19954"/>
              <a:gd name="connsiteX1" fmla="*/ 191500 w 192652"/>
              <a:gd name="connsiteY1" fmla="*/ 19955 h 19954"/>
              <a:gd name="connsiteX2" fmla="*/ 1153 w 192652"/>
              <a:gd name="connsiteY2" fmla="*/ 19955 h 19954"/>
              <a:gd name="connsiteX3" fmla="*/ 0 w 192652"/>
              <a:gd name="connsiteY3" fmla="*/ 0 h 19954"/>
              <a:gd name="connsiteX4" fmla="*/ 192652 w 192652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2" h="19954">
                <a:moveTo>
                  <a:pt x="192652" y="0"/>
                </a:moveTo>
                <a:lnTo>
                  <a:pt x="191500" y="19955"/>
                </a:lnTo>
                <a:lnTo>
                  <a:pt x="1153" y="19955"/>
                </a:lnTo>
                <a:lnTo>
                  <a:pt x="0" y="0"/>
                </a:lnTo>
                <a:lnTo>
                  <a:pt x="192652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8AE012FF-C84B-F25E-66D2-4E08B1530C53}"/>
              </a:ext>
            </a:extLst>
          </p:cNvPr>
          <p:cNvSpPr/>
          <p:nvPr userDrawn="1"/>
        </p:nvSpPr>
        <p:spPr>
          <a:xfrm flipH="1">
            <a:off x="10228531" y="6514479"/>
            <a:ext cx="187556" cy="19945"/>
          </a:xfrm>
          <a:custGeom>
            <a:avLst/>
            <a:gdLst>
              <a:gd name="connsiteX0" fmla="*/ 187557 w 187556"/>
              <a:gd name="connsiteY0" fmla="*/ 0 h 19945"/>
              <a:gd name="connsiteX1" fmla="*/ 186414 w 187556"/>
              <a:gd name="connsiteY1" fmla="*/ 19945 h 19945"/>
              <a:gd name="connsiteX2" fmla="*/ 1153 w 187556"/>
              <a:gd name="connsiteY2" fmla="*/ 19945 h 19945"/>
              <a:gd name="connsiteX3" fmla="*/ 0 w 187556"/>
              <a:gd name="connsiteY3" fmla="*/ 0 h 19945"/>
              <a:gd name="connsiteX4" fmla="*/ 187557 w 187556"/>
              <a:gd name="connsiteY4" fmla="*/ 0 h 1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56" h="19945">
                <a:moveTo>
                  <a:pt x="187557" y="0"/>
                </a:moveTo>
                <a:lnTo>
                  <a:pt x="186414" y="19945"/>
                </a:lnTo>
                <a:lnTo>
                  <a:pt x="1153" y="19945"/>
                </a:lnTo>
                <a:lnTo>
                  <a:pt x="0" y="0"/>
                </a:lnTo>
                <a:lnTo>
                  <a:pt x="187557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ABA5C3E7-3313-B37B-F0ED-FB37AC105389}"/>
              </a:ext>
            </a:extLst>
          </p:cNvPr>
          <p:cNvSpPr/>
          <p:nvPr userDrawn="1"/>
        </p:nvSpPr>
        <p:spPr>
          <a:xfrm flipH="1">
            <a:off x="10231075" y="6559367"/>
            <a:ext cx="182460" cy="19954"/>
          </a:xfrm>
          <a:custGeom>
            <a:avLst/>
            <a:gdLst>
              <a:gd name="connsiteX0" fmla="*/ 182461 w 182460"/>
              <a:gd name="connsiteY0" fmla="*/ 0 h 19954"/>
              <a:gd name="connsiteX1" fmla="*/ 181365 w 182460"/>
              <a:gd name="connsiteY1" fmla="*/ 19955 h 19954"/>
              <a:gd name="connsiteX2" fmla="*/ 1095 w 182460"/>
              <a:gd name="connsiteY2" fmla="*/ 19955 h 19954"/>
              <a:gd name="connsiteX3" fmla="*/ 0 w 182460"/>
              <a:gd name="connsiteY3" fmla="*/ 0 h 19954"/>
              <a:gd name="connsiteX4" fmla="*/ 182461 w 182460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460" h="19954">
                <a:moveTo>
                  <a:pt x="182461" y="0"/>
                </a:moveTo>
                <a:lnTo>
                  <a:pt x="181365" y="19955"/>
                </a:lnTo>
                <a:lnTo>
                  <a:pt x="1095" y="19955"/>
                </a:lnTo>
                <a:lnTo>
                  <a:pt x="0" y="0"/>
                </a:lnTo>
                <a:lnTo>
                  <a:pt x="182461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90E8EB86-8C90-0E8A-465C-1BCEC3C82661}"/>
              </a:ext>
            </a:extLst>
          </p:cNvPr>
          <p:cNvSpPr/>
          <p:nvPr userDrawn="1"/>
        </p:nvSpPr>
        <p:spPr>
          <a:xfrm flipH="1">
            <a:off x="10233571" y="6604258"/>
            <a:ext cx="177479" cy="19954"/>
          </a:xfrm>
          <a:custGeom>
            <a:avLst/>
            <a:gdLst>
              <a:gd name="connsiteX0" fmla="*/ 177479 w 177479"/>
              <a:gd name="connsiteY0" fmla="*/ 0 h 19954"/>
              <a:gd name="connsiteX1" fmla="*/ 176336 w 177479"/>
              <a:gd name="connsiteY1" fmla="*/ 19955 h 19954"/>
              <a:gd name="connsiteX2" fmla="*/ 1153 w 177479"/>
              <a:gd name="connsiteY2" fmla="*/ 19955 h 19954"/>
              <a:gd name="connsiteX3" fmla="*/ 0 w 177479"/>
              <a:gd name="connsiteY3" fmla="*/ 0 h 19954"/>
              <a:gd name="connsiteX4" fmla="*/ 177479 w 177479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479" h="19954">
                <a:moveTo>
                  <a:pt x="177479" y="0"/>
                </a:moveTo>
                <a:lnTo>
                  <a:pt x="176336" y="19955"/>
                </a:lnTo>
                <a:lnTo>
                  <a:pt x="1153" y="19955"/>
                </a:lnTo>
                <a:lnTo>
                  <a:pt x="0" y="0"/>
                </a:lnTo>
                <a:lnTo>
                  <a:pt x="177479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DF84D01D-B2A8-0D82-B536-0FB3D0A4A8A2}"/>
              </a:ext>
            </a:extLst>
          </p:cNvPr>
          <p:cNvSpPr/>
          <p:nvPr userDrawn="1"/>
        </p:nvSpPr>
        <p:spPr>
          <a:xfrm flipH="1">
            <a:off x="10307224" y="6425274"/>
            <a:ext cx="515141" cy="203588"/>
          </a:xfrm>
          <a:custGeom>
            <a:avLst/>
            <a:gdLst>
              <a:gd name="connsiteX0" fmla="*/ 479204 w 515141"/>
              <a:gd name="connsiteY0" fmla="*/ 32215 h 203588"/>
              <a:gd name="connsiteX1" fmla="*/ 344406 w 515141"/>
              <a:gd name="connsiteY1" fmla="*/ 45540 h 203588"/>
              <a:gd name="connsiteX2" fmla="*/ 334891 w 515141"/>
              <a:gd name="connsiteY2" fmla="*/ 59494 h 203588"/>
              <a:gd name="connsiteX3" fmla="*/ -208 w 515141"/>
              <a:gd name="connsiteY3" fmla="*/ -198 h 203588"/>
              <a:gd name="connsiteX4" fmla="*/ 69763 w 515141"/>
              <a:gd name="connsiteY4" fmla="*/ 162250 h 203588"/>
              <a:gd name="connsiteX5" fmla="*/ 377249 w 515141"/>
              <a:gd name="connsiteY5" fmla="*/ 194026 h 203588"/>
              <a:gd name="connsiteX6" fmla="*/ 505589 w 515141"/>
              <a:gd name="connsiteY6" fmla="*/ 148448 h 203588"/>
              <a:gd name="connsiteX7" fmla="*/ 479204 w 515141"/>
              <a:gd name="connsiteY7" fmla="*/ 32215 h 2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141" h="203588">
                <a:moveTo>
                  <a:pt x="479204" y="32215"/>
                </a:moveTo>
                <a:cubicBezTo>
                  <a:pt x="438304" y="-1332"/>
                  <a:pt x="377953" y="4640"/>
                  <a:pt x="344406" y="45540"/>
                </a:cubicBezTo>
                <a:cubicBezTo>
                  <a:pt x="340835" y="49903"/>
                  <a:pt x="337653" y="54570"/>
                  <a:pt x="334891" y="59494"/>
                </a:cubicBezTo>
                <a:lnTo>
                  <a:pt x="-208" y="-198"/>
                </a:lnTo>
                <a:lnTo>
                  <a:pt x="69763" y="162250"/>
                </a:lnTo>
                <a:lnTo>
                  <a:pt x="377249" y="194026"/>
                </a:lnTo>
                <a:cubicBezTo>
                  <a:pt x="425283" y="216876"/>
                  <a:pt x="482738" y="196473"/>
                  <a:pt x="505589" y="148448"/>
                </a:cubicBezTo>
                <a:cubicBezTo>
                  <a:pt x="524705" y="108262"/>
                  <a:pt x="513799" y="60209"/>
                  <a:pt x="479204" y="32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E3FC1A9D-4C76-C55B-8C57-6614E01BF49C}"/>
              </a:ext>
            </a:extLst>
          </p:cNvPr>
          <p:cNvSpPr/>
          <p:nvPr userDrawn="1"/>
        </p:nvSpPr>
        <p:spPr>
          <a:xfrm flipH="1">
            <a:off x="10560837" y="5815073"/>
            <a:ext cx="900507" cy="806257"/>
          </a:xfrm>
          <a:custGeom>
            <a:avLst/>
            <a:gdLst>
              <a:gd name="connsiteX0" fmla="*/ 900298 w 900506"/>
              <a:gd name="connsiteY0" fmla="*/ 806059 h 806257"/>
              <a:gd name="connsiteX1" fmla="*/ 286155 w 900506"/>
              <a:gd name="connsiteY1" fmla="*/ 757777 h 806257"/>
              <a:gd name="connsiteX2" fmla="*/ 284936 w 900506"/>
              <a:gd name="connsiteY2" fmla="*/ 755453 h 806257"/>
              <a:gd name="connsiteX3" fmla="*/ 15654 w 900506"/>
              <a:gd name="connsiteY3" fmla="*/ 209080 h 806257"/>
              <a:gd name="connsiteX4" fmla="*/ 16121 w 900506"/>
              <a:gd name="connsiteY4" fmla="*/ 21047 h 806257"/>
              <a:gd name="connsiteX5" fmla="*/ 16740 w 900506"/>
              <a:gd name="connsiteY5" fmla="*/ 19570 h 806257"/>
              <a:gd name="connsiteX6" fmla="*/ 18121 w 900506"/>
              <a:gd name="connsiteY6" fmla="*/ 18770 h 806257"/>
              <a:gd name="connsiteX7" fmla="*/ 195391 w 900506"/>
              <a:gd name="connsiteY7" fmla="*/ 46574 h 806257"/>
              <a:gd name="connsiteX8" fmla="*/ 420067 w 900506"/>
              <a:gd name="connsiteY8" fmla="*/ 455015 h 806257"/>
              <a:gd name="connsiteX9" fmla="*/ 443994 w 900506"/>
              <a:gd name="connsiteY9" fmla="*/ 541350 h 806257"/>
              <a:gd name="connsiteX10" fmla="*/ 883382 w 900506"/>
              <a:gd name="connsiteY10" fmla="*/ 639762 h 80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0506" h="806257">
                <a:moveTo>
                  <a:pt x="900298" y="806059"/>
                </a:moveTo>
                <a:lnTo>
                  <a:pt x="286155" y="757777"/>
                </a:lnTo>
                <a:lnTo>
                  <a:pt x="284936" y="755453"/>
                </a:lnTo>
                <a:cubicBezTo>
                  <a:pt x="282583" y="751014"/>
                  <a:pt x="49897" y="310216"/>
                  <a:pt x="15654" y="209080"/>
                </a:cubicBezTo>
                <a:cubicBezTo>
                  <a:pt x="-5653" y="148187"/>
                  <a:pt x="-5491" y="81835"/>
                  <a:pt x="16121" y="21047"/>
                </a:cubicBezTo>
                <a:lnTo>
                  <a:pt x="16740" y="19570"/>
                </a:lnTo>
                <a:lnTo>
                  <a:pt x="18121" y="18770"/>
                </a:lnTo>
                <a:cubicBezTo>
                  <a:pt x="76433" y="-14615"/>
                  <a:pt x="150100" y="-3061"/>
                  <a:pt x="195391" y="46574"/>
                </a:cubicBezTo>
                <a:cubicBezTo>
                  <a:pt x="300919" y="163474"/>
                  <a:pt x="377833" y="303301"/>
                  <a:pt x="420067" y="455015"/>
                </a:cubicBezTo>
                <a:lnTo>
                  <a:pt x="443994" y="541350"/>
                </a:lnTo>
                <a:lnTo>
                  <a:pt x="883382" y="639762"/>
                </a:ln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A0772ED-FCBA-73B5-1371-65F3394B5AB7}"/>
              </a:ext>
            </a:extLst>
          </p:cNvPr>
          <p:cNvSpPr/>
          <p:nvPr userDrawn="1"/>
        </p:nvSpPr>
        <p:spPr>
          <a:xfrm flipH="1">
            <a:off x="7320101" y="7751133"/>
            <a:ext cx="4883201" cy="22688"/>
          </a:xfrm>
          <a:custGeom>
            <a:avLst/>
            <a:gdLst>
              <a:gd name="connsiteX0" fmla="*/ 4871659 w 4883201"/>
              <a:gd name="connsiteY0" fmla="*/ 22490 h 22688"/>
              <a:gd name="connsiteX1" fmla="*/ 11108 w 4883201"/>
              <a:gd name="connsiteY1" fmla="*/ 22490 h 22688"/>
              <a:gd name="connsiteX2" fmla="*/ -208 w 4883201"/>
              <a:gd name="connsiteY2" fmla="*/ 11108 h 22688"/>
              <a:gd name="connsiteX3" fmla="*/ 11108 w 4883201"/>
              <a:gd name="connsiteY3" fmla="*/ -198 h 22688"/>
              <a:gd name="connsiteX4" fmla="*/ 4871659 w 4883201"/>
              <a:gd name="connsiteY4" fmla="*/ -198 h 22688"/>
              <a:gd name="connsiteX5" fmla="*/ 4882993 w 4883201"/>
              <a:gd name="connsiteY5" fmla="*/ 11146 h 22688"/>
              <a:gd name="connsiteX6" fmla="*/ 4871659 w 4883201"/>
              <a:gd name="connsiteY6" fmla="*/ 22480 h 2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3201" h="22688">
                <a:moveTo>
                  <a:pt x="4871659" y="22490"/>
                </a:moveTo>
                <a:lnTo>
                  <a:pt x="11108" y="22490"/>
                </a:lnTo>
                <a:cubicBezTo>
                  <a:pt x="4840" y="22471"/>
                  <a:pt x="-227" y="17375"/>
                  <a:pt x="-208" y="11108"/>
                </a:cubicBezTo>
                <a:cubicBezTo>
                  <a:pt x="-189" y="4869"/>
                  <a:pt x="4869" y="-179"/>
                  <a:pt x="11108" y="-198"/>
                </a:cubicBezTo>
                <a:lnTo>
                  <a:pt x="4871659" y="-198"/>
                </a:lnTo>
                <a:cubicBezTo>
                  <a:pt x="4877916" y="-198"/>
                  <a:pt x="4882993" y="4879"/>
                  <a:pt x="4882993" y="11146"/>
                </a:cubicBezTo>
                <a:cubicBezTo>
                  <a:pt x="4882993" y="17404"/>
                  <a:pt x="4877916" y="22480"/>
                  <a:pt x="4871659" y="2248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11E2866C-2C96-9B5D-BBE7-F8EECD5ECBC1}"/>
              </a:ext>
            </a:extLst>
          </p:cNvPr>
          <p:cNvSpPr/>
          <p:nvPr userDrawn="1"/>
        </p:nvSpPr>
        <p:spPr>
          <a:xfrm flipH="1">
            <a:off x="11221485" y="4909919"/>
            <a:ext cx="59795" cy="83890"/>
          </a:xfrm>
          <a:custGeom>
            <a:avLst/>
            <a:gdLst>
              <a:gd name="connsiteX0" fmla="*/ 35804 w 59795"/>
              <a:gd name="connsiteY0" fmla="*/ 83692 h 83890"/>
              <a:gd name="connsiteX1" fmla="*/ 13201 w 59795"/>
              <a:gd name="connsiteY1" fmla="*/ 67452 h 83890"/>
              <a:gd name="connsiteX2" fmla="*/ 1085 w 59795"/>
              <a:gd name="connsiteY2" fmla="*/ 31333 h 83890"/>
              <a:gd name="connsiteX3" fmla="*/ 15897 w 59795"/>
              <a:gd name="connsiteY3" fmla="*/ 1091 h 83890"/>
              <a:gd name="connsiteX4" fmla="*/ 46139 w 59795"/>
              <a:gd name="connsiteY4" fmla="*/ 15902 h 83890"/>
              <a:gd name="connsiteX5" fmla="*/ 46234 w 59795"/>
              <a:gd name="connsiteY5" fmla="*/ 16188 h 83890"/>
              <a:gd name="connsiteX6" fmla="*/ 58350 w 59795"/>
              <a:gd name="connsiteY6" fmla="*/ 52307 h 83890"/>
              <a:gd name="connsiteX7" fmla="*/ 43357 w 59795"/>
              <a:gd name="connsiteY7" fmla="*/ 82463 h 83890"/>
              <a:gd name="connsiteX8" fmla="*/ 43348 w 59795"/>
              <a:gd name="connsiteY8" fmla="*/ 82463 h 83890"/>
              <a:gd name="connsiteX9" fmla="*/ 35804 w 59795"/>
              <a:gd name="connsiteY9" fmla="*/ 83692 h 8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95" h="83890">
                <a:moveTo>
                  <a:pt x="35804" y="83692"/>
                </a:moveTo>
                <a:cubicBezTo>
                  <a:pt x="25565" y="83692"/>
                  <a:pt x="16468" y="77158"/>
                  <a:pt x="13201" y="67452"/>
                </a:cubicBezTo>
                <a:lnTo>
                  <a:pt x="1085" y="31333"/>
                </a:lnTo>
                <a:cubicBezTo>
                  <a:pt x="-3182" y="18893"/>
                  <a:pt x="3457" y="5358"/>
                  <a:pt x="15897" y="1091"/>
                </a:cubicBezTo>
                <a:cubicBezTo>
                  <a:pt x="28337" y="-3166"/>
                  <a:pt x="41881" y="3463"/>
                  <a:pt x="46139" y="15902"/>
                </a:cubicBezTo>
                <a:cubicBezTo>
                  <a:pt x="46167" y="15998"/>
                  <a:pt x="46205" y="16093"/>
                  <a:pt x="46234" y="16188"/>
                </a:cubicBezTo>
                <a:lnTo>
                  <a:pt x="58350" y="52307"/>
                </a:lnTo>
                <a:cubicBezTo>
                  <a:pt x="62522" y="64775"/>
                  <a:pt x="55807" y="78263"/>
                  <a:pt x="43357" y="82463"/>
                </a:cubicBezTo>
                <a:lnTo>
                  <a:pt x="43348" y="82463"/>
                </a:lnTo>
                <a:cubicBezTo>
                  <a:pt x="40919" y="83273"/>
                  <a:pt x="38366" y="83692"/>
                  <a:pt x="35804" y="836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CC49C9C8-B829-E4EA-3D0C-58F2F78B304C}"/>
              </a:ext>
            </a:extLst>
          </p:cNvPr>
          <p:cNvSpPr/>
          <p:nvPr userDrawn="1"/>
        </p:nvSpPr>
        <p:spPr>
          <a:xfrm flipH="1">
            <a:off x="11193748" y="5005070"/>
            <a:ext cx="58053" cy="84267"/>
          </a:xfrm>
          <a:custGeom>
            <a:avLst/>
            <a:gdLst>
              <a:gd name="connsiteX0" fmla="*/ 33988 w 58053"/>
              <a:gd name="connsiteY0" fmla="*/ 84069 h 84267"/>
              <a:gd name="connsiteX1" fmla="*/ 11118 w 58053"/>
              <a:gd name="connsiteY1" fmla="*/ 66752 h 84267"/>
              <a:gd name="connsiteX2" fmla="*/ 698 w 58053"/>
              <a:gd name="connsiteY2" fmla="*/ 30110 h 84267"/>
              <a:gd name="connsiteX3" fmla="*/ 17129 w 58053"/>
              <a:gd name="connsiteY3" fmla="*/ 706 h 84267"/>
              <a:gd name="connsiteX4" fmla="*/ 46513 w 58053"/>
              <a:gd name="connsiteY4" fmla="*/ 17089 h 84267"/>
              <a:gd name="connsiteX5" fmla="*/ 56934 w 58053"/>
              <a:gd name="connsiteY5" fmla="*/ 53732 h 84267"/>
              <a:gd name="connsiteX6" fmla="*/ 40532 w 58053"/>
              <a:gd name="connsiteY6" fmla="*/ 83145 h 84267"/>
              <a:gd name="connsiteX7" fmla="*/ 40532 w 58053"/>
              <a:gd name="connsiteY7" fmla="*/ 83155 h 84267"/>
              <a:gd name="connsiteX8" fmla="*/ 33988 w 58053"/>
              <a:gd name="connsiteY8" fmla="*/ 84069 h 8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053" h="84267">
                <a:moveTo>
                  <a:pt x="33988" y="84069"/>
                </a:moveTo>
                <a:cubicBezTo>
                  <a:pt x="23358" y="84040"/>
                  <a:pt x="14033" y="76982"/>
                  <a:pt x="11118" y="66752"/>
                </a:cubicBezTo>
                <a:lnTo>
                  <a:pt x="698" y="30110"/>
                </a:lnTo>
                <a:cubicBezTo>
                  <a:pt x="-2883" y="17451"/>
                  <a:pt x="4470" y="4288"/>
                  <a:pt x="17129" y="706"/>
                </a:cubicBezTo>
                <a:cubicBezTo>
                  <a:pt x="29759" y="-2866"/>
                  <a:pt x="42913" y="4459"/>
                  <a:pt x="46513" y="17089"/>
                </a:cubicBezTo>
                <a:lnTo>
                  <a:pt x="56934" y="53732"/>
                </a:lnTo>
                <a:cubicBezTo>
                  <a:pt x="60525" y="66381"/>
                  <a:pt x="53190" y="79554"/>
                  <a:pt x="40532" y="83145"/>
                </a:cubicBezTo>
                <a:cubicBezTo>
                  <a:pt x="40532" y="83155"/>
                  <a:pt x="40532" y="83155"/>
                  <a:pt x="40532" y="83155"/>
                </a:cubicBezTo>
                <a:cubicBezTo>
                  <a:pt x="38408" y="83754"/>
                  <a:pt x="36198" y="84069"/>
                  <a:pt x="33988" y="8406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EBF9A173-2FE7-3413-2351-8AE354F43597}"/>
              </a:ext>
            </a:extLst>
          </p:cNvPr>
          <p:cNvSpPr/>
          <p:nvPr userDrawn="1"/>
        </p:nvSpPr>
        <p:spPr>
          <a:xfrm rot="10800000" flipH="1">
            <a:off x="10473885" y="7166941"/>
            <a:ext cx="200475" cy="332213"/>
          </a:xfrm>
          <a:custGeom>
            <a:avLst/>
            <a:gdLst>
              <a:gd name="connsiteX0" fmla="*/ -208 w 200474"/>
              <a:gd name="connsiteY0" fmla="*/ -198 h 332213"/>
              <a:gd name="connsiteX1" fmla="*/ 200267 w 200474"/>
              <a:gd name="connsiteY1" fmla="*/ -198 h 332213"/>
              <a:gd name="connsiteX2" fmla="*/ 200267 w 200474"/>
              <a:gd name="connsiteY2" fmla="*/ 332016 h 332213"/>
              <a:gd name="connsiteX3" fmla="*/ -208 w 200474"/>
              <a:gd name="connsiteY3" fmla="*/ 332016 h 33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74" h="332213">
                <a:moveTo>
                  <a:pt x="-208" y="-198"/>
                </a:moveTo>
                <a:lnTo>
                  <a:pt x="200267" y="-198"/>
                </a:lnTo>
                <a:lnTo>
                  <a:pt x="200267" y="332016"/>
                </a:lnTo>
                <a:lnTo>
                  <a:pt x="-208" y="33201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BAE3DD64-BE87-ED88-6507-8D901BC86914}"/>
              </a:ext>
            </a:extLst>
          </p:cNvPr>
          <p:cNvSpPr/>
          <p:nvPr userDrawn="1"/>
        </p:nvSpPr>
        <p:spPr>
          <a:xfrm>
            <a:off x="1240493" y="1846556"/>
            <a:ext cx="9320347" cy="2086668"/>
          </a:xfrm>
          <a:prstGeom prst="roundRect">
            <a:avLst>
              <a:gd name="adj" fmla="val 58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CEDDCA4D-330E-B84B-7EB6-5D8BA82B79EE}"/>
              </a:ext>
            </a:extLst>
          </p:cNvPr>
          <p:cNvSpPr/>
          <p:nvPr userDrawn="1"/>
        </p:nvSpPr>
        <p:spPr>
          <a:xfrm flipH="1">
            <a:off x="9089648" y="1481776"/>
            <a:ext cx="1188901" cy="944365"/>
          </a:xfrm>
          <a:custGeom>
            <a:avLst/>
            <a:gdLst>
              <a:gd name="connsiteX0" fmla="*/ 18796 w 1081087"/>
              <a:gd name="connsiteY0" fmla="*/ 858589 h 858726"/>
              <a:gd name="connsiteX1" fmla="*/ 18796 w 1081087"/>
              <a:gd name="connsiteY1" fmla="*/ 107303 h 858726"/>
              <a:gd name="connsiteX2" fmla="*/ 107283 w 1081087"/>
              <a:gd name="connsiteY2" fmla="*/ 18913 h 858726"/>
              <a:gd name="connsiteX3" fmla="*/ 1080834 w 1081087"/>
              <a:gd name="connsiteY3" fmla="*/ 18913 h 858726"/>
              <a:gd name="connsiteX4" fmla="*/ 1080834 w 1081087"/>
              <a:gd name="connsiteY4" fmla="*/ -137 h 858726"/>
              <a:gd name="connsiteX5" fmla="*/ 107283 w 1081087"/>
              <a:gd name="connsiteY5" fmla="*/ -137 h 858726"/>
              <a:gd name="connsiteX6" fmla="*/ -254 w 1081087"/>
              <a:gd name="connsiteY6" fmla="*/ 107303 h 858726"/>
              <a:gd name="connsiteX7" fmla="*/ -254 w 1081087"/>
              <a:gd name="connsiteY7" fmla="*/ 858590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087" h="858726">
                <a:moveTo>
                  <a:pt x="18796" y="858589"/>
                </a:moveTo>
                <a:lnTo>
                  <a:pt x="18796" y="107303"/>
                </a:lnTo>
                <a:cubicBezTo>
                  <a:pt x="18879" y="58483"/>
                  <a:pt x="58463" y="18942"/>
                  <a:pt x="107283" y="18913"/>
                </a:cubicBezTo>
                <a:lnTo>
                  <a:pt x="1080834" y="18913"/>
                </a:lnTo>
                <a:lnTo>
                  <a:pt x="1080834" y="-137"/>
                </a:lnTo>
                <a:lnTo>
                  <a:pt x="107283" y="-137"/>
                </a:lnTo>
                <a:cubicBezTo>
                  <a:pt x="47946" y="-97"/>
                  <a:pt x="-161" y="47966"/>
                  <a:pt x="-254" y="107303"/>
                </a:cubicBezTo>
                <a:lnTo>
                  <a:pt x="-254" y="85859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08529741-8F13-B3A8-6E8C-E7CF666F9C2A}"/>
              </a:ext>
            </a:extLst>
          </p:cNvPr>
          <p:cNvSpPr/>
          <p:nvPr userDrawn="1"/>
        </p:nvSpPr>
        <p:spPr>
          <a:xfrm flipH="1">
            <a:off x="9089649" y="3494582"/>
            <a:ext cx="1188903" cy="944365"/>
          </a:xfrm>
          <a:custGeom>
            <a:avLst/>
            <a:gdLst>
              <a:gd name="connsiteX0" fmla="*/ 86374 w 1081088"/>
              <a:gd name="connsiteY0" fmla="*/ 837047 h 858726"/>
              <a:gd name="connsiteX1" fmla="*/ 18797 w 1081088"/>
              <a:gd name="connsiteY1" fmla="*/ 751052 h 858726"/>
              <a:gd name="connsiteX2" fmla="*/ 18797 w 1081088"/>
              <a:gd name="connsiteY2" fmla="*/ -137 h 858726"/>
              <a:gd name="connsiteX3" fmla="*/ -254 w 1081088"/>
              <a:gd name="connsiteY3" fmla="*/ -137 h 858726"/>
              <a:gd name="connsiteX4" fmla="*/ -254 w 1081088"/>
              <a:gd name="connsiteY4" fmla="*/ 751052 h 858726"/>
              <a:gd name="connsiteX5" fmla="*/ 81858 w 1081088"/>
              <a:gd name="connsiteY5" fmla="*/ 855548 h 858726"/>
              <a:gd name="connsiteX6" fmla="*/ 105856 w 1081088"/>
              <a:gd name="connsiteY6" fmla="*/ 858590 h 858726"/>
              <a:gd name="connsiteX7" fmla="*/ 1080834 w 1081088"/>
              <a:gd name="connsiteY7" fmla="*/ 858590 h 858726"/>
              <a:gd name="connsiteX8" fmla="*/ 1080834 w 1081088"/>
              <a:gd name="connsiteY8" fmla="*/ 839540 h 858726"/>
              <a:gd name="connsiteX9" fmla="*/ 105973 w 1081088"/>
              <a:gd name="connsiteY9" fmla="*/ 839540 h 858726"/>
              <a:gd name="connsiteX10" fmla="*/ 86374 w 1081088"/>
              <a:gd name="connsiteY10" fmla="*/ 837047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088" h="858726">
                <a:moveTo>
                  <a:pt x="86374" y="837047"/>
                </a:moveTo>
                <a:cubicBezTo>
                  <a:pt x="46644" y="827502"/>
                  <a:pt x="18677" y="791912"/>
                  <a:pt x="18797" y="751052"/>
                </a:cubicBezTo>
                <a:lnTo>
                  <a:pt x="18797" y="-137"/>
                </a:lnTo>
                <a:lnTo>
                  <a:pt x="-254" y="-137"/>
                </a:lnTo>
                <a:lnTo>
                  <a:pt x="-254" y="751052"/>
                </a:lnTo>
                <a:cubicBezTo>
                  <a:pt x="-402" y="800702"/>
                  <a:pt x="33581" y="843949"/>
                  <a:pt x="81858" y="855548"/>
                </a:cubicBezTo>
                <a:cubicBezTo>
                  <a:pt x="89715" y="857476"/>
                  <a:pt x="97767" y="858496"/>
                  <a:pt x="105856" y="858590"/>
                </a:cubicBezTo>
                <a:lnTo>
                  <a:pt x="1080834" y="858590"/>
                </a:lnTo>
                <a:lnTo>
                  <a:pt x="1080834" y="839540"/>
                </a:lnTo>
                <a:lnTo>
                  <a:pt x="105973" y="839540"/>
                </a:lnTo>
                <a:cubicBezTo>
                  <a:pt x="99366" y="839456"/>
                  <a:pt x="92791" y="838620"/>
                  <a:pt x="86374" y="83704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FEA3F2FA-9464-E984-3C20-E5A1CA9E0A65}"/>
              </a:ext>
            </a:extLst>
          </p:cNvPr>
          <p:cNvSpPr/>
          <p:nvPr userDrawn="1"/>
        </p:nvSpPr>
        <p:spPr>
          <a:xfrm flipH="1">
            <a:off x="1511027" y="3494582"/>
            <a:ext cx="1188901" cy="944365"/>
          </a:xfrm>
          <a:custGeom>
            <a:avLst/>
            <a:gdLst>
              <a:gd name="connsiteX0" fmla="*/ 1061784 w 1081087"/>
              <a:gd name="connsiteY0" fmla="*/ -137 h 858726"/>
              <a:gd name="connsiteX1" fmla="*/ 1061784 w 1081087"/>
              <a:gd name="connsiteY1" fmla="*/ 751052 h 858726"/>
              <a:gd name="connsiteX2" fmla="*/ 973296 w 1081087"/>
              <a:gd name="connsiteY2" fmla="*/ 839540 h 858726"/>
              <a:gd name="connsiteX3" fmla="*/ -254 w 1081087"/>
              <a:gd name="connsiteY3" fmla="*/ 839540 h 858726"/>
              <a:gd name="connsiteX4" fmla="*/ -254 w 1081087"/>
              <a:gd name="connsiteY4" fmla="*/ 858590 h 858726"/>
              <a:gd name="connsiteX5" fmla="*/ 973296 w 1081087"/>
              <a:gd name="connsiteY5" fmla="*/ 858590 h 858726"/>
              <a:gd name="connsiteX6" fmla="*/ 1080833 w 1081087"/>
              <a:gd name="connsiteY6" fmla="*/ 751052 h 858726"/>
              <a:gd name="connsiteX7" fmla="*/ 1080834 w 1081087"/>
              <a:gd name="connsiteY7" fmla="*/ -137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087" h="858726">
                <a:moveTo>
                  <a:pt x="1061784" y="-137"/>
                </a:moveTo>
                <a:lnTo>
                  <a:pt x="1061784" y="751052"/>
                </a:lnTo>
                <a:cubicBezTo>
                  <a:pt x="1061727" y="799899"/>
                  <a:pt x="1022143" y="839483"/>
                  <a:pt x="973296" y="839540"/>
                </a:cubicBezTo>
                <a:lnTo>
                  <a:pt x="-254" y="839540"/>
                </a:lnTo>
                <a:lnTo>
                  <a:pt x="-254" y="858590"/>
                </a:lnTo>
                <a:lnTo>
                  <a:pt x="973296" y="858590"/>
                </a:lnTo>
                <a:cubicBezTo>
                  <a:pt x="1032660" y="858524"/>
                  <a:pt x="1080767" y="810416"/>
                  <a:pt x="1080833" y="751052"/>
                </a:cubicBezTo>
                <a:lnTo>
                  <a:pt x="1080834" y="-13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D68EE0C9-8A08-D6FB-B298-69F6437AA414}"/>
              </a:ext>
            </a:extLst>
          </p:cNvPr>
          <p:cNvSpPr/>
          <p:nvPr userDrawn="1"/>
        </p:nvSpPr>
        <p:spPr>
          <a:xfrm flipH="1">
            <a:off x="1479603" y="1481775"/>
            <a:ext cx="1188903" cy="944365"/>
          </a:xfrm>
          <a:custGeom>
            <a:avLst/>
            <a:gdLst>
              <a:gd name="connsiteX0" fmla="*/ 1014075 w 1081088"/>
              <a:gd name="connsiteY0" fmla="*/ 28899 h 858726"/>
              <a:gd name="connsiteX1" fmla="*/ 1028181 w 1081088"/>
              <a:gd name="connsiteY1" fmla="*/ 38117 h 858726"/>
              <a:gd name="connsiteX2" fmla="*/ 1061784 w 1081088"/>
              <a:gd name="connsiteY2" fmla="*/ 107303 h 858726"/>
              <a:gd name="connsiteX3" fmla="*/ 1061784 w 1081088"/>
              <a:gd name="connsiteY3" fmla="*/ 858590 h 858726"/>
              <a:gd name="connsiteX4" fmla="*/ 1080834 w 1081088"/>
              <a:gd name="connsiteY4" fmla="*/ 858590 h 858726"/>
              <a:gd name="connsiteX5" fmla="*/ 1080834 w 1081088"/>
              <a:gd name="connsiteY5" fmla="*/ 107303 h 858726"/>
              <a:gd name="connsiteX6" fmla="*/ 1040037 w 1081088"/>
              <a:gd name="connsiteY6" fmla="*/ 23206 h 858726"/>
              <a:gd name="connsiteX7" fmla="*/ 1022852 w 1081088"/>
              <a:gd name="connsiteY7" fmla="*/ 11993 h 858726"/>
              <a:gd name="connsiteX8" fmla="*/ 973296 w 1081088"/>
              <a:gd name="connsiteY8" fmla="*/ -136 h 858726"/>
              <a:gd name="connsiteX9" fmla="*/ -254 w 1081088"/>
              <a:gd name="connsiteY9" fmla="*/ -136 h 858726"/>
              <a:gd name="connsiteX10" fmla="*/ -254 w 1081088"/>
              <a:gd name="connsiteY10" fmla="*/ 18914 h 858726"/>
              <a:gd name="connsiteX11" fmla="*/ 973296 w 1081088"/>
              <a:gd name="connsiteY11" fmla="*/ 18914 h 858726"/>
              <a:gd name="connsiteX12" fmla="*/ 1014075 w 1081088"/>
              <a:gd name="connsiteY12" fmla="*/ 28899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1088" h="858726">
                <a:moveTo>
                  <a:pt x="1014075" y="28899"/>
                </a:moveTo>
                <a:cubicBezTo>
                  <a:pt x="1019073" y="31493"/>
                  <a:pt x="1023799" y="34581"/>
                  <a:pt x="1028181" y="38117"/>
                </a:cubicBezTo>
                <a:cubicBezTo>
                  <a:pt x="1049463" y="54754"/>
                  <a:pt x="1061865" y="80290"/>
                  <a:pt x="1061784" y="107303"/>
                </a:cubicBezTo>
                <a:lnTo>
                  <a:pt x="1061784" y="858590"/>
                </a:lnTo>
                <a:lnTo>
                  <a:pt x="1080834" y="858590"/>
                </a:lnTo>
                <a:lnTo>
                  <a:pt x="1080834" y="107303"/>
                </a:lnTo>
                <a:cubicBezTo>
                  <a:pt x="1080943" y="74477"/>
                  <a:pt x="1065886" y="43440"/>
                  <a:pt x="1040037" y="23206"/>
                </a:cubicBezTo>
                <a:cubicBezTo>
                  <a:pt x="1034696" y="18906"/>
                  <a:pt x="1028939" y="15149"/>
                  <a:pt x="1022852" y="11993"/>
                </a:cubicBezTo>
                <a:cubicBezTo>
                  <a:pt x="1007565" y="3981"/>
                  <a:pt x="990555" y="-182"/>
                  <a:pt x="973296" y="-136"/>
                </a:cubicBezTo>
                <a:lnTo>
                  <a:pt x="-254" y="-136"/>
                </a:lnTo>
                <a:lnTo>
                  <a:pt x="-254" y="18914"/>
                </a:lnTo>
                <a:lnTo>
                  <a:pt x="973296" y="18914"/>
                </a:lnTo>
                <a:cubicBezTo>
                  <a:pt x="987499" y="18876"/>
                  <a:pt x="1001496" y="22304"/>
                  <a:pt x="1014075" y="2889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D296CBF1-62EE-2432-062C-97A80A5EAAFE}"/>
              </a:ext>
            </a:extLst>
          </p:cNvPr>
          <p:cNvSpPr/>
          <p:nvPr userDrawn="1"/>
        </p:nvSpPr>
        <p:spPr>
          <a:xfrm>
            <a:off x="1240492" y="5836707"/>
            <a:ext cx="2335832" cy="488363"/>
          </a:xfrm>
          <a:prstGeom prst="roundRect">
            <a:avLst>
              <a:gd name="adj" fmla="val 133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157B7799-43BC-9C40-0559-888EF64D7482}"/>
              </a:ext>
            </a:extLst>
          </p:cNvPr>
          <p:cNvSpPr/>
          <p:nvPr userDrawn="1"/>
        </p:nvSpPr>
        <p:spPr>
          <a:xfrm>
            <a:off x="9291494" y="189711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DC4848CE-A506-60AD-35D0-D149B274B05B}"/>
              </a:ext>
            </a:extLst>
          </p:cNvPr>
          <p:cNvSpPr/>
          <p:nvPr userDrawn="1"/>
        </p:nvSpPr>
        <p:spPr>
          <a:xfrm>
            <a:off x="9650987" y="189711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8C8A8466-522F-1BEA-78DC-BD1FA35AB0C7}"/>
              </a:ext>
            </a:extLst>
          </p:cNvPr>
          <p:cNvSpPr/>
          <p:nvPr userDrawn="1"/>
        </p:nvSpPr>
        <p:spPr>
          <a:xfrm>
            <a:off x="10010479" y="189711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98FE6771-F049-F67B-0E53-D09E84DD1A1E}"/>
              </a:ext>
            </a:extLst>
          </p:cNvPr>
          <p:cNvSpPr/>
          <p:nvPr userDrawn="1"/>
        </p:nvSpPr>
        <p:spPr>
          <a:xfrm>
            <a:off x="8932001" y="1897113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1" name="文本占位符 36">
            <a:extLst>
              <a:ext uri="{FF2B5EF4-FFF2-40B4-BE49-F238E27FC236}">
                <a16:creationId xmlns:a16="http://schemas.microsoft.com/office/drawing/2014/main" id="{CA2D3CA7-C0A1-08A9-7947-A9C96208C4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2720" y="5928484"/>
            <a:ext cx="1771376" cy="304800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内容占位符 25">
            <a:extLst>
              <a:ext uri="{FF2B5EF4-FFF2-40B4-BE49-F238E27FC236}">
                <a16:creationId xmlns:a16="http://schemas.microsoft.com/office/drawing/2014/main" id="{1BD7B182-FA87-7C65-0C86-B754FFF695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02629" y="2226089"/>
            <a:ext cx="7596075" cy="100686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2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36">
            <a:extLst>
              <a:ext uri="{FF2B5EF4-FFF2-40B4-BE49-F238E27FC236}">
                <a16:creationId xmlns:a16="http://schemas.microsoft.com/office/drawing/2014/main" id="{59D32938-1CC7-68D7-CA3C-35E2094563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57211" y="3292936"/>
            <a:ext cx="3686908" cy="304800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706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09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0260B52-3474-5987-B605-7C040BF803C9}"/>
              </a:ext>
            </a:extLst>
          </p:cNvPr>
          <p:cNvSpPr/>
          <p:nvPr userDrawn="1"/>
        </p:nvSpPr>
        <p:spPr>
          <a:xfrm>
            <a:off x="704959" y="6767147"/>
            <a:ext cx="495443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83DE8B3-3851-123D-4B4A-8CF130D7AABF}"/>
              </a:ext>
            </a:extLst>
          </p:cNvPr>
          <p:cNvSpPr/>
          <p:nvPr userDrawn="1"/>
        </p:nvSpPr>
        <p:spPr>
          <a:xfrm>
            <a:off x="624979" y="7308577"/>
            <a:ext cx="478907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1DF58A6-1495-1929-98F7-119F7A3E6139}"/>
              </a:ext>
            </a:extLst>
          </p:cNvPr>
          <p:cNvSpPr/>
          <p:nvPr userDrawn="1"/>
        </p:nvSpPr>
        <p:spPr>
          <a:xfrm>
            <a:off x="1809821" y="6904645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181206C-89CD-4F5F-2D60-E888E1DD9729}"/>
              </a:ext>
            </a:extLst>
          </p:cNvPr>
          <p:cNvSpPr/>
          <p:nvPr userDrawn="1"/>
        </p:nvSpPr>
        <p:spPr>
          <a:xfrm>
            <a:off x="1804052" y="7438403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FB1E404-BB8E-5AB7-8C10-246A1ECD588C}"/>
              </a:ext>
            </a:extLst>
          </p:cNvPr>
          <p:cNvSpPr/>
          <p:nvPr userDrawn="1"/>
        </p:nvSpPr>
        <p:spPr>
          <a:xfrm>
            <a:off x="845987" y="4512536"/>
            <a:ext cx="1332147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B37D01CA-156C-25AF-E1C0-CD6EE1E3F65A}"/>
              </a:ext>
            </a:extLst>
          </p:cNvPr>
          <p:cNvSpPr/>
          <p:nvPr userDrawn="1"/>
        </p:nvSpPr>
        <p:spPr>
          <a:xfrm>
            <a:off x="1994103" y="3442837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7159A82E-F8D2-08E1-2E31-D4CF45C61FDD}"/>
              </a:ext>
            </a:extLst>
          </p:cNvPr>
          <p:cNvSpPr/>
          <p:nvPr userDrawn="1"/>
        </p:nvSpPr>
        <p:spPr>
          <a:xfrm>
            <a:off x="1388969" y="2151389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5905A81B-AF84-8C05-871E-6F9E9FEB3B89}"/>
              </a:ext>
            </a:extLst>
          </p:cNvPr>
          <p:cNvSpPr/>
          <p:nvPr userDrawn="1"/>
        </p:nvSpPr>
        <p:spPr>
          <a:xfrm>
            <a:off x="1029838" y="2805839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8AC86C35-D437-7FBE-7580-FB8D8B8DEEAD}"/>
              </a:ext>
            </a:extLst>
          </p:cNvPr>
          <p:cNvSpPr/>
          <p:nvPr userDrawn="1"/>
        </p:nvSpPr>
        <p:spPr>
          <a:xfrm>
            <a:off x="1787249" y="3099686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A0572BDB-072B-10FC-0D1E-79AEAF411596}"/>
              </a:ext>
            </a:extLst>
          </p:cNvPr>
          <p:cNvSpPr/>
          <p:nvPr userDrawn="1"/>
        </p:nvSpPr>
        <p:spPr>
          <a:xfrm>
            <a:off x="1792572" y="4152888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4576C001-6A7B-1F6F-FE8D-00409E7D4C75}"/>
              </a:ext>
            </a:extLst>
          </p:cNvPr>
          <p:cNvSpPr/>
          <p:nvPr userDrawn="1"/>
        </p:nvSpPr>
        <p:spPr>
          <a:xfrm>
            <a:off x="1429785" y="3447332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37DBFB5B-BB75-D300-06DC-F1E19BD493AA}"/>
              </a:ext>
            </a:extLst>
          </p:cNvPr>
          <p:cNvSpPr/>
          <p:nvPr userDrawn="1"/>
        </p:nvSpPr>
        <p:spPr>
          <a:xfrm>
            <a:off x="1261553" y="3105556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836945E1-8AE8-2E39-88C9-8796E5F6DB4A}"/>
              </a:ext>
            </a:extLst>
          </p:cNvPr>
          <p:cNvSpPr/>
          <p:nvPr userDrawn="1"/>
        </p:nvSpPr>
        <p:spPr>
          <a:xfrm>
            <a:off x="1315057" y="1987454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49673ED6-C9E7-9A81-5C43-33EF38B14BD4}"/>
              </a:ext>
            </a:extLst>
          </p:cNvPr>
          <p:cNvSpPr/>
          <p:nvPr userDrawn="1"/>
        </p:nvSpPr>
        <p:spPr>
          <a:xfrm>
            <a:off x="186188" y="7707907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FDCF1C5C-6E6C-8C04-1B1A-A3CEAB582268}"/>
              </a:ext>
            </a:extLst>
          </p:cNvPr>
          <p:cNvSpPr/>
          <p:nvPr userDrawn="1"/>
        </p:nvSpPr>
        <p:spPr>
          <a:xfrm>
            <a:off x="3568994" y="1266008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362342C6-EC92-13B5-48C9-AC057C2E74D0}"/>
              </a:ext>
            </a:extLst>
          </p:cNvPr>
          <p:cNvSpPr/>
          <p:nvPr userDrawn="1"/>
        </p:nvSpPr>
        <p:spPr>
          <a:xfrm>
            <a:off x="3687324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55F58957-4554-20CD-7B13-FC59169D8064}"/>
              </a:ext>
            </a:extLst>
          </p:cNvPr>
          <p:cNvSpPr/>
          <p:nvPr userDrawn="1"/>
        </p:nvSpPr>
        <p:spPr>
          <a:xfrm>
            <a:off x="4046817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F91FCDBA-F741-B6AD-B34B-3CD1CED13941}"/>
              </a:ext>
            </a:extLst>
          </p:cNvPr>
          <p:cNvSpPr/>
          <p:nvPr userDrawn="1"/>
        </p:nvSpPr>
        <p:spPr>
          <a:xfrm>
            <a:off x="4406309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C2731D00-DF03-82B2-8662-72BD087BC99F}"/>
              </a:ext>
            </a:extLst>
          </p:cNvPr>
          <p:cNvSpPr/>
          <p:nvPr userDrawn="1"/>
        </p:nvSpPr>
        <p:spPr>
          <a:xfrm>
            <a:off x="8321023" y="963566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5DA3F2A-AD5A-B9A6-4B6B-DE9E3F5A35EE}"/>
              </a:ext>
            </a:extLst>
          </p:cNvPr>
          <p:cNvSpPr/>
          <p:nvPr userDrawn="1"/>
        </p:nvSpPr>
        <p:spPr>
          <a:xfrm>
            <a:off x="8321023" y="1036099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48991164-3327-0CA3-EC3A-057338C6A207}"/>
              </a:ext>
            </a:extLst>
          </p:cNvPr>
          <p:cNvSpPr/>
          <p:nvPr userDrawn="1"/>
        </p:nvSpPr>
        <p:spPr>
          <a:xfrm>
            <a:off x="8321023" y="1108631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EA8A50C2-67EE-0AF4-7828-368E58E78D80}"/>
              </a:ext>
            </a:extLst>
          </p:cNvPr>
          <p:cNvSpPr/>
          <p:nvPr userDrawn="1"/>
        </p:nvSpPr>
        <p:spPr>
          <a:xfrm>
            <a:off x="4765803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A5A175D-217B-CA5C-AD2C-E65A3B913561}"/>
              </a:ext>
            </a:extLst>
          </p:cNvPr>
          <p:cNvGrpSpPr/>
          <p:nvPr userDrawn="1"/>
        </p:nvGrpSpPr>
        <p:grpSpPr>
          <a:xfrm>
            <a:off x="3565140" y="2070126"/>
            <a:ext cx="707865" cy="707865"/>
            <a:chOff x="3565140" y="2070126"/>
            <a:chExt cx="707865" cy="707865"/>
          </a:xfrm>
        </p:grpSpPr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352BFE8-224F-EA2C-AF45-06B65C866D9E}"/>
                </a:ext>
              </a:extLst>
            </p:cNvPr>
            <p:cNvSpPr/>
            <p:nvPr userDrawn="1"/>
          </p:nvSpPr>
          <p:spPr>
            <a:xfrm>
              <a:off x="3947890" y="2347945"/>
              <a:ext cx="151073" cy="216114"/>
            </a:xfrm>
            <a:custGeom>
              <a:avLst/>
              <a:gdLst>
                <a:gd name="connsiteX0" fmla="*/ 2726 w 151073"/>
                <a:gd name="connsiteY0" fmla="*/ 203825 h 216114"/>
                <a:gd name="connsiteX1" fmla="*/ 138343 w 151073"/>
                <a:gd name="connsiteY1" fmla="*/ 4514 h 216114"/>
                <a:gd name="connsiteX2" fmla="*/ 150726 w 151073"/>
                <a:gd name="connsiteY2" fmla="*/ 7772 h 216114"/>
                <a:gd name="connsiteX3" fmla="*/ 9184 w 151073"/>
                <a:gd name="connsiteY3" fmla="*/ 214874 h 216114"/>
                <a:gd name="connsiteX4" fmla="*/ 2726 w 151073"/>
                <a:gd name="connsiteY4" fmla="*/ 203825 h 2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73" h="216114">
                  <a:moveTo>
                    <a:pt x="2726" y="203825"/>
                  </a:moveTo>
                  <a:cubicBezTo>
                    <a:pt x="71392" y="156810"/>
                    <a:pt x="119817" y="85648"/>
                    <a:pt x="138343" y="4514"/>
                  </a:cubicBezTo>
                  <a:cubicBezTo>
                    <a:pt x="140172" y="-3525"/>
                    <a:pt x="152555" y="-258"/>
                    <a:pt x="150726" y="7772"/>
                  </a:cubicBezTo>
                  <a:cubicBezTo>
                    <a:pt x="131295" y="92163"/>
                    <a:pt x="80746" y="166116"/>
                    <a:pt x="9184" y="214874"/>
                  </a:cubicBezTo>
                  <a:cubicBezTo>
                    <a:pt x="2355" y="219522"/>
                    <a:pt x="-4065" y="208445"/>
                    <a:pt x="2726" y="2038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2D71AB93-FAA0-151F-E1C3-4E477CC0EC39}"/>
                </a:ext>
              </a:extLst>
            </p:cNvPr>
            <p:cNvSpPr/>
            <p:nvPr userDrawn="1"/>
          </p:nvSpPr>
          <p:spPr>
            <a:xfrm>
              <a:off x="3565140" y="2070126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6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4"/>
                    <a:pt x="549404" y="707866"/>
                    <a:pt x="353933" y="707866"/>
                  </a:cubicBezTo>
                  <a:cubicBezTo>
                    <a:pt x="158461" y="707866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0FACE7B-8303-3AEA-1D83-E9F3A2E95FC3}"/>
                </a:ext>
              </a:extLst>
            </p:cNvPr>
            <p:cNvSpPr txBox="1"/>
            <p:nvPr userDrawn="1"/>
          </p:nvSpPr>
          <p:spPr>
            <a:xfrm>
              <a:off x="3768670" y="2079362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1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E5E45F6-8D26-3765-33D0-A5CE1A53E4BE}"/>
              </a:ext>
            </a:extLst>
          </p:cNvPr>
          <p:cNvGrpSpPr/>
          <p:nvPr userDrawn="1"/>
        </p:nvGrpSpPr>
        <p:grpSpPr>
          <a:xfrm>
            <a:off x="3565140" y="7000042"/>
            <a:ext cx="707865" cy="707865"/>
            <a:chOff x="3565140" y="7000042"/>
            <a:chExt cx="707865" cy="707865"/>
          </a:xfrm>
        </p:grpSpPr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35ADA912-579D-C5C1-7C60-6D07D3067BDF}"/>
                </a:ext>
              </a:extLst>
            </p:cNvPr>
            <p:cNvSpPr/>
            <p:nvPr userDrawn="1"/>
          </p:nvSpPr>
          <p:spPr>
            <a:xfrm>
              <a:off x="3565140" y="7000042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4E97FE6-AE55-4861-4E3E-48A8E16D4225}"/>
                </a:ext>
              </a:extLst>
            </p:cNvPr>
            <p:cNvSpPr txBox="1"/>
            <p:nvPr userDrawn="1"/>
          </p:nvSpPr>
          <p:spPr>
            <a:xfrm>
              <a:off x="3756180" y="7015417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>
                  <a:solidFill>
                    <a:schemeClr val="bg2"/>
                  </a:solidFill>
                  <a:latin typeface="+mj-lt"/>
                </a:rPr>
                <a:t>4</a:t>
              </a:r>
              <a:endParaRPr lang="zh-CN" altLang="en-US" sz="4400" b="1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6923988-E12C-2A45-E16C-600280A6DB52}"/>
              </a:ext>
            </a:extLst>
          </p:cNvPr>
          <p:cNvGrpSpPr/>
          <p:nvPr userDrawn="1"/>
        </p:nvGrpSpPr>
        <p:grpSpPr>
          <a:xfrm>
            <a:off x="3565140" y="5356736"/>
            <a:ext cx="707865" cy="707865"/>
            <a:chOff x="3565140" y="5139766"/>
            <a:chExt cx="707865" cy="707865"/>
          </a:xfrm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5EA5437-17F1-5A71-C7E0-B80BF55D51AA}"/>
                </a:ext>
              </a:extLst>
            </p:cNvPr>
            <p:cNvSpPr/>
            <p:nvPr userDrawn="1"/>
          </p:nvSpPr>
          <p:spPr>
            <a:xfrm>
              <a:off x="3565140" y="5139766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70ED52F-350C-B173-73D2-DA1B624825AD}"/>
                </a:ext>
              </a:extLst>
            </p:cNvPr>
            <p:cNvSpPr txBox="1"/>
            <p:nvPr userDrawn="1"/>
          </p:nvSpPr>
          <p:spPr>
            <a:xfrm>
              <a:off x="3763824" y="5155141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3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4D32123-8ABA-147B-B562-85403F7372E0}"/>
              </a:ext>
            </a:extLst>
          </p:cNvPr>
          <p:cNvGrpSpPr/>
          <p:nvPr userDrawn="1"/>
        </p:nvGrpSpPr>
        <p:grpSpPr>
          <a:xfrm>
            <a:off x="3565140" y="3713431"/>
            <a:ext cx="707865" cy="707865"/>
            <a:chOff x="3565140" y="3821741"/>
            <a:chExt cx="707865" cy="707865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9EECD497-F8DF-86EF-0676-A6F0627A3411}"/>
                </a:ext>
              </a:extLst>
            </p:cNvPr>
            <p:cNvSpPr/>
            <p:nvPr userDrawn="1"/>
          </p:nvSpPr>
          <p:spPr>
            <a:xfrm>
              <a:off x="3565140" y="3821741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CF4909E-88BF-5A00-15ED-765488306D9D}"/>
                </a:ext>
              </a:extLst>
            </p:cNvPr>
            <p:cNvSpPr txBox="1"/>
            <p:nvPr userDrawn="1"/>
          </p:nvSpPr>
          <p:spPr>
            <a:xfrm>
              <a:off x="3768668" y="3832861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2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73" name="文本占位符 41">
            <a:extLst>
              <a:ext uri="{FF2B5EF4-FFF2-40B4-BE49-F238E27FC236}">
                <a16:creationId xmlns:a16="http://schemas.microsoft.com/office/drawing/2014/main" id="{79FDDA41-EE17-8F55-FC4C-1D048626F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424" y="2186377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4" name="文本占位符 41">
            <a:extLst>
              <a:ext uri="{FF2B5EF4-FFF2-40B4-BE49-F238E27FC236}">
                <a16:creationId xmlns:a16="http://schemas.microsoft.com/office/drawing/2014/main" id="{F7DA9385-F17E-4057-E405-A54CB2A02A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21" y="3832708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5" name="文本占位符 41">
            <a:extLst>
              <a:ext uri="{FF2B5EF4-FFF2-40B4-BE49-F238E27FC236}">
                <a16:creationId xmlns:a16="http://schemas.microsoft.com/office/drawing/2014/main" id="{3375F110-71D8-5B68-DA25-34653A3EAB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2421" y="5479039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6" name="文本占位符 41">
            <a:extLst>
              <a:ext uri="{FF2B5EF4-FFF2-40B4-BE49-F238E27FC236}">
                <a16:creationId xmlns:a16="http://schemas.microsoft.com/office/drawing/2014/main" id="{98C391D5-C9D5-91F4-2107-759BD71C7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423" y="7125370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A5999EF-73CE-6F0A-CC4E-38F3E80700C4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6233740-594D-6EAD-5E0B-5A75D7BFE04D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FADEAAFA-E1A2-C17A-3AD1-D19850C06B0C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DEF5A23C-99EF-1EF5-A224-AD056919DF41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2916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DEB26782-B798-721E-BD55-9779BA010CFB}"/>
              </a:ext>
            </a:extLst>
          </p:cNvPr>
          <p:cNvSpPr/>
          <p:nvPr userDrawn="1"/>
        </p:nvSpPr>
        <p:spPr>
          <a:xfrm>
            <a:off x="704959" y="6767147"/>
            <a:ext cx="495443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31914E9D-C2D8-A289-BAFB-6D61AA836215}"/>
              </a:ext>
            </a:extLst>
          </p:cNvPr>
          <p:cNvSpPr/>
          <p:nvPr userDrawn="1"/>
        </p:nvSpPr>
        <p:spPr>
          <a:xfrm>
            <a:off x="624979" y="7308577"/>
            <a:ext cx="478907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19E770E9-ED33-C2E0-ACFD-111005D4F7B3}"/>
              </a:ext>
            </a:extLst>
          </p:cNvPr>
          <p:cNvSpPr/>
          <p:nvPr userDrawn="1"/>
        </p:nvSpPr>
        <p:spPr>
          <a:xfrm>
            <a:off x="1809821" y="6904645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95D9412E-DE58-179A-FAE0-D1062F2A3BCE}"/>
              </a:ext>
            </a:extLst>
          </p:cNvPr>
          <p:cNvSpPr/>
          <p:nvPr userDrawn="1"/>
        </p:nvSpPr>
        <p:spPr>
          <a:xfrm>
            <a:off x="1804052" y="7438403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1BEF153A-2635-AF0D-0A93-CCF539879C84}"/>
              </a:ext>
            </a:extLst>
          </p:cNvPr>
          <p:cNvSpPr/>
          <p:nvPr userDrawn="1"/>
        </p:nvSpPr>
        <p:spPr>
          <a:xfrm>
            <a:off x="845987" y="4512536"/>
            <a:ext cx="1332147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AA554013-F08D-DF8E-C9CA-E310D68F0B0D}"/>
              </a:ext>
            </a:extLst>
          </p:cNvPr>
          <p:cNvSpPr/>
          <p:nvPr userDrawn="1"/>
        </p:nvSpPr>
        <p:spPr>
          <a:xfrm>
            <a:off x="1994103" y="3442837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556DD349-5AAC-D51F-9FBE-1BC5253540C3}"/>
              </a:ext>
            </a:extLst>
          </p:cNvPr>
          <p:cNvSpPr/>
          <p:nvPr userDrawn="1"/>
        </p:nvSpPr>
        <p:spPr>
          <a:xfrm>
            <a:off x="1388969" y="2151389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3871190A-5F50-E798-E731-25AA0997C2FA}"/>
              </a:ext>
            </a:extLst>
          </p:cNvPr>
          <p:cNvSpPr/>
          <p:nvPr userDrawn="1"/>
        </p:nvSpPr>
        <p:spPr>
          <a:xfrm>
            <a:off x="1029838" y="2805839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EEA77E08-85E3-EC7A-62BD-70654E7D9C4A}"/>
              </a:ext>
            </a:extLst>
          </p:cNvPr>
          <p:cNvSpPr/>
          <p:nvPr userDrawn="1"/>
        </p:nvSpPr>
        <p:spPr>
          <a:xfrm>
            <a:off x="1787249" y="3099686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B4630DC2-695B-61EF-191E-73DC282CFE36}"/>
              </a:ext>
            </a:extLst>
          </p:cNvPr>
          <p:cNvSpPr/>
          <p:nvPr userDrawn="1"/>
        </p:nvSpPr>
        <p:spPr>
          <a:xfrm>
            <a:off x="1792572" y="4152888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3088ABBD-8220-5A1A-2DD5-47C072D469A5}"/>
              </a:ext>
            </a:extLst>
          </p:cNvPr>
          <p:cNvSpPr/>
          <p:nvPr userDrawn="1"/>
        </p:nvSpPr>
        <p:spPr>
          <a:xfrm>
            <a:off x="1429785" y="3447332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C2F5BF54-290F-3EB7-C700-C8280C20EE8D}"/>
              </a:ext>
            </a:extLst>
          </p:cNvPr>
          <p:cNvSpPr/>
          <p:nvPr userDrawn="1"/>
        </p:nvSpPr>
        <p:spPr>
          <a:xfrm>
            <a:off x="1261553" y="3105556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FEEDA08E-17F8-86BB-C771-450CFB2CFB38}"/>
              </a:ext>
            </a:extLst>
          </p:cNvPr>
          <p:cNvSpPr/>
          <p:nvPr userDrawn="1"/>
        </p:nvSpPr>
        <p:spPr>
          <a:xfrm>
            <a:off x="1315057" y="1987454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4036C483-1993-4FCB-877B-F2A826448876}"/>
              </a:ext>
            </a:extLst>
          </p:cNvPr>
          <p:cNvSpPr/>
          <p:nvPr userDrawn="1"/>
        </p:nvSpPr>
        <p:spPr>
          <a:xfrm>
            <a:off x="186188" y="7707907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B95ECF2D-02BF-B583-6921-C610384A37E7}"/>
              </a:ext>
            </a:extLst>
          </p:cNvPr>
          <p:cNvSpPr/>
          <p:nvPr userDrawn="1"/>
        </p:nvSpPr>
        <p:spPr>
          <a:xfrm>
            <a:off x="3568994" y="1266008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0F0EBEB0-1F20-2824-7F74-D28B16E6ADE3}"/>
              </a:ext>
            </a:extLst>
          </p:cNvPr>
          <p:cNvSpPr/>
          <p:nvPr userDrawn="1"/>
        </p:nvSpPr>
        <p:spPr>
          <a:xfrm>
            <a:off x="3687324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A73F4500-B6FD-0809-01F9-3B0926EA07A4}"/>
              </a:ext>
            </a:extLst>
          </p:cNvPr>
          <p:cNvSpPr/>
          <p:nvPr userDrawn="1"/>
        </p:nvSpPr>
        <p:spPr>
          <a:xfrm>
            <a:off x="4046817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E3B6905-9D7B-2DE6-15D8-24B214394A8E}"/>
              </a:ext>
            </a:extLst>
          </p:cNvPr>
          <p:cNvSpPr/>
          <p:nvPr userDrawn="1"/>
        </p:nvSpPr>
        <p:spPr>
          <a:xfrm>
            <a:off x="4406309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B7CC9B8F-8D3F-236B-1310-1551DB8329EA}"/>
              </a:ext>
            </a:extLst>
          </p:cNvPr>
          <p:cNvSpPr/>
          <p:nvPr userDrawn="1"/>
        </p:nvSpPr>
        <p:spPr>
          <a:xfrm>
            <a:off x="8321023" y="963566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048B4204-E4B0-33CF-7B2E-F5FB22FA2BE2}"/>
              </a:ext>
            </a:extLst>
          </p:cNvPr>
          <p:cNvSpPr/>
          <p:nvPr userDrawn="1"/>
        </p:nvSpPr>
        <p:spPr>
          <a:xfrm>
            <a:off x="8321023" y="1036099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4185901-ADB6-5A66-BF04-DBB2159475A4}"/>
              </a:ext>
            </a:extLst>
          </p:cNvPr>
          <p:cNvSpPr/>
          <p:nvPr userDrawn="1"/>
        </p:nvSpPr>
        <p:spPr>
          <a:xfrm>
            <a:off x="8321023" y="1108631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ED506F41-9BF1-F65B-F741-E2A645983F12}"/>
              </a:ext>
            </a:extLst>
          </p:cNvPr>
          <p:cNvSpPr/>
          <p:nvPr userDrawn="1"/>
        </p:nvSpPr>
        <p:spPr>
          <a:xfrm>
            <a:off x="4765803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C44321A-DE85-87A6-C181-3979DEFEB92A}"/>
              </a:ext>
            </a:extLst>
          </p:cNvPr>
          <p:cNvGrpSpPr/>
          <p:nvPr userDrawn="1"/>
        </p:nvGrpSpPr>
        <p:grpSpPr>
          <a:xfrm>
            <a:off x="3565140" y="2070126"/>
            <a:ext cx="707865" cy="707865"/>
            <a:chOff x="3565140" y="2070126"/>
            <a:chExt cx="707865" cy="707865"/>
          </a:xfrm>
        </p:grpSpPr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310B59C3-C1C6-FD58-8CD6-BA199538F627}"/>
                </a:ext>
              </a:extLst>
            </p:cNvPr>
            <p:cNvSpPr/>
            <p:nvPr userDrawn="1"/>
          </p:nvSpPr>
          <p:spPr>
            <a:xfrm>
              <a:off x="3947890" y="2347945"/>
              <a:ext cx="151073" cy="216114"/>
            </a:xfrm>
            <a:custGeom>
              <a:avLst/>
              <a:gdLst>
                <a:gd name="connsiteX0" fmla="*/ 2726 w 151073"/>
                <a:gd name="connsiteY0" fmla="*/ 203825 h 216114"/>
                <a:gd name="connsiteX1" fmla="*/ 138343 w 151073"/>
                <a:gd name="connsiteY1" fmla="*/ 4514 h 216114"/>
                <a:gd name="connsiteX2" fmla="*/ 150726 w 151073"/>
                <a:gd name="connsiteY2" fmla="*/ 7772 h 216114"/>
                <a:gd name="connsiteX3" fmla="*/ 9184 w 151073"/>
                <a:gd name="connsiteY3" fmla="*/ 214874 h 216114"/>
                <a:gd name="connsiteX4" fmla="*/ 2726 w 151073"/>
                <a:gd name="connsiteY4" fmla="*/ 203825 h 2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73" h="216114">
                  <a:moveTo>
                    <a:pt x="2726" y="203825"/>
                  </a:moveTo>
                  <a:cubicBezTo>
                    <a:pt x="71392" y="156810"/>
                    <a:pt x="119817" y="85648"/>
                    <a:pt x="138343" y="4514"/>
                  </a:cubicBezTo>
                  <a:cubicBezTo>
                    <a:pt x="140172" y="-3525"/>
                    <a:pt x="152555" y="-258"/>
                    <a:pt x="150726" y="7772"/>
                  </a:cubicBezTo>
                  <a:cubicBezTo>
                    <a:pt x="131295" y="92163"/>
                    <a:pt x="80746" y="166116"/>
                    <a:pt x="9184" y="214874"/>
                  </a:cubicBezTo>
                  <a:cubicBezTo>
                    <a:pt x="2355" y="219522"/>
                    <a:pt x="-4065" y="208445"/>
                    <a:pt x="2726" y="2038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35FF43E6-6B39-44B4-DB5D-1F0098F9268D}"/>
                </a:ext>
              </a:extLst>
            </p:cNvPr>
            <p:cNvSpPr/>
            <p:nvPr userDrawn="1"/>
          </p:nvSpPr>
          <p:spPr>
            <a:xfrm>
              <a:off x="3565140" y="2070126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6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4"/>
                    <a:pt x="549404" y="707866"/>
                    <a:pt x="353933" y="707866"/>
                  </a:cubicBezTo>
                  <a:cubicBezTo>
                    <a:pt x="158461" y="707866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DF3C49C-89A1-C835-25BF-40418DCFD93C}"/>
                </a:ext>
              </a:extLst>
            </p:cNvPr>
            <p:cNvSpPr txBox="1"/>
            <p:nvPr userDrawn="1"/>
          </p:nvSpPr>
          <p:spPr>
            <a:xfrm>
              <a:off x="3768670" y="2079362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1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9E97956-DC22-E44E-81A7-45E1312C0227}"/>
              </a:ext>
            </a:extLst>
          </p:cNvPr>
          <p:cNvGrpSpPr/>
          <p:nvPr userDrawn="1"/>
        </p:nvGrpSpPr>
        <p:grpSpPr>
          <a:xfrm>
            <a:off x="3565140" y="7000042"/>
            <a:ext cx="707865" cy="707865"/>
            <a:chOff x="3565140" y="7000042"/>
            <a:chExt cx="707865" cy="707865"/>
          </a:xfrm>
          <a:solidFill>
            <a:srgbClr val="D7D7D7"/>
          </a:solidFill>
        </p:grpSpPr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A0D9C4C4-A824-096F-84C3-BB7344DEB8FA}"/>
                </a:ext>
              </a:extLst>
            </p:cNvPr>
            <p:cNvSpPr/>
            <p:nvPr userDrawn="1"/>
          </p:nvSpPr>
          <p:spPr>
            <a:xfrm>
              <a:off x="3565140" y="7000042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117853E-53DE-F103-1FDE-9A0261633FA4}"/>
                </a:ext>
              </a:extLst>
            </p:cNvPr>
            <p:cNvSpPr txBox="1"/>
            <p:nvPr userDrawn="1"/>
          </p:nvSpPr>
          <p:spPr>
            <a:xfrm>
              <a:off x="3756180" y="7015417"/>
              <a:ext cx="314189" cy="677108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>
                  <a:solidFill>
                    <a:schemeClr val="bg2"/>
                  </a:solidFill>
                  <a:latin typeface="+mj-lt"/>
                </a:rPr>
                <a:t>4</a:t>
              </a:r>
              <a:endParaRPr lang="zh-CN" altLang="en-US" sz="4400" b="1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FE2F9499-0171-00DC-8710-E7C93232971F}"/>
              </a:ext>
            </a:extLst>
          </p:cNvPr>
          <p:cNvGrpSpPr/>
          <p:nvPr userDrawn="1"/>
        </p:nvGrpSpPr>
        <p:grpSpPr>
          <a:xfrm>
            <a:off x="3565140" y="5356736"/>
            <a:ext cx="707865" cy="707865"/>
            <a:chOff x="3565140" y="5139766"/>
            <a:chExt cx="707865" cy="707865"/>
          </a:xfrm>
          <a:solidFill>
            <a:srgbClr val="D7D7D7"/>
          </a:solidFill>
        </p:grpSpPr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4834731B-50E2-0180-0A0C-F01FB0436503}"/>
                </a:ext>
              </a:extLst>
            </p:cNvPr>
            <p:cNvSpPr/>
            <p:nvPr userDrawn="1"/>
          </p:nvSpPr>
          <p:spPr>
            <a:xfrm>
              <a:off x="3565140" y="5139766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710FEF4-9CE6-09A2-7119-AB6E524E9888}"/>
                </a:ext>
              </a:extLst>
            </p:cNvPr>
            <p:cNvSpPr txBox="1"/>
            <p:nvPr userDrawn="1"/>
          </p:nvSpPr>
          <p:spPr>
            <a:xfrm>
              <a:off x="3763824" y="5155141"/>
              <a:ext cx="314189" cy="677108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3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8128D3A-2E18-5054-1414-901FB6555A01}"/>
              </a:ext>
            </a:extLst>
          </p:cNvPr>
          <p:cNvGrpSpPr/>
          <p:nvPr userDrawn="1"/>
        </p:nvGrpSpPr>
        <p:grpSpPr>
          <a:xfrm>
            <a:off x="3565140" y="3713431"/>
            <a:ext cx="707865" cy="707865"/>
            <a:chOff x="3565140" y="3821741"/>
            <a:chExt cx="707865" cy="707865"/>
          </a:xfrm>
        </p:grpSpPr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4D1B9F2B-218A-4B58-2F3C-36E363DBE3A7}"/>
                </a:ext>
              </a:extLst>
            </p:cNvPr>
            <p:cNvSpPr/>
            <p:nvPr userDrawn="1"/>
          </p:nvSpPr>
          <p:spPr>
            <a:xfrm>
              <a:off x="3565140" y="3821741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rgbClr val="D7D7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DA91215-E064-5C1F-3188-BE0642667A3B}"/>
                </a:ext>
              </a:extLst>
            </p:cNvPr>
            <p:cNvSpPr txBox="1"/>
            <p:nvPr userDrawn="1"/>
          </p:nvSpPr>
          <p:spPr>
            <a:xfrm>
              <a:off x="3768668" y="3832861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2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117" name="文本占位符 41">
            <a:extLst>
              <a:ext uri="{FF2B5EF4-FFF2-40B4-BE49-F238E27FC236}">
                <a16:creationId xmlns:a16="http://schemas.microsoft.com/office/drawing/2014/main" id="{353C6818-147D-C0E5-A61B-12D6DD45C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424" y="2186377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8" name="文本占位符 41">
            <a:extLst>
              <a:ext uri="{FF2B5EF4-FFF2-40B4-BE49-F238E27FC236}">
                <a16:creationId xmlns:a16="http://schemas.microsoft.com/office/drawing/2014/main" id="{D853DB96-7712-5CBF-0113-4EAB7AF3E7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21" y="3832708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9" name="文本占位符 41">
            <a:extLst>
              <a:ext uri="{FF2B5EF4-FFF2-40B4-BE49-F238E27FC236}">
                <a16:creationId xmlns:a16="http://schemas.microsoft.com/office/drawing/2014/main" id="{B5E5CD9E-B767-ED74-29F8-CC4B1C59C5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2421" y="5479039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0" name="文本占位符 41">
            <a:extLst>
              <a:ext uri="{FF2B5EF4-FFF2-40B4-BE49-F238E27FC236}">
                <a16:creationId xmlns:a16="http://schemas.microsoft.com/office/drawing/2014/main" id="{C97D74C2-62D2-9079-C3DD-E4EA2FF9A1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423" y="7125370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5A70FEE-7A94-69C3-17EC-B0CDEF792F4C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A3C3D011-369D-42B3-3913-E5BF59B10631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53220EFA-3E39-73DA-4AAF-8C7BE5DEEC10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D3DAB2F8-B33A-8447-4357-BF7F730391E4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9674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E1C533B-36D8-2A59-203B-97A6916F72D5}"/>
              </a:ext>
            </a:extLst>
          </p:cNvPr>
          <p:cNvSpPr/>
          <p:nvPr userDrawn="1"/>
        </p:nvSpPr>
        <p:spPr>
          <a:xfrm>
            <a:off x="704959" y="6767147"/>
            <a:ext cx="495443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F7D2F9F-321A-845B-A824-74C04ED45711}"/>
              </a:ext>
            </a:extLst>
          </p:cNvPr>
          <p:cNvSpPr/>
          <p:nvPr userDrawn="1"/>
        </p:nvSpPr>
        <p:spPr>
          <a:xfrm>
            <a:off x="624979" y="7308577"/>
            <a:ext cx="478907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25BB909-9D24-6AF9-A5FF-7F52663AD36D}"/>
              </a:ext>
            </a:extLst>
          </p:cNvPr>
          <p:cNvSpPr/>
          <p:nvPr userDrawn="1"/>
        </p:nvSpPr>
        <p:spPr>
          <a:xfrm>
            <a:off x="1809821" y="6904645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19072AD-4147-AF42-3912-F67E4F69FB2C}"/>
              </a:ext>
            </a:extLst>
          </p:cNvPr>
          <p:cNvSpPr/>
          <p:nvPr userDrawn="1"/>
        </p:nvSpPr>
        <p:spPr>
          <a:xfrm>
            <a:off x="1804052" y="7438403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7845EDF-CF94-2292-17B2-BAE05D4BC34C}"/>
              </a:ext>
            </a:extLst>
          </p:cNvPr>
          <p:cNvSpPr/>
          <p:nvPr userDrawn="1"/>
        </p:nvSpPr>
        <p:spPr>
          <a:xfrm>
            <a:off x="845987" y="4512536"/>
            <a:ext cx="1332147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C28D6B1-97D5-ABE8-0C7C-D459558FCBA7}"/>
              </a:ext>
            </a:extLst>
          </p:cNvPr>
          <p:cNvSpPr/>
          <p:nvPr userDrawn="1"/>
        </p:nvSpPr>
        <p:spPr>
          <a:xfrm>
            <a:off x="1994103" y="3442837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49ECBD7-1ECA-650C-AD2C-E08E57E402FC}"/>
              </a:ext>
            </a:extLst>
          </p:cNvPr>
          <p:cNvSpPr/>
          <p:nvPr userDrawn="1"/>
        </p:nvSpPr>
        <p:spPr>
          <a:xfrm>
            <a:off x="1388969" y="2151389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D55F18EA-3EBE-CF20-4F68-C6FE4AACC7EA}"/>
              </a:ext>
            </a:extLst>
          </p:cNvPr>
          <p:cNvSpPr/>
          <p:nvPr userDrawn="1"/>
        </p:nvSpPr>
        <p:spPr>
          <a:xfrm>
            <a:off x="1029838" y="2805839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F3030EE-7DF7-09BA-A405-2F294FE20533}"/>
              </a:ext>
            </a:extLst>
          </p:cNvPr>
          <p:cNvSpPr/>
          <p:nvPr userDrawn="1"/>
        </p:nvSpPr>
        <p:spPr>
          <a:xfrm>
            <a:off x="1787249" y="3099686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3304005A-8E22-07A5-FBEB-57DDB98EDCF6}"/>
              </a:ext>
            </a:extLst>
          </p:cNvPr>
          <p:cNvSpPr/>
          <p:nvPr userDrawn="1"/>
        </p:nvSpPr>
        <p:spPr>
          <a:xfrm>
            <a:off x="1792572" y="4152888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62A8DC1-7C0A-82A1-612A-D19ABDED3926}"/>
              </a:ext>
            </a:extLst>
          </p:cNvPr>
          <p:cNvSpPr/>
          <p:nvPr userDrawn="1"/>
        </p:nvSpPr>
        <p:spPr>
          <a:xfrm>
            <a:off x="1429785" y="3447332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969C0D45-B5E2-F662-E6E0-EA0B2E7397ED}"/>
              </a:ext>
            </a:extLst>
          </p:cNvPr>
          <p:cNvSpPr/>
          <p:nvPr userDrawn="1"/>
        </p:nvSpPr>
        <p:spPr>
          <a:xfrm>
            <a:off x="1261553" y="3105556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805FC363-FB1F-B843-5560-60FC391CF67A}"/>
              </a:ext>
            </a:extLst>
          </p:cNvPr>
          <p:cNvSpPr/>
          <p:nvPr userDrawn="1"/>
        </p:nvSpPr>
        <p:spPr>
          <a:xfrm>
            <a:off x="1315057" y="1987454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49284B8-E2EC-2D0C-EA63-6C2C81394E8D}"/>
              </a:ext>
            </a:extLst>
          </p:cNvPr>
          <p:cNvSpPr/>
          <p:nvPr userDrawn="1"/>
        </p:nvSpPr>
        <p:spPr>
          <a:xfrm>
            <a:off x="186188" y="7707907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1C356B8A-FA89-C249-2DBC-1DCE7CD98AA9}"/>
              </a:ext>
            </a:extLst>
          </p:cNvPr>
          <p:cNvSpPr/>
          <p:nvPr userDrawn="1"/>
        </p:nvSpPr>
        <p:spPr>
          <a:xfrm>
            <a:off x="3568994" y="1266008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5D314D63-E317-0596-7037-0D4BFC5EBEAF}"/>
              </a:ext>
            </a:extLst>
          </p:cNvPr>
          <p:cNvSpPr/>
          <p:nvPr userDrawn="1"/>
        </p:nvSpPr>
        <p:spPr>
          <a:xfrm>
            <a:off x="3687324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7AFB20D3-535B-015E-0ED4-12B52838B8FE}"/>
              </a:ext>
            </a:extLst>
          </p:cNvPr>
          <p:cNvSpPr/>
          <p:nvPr userDrawn="1"/>
        </p:nvSpPr>
        <p:spPr>
          <a:xfrm>
            <a:off x="4046817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5F130B58-C3C6-227D-A5C7-02CDCD1AF3C1}"/>
              </a:ext>
            </a:extLst>
          </p:cNvPr>
          <p:cNvSpPr/>
          <p:nvPr userDrawn="1"/>
        </p:nvSpPr>
        <p:spPr>
          <a:xfrm>
            <a:off x="4406309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8888A83-C35C-D2DF-348A-0742B50BCE4A}"/>
              </a:ext>
            </a:extLst>
          </p:cNvPr>
          <p:cNvSpPr/>
          <p:nvPr userDrawn="1"/>
        </p:nvSpPr>
        <p:spPr>
          <a:xfrm>
            <a:off x="8321023" y="963566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1085745A-512F-B11C-F29C-5954353D8BD5}"/>
              </a:ext>
            </a:extLst>
          </p:cNvPr>
          <p:cNvSpPr/>
          <p:nvPr userDrawn="1"/>
        </p:nvSpPr>
        <p:spPr>
          <a:xfrm>
            <a:off x="8321023" y="1036099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D44B886-D696-6CA2-B8A8-0462A1FC5FB8}"/>
              </a:ext>
            </a:extLst>
          </p:cNvPr>
          <p:cNvSpPr/>
          <p:nvPr userDrawn="1"/>
        </p:nvSpPr>
        <p:spPr>
          <a:xfrm>
            <a:off x="8321023" y="1108631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285C04B7-D0B2-A9F4-8FE0-BD178BBA2C59}"/>
              </a:ext>
            </a:extLst>
          </p:cNvPr>
          <p:cNvSpPr/>
          <p:nvPr userDrawn="1"/>
        </p:nvSpPr>
        <p:spPr>
          <a:xfrm>
            <a:off x="4765803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FF322C8-6FAC-FBA8-DC73-D9604A762C31}"/>
              </a:ext>
            </a:extLst>
          </p:cNvPr>
          <p:cNvGrpSpPr/>
          <p:nvPr userDrawn="1"/>
        </p:nvGrpSpPr>
        <p:grpSpPr>
          <a:xfrm>
            <a:off x="3565140" y="2070126"/>
            <a:ext cx="707865" cy="707865"/>
            <a:chOff x="3565140" y="2070126"/>
            <a:chExt cx="707865" cy="707865"/>
          </a:xfrm>
          <a:solidFill>
            <a:srgbClr val="D7D7D7"/>
          </a:solidFill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2889DFA-EE6D-5AAD-5061-C92361AE69D1}"/>
                </a:ext>
              </a:extLst>
            </p:cNvPr>
            <p:cNvSpPr/>
            <p:nvPr userDrawn="1"/>
          </p:nvSpPr>
          <p:spPr>
            <a:xfrm>
              <a:off x="3947890" y="2347945"/>
              <a:ext cx="151073" cy="216114"/>
            </a:xfrm>
            <a:custGeom>
              <a:avLst/>
              <a:gdLst>
                <a:gd name="connsiteX0" fmla="*/ 2726 w 151073"/>
                <a:gd name="connsiteY0" fmla="*/ 203825 h 216114"/>
                <a:gd name="connsiteX1" fmla="*/ 138343 w 151073"/>
                <a:gd name="connsiteY1" fmla="*/ 4514 h 216114"/>
                <a:gd name="connsiteX2" fmla="*/ 150726 w 151073"/>
                <a:gd name="connsiteY2" fmla="*/ 7772 h 216114"/>
                <a:gd name="connsiteX3" fmla="*/ 9184 w 151073"/>
                <a:gd name="connsiteY3" fmla="*/ 214874 h 216114"/>
                <a:gd name="connsiteX4" fmla="*/ 2726 w 151073"/>
                <a:gd name="connsiteY4" fmla="*/ 203825 h 2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73" h="216114">
                  <a:moveTo>
                    <a:pt x="2726" y="203825"/>
                  </a:moveTo>
                  <a:cubicBezTo>
                    <a:pt x="71392" y="156810"/>
                    <a:pt x="119817" y="85648"/>
                    <a:pt x="138343" y="4514"/>
                  </a:cubicBezTo>
                  <a:cubicBezTo>
                    <a:pt x="140172" y="-3525"/>
                    <a:pt x="152555" y="-258"/>
                    <a:pt x="150726" y="7772"/>
                  </a:cubicBezTo>
                  <a:cubicBezTo>
                    <a:pt x="131295" y="92163"/>
                    <a:pt x="80746" y="166116"/>
                    <a:pt x="9184" y="214874"/>
                  </a:cubicBezTo>
                  <a:cubicBezTo>
                    <a:pt x="2355" y="219522"/>
                    <a:pt x="-4065" y="208445"/>
                    <a:pt x="2726" y="20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C1FD4D13-8F2C-749E-89A5-29A7D937B658}"/>
                </a:ext>
              </a:extLst>
            </p:cNvPr>
            <p:cNvSpPr/>
            <p:nvPr userDrawn="1"/>
          </p:nvSpPr>
          <p:spPr>
            <a:xfrm>
              <a:off x="3565140" y="2070126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6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4"/>
                    <a:pt x="549404" y="707866"/>
                    <a:pt x="353933" y="707866"/>
                  </a:cubicBezTo>
                  <a:cubicBezTo>
                    <a:pt x="158461" y="707866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BFCA19-F027-D9E7-C17A-A35F0B30F847}"/>
                </a:ext>
              </a:extLst>
            </p:cNvPr>
            <p:cNvSpPr txBox="1"/>
            <p:nvPr userDrawn="1"/>
          </p:nvSpPr>
          <p:spPr>
            <a:xfrm>
              <a:off x="3768670" y="2079362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1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B41C1D8-9308-38B6-E5E5-0352FD682A66}"/>
              </a:ext>
            </a:extLst>
          </p:cNvPr>
          <p:cNvGrpSpPr/>
          <p:nvPr userDrawn="1"/>
        </p:nvGrpSpPr>
        <p:grpSpPr>
          <a:xfrm>
            <a:off x="3565140" y="7000042"/>
            <a:ext cx="707865" cy="707865"/>
            <a:chOff x="3565140" y="7000042"/>
            <a:chExt cx="707865" cy="707865"/>
          </a:xfrm>
          <a:solidFill>
            <a:srgbClr val="D7D7D7"/>
          </a:solidFill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473240AE-F43B-12B3-A205-74289C83A84D}"/>
                </a:ext>
              </a:extLst>
            </p:cNvPr>
            <p:cNvSpPr/>
            <p:nvPr userDrawn="1"/>
          </p:nvSpPr>
          <p:spPr>
            <a:xfrm>
              <a:off x="3565140" y="7000042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C814878-64D8-0921-4384-A227C01BBD70}"/>
                </a:ext>
              </a:extLst>
            </p:cNvPr>
            <p:cNvSpPr txBox="1"/>
            <p:nvPr userDrawn="1"/>
          </p:nvSpPr>
          <p:spPr>
            <a:xfrm>
              <a:off x="3756180" y="7015417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4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1B2D8E3-1D43-CA23-84EC-E481749E77A6}"/>
              </a:ext>
            </a:extLst>
          </p:cNvPr>
          <p:cNvGrpSpPr/>
          <p:nvPr userDrawn="1"/>
        </p:nvGrpSpPr>
        <p:grpSpPr>
          <a:xfrm>
            <a:off x="3565140" y="5356736"/>
            <a:ext cx="707865" cy="707865"/>
            <a:chOff x="3565140" y="5139766"/>
            <a:chExt cx="707865" cy="707865"/>
          </a:xfrm>
          <a:solidFill>
            <a:srgbClr val="D7D7D7"/>
          </a:solidFill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BF36900-03C2-D6B1-DFAD-0064AB2C17F1}"/>
                </a:ext>
              </a:extLst>
            </p:cNvPr>
            <p:cNvSpPr/>
            <p:nvPr userDrawn="1"/>
          </p:nvSpPr>
          <p:spPr>
            <a:xfrm>
              <a:off x="3565140" y="5139766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4D811AF-BB98-22F9-D798-78D5C85176D9}"/>
                </a:ext>
              </a:extLst>
            </p:cNvPr>
            <p:cNvSpPr txBox="1"/>
            <p:nvPr userDrawn="1"/>
          </p:nvSpPr>
          <p:spPr>
            <a:xfrm>
              <a:off x="3763824" y="5155141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3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794590E-3807-42FB-D91F-CCC058A179D5}"/>
              </a:ext>
            </a:extLst>
          </p:cNvPr>
          <p:cNvGrpSpPr/>
          <p:nvPr userDrawn="1"/>
        </p:nvGrpSpPr>
        <p:grpSpPr>
          <a:xfrm>
            <a:off x="3565140" y="3713431"/>
            <a:ext cx="707865" cy="707865"/>
            <a:chOff x="3565140" y="3821741"/>
            <a:chExt cx="707865" cy="707865"/>
          </a:xfrm>
        </p:grpSpPr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368BD49A-7F6C-B515-884D-006944F3B933}"/>
                </a:ext>
              </a:extLst>
            </p:cNvPr>
            <p:cNvSpPr/>
            <p:nvPr userDrawn="1"/>
          </p:nvSpPr>
          <p:spPr>
            <a:xfrm>
              <a:off x="3565140" y="3821741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B47C096-AF05-8604-41BE-DDF4A395AC04}"/>
                </a:ext>
              </a:extLst>
            </p:cNvPr>
            <p:cNvSpPr txBox="1"/>
            <p:nvPr userDrawn="1"/>
          </p:nvSpPr>
          <p:spPr>
            <a:xfrm>
              <a:off x="3768668" y="3832861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2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77" name="文本占位符 41">
            <a:extLst>
              <a:ext uri="{FF2B5EF4-FFF2-40B4-BE49-F238E27FC236}">
                <a16:creationId xmlns:a16="http://schemas.microsoft.com/office/drawing/2014/main" id="{CB2B91C6-C736-208D-1826-E91F55CD8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424" y="2186377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8" name="文本占位符 41">
            <a:extLst>
              <a:ext uri="{FF2B5EF4-FFF2-40B4-BE49-F238E27FC236}">
                <a16:creationId xmlns:a16="http://schemas.microsoft.com/office/drawing/2014/main" id="{9F6FC273-1A38-B145-EFDE-CC05E33424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21" y="3832708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9" name="文本占位符 41">
            <a:extLst>
              <a:ext uri="{FF2B5EF4-FFF2-40B4-BE49-F238E27FC236}">
                <a16:creationId xmlns:a16="http://schemas.microsoft.com/office/drawing/2014/main" id="{B7B9F916-A3AA-3F7D-3A56-B6146CCC4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2421" y="5479039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0" name="文本占位符 41">
            <a:extLst>
              <a:ext uri="{FF2B5EF4-FFF2-40B4-BE49-F238E27FC236}">
                <a16:creationId xmlns:a16="http://schemas.microsoft.com/office/drawing/2014/main" id="{7E01B5F4-792E-7ED7-D41F-69FAFDCA5A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423" y="7125370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BA31169-D170-3FD4-AFC9-E361A0D77EE8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0E5EB71-FA52-16E6-1E00-AE02DDF46383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E02E5577-443A-A944-0C74-05B9C812368C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59B15D73-F1ED-C63D-54B6-F11D6BB10CF6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72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058F7E7-FE1F-B512-15E2-4F7EF04B0070}"/>
              </a:ext>
            </a:extLst>
          </p:cNvPr>
          <p:cNvSpPr/>
          <p:nvPr userDrawn="1"/>
        </p:nvSpPr>
        <p:spPr>
          <a:xfrm>
            <a:off x="704959" y="6767147"/>
            <a:ext cx="495443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26058A8-C7C4-2F65-1530-5FF1E9A0E36B}"/>
              </a:ext>
            </a:extLst>
          </p:cNvPr>
          <p:cNvSpPr/>
          <p:nvPr userDrawn="1"/>
        </p:nvSpPr>
        <p:spPr>
          <a:xfrm>
            <a:off x="624979" y="7308577"/>
            <a:ext cx="478907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CDBD061-7016-6C5C-FFF1-D666E23DF5F0}"/>
              </a:ext>
            </a:extLst>
          </p:cNvPr>
          <p:cNvSpPr/>
          <p:nvPr userDrawn="1"/>
        </p:nvSpPr>
        <p:spPr>
          <a:xfrm>
            <a:off x="1809821" y="6904645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AA43C5E-4891-A1F8-02A4-696522AD13A8}"/>
              </a:ext>
            </a:extLst>
          </p:cNvPr>
          <p:cNvSpPr/>
          <p:nvPr userDrawn="1"/>
        </p:nvSpPr>
        <p:spPr>
          <a:xfrm>
            <a:off x="1804052" y="7438403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CE7A9A9-6485-D823-5688-D63CFE58120A}"/>
              </a:ext>
            </a:extLst>
          </p:cNvPr>
          <p:cNvSpPr/>
          <p:nvPr userDrawn="1"/>
        </p:nvSpPr>
        <p:spPr>
          <a:xfrm>
            <a:off x="845987" y="4512536"/>
            <a:ext cx="1332147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E45026A-8215-EB0D-E05E-BC75437FF2DF}"/>
              </a:ext>
            </a:extLst>
          </p:cNvPr>
          <p:cNvSpPr/>
          <p:nvPr userDrawn="1"/>
        </p:nvSpPr>
        <p:spPr>
          <a:xfrm>
            <a:off x="1994103" y="3442837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B5CEF39-56CA-2171-5966-B609A4FB5F42}"/>
              </a:ext>
            </a:extLst>
          </p:cNvPr>
          <p:cNvSpPr/>
          <p:nvPr userDrawn="1"/>
        </p:nvSpPr>
        <p:spPr>
          <a:xfrm>
            <a:off x="1388969" y="2151389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F7412AF-70C0-9353-9E9F-DD9EF25EA08C}"/>
              </a:ext>
            </a:extLst>
          </p:cNvPr>
          <p:cNvSpPr/>
          <p:nvPr userDrawn="1"/>
        </p:nvSpPr>
        <p:spPr>
          <a:xfrm>
            <a:off x="1029838" y="2805839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BF9CDC1-6F70-AC2C-E582-66C0BCE48DCD}"/>
              </a:ext>
            </a:extLst>
          </p:cNvPr>
          <p:cNvSpPr/>
          <p:nvPr userDrawn="1"/>
        </p:nvSpPr>
        <p:spPr>
          <a:xfrm>
            <a:off x="1787249" y="3099686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A18F9F13-B8BF-022E-BB97-A289D78E159B}"/>
              </a:ext>
            </a:extLst>
          </p:cNvPr>
          <p:cNvSpPr/>
          <p:nvPr userDrawn="1"/>
        </p:nvSpPr>
        <p:spPr>
          <a:xfrm>
            <a:off x="1792572" y="4152888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45E2058F-9FB0-4996-EEEE-773F1D324342}"/>
              </a:ext>
            </a:extLst>
          </p:cNvPr>
          <p:cNvSpPr/>
          <p:nvPr userDrawn="1"/>
        </p:nvSpPr>
        <p:spPr>
          <a:xfrm>
            <a:off x="1429785" y="3447332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ADFFDE8-C15B-BC90-B795-3ABDC22A7204}"/>
              </a:ext>
            </a:extLst>
          </p:cNvPr>
          <p:cNvSpPr/>
          <p:nvPr userDrawn="1"/>
        </p:nvSpPr>
        <p:spPr>
          <a:xfrm>
            <a:off x="1261553" y="3105556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DEA2F84-823F-D999-93C7-88C4F8510288}"/>
              </a:ext>
            </a:extLst>
          </p:cNvPr>
          <p:cNvSpPr/>
          <p:nvPr userDrawn="1"/>
        </p:nvSpPr>
        <p:spPr>
          <a:xfrm>
            <a:off x="1315057" y="1987454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D77D57F-B78E-2839-BE61-618CDB3E306F}"/>
              </a:ext>
            </a:extLst>
          </p:cNvPr>
          <p:cNvSpPr/>
          <p:nvPr userDrawn="1"/>
        </p:nvSpPr>
        <p:spPr>
          <a:xfrm>
            <a:off x="186188" y="7707907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6048D9A2-ADAA-412E-FC3E-74D220D126BD}"/>
              </a:ext>
            </a:extLst>
          </p:cNvPr>
          <p:cNvSpPr/>
          <p:nvPr userDrawn="1"/>
        </p:nvSpPr>
        <p:spPr>
          <a:xfrm>
            <a:off x="3568994" y="1266008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9286E7CD-C59F-E792-9AB2-D2722565BC56}"/>
              </a:ext>
            </a:extLst>
          </p:cNvPr>
          <p:cNvSpPr/>
          <p:nvPr userDrawn="1"/>
        </p:nvSpPr>
        <p:spPr>
          <a:xfrm>
            <a:off x="3687324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F3E6D87C-3B6C-F8DE-34D8-BF8FB78B6104}"/>
              </a:ext>
            </a:extLst>
          </p:cNvPr>
          <p:cNvSpPr/>
          <p:nvPr userDrawn="1"/>
        </p:nvSpPr>
        <p:spPr>
          <a:xfrm>
            <a:off x="4046817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005DCFE3-CE59-3B0C-93C2-C81A15D14E24}"/>
              </a:ext>
            </a:extLst>
          </p:cNvPr>
          <p:cNvSpPr/>
          <p:nvPr userDrawn="1"/>
        </p:nvSpPr>
        <p:spPr>
          <a:xfrm>
            <a:off x="4406309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6C8BE15C-E1A3-34EB-FB5C-08B51C481325}"/>
              </a:ext>
            </a:extLst>
          </p:cNvPr>
          <p:cNvSpPr/>
          <p:nvPr userDrawn="1"/>
        </p:nvSpPr>
        <p:spPr>
          <a:xfrm>
            <a:off x="8321023" y="963566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20714716-F945-48A3-6A57-F81051B61665}"/>
              </a:ext>
            </a:extLst>
          </p:cNvPr>
          <p:cNvSpPr/>
          <p:nvPr userDrawn="1"/>
        </p:nvSpPr>
        <p:spPr>
          <a:xfrm>
            <a:off x="8321023" y="1036099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0BC099B0-8D52-404C-BC8D-17F047453B9F}"/>
              </a:ext>
            </a:extLst>
          </p:cNvPr>
          <p:cNvSpPr/>
          <p:nvPr userDrawn="1"/>
        </p:nvSpPr>
        <p:spPr>
          <a:xfrm>
            <a:off x="8321023" y="1108631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644105A7-9948-D946-D663-2891BD904496}"/>
              </a:ext>
            </a:extLst>
          </p:cNvPr>
          <p:cNvSpPr/>
          <p:nvPr userDrawn="1"/>
        </p:nvSpPr>
        <p:spPr>
          <a:xfrm>
            <a:off x="4765803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6164D4E9-2B52-32DD-BF09-0EB033D43267}"/>
              </a:ext>
            </a:extLst>
          </p:cNvPr>
          <p:cNvSpPr/>
          <p:nvPr userDrawn="1"/>
        </p:nvSpPr>
        <p:spPr>
          <a:xfrm>
            <a:off x="3947890" y="2347945"/>
            <a:ext cx="151073" cy="216114"/>
          </a:xfrm>
          <a:custGeom>
            <a:avLst/>
            <a:gdLst>
              <a:gd name="connsiteX0" fmla="*/ 2726 w 151073"/>
              <a:gd name="connsiteY0" fmla="*/ 203825 h 216114"/>
              <a:gd name="connsiteX1" fmla="*/ 138343 w 151073"/>
              <a:gd name="connsiteY1" fmla="*/ 4514 h 216114"/>
              <a:gd name="connsiteX2" fmla="*/ 150726 w 151073"/>
              <a:gd name="connsiteY2" fmla="*/ 7772 h 216114"/>
              <a:gd name="connsiteX3" fmla="*/ 9184 w 151073"/>
              <a:gd name="connsiteY3" fmla="*/ 214874 h 216114"/>
              <a:gd name="connsiteX4" fmla="*/ 2726 w 151073"/>
              <a:gd name="connsiteY4" fmla="*/ 203825 h 21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3" h="216114">
                <a:moveTo>
                  <a:pt x="2726" y="203825"/>
                </a:moveTo>
                <a:cubicBezTo>
                  <a:pt x="71392" y="156810"/>
                  <a:pt x="119817" y="85648"/>
                  <a:pt x="138343" y="4514"/>
                </a:cubicBezTo>
                <a:cubicBezTo>
                  <a:pt x="140172" y="-3525"/>
                  <a:pt x="152555" y="-258"/>
                  <a:pt x="150726" y="7772"/>
                </a:cubicBezTo>
                <a:cubicBezTo>
                  <a:pt x="131295" y="92163"/>
                  <a:pt x="80746" y="166116"/>
                  <a:pt x="9184" y="214874"/>
                </a:cubicBezTo>
                <a:cubicBezTo>
                  <a:pt x="2355" y="219522"/>
                  <a:pt x="-4065" y="208445"/>
                  <a:pt x="2726" y="20382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355651B9-82BF-792F-72A5-F655EAC85152}"/>
              </a:ext>
            </a:extLst>
          </p:cNvPr>
          <p:cNvSpPr/>
          <p:nvPr userDrawn="1"/>
        </p:nvSpPr>
        <p:spPr>
          <a:xfrm>
            <a:off x="3565140" y="2070126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4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A956C35-5F2D-22E3-AD2A-20BC373C7AF3}"/>
              </a:ext>
            </a:extLst>
          </p:cNvPr>
          <p:cNvSpPr txBox="1"/>
          <p:nvPr userDrawn="1"/>
        </p:nvSpPr>
        <p:spPr>
          <a:xfrm>
            <a:off x="3768670" y="2079362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1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31D461A8-2E56-1C70-3307-8B84A0FA9169}"/>
              </a:ext>
            </a:extLst>
          </p:cNvPr>
          <p:cNvSpPr/>
          <p:nvPr userDrawn="1"/>
        </p:nvSpPr>
        <p:spPr>
          <a:xfrm>
            <a:off x="3565140" y="7000042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136F783-E86A-F961-D88E-B93768DA312D}"/>
              </a:ext>
            </a:extLst>
          </p:cNvPr>
          <p:cNvSpPr txBox="1"/>
          <p:nvPr userDrawn="1"/>
        </p:nvSpPr>
        <p:spPr>
          <a:xfrm>
            <a:off x="3756180" y="7015417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>
                <a:solidFill>
                  <a:schemeClr val="bg2"/>
                </a:solidFill>
                <a:latin typeface="+mj-lt"/>
              </a:rPr>
              <a:t>4</a:t>
            </a:r>
            <a:endParaRPr lang="zh-CN" altLang="en-US" sz="44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A0EFE624-ABD7-B135-C4DF-E42EAA8B6DB9}"/>
              </a:ext>
            </a:extLst>
          </p:cNvPr>
          <p:cNvSpPr/>
          <p:nvPr userDrawn="1"/>
        </p:nvSpPr>
        <p:spPr>
          <a:xfrm>
            <a:off x="3565140" y="5356736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09CC28A-5335-454C-B8B1-4B1B2D0F8DF5}"/>
              </a:ext>
            </a:extLst>
          </p:cNvPr>
          <p:cNvSpPr txBox="1"/>
          <p:nvPr userDrawn="1"/>
        </p:nvSpPr>
        <p:spPr>
          <a:xfrm>
            <a:off x="3763824" y="5372111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3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45A26A9-29AB-3DE4-B37E-21CE2CB3B929}"/>
              </a:ext>
            </a:extLst>
          </p:cNvPr>
          <p:cNvSpPr/>
          <p:nvPr userDrawn="1"/>
        </p:nvSpPr>
        <p:spPr>
          <a:xfrm>
            <a:off x="3565140" y="3713431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8B1C895-97E4-36E1-7965-CA7699CEF5BE}"/>
              </a:ext>
            </a:extLst>
          </p:cNvPr>
          <p:cNvSpPr txBox="1"/>
          <p:nvPr userDrawn="1"/>
        </p:nvSpPr>
        <p:spPr>
          <a:xfrm>
            <a:off x="3768668" y="3724551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2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7" name="文本占位符 41">
            <a:extLst>
              <a:ext uri="{FF2B5EF4-FFF2-40B4-BE49-F238E27FC236}">
                <a16:creationId xmlns:a16="http://schemas.microsoft.com/office/drawing/2014/main" id="{C2EA46B0-7337-6178-55F4-6D607C036F47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672424" y="2186377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8" name="文本占位符 41">
            <a:extLst>
              <a:ext uri="{FF2B5EF4-FFF2-40B4-BE49-F238E27FC236}">
                <a16:creationId xmlns:a16="http://schemas.microsoft.com/office/drawing/2014/main" id="{4A16A33E-9882-0199-56A5-8211917DB5C3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4672421" y="3832708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9" name="文本占位符 41">
            <a:extLst>
              <a:ext uri="{FF2B5EF4-FFF2-40B4-BE49-F238E27FC236}">
                <a16:creationId xmlns:a16="http://schemas.microsoft.com/office/drawing/2014/main" id="{71A784E2-053E-08DC-FBB9-C1E50857E6C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4672421" y="5479039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0" name="文本占位符 41">
            <a:extLst>
              <a:ext uri="{FF2B5EF4-FFF2-40B4-BE49-F238E27FC236}">
                <a16:creationId xmlns:a16="http://schemas.microsoft.com/office/drawing/2014/main" id="{7DD176EF-4649-DED5-31C5-B898032CBC6A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672423" y="7125370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3F566F5-FC8D-319D-E1D7-69CAC4D400CF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9030D42-9B0B-891F-B779-E4063E863220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BE084ED-F511-5F34-381C-0326A9BC454E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1152AC5D-C4EB-9509-3B3A-A551554C73F9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9325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ABCBE40D-720C-464B-549A-9B20B62DBA6C}"/>
              </a:ext>
            </a:extLst>
          </p:cNvPr>
          <p:cNvSpPr/>
          <p:nvPr userDrawn="1"/>
        </p:nvSpPr>
        <p:spPr>
          <a:xfrm>
            <a:off x="704959" y="6767147"/>
            <a:ext cx="495443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9B66BB23-6246-3F5D-847C-A2D8EB63AECD}"/>
              </a:ext>
            </a:extLst>
          </p:cNvPr>
          <p:cNvSpPr/>
          <p:nvPr userDrawn="1"/>
        </p:nvSpPr>
        <p:spPr>
          <a:xfrm>
            <a:off x="624979" y="7308577"/>
            <a:ext cx="478907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C861DBC-5E1D-8651-B29C-3B8B809CE68B}"/>
              </a:ext>
            </a:extLst>
          </p:cNvPr>
          <p:cNvSpPr/>
          <p:nvPr userDrawn="1"/>
        </p:nvSpPr>
        <p:spPr>
          <a:xfrm>
            <a:off x="1809821" y="6904645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0E41B6F6-3296-50F7-2F87-723BE789CE07}"/>
              </a:ext>
            </a:extLst>
          </p:cNvPr>
          <p:cNvSpPr/>
          <p:nvPr userDrawn="1"/>
        </p:nvSpPr>
        <p:spPr>
          <a:xfrm>
            <a:off x="1804052" y="7438403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4EE78A75-2D9D-5D00-A94F-1D719B47A23D}"/>
              </a:ext>
            </a:extLst>
          </p:cNvPr>
          <p:cNvSpPr/>
          <p:nvPr userDrawn="1"/>
        </p:nvSpPr>
        <p:spPr>
          <a:xfrm>
            <a:off x="845987" y="4512536"/>
            <a:ext cx="1332147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2F835DAD-C730-8023-C43C-04560EA265BD}"/>
              </a:ext>
            </a:extLst>
          </p:cNvPr>
          <p:cNvSpPr/>
          <p:nvPr userDrawn="1"/>
        </p:nvSpPr>
        <p:spPr>
          <a:xfrm>
            <a:off x="1994103" y="3442837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627DA4E4-9CAC-D6D7-3D64-D3B11CCFF76E}"/>
              </a:ext>
            </a:extLst>
          </p:cNvPr>
          <p:cNvSpPr/>
          <p:nvPr userDrawn="1"/>
        </p:nvSpPr>
        <p:spPr>
          <a:xfrm>
            <a:off x="1388969" y="2151389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FEC6DF04-0746-6117-72EB-72C56692638F}"/>
              </a:ext>
            </a:extLst>
          </p:cNvPr>
          <p:cNvSpPr/>
          <p:nvPr userDrawn="1"/>
        </p:nvSpPr>
        <p:spPr>
          <a:xfrm>
            <a:off x="1029838" y="2805839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BAC30C10-7C77-C385-759A-81163CBEACE9}"/>
              </a:ext>
            </a:extLst>
          </p:cNvPr>
          <p:cNvSpPr/>
          <p:nvPr userDrawn="1"/>
        </p:nvSpPr>
        <p:spPr>
          <a:xfrm>
            <a:off x="1787249" y="3099686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FE3CB78A-25F2-8C15-4EA5-90D6D1B82082}"/>
              </a:ext>
            </a:extLst>
          </p:cNvPr>
          <p:cNvSpPr/>
          <p:nvPr userDrawn="1"/>
        </p:nvSpPr>
        <p:spPr>
          <a:xfrm>
            <a:off x="1792572" y="4152888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2D2DF4A9-DBCD-ABC2-98D0-B53C2FD1DBCC}"/>
              </a:ext>
            </a:extLst>
          </p:cNvPr>
          <p:cNvSpPr/>
          <p:nvPr userDrawn="1"/>
        </p:nvSpPr>
        <p:spPr>
          <a:xfrm>
            <a:off x="1429785" y="3447332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75266EC1-A803-C6A7-FED2-EEF99782AC7D}"/>
              </a:ext>
            </a:extLst>
          </p:cNvPr>
          <p:cNvSpPr/>
          <p:nvPr userDrawn="1"/>
        </p:nvSpPr>
        <p:spPr>
          <a:xfrm>
            <a:off x="1261553" y="3105556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87B451EF-09AB-0989-DE41-EB16552DA618}"/>
              </a:ext>
            </a:extLst>
          </p:cNvPr>
          <p:cNvSpPr/>
          <p:nvPr userDrawn="1"/>
        </p:nvSpPr>
        <p:spPr>
          <a:xfrm>
            <a:off x="1315057" y="1987454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2DE2FD8E-2BD8-ED03-1A7B-0DA7D39BF45C}"/>
              </a:ext>
            </a:extLst>
          </p:cNvPr>
          <p:cNvSpPr/>
          <p:nvPr userDrawn="1"/>
        </p:nvSpPr>
        <p:spPr>
          <a:xfrm>
            <a:off x="186188" y="7707907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656A2654-0AA6-FD4A-5FB6-AAC3F366CC7D}"/>
              </a:ext>
            </a:extLst>
          </p:cNvPr>
          <p:cNvSpPr/>
          <p:nvPr userDrawn="1"/>
        </p:nvSpPr>
        <p:spPr>
          <a:xfrm>
            <a:off x="3568994" y="1266008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10EBB97E-E569-8FE4-1FFF-7C086B83EFED}"/>
              </a:ext>
            </a:extLst>
          </p:cNvPr>
          <p:cNvSpPr/>
          <p:nvPr userDrawn="1"/>
        </p:nvSpPr>
        <p:spPr>
          <a:xfrm>
            <a:off x="3687324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6A9AB463-B618-8CD0-053E-2C3A78002C0D}"/>
              </a:ext>
            </a:extLst>
          </p:cNvPr>
          <p:cNvSpPr/>
          <p:nvPr userDrawn="1"/>
        </p:nvSpPr>
        <p:spPr>
          <a:xfrm>
            <a:off x="4046817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A237E501-5209-5E3D-FA41-EC346A630373}"/>
              </a:ext>
            </a:extLst>
          </p:cNvPr>
          <p:cNvSpPr/>
          <p:nvPr userDrawn="1"/>
        </p:nvSpPr>
        <p:spPr>
          <a:xfrm>
            <a:off x="4406309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6A56B164-3C93-B0CB-D9B9-D456A6CE25A8}"/>
              </a:ext>
            </a:extLst>
          </p:cNvPr>
          <p:cNvSpPr/>
          <p:nvPr userDrawn="1"/>
        </p:nvSpPr>
        <p:spPr>
          <a:xfrm>
            <a:off x="8321023" y="963566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A8B461EC-4C9E-FA43-337C-2A4E63739E20}"/>
              </a:ext>
            </a:extLst>
          </p:cNvPr>
          <p:cNvSpPr/>
          <p:nvPr userDrawn="1"/>
        </p:nvSpPr>
        <p:spPr>
          <a:xfrm>
            <a:off x="8321023" y="1036099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24C89518-C951-3EAD-557E-3A7D3BB39592}"/>
              </a:ext>
            </a:extLst>
          </p:cNvPr>
          <p:cNvSpPr/>
          <p:nvPr userDrawn="1"/>
        </p:nvSpPr>
        <p:spPr>
          <a:xfrm>
            <a:off x="8321023" y="1108631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72D8366A-B432-BF18-40CF-06FD0C167169}"/>
              </a:ext>
            </a:extLst>
          </p:cNvPr>
          <p:cNvSpPr/>
          <p:nvPr userDrawn="1"/>
        </p:nvSpPr>
        <p:spPr>
          <a:xfrm>
            <a:off x="4765803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F644C2FC-440D-B878-73EB-0615335EB00A}"/>
              </a:ext>
            </a:extLst>
          </p:cNvPr>
          <p:cNvSpPr/>
          <p:nvPr userDrawn="1"/>
        </p:nvSpPr>
        <p:spPr>
          <a:xfrm>
            <a:off x="3947890" y="2347945"/>
            <a:ext cx="151073" cy="216114"/>
          </a:xfrm>
          <a:custGeom>
            <a:avLst/>
            <a:gdLst>
              <a:gd name="connsiteX0" fmla="*/ 2726 w 151073"/>
              <a:gd name="connsiteY0" fmla="*/ 203825 h 216114"/>
              <a:gd name="connsiteX1" fmla="*/ 138343 w 151073"/>
              <a:gd name="connsiteY1" fmla="*/ 4514 h 216114"/>
              <a:gd name="connsiteX2" fmla="*/ 150726 w 151073"/>
              <a:gd name="connsiteY2" fmla="*/ 7772 h 216114"/>
              <a:gd name="connsiteX3" fmla="*/ 9184 w 151073"/>
              <a:gd name="connsiteY3" fmla="*/ 214874 h 216114"/>
              <a:gd name="connsiteX4" fmla="*/ 2726 w 151073"/>
              <a:gd name="connsiteY4" fmla="*/ 203825 h 21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3" h="216114">
                <a:moveTo>
                  <a:pt x="2726" y="203825"/>
                </a:moveTo>
                <a:cubicBezTo>
                  <a:pt x="71392" y="156810"/>
                  <a:pt x="119817" y="85648"/>
                  <a:pt x="138343" y="4514"/>
                </a:cubicBezTo>
                <a:cubicBezTo>
                  <a:pt x="140172" y="-3525"/>
                  <a:pt x="152555" y="-258"/>
                  <a:pt x="150726" y="7772"/>
                </a:cubicBezTo>
                <a:cubicBezTo>
                  <a:pt x="131295" y="92163"/>
                  <a:pt x="80746" y="166116"/>
                  <a:pt x="9184" y="214874"/>
                </a:cubicBezTo>
                <a:cubicBezTo>
                  <a:pt x="2355" y="219522"/>
                  <a:pt x="-4065" y="208445"/>
                  <a:pt x="2726" y="20382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BE900355-6D2D-178D-5A80-0D3B5ED3837D}"/>
              </a:ext>
            </a:extLst>
          </p:cNvPr>
          <p:cNvSpPr/>
          <p:nvPr userDrawn="1"/>
        </p:nvSpPr>
        <p:spPr>
          <a:xfrm>
            <a:off x="3565140" y="2070126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4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CB3606-9684-9B75-4284-0EA498C34F4A}"/>
              </a:ext>
            </a:extLst>
          </p:cNvPr>
          <p:cNvSpPr txBox="1"/>
          <p:nvPr userDrawn="1"/>
        </p:nvSpPr>
        <p:spPr>
          <a:xfrm>
            <a:off x="3768670" y="2079362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1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F9B06DD8-7EB6-3285-E652-176CA4E43D35}"/>
              </a:ext>
            </a:extLst>
          </p:cNvPr>
          <p:cNvSpPr/>
          <p:nvPr userDrawn="1"/>
        </p:nvSpPr>
        <p:spPr>
          <a:xfrm>
            <a:off x="3565140" y="7000042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90829FB-AA8A-7F78-03B5-9BF4CFB2E1A9}"/>
              </a:ext>
            </a:extLst>
          </p:cNvPr>
          <p:cNvSpPr txBox="1"/>
          <p:nvPr userDrawn="1"/>
        </p:nvSpPr>
        <p:spPr>
          <a:xfrm>
            <a:off x="3756180" y="7015417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>
                <a:solidFill>
                  <a:schemeClr val="bg2"/>
                </a:solidFill>
                <a:latin typeface="+mj-lt"/>
              </a:rPr>
              <a:t>4</a:t>
            </a:r>
            <a:endParaRPr lang="zh-CN" altLang="en-US" sz="44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FAD2FD22-9742-F945-FBB2-73432FB291DA}"/>
              </a:ext>
            </a:extLst>
          </p:cNvPr>
          <p:cNvSpPr/>
          <p:nvPr userDrawn="1"/>
        </p:nvSpPr>
        <p:spPr>
          <a:xfrm>
            <a:off x="3565140" y="5356736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2030BA9-F278-10D1-B193-B551D2A4BAA0}"/>
              </a:ext>
            </a:extLst>
          </p:cNvPr>
          <p:cNvSpPr txBox="1"/>
          <p:nvPr userDrawn="1"/>
        </p:nvSpPr>
        <p:spPr>
          <a:xfrm>
            <a:off x="3763824" y="5372111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3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4656A743-C762-2914-CA83-1A22B5AF10CE}"/>
              </a:ext>
            </a:extLst>
          </p:cNvPr>
          <p:cNvSpPr/>
          <p:nvPr userDrawn="1"/>
        </p:nvSpPr>
        <p:spPr>
          <a:xfrm>
            <a:off x="3565140" y="3713431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77041DC9-D4C1-2387-6CB8-C8077C61D0B5}"/>
              </a:ext>
            </a:extLst>
          </p:cNvPr>
          <p:cNvSpPr txBox="1"/>
          <p:nvPr userDrawn="1"/>
        </p:nvSpPr>
        <p:spPr>
          <a:xfrm>
            <a:off x="3768668" y="3724551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2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2" name="文本占位符 41">
            <a:extLst>
              <a:ext uri="{FF2B5EF4-FFF2-40B4-BE49-F238E27FC236}">
                <a16:creationId xmlns:a16="http://schemas.microsoft.com/office/drawing/2014/main" id="{95016906-A3BA-A59D-1FCC-19E53EC1B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424" y="2186377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3" name="文本占位符 41">
            <a:extLst>
              <a:ext uri="{FF2B5EF4-FFF2-40B4-BE49-F238E27FC236}">
                <a16:creationId xmlns:a16="http://schemas.microsoft.com/office/drawing/2014/main" id="{C7C1B258-824C-6E89-26F4-1A5A8913EE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21" y="3832708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4" name="文本占位符 41">
            <a:extLst>
              <a:ext uri="{FF2B5EF4-FFF2-40B4-BE49-F238E27FC236}">
                <a16:creationId xmlns:a16="http://schemas.microsoft.com/office/drawing/2014/main" id="{C11F8692-B436-FE90-ECB9-D7FC93666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2421" y="5479039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5" name="文本占位符 41">
            <a:extLst>
              <a:ext uri="{FF2B5EF4-FFF2-40B4-BE49-F238E27FC236}">
                <a16:creationId xmlns:a16="http://schemas.microsoft.com/office/drawing/2014/main" id="{7890F006-9DB9-5E0A-5CDE-F214D5249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423" y="7125370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DD161F07-1DDA-8B50-128C-43C86E8F72FD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80DEADA-1125-7731-9EB4-A058C6859FDC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850DC096-FC83-1CB4-AEE3-F9C6303AFBB5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6958B88B-8DC1-46BD-75B7-46B52CAA93A5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574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724B3BF1-B1F0-77CC-D603-20BF39ABE5CC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7D074C8-251F-E68A-4595-E0DEA4BB217A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7EC4147-F629-D102-7F6D-F756EEE2E061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0C9A60A6-35F1-DA89-20D9-42F42BC019F9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53161418-2C48-305D-2E74-7F753A81CE32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E529A287-C935-0762-5D11-6993B5A70003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D373DDFB-F84D-4B17-50EF-5FD868583B20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E5676B86-3EA4-542D-1C01-55AD862F3ABC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64993A0-E4F7-245C-FCE9-7733B05F189D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9A0AA7F-71E0-6872-CD09-15AE453CCA7D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FC94C27E-81A2-DE7E-9DDF-BE674A1CA73E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BC4B000-5034-8FDD-6B8C-1918DDD81AC5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105" name="文本占位符 19">
            <a:extLst>
              <a:ext uri="{FF2B5EF4-FFF2-40B4-BE49-F238E27FC236}">
                <a16:creationId xmlns:a16="http://schemas.microsoft.com/office/drawing/2014/main" id="{D2F23CEF-BA96-B1C4-BAA3-A5288891E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319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0BBD012-96B8-0655-3D48-0B8319EDC7AB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FAF120D-A381-3167-5476-F46E09EACF00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8391A29-3722-7CF6-0212-A47366EA24EF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1D250CC-C825-F4D9-1688-4F1CA8BE6636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8E73D2-29F9-DA30-1E0D-3B44BC731EAD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FA3C7CF-A9A1-E964-2F3E-B7062735D31B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9F7AC06-5D70-8469-98BC-688E448BF7C4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9DE335F-5A0F-929D-D642-93F1B90095BE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6A17298-ED66-7F9C-D0AC-A20EC3DB2040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5376272-425D-32D6-97E9-D35519B3AE0F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393F64C-5625-A914-D661-B9511D77EE2B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5E4A9C0B-304F-0C87-BAD4-4DB5FAA87216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781C49F9-C068-D556-C001-8ABB766647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60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C31AB5B-810C-526E-BBA5-D9F26941A8CA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B42A7B6-4DC7-DBAC-32FA-B01A8DCBC867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AE0309F-A18D-66C1-4FC5-9FCBDDF35660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90B2D2-15B1-D745-6F5D-4EF0B1EEAE73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E776FA7-0681-055D-C637-3A73D54AE8C1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2971001-87F5-3508-CF29-3CBB3FD6C60B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96CD939-67EE-9A39-2B71-D99B6BB6495F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0DA4FA5-AA3A-9013-6558-8014FEB4395B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295C253-8BB8-293B-D4A7-AA454E8C8630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41BFFD8-A0BD-0DA2-912B-3F5BBFF4F52B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CAFCA01-1CEF-12E1-6D8B-9AE8B58FCF05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5E1C2BE-0A70-2894-4D9F-8D6307F1FA03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5332DF27-A55C-F31D-0BF3-7B2F42EF4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280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4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7" r:id="rId6"/>
    <p:sldLayoutId id="2147483664" r:id="rId7"/>
    <p:sldLayoutId id="2147483662" r:id="rId8"/>
    <p:sldLayoutId id="2147483665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55" r:id="rId15"/>
    <p:sldLayoutId id="2147483663" r:id="rId16"/>
  </p:sldLayoutIdLst>
  <p:txStyles>
    <p:titleStyle>
      <a:lvl1pPr algn="l" defTabSz="914651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63" indent="-228663" algn="l" defTabSz="91465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89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314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640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966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92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17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943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269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26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51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977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03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29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954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280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06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FC9583-3FB9-16AA-D3CE-75ABDF3CD8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项目开</a:t>
            </a: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题报告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9026C-7AB5-AF5D-BCC6-B2A879EE36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/>
              <a:t>月</a:t>
            </a:r>
            <a:r>
              <a:rPr lang="en-US" altLang="zh-CN"/>
              <a:t>11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A6E19C-EF92-6D90-7047-6645D5E937E7}"/>
              </a:ext>
            </a:extLst>
          </p:cNvPr>
          <p:cNvSpPr txBox="1">
            <a:spLocks/>
          </p:cNvSpPr>
          <p:nvPr/>
        </p:nvSpPr>
        <p:spPr>
          <a:xfrm>
            <a:off x="5822140" y="3769245"/>
            <a:ext cx="2256400" cy="304800"/>
          </a:xfrm>
          <a:prstGeom prst="rect">
            <a:avLst/>
          </a:prstGeom>
        </p:spPr>
        <p:txBody>
          <a:bodyPr/>
          <a:lstStyle>
            <a:lvl1pPr marL="228663" indent="-228663" algn="l" defTabSz="91465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89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314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640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966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92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617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943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269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/>
              <a:t>主讲人：董泓毅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7975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B87A69D-C850-06DB-3F97-090074A8C2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87D746-83C7-BC38-C0A0-49022E271372}"/>
              </a:ext>
            </a:extLst>
          </p:cNvPr>
          <p:cNvSpPr/>
          <p:nvPr/>
        </p:nvSpPr>
        <p:spPr>
          <a:xfrm>
            <a:off x="4009355" y="2125315"/>
            <a:ext cx="2232248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开始界面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B5BC08-B799-C7FF-61AC-F65A37E6EAAC}"/>
              </a:ext>
            </a:extLst>
          </p:cNvPr>
          <p:cNvSpPr/>
          <p:nvPr/>
        </p:nvSpPr>
        <p:spPr>
          <a:xfrm>
            <a:off x="2702354" y="3751255"/>
            <a:ext cx="2232248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读档界面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B043862-4ED4-14B5-2685-2ABDA3272576}"/>
              </a:ext>
            </a:extLst>
          </p:cNvPr>
          <p:cNvSpPr/>
          <p:nvPr/>
        </p:nvSpPr>
        <p:spPr>
          <a:xfrm>
            <a:off x="4009355" y="5377195"/>
            <a:ext cx="2232248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游戏界面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7DB4FEB-A6D0-F7E7-1831-1A438A7A9542}"/>
              </a:ext>
            </a:extLst>
          </p:cNvPr>
          <p:cNvSpPr/>
          <p:nvPr/>
        </p:nvSpPr>
        <p:spPr>
          <a:xfrm>
            <a:off x="7663605" y="5377195"/>
            <a:ext cx="2232248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暂停界面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07DAAA-9939-50AA-E3AB-7D2BADD824A8}"/>
              </a:ext>
            </a:extLst>
          </p:cNvPr>
          <p:cNvSpPr/>
          <p:nvPr/>
        </p:nvSpPr>
        <p:spPr>
          <a:xfrm>
            <a:off x="4009355" y="7003136"/>
            <a:ext cx="2232248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结束界面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31A73D8-01DD-AC82-09FA-73957D162A3B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4019049" y="2644825"/>
            <a:ext cx="905860" cy="130700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B0B77C-4E9E-9FDE-583B-C36DCB980BB1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125479" y="2845395"/>
            <a:ext cx="0" cy="25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84EB24B-9ACE-82C7-1DBB-69066DFE43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019048" y="4270764"/>
            <a:ext cx="905860" cy="130700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0CD6306-608B-3F91-9D5C-E94C5C17C52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125479" y="6097275"/>
            <a:ext cx="0" cy="905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E5BEFF-ED5C-28FE-35F6-E6496A88B1F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241603" y="5737235"/>
            <a:ext cx="142200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93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7C6B3D-85BD-2BD7-6DBE-E88518196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42204-7859-709D-1E51-0A9D3D03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90DBA-8052-A4C6-4EE6-43D4D1FABF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607490-6F3D-E37A-8B10-C43BFA9F1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</p:spTree>
    <p:extLst>
      <p:ext uri="{BB962C8B-B14F-4D97-AF65-F5344CB8AC3E}">
        <p14:creationId xmlns:p14="http://schemas.microsoft.com/office/powerpoint/2010/main" val="2911260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ECA119-B433-60B0-020C-DA54612D7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A79918-208C-5238-B19F-6D86AEB205B2}"/>
              </a:ext>
            </a:extLst>
          </p:cNvPr>
          <p:cNvSpPr txBox="1"/>
          <p:nvPr/>
        </p:nvSpPr>
        <p:spPr>
          <a:xfrm>
            <a:off x="6169594" y="1286821"/>
            <a:ext cx="5472609" cy="77512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是一款基于 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C/C++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的简单易用的图形库</a:t>
            </a:r>
            <a:b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具有以下几个主要特点：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易于上手：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的设计理念是简单易用，它提供了一系列简洁的 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API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接口，使得开发者可以快速上手并进行图形编程。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跨平台支持：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Windows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平台下进行开发，但可以在多个版本的 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Windows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系统上运行。</a:t>
            </a:r>
            <a:endParaRPr lang="en-US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强大的绘图功能：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提供了丰富的绘图功能，包括基本的图形绘制（如线段、矩形、圆形等）、图像处理（如加载、显示、保存图像等）、文字渲染以及图形变换等。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实时交互支持：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支持实时交互，可以响应鼠标和键盘事件，以及获取鼠标点击位置和键盘输入等信息。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社区支持和资源丰富：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拥有庞大的开发者社区，提供了大量的教程、示例代码和解决方案。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6175FD-62ED-003C-BD00-AD331C800844}"/>
              </a:ext>
            </a:extLst>
          </p:cNvPr>
          <p:cNvSpPr txBox="1"/>
          <p:nvPr/>
        </p:nvSpPr>
        <p:spPr>
          <a:xfrm>
            <a:off x="985685" y="1314507"/>
            <a:ext cx="4319814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2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图形化界面</a:t>
            </a:r>
            <a:r>
              <a:rPr lang="zh-CN" altLang="en-US" sz="2800" b="1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AEA9E3-185F-BF24-666C-96236CAB8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909"/>
          <a:stretch/>
        </p:blipFill>
        <p:spPr>
          <a:xfrm>
            <a:off x="552971" y="2125316"/>
            <a:ext cx="5061072" cy="70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3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ECA119-B433-60B0-020C-DA54612D7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6175FD-62ED-003C-BD00-AD331C800844}"/>
              </a:ext>
            </a:extLst>
          </p:cNvPr>
          <p:cNvSpPr txBox="1"/>
          <p:nvPr/>
        </p:nvSpPr>
        <p:spPr>
          <a:xfrm>
            <a:off x="985685" y="1314507"/>
            <a:ext cx="10440494" cy="6643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方块生成与下落：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通过二维数组映射到图形界面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pair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数据存储一个图形中四个方块的相对坐标，总共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7*4*4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组数据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通过传递图形左上角坐标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(x,y)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，图形编号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shape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和图形状态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style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可以传递图形信息，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编写函数读取这些信息将图形写入到二维数组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根据程序运行时间定时控制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y++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，控制图形向下移动</a:t>
            </a: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碰撞检测与消除行：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图形每次操作前，进行坐标合法性检查，判定图形的每一个方块是否越界，新位置是否被占用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当图形下落失败时，进行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line_check()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，清除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full_line</a:t>
            </a:r>
          </a:p>
        </p:txBody>
      </p:sp>
    </p:spTree>
    <p:extLst>
      <p:ext uri="{BB962C8B-B14F-4D97-AF65-F5344CB8AC3E}">
        <p14:creationId xmlns:p14="http://schemas.microsoft.com/office/powerpoint/2010/main" val="1964667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ECA119-B433-60B0-020C-DA54612D7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6175FD-62ED-003C-BD00-AD331C800844}"/>
              </a:ext>
            </a:extLst>
          </p:cNvPr>
          <p:cNvSpPr txBox="1"/>
          <p:nvPr/>
        </p:nvSpPr>
        <p:spPr>
          <a:xfrm>
            <a:off x="985685" y="1314507"/>
            <a:ext cx="10440494" cy="6643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用户输入与交互：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通过</a:t>
            </a:r>
            <a:r>
              <a:rPr lang="en-US" altLang="zh-CN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EasyX</a:t>
            </a:r>
            <a:r>
              <a:rPr lang="zh-CN" altLang="en-US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ExMessage</a:t>
            </a:r>
            <a:r>
              <a:rPr lang="zh-CN" altLang="en-US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功能获取用户的鼠标与键盘操作，通过键盘方向键控制图形的左右移动、旋转以及加速</a:t>
            </a:r>
            <a:endParaRPr lang="en-US" altLang="zh-CN" sz="2400">
              <a:solidFill>
                <a:srgbClr val="3C3C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计分与记录：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通过向本地写入数据以及读取本地数据，存储分数</a:t>
            </a:r>
            <a:endParaRPr lang="en-US" altLang="zh-CN" sz="2400">
              <a:solidFill>
                <a:srgbClr val="3C3C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游戏难度控制：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根据图形下落数量，控制图形下落的速度，进而控制游戏难度</a:t>
            </a: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游戏存档与恢复：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通过向本地写入二维数组中的值，实现游戏存档的功能，读取时按文件中的值对</a:t>
            </a:r>
            <a:r>
              <a:rPr lang="en-US" altLang="zh-CN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en-US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进行初始化</a:t>
            </a:r>
            <a:endParaRPr lang="zh-CN" altLang="en-US" sz="2400" dirty="0">
              <a:solidFill>
                <a:srgbClr val="3C3C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313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CA9D90-3D09-3732-0212-692070000E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2023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11</a:t>
            </a:r>
            <a:r>
              <a:rPr lang="zh-CN" altLang="en-US"/>
              <a:t>日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A5C39-51DA-55EC-6211-082FE695C5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518A4E-9AC3-682E-D9F6-176B0F4423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69387" y="3292936"/>
            <a:ext cx="2256400" cy="304800"/>
          </a:xfrm>
        </p:spPr>
        <p:txBody>
          <a:bodyPr/>
          <a:lstStyle/>
          <a:p>
            <a:r>
              <a:rPr lang="zh-CN" altLang="en-US"/>
              <a:t>主讲人：董泓毅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0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A2156B3-8F6D-011C-0A41-A7386505F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B9AF5-1BEB-F6EC-2557-ED5C717AA7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F38CEE-0657-8328-DD19-7B27610F7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4FFEF6-7ECD-1C3A-1EEB-B8A61CB28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</p:spTree>
    <p:extLst>
      <p:ext uri="{BB962C8B-B14F-4D97-AF65-F5344CB8AC3E}">
        <p14:creationId xmlns:p14="http://schemas.microsoft.com/office/powerpoint/2010/main" val="2766201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7F78C9-449F-86D0-D068-E4C274502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7214D-C84C-D325-AA54-6C26656CBB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DA828-06BF-EEDE-B764-AE9CDD1C73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EDF950-565E-5A8B-1B6D-4CA6F9D6A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</p:spTree>
    <p:extLst>
      <p:ext uri="{BB962C8B-B14F-4D97-AF65-F5344CB8AC3E}">
        <p14:creationId xmlns:p14="http://schemas.microsoft.com/office/powerpoint/2010/main" val="3783705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7977FF-EDE6-7D0B-6508-9CEF88CA1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pic>
        <p:nvPicPr>
          <p:cNvPr id="1028" name="Picture 4" descr="俄罗斯方块视频音效素材免费下载(图片编号:5851826)-六图网">
            <a:extLst>
              <a:ext uri="{FF2B5EF4-FFF2-40B4-BE49-F238E27FC236}">
                <a16:creationId xmlns:a16="http://schemas.microsoft.com/office/drawing/2014/main" id="{F48EDE8C-2D9A-5D55-4AFF-B3A1E37E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27" y="2215226"/>
            <a:ext cx="2571695" cy="47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FE898EC-F598-4D07-373F-990D6C0F5D4E}"/>
              </a:ext>
            </a:extLst>
          </p:cNvPr>
          <p:cNvSpPr txBox="1"/>
          <p:nvPr/>
        </p:nvSpPr>
        <p:spPr>
          <a:xfrm>
            <a:off x="4657427" y="2845395"/>
            <a:ext cx="6243042" cy="4176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俄罗斯方块是一款经典的益智游戏，它的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规则简单，界面易懂，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使其成为全球范围内备受欢迎的游戏之一</a:t>
            </a:r>
            <a:endParaRPr lang="en-US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同时，因为其简单的游戏规则和界面，使得这款游戏可以通过较为基础的程序设计就能实现</a:t>
            </a: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因此，我们小组选择俄罗斯方块作为实践项目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176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0FCDE9A-ACA2-220F-59D7-27B88A3BA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49C0A-3E5D-2A3D-7D9C-6338185DBF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9F7EA-E8BF-2C87-AF89-DE9E3E4E0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8C2136-BDD1-54AD-8223-33DA9DEEE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</p:spTree>
    <p:extLst>
      <p:ext uri="{BB962C8B-B14F-4D97-AF65-F5344CB8AC3E}">
        <p14:creationId xmlns:p14="http://schemas.microsoft.com/office/powerpoint/2010/main" val="2734828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8D7145-769C-BAB6-E9D2-27968C375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3E23E05-D049-7A3B-D56D-A23175667211}"/>
              </a:ext>
            </a:extLst>
          </p:cNvPr>
          <p:cNvSpPr/>
          <p:nvPr/>
        </p:nvSpPr>
        <p:spPr>
          <a:xfrm>
            <a:off x="985019" y="3136560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可视化界面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04AFB54-081B-9EB2-F59B-4074D39DB13B}"/>
              </a:ext>
            </a:extLst>
          </p:cNvPr>
          <p:cNvSpPr/>
          <p:nvPr/>
        </p:nvSpPr>
        <p:spPr>
          <a:xfrm>
            <a:off x="4549415" y="2446938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多界面操作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936456C-DD7F-16E9-2356-D96DC1E116A2}"/>
              </a:ext>
            </a:extLst>
          </p:cNvPr>
          <p:cNvSpPr/>
          <p:nvPr/>
        </p:nvSpPr>
        <p:spPr>
          <a:xfrm>
            <a:off x="4549415" y="4284899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存档</a:t>
            </a:r>
            <a:r>
              <a:rPr lang="en-US" altLang="zh-CN" dirty="0"/>
              <a:t>/</a:t>
            </a:r>
            <a:r>
              <a:rPr lang="zh-CN" altLang="en-US" dirty="0"/>
              <a:t>读档功能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AE925BA-A904-23B5-9A50-15AE12DEAD56}"/>
              </a:ext>
            </a:extLst>
          </p:cNvPr>
          <p:cNvSpPr/>
          <p:nvPr/>
        </p:nvSpPr>
        <p:spPr>
          <a:xfrm>
            <a:off x="985019" y="5656840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可计分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96E891E-CEB4-9B48-35BF-AF7564EE1385}"/>
              </a:ext>
            </a:extLst>
          </p:cNvPr>
          <p:cNvSpPr/>
          <p:nvPr/>
        </p:nvSpPr>
        <p:spPr>
          <a:xfrm>
            <a:off x="4549415" y="6122860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记录历史成绩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A69B5CC-F45F-998D-6F3D-28A63A5372B9}"/>
              </a:ext>
            </a:extLst>
          </p:cNvPr>
          <p:cNvSpPr/>
          <p:nvPr/>
        </p:nvSpPr>
        <p:spPr>
          <a:xfrm>
            <a:off x="8185819" y="5123976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多人联机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5F8DA01-0188-347E-8612-C361725D0B6D}"/>
              </a:ext>
            </a:extLst>
          </p:cNvPr>
          <p:cNvSpPr/>
          <p:nvPr/>
        </p:nvSpPr>
        <p:spPr>
          <a:xfrm>
            <a:off x="8185819" y="1904272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多端适配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1425E38-F298-8096-416D-0AA317A24914}"/>
              </a:ext>
            </a:extLst>
          </p:cNvPr>
          <p:cNvSpPr/>
          <p:nvPr/>
        </p:nvSpPr>
        <p:spPr>
          <a:xfrm>
            <a:off x="8185819" y="6733827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世界排名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58C6541-D9D0-EB4F-70E4-7CDDD7FA3420}"/>
              </a:ext>
            </a:extLst>
          </p:cNvPr>
          <p:cNvSpPr/>
          <p:nvPr/>
        </p:nvSpPr>
        <p:spPr>
          <a:xfrm>
            <a:off x="8185819" y="3514124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创新游戏玩法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DB120E-E1D6-A50F-DB3A-CA073F05E53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793331" y="2806978"/>
            <a:ext cx="756084" cy="6896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668F501B-00C0-A131-8B1A-0EE77B8001B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93331" y="3496600"/>
            <a:ext cx="756084" cy="11483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4A56F36E-DC11-0DE1-7A8C-8EA5DD95CA0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793331" y="6016880"/>
            <a:ext cx="756084" cy="46602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D3E929D-4374-2860-099E-1A0B3363835C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357727" y="2264312"/>
            <a:ext cx="828092" cy="5426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32CFFBA-9895-310F-D455-DCC85EA324E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357727" y="6584792"/>
            <a:ext cx="828092" cy="5090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14A86C9-C485-3A15-423C-CBDE3DE3A0B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357727" y="4644939"/>
            <a:ext cx="828092" cy="8390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89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D09EFC-25B4-3B94-6922-3523E56F9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DAF91-FF65-3B7A-C132-5288B3B527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A73F70-207C-9977-D841-B903828067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B18BA3-06C4-1A51-02F5-23EAA4B91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</p:spTree>
    <p:extLst>
      <p:ext uri="{BB962C8B-B14F-4D97-AF65-F5344CB8AC3E}">
        <p14:creationId xmlns:p14="http://schemas.microsoft.com/office/powerpoint/2010/main" val="1251884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F5F6F91-0383-6A03-C0D3-A063F1B49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pic>
        <p:nvPicPr>
          <p:cNvPr id="2054" name="Picture 6" descr="俄罗斯的方块|UI|游戏UI|Paper_HHang - 原创作品 - 站酷 (ZCOOL)">
            <a:extLst>
              <a:ext uri="{FF2B5EF4-FFF2-40B4-BE49-F238E27FC236}">
                <a16:creationId xmlns:a16="http://schemas.microsoft.com/office/drawing/2014/main" id="{EB3F5D19-E7F9-74F7-B6A2-A2FBD7D00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4342" r="-1" b="13001"/>
          <a:stretch/>
        </p:blipFill>
        <p:spPr bwMode="auto">
          <a:xfrm>
            <a:off x="841003" y="1512266"/>
            <a:ext cx="3718246" cy="66967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俄罗斯方块经典版苹果下载_俄罗斯方块经典版apk下载v1003_3DM手游">
            <a:extLst>
              <a:ext uri="{FF2B5EF4-FFF2-40B4-BE49-F238E27FC236}">
                <a16:creationId xmlns:a16="http://schemas.microsoft.com/office/drawing/2014/main" id="{7D3BAFD6-5417-6A4D-0920-41A3FB858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80"/>
          <a:stretch/>
        </p:blipFill>
        <p:spPr bwMode="auto">
          <a:xfrm>
            <a:off x="5593221" y="1513009"/>
            <a:ext cx="4964413" cy="669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683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A59797-8D87-2083-62C9-FFF9FB91B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02592E0-1A13-A19F-CA62-82801AE26E04}"/>
              </a:ext>
            </a:extLst>
          </p:cNvPr>
          <p:cNvSpPr/>
          <p:nvPr/>
        </p:nvSpPr>
        <p:spPr>
          <a:xfrm>
            <a:off x="1129035" y="1837283"/>
            <a:ext cx="2232248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方块显示区域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B00507A-FBDB-5B63-F15C-2AA18423D866}"/>
              </a:ext>
            </a:extLst>
          </p:cNvPr>
          <p:cNvSpPr/>
          <p:nvPr/>
        </p:nvSpPr>
        <p:spPr>
          <a:xfrm>
            <a:off x="642822" y="3325448"/>
            <a:ext cx="3204674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下一个图形提示区域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D154693-1AA6-ED94-8B81-E68072F90471}"/>
              </a:ext>
            </a:extLst>
          </p:cNvPr>
          <p:cNvSpPr/>
          <p:nvPr/>
        </p:nvSpPr>
        <p:spPr>
          <a:xfrm>
            <a:off x="1461993" y="4813613"/>
            <a:ext cx="1566333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计分区域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765F53F-DE71-4040-51C8-57D03ADF0478}"/>
              </a:ext>
            </a:extLst>
          </p:cNvPr>
          <p:cNvSpPr/>
          <p:nvPr/>
        </p:nvSpPr>
        <p:spPr>
          <a:xfrm>
            <a:off x="1029945" y="6301779"/>
            <a:ext cx="2430429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暂停、退出按钮</a:t>
            </a:r>
          </a:p>
        </p:txBody>
      </p:sp>
      <p:pic>
        <p:nvPicPr>
          <p:cNvPr id="8" name="Picture 6" descr="俄罗斯的方块|UI|游戏UI|Paper_HHang - 原创作品 - 站酷 (ZCOOL)">
            <a:extLst>
              <a:ext uri="{FF2B5EF4-FFF2-40B4-BE49-F238E27FC236}">
                <a16:creationId xmlns:a16="http://schemas.microsoft.com/office/drawing/2014/main" id="{3ABA636A-9C9C-E3AC-3385-454C4BA0D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4342" r="-1" b="13001"/>
          <a:stretch/>
        </p:blipFill>
        <p:spPr bwMode="auto">
          <a:xfrm>
            <a:off x="6488557" y="1512266"/>
            <a:ext cx="3718246" cy="66967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5A9544-8970-A0FD-0B60-4953374FF680}"/>
              </a:ext>
            </a:extLst>
          </p:cNvPr>
          <p:cNvSpPr/>
          <p:nvPr/>
        </p:nvSpPr>
        <p:spPr>
          <a:xfrm>
            <a:off x="6817667" y="2413347"/>
            <a:ext cx="3096344" cy="5688632"/>
          </a:xfrm>
          <a:custGeom>
            <a:avLst/>
            <a:gdLst>
              <a:gd name="connsiteX0" fmla="*/ 0 w 3096344"/>
              <a:gd name="connsiteY0" fmla="*/ 0 h 5688632"/>
              <a:gd name="connsiteX1" fmla="*/ 650232 w 3096344"/>
              <a:gd name="connsiteY1" fmla="*/ 0 h 5688632"/>
              <a:gd name="connsiteX2" fmla="*/ 1269501 w 3096344"/>
              <a:gd name="connsiteY2" fmla="*/ 0 h 5688632"/>
              <a:gd name="connsiteX3" fmla="*/ 1950697 w 3096344"/>
              <a:gd name="connsiteY3" fmla="*/ 0 h 5688632"/>
              <a:gd name="connsiteX4" fmla="*/ 3096344 w 3096344"/>
              <a:gd name="connsiteY4" fmla="*/ 0 h 5688632"/>
              <a:gd name="connsiteX5" fmla="*/ 3096344 w 3096344"/>
              <a:gd name="connsiteY5" fmla="*/ 575184 h 5688632"/>
              <a:gd name="connsiteX6" fmla="*/ 3096344 w 3096344"/>
              <a:gd name="connsiteY6" fmla="*/ 1036595 h 5688632"/>
              <a:gd name="connsiteX7" fmla="*/ 3096344 w 3096344"/>
              <a:gd name="connsiteY7" fmla="*/ 1668665 h 5688632"/>
              <a:gd name="connsiteX8" fmla="*/ 3096344 w 3096344"/>
              <a:gd name="connsiteY8" fmla="*/ 2243849 h 5688632"/>
              <a:gd name="connsiteX9" fmla="*/ 3096344 w 3096344"/>
              <a:gd name="connsiteY9" fmla="*/ 2705261 h 5688632"/>
              <a:gd name="connsiteX10" fmla="*/ 3096344 w 3096344"/>
              <a:gd name="connsiteY10" fmla="*/ 3166672 h 5688632"/>
              <a:gd name="connsiteX11" fmla="*/ 3096344 w 3096344"/>
              <a:gd name="connsiteY11" fmla="*/ 3628083 h 5688632"/>
              <a:gd name="connsiteX12" fmla="*/ 3096344 w 3096344"/>
              <a:gd name="connsiteY12" fmla="*/ 4317040 h 5688632"/>
              <a:gd name="connsiteX13" fmla="*/ 3096344 w 3096344"/>
              <a:gd name="connsiteY13" fmla="*/ 5005996 h 5688632"/>
              <a:gd name="connsiteX14" fmla="*/ 3096344 w 3096344"/>
              <a:gd name="connsiteY14" fmla="*/ 5688632 h 5688632"/>
              <a:gd name="connsiteX15" fmla="*/ 2569966 w 3096344"/>
              <a:gd name="connsiteY15" fmla="*/ 5688632 h 5688632"/>
              <a:gd name="connsiteX16" fmla="*/ 1888770 w 3096344"/>
              <a:gd name="connsiteY16" fmla="*/ 5688632 h 5688632"/>
              <a:gd name="connsiteX17" fmla="*/ 1207574 w 3096344"/>
              <a:gd name="connsiteY17" fmla="*/ 5688632 h 5688632"/>
              <a:gd name="connsiteX18" fmla="*/ 619269 w 3096344"/>
              <a:gd name="connsiteY18" fmla="*/ 5688632 h 5688632"/>
              <a:gd name="connsiteX19" fmla="*/ 0 w 3096344"/>
              <a:gd name="connsiteY19" fmla="*/ 5688632 h 5688632"/>
              <a:gd name="connsiteX20" fmla="*/ 0 w 3096344"/>
              <a:gd name="connsiteY20" fmla="*/ 4999675 h 5688632"/>
              <a:gd name="connsiteX21" fmla="*/ 0 w 3096344"/>
              <a:gd name="connsiteY21" fmla="*/ 4481378 h 5688632"/>
              <a:gd name="connsiteX22" fmla="*/ 0 w 3096344"/>
              <a:gd name="connsiteY22" fmla="*/ 4019967 h 5688632"/>
              <a:gd name="connsiteX23" fmla="*/ 0 w 3096344"/>
              <a:gd name="connsiteY23" fmla="*/ 3558555 h 5688632"/>
              <a:gd name="connsiteX24" fmla="*/ 0 w 3096344"/>
              <a:gd name="connsiteY24" fmla="*/ 2983371 h 5688632"/>
              <a:gd name="connsiteX25" fmla="*/ 0 w 3096344"/>
              <a:gd name="connsiteY25" fmla="*/ 2351301 h 5688632"/>
              <a:gd name="connsiteX26" fmla="*/ 0 w 3096344"/>
              <a:gd name="connsiteY26" fmla="*/ 1719231 h 5688632"/>
              <a:gd name="connsiteX27" fmla="*/ 0 w 3096344"/>
              <a:gd name="connsiteY27" fmla="*/ 1087161 h 5688632"/>
              <a:gd name="connsiteX28" fmla="*/ 0 w 3096344"/>
              <a:gd name="connsiteY28" fmla="*/ 568863 h 5688632"/>
              <a:gd name="connsiteX29" fmla="*/ 0 w 3096344"/>
              <a:gd name="connsiteY29" fmla="*/ 0 h 568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96344" h="5688632" extrusionOk="0">
                <a:moveTo>
                  <a:pt x="0" y="0"/>
                </a:moveTo>
                <a:cubicBezTo>
                  <a:pt x="192919" y="29556"/>
                  <a:pt x="339612" y="-7674"/>
                  <a:pt x="650232" y="0"/>
                </a:cubicBezTo>
                <a:cubicBezTo>
                  <a:pt x="960852" y="7674"/>
                  <a:pt x="1105809" y="-17901"/>
                  <a:pt x="1269501" y="0"/>
                </a:cubicBezTo>
                <a:cubicBezTo>
                  <a:pt x="1433193" y="17901"/>
                  <a:pt x="1786849" y="18218"/>
                  <a:pt x="1950697" y="0"/>
                </a:cubicBezTo>
                <a:cubicBezTo>
                  <a:pt x="2114545" y="-18218"/>
                  <a:pt x="2716191" y="6487"/>
                  <a:pt x="3096344" y="0"/>
                </a:cubicBezTo>
                <a:cubicBezTo>
                  <a:pt x="3112055" y="119496"/>
                  <a:pt x="3073547" y="294735"/>
                  <a:pt x="3096344" y="575184"/>
                </a:cubicBezTo>
                <a:cubicBezTo>
                  <a:pt x="3119141" y="855633"/>
                  <a:pt x="3115070" y="896384"/>
                  <a:pt x="3096344" y="1036595"/>
                </a:cubicBezTo>
                <a:cubicBezTo>
                  <a:pt x="3077618" y="1176806"/>
                  <a:pt x="3110004" y="1472867"/>
                  <a:pt x="3096344" y="1668665"/>
                </a:cubicBezTo>
                <a:cubicBezTo>
                  <a:pt x="3082685" y="1864463"/>
                  <a:pt x="3067746" y="2125469"/>
                  <a:pt x="3096344" y="2243849"/>
                </a:cubicBezTo>
                <a:cubicBezTo>
                  <a:pt x="3124942" y="2362229"/>
                  <a:pt x="3092276" y="2595306"/>
                  <a:pt x="3096344" y="2705261"/>
                </a:cubicBezTo>
                <a:cubicBezTo>
                  <a:pt x="3100412" y="2815216"/>
                  <a:pt x="3082900" y="3009231"/>
                  <a:pt x="3096344" y="3166672"/>
                </a:cubicBezTo>
                <a:cubicBezTo>
                  <a:pt x="3109788" y="3324113"/>
                  <a:pt x="3114498" y="3437286"/>
                  <a:pt x="3096344" y="3628083"/>
                </a:cubicBezTo>
                <a:cubicBezTo>
                  <a:pt x="3078190" y="3818880"/>
                  <a:pt x="3101322" y="3991376"/>
                  <a:pt x="3096344" y="4317040"/>
                </a:cubicBezTo>
                <a:cubicBezTo>
                  <a:pt x="3091366" y="4642704"/>
                  <a:pt x="3079805" y="4799214"/>
                  <a:pt x="3096344" y="5005996"/>
                </a:cubicBezTo>
                <a:cubicBezTo>
                  <a:pt x="3112883" y="5212778"/>
                  <a:pt x="3120839" y="5461687"/>
                  <a:pt x="3096344" y="5688632"/>
                </a:cubicBezTo>
                <a:cubicBezTo>
                  <a:pt x="2960696" y="5708399"/>
                  <a:pt x="2686764" y="5685702"/>
                  <a:pt x="2569966" y="5688632"/>
                </a:cubicBezTo>
                <a:cubicBezTo>
                  <a:pt x="2453168" y="5691562"/>
                  <a:pt x="2206303" y="5689867"/>
                  <a:pt x="1888770" y="5688632"/>
                </a:cubicBezTo>
                <a:cubicBezTo>
                  <a:pt x="1571237" y="5687397"/>
                  <a:pt x="1532601" y="5710420"/>
                  <a:pt x="1207574" y="5688632"/>
                </a:cubicBezTo>
                <a:cubicBezTo>
                  <a:pt x="882547" y="5666844"/>
                  <a:pt x="765343" y="5686636"/>
                  <a:pt x="619269" y="5688632"/>
                </a:cubicBezTo>
                <a:cubicBezTo>
                  <a:pt x="473196" y="5690628"/>
                  <a:pt x="209864" y="5662516"/>
                  <a:pt x="0" y="5688632"/>
                </a:cubicBezTo>
                <a:cubicBezTo>
                  <a:pt x="17243" y="5447942"/>
                  <a:pt x="-11604" y="5155335"/>
                  <a:pt x="0" y="4999675"/>
                </a:cubicBezTo>
                <a:cubicBezTo>
                  <a:pt x="11604" y="4844015"/>
                  <a:pt x="6392" y="4726547"/>
                  <a:pt x="0" y="4481378"/>
                </a:cubicBezTo>
                <a:cubicBezTo>
                  <a:pt x="-6392" y="4236209"/>
                  <a:pt x="17290" y="4171276"/>
                  <a:pt x="0" y="4019967"/>
                </a:cubicBezTo>
                <a:cubicBezTo>
                  <a:pt x="-17290" y="3868658"/>
                  <a:pt x="-16707" y="3769200"/>
                  <a:pt x="0" y="3558555"/>
                </a:cubicBezTo>
                <a:cubicBezTo>
                  <a:pt x="16707" y="3347910"/>
                  <a:pt x="25804" y="3111779"/>
                  <a:pt x="0" y="2983371"/>
                </a:cubicBezTo>
                <a:cubicBezTo>
                  <a:pt x="-25804" y="2854963"/>
                  <a:pt x="-21732" y="2569361"/>
                  <a:pt x="0" y="2351301"/>
                </a:cubicBezTo>
                <a:cubicBezTo>
                  <a:pt x="21732" y="2133241"/>
                  <a:pt x="2309" y="1872783"/>
                  <a:pt x="0" y="1719231"/>
                </a:cubicBezTo>
                <a:cubicBezTo>
                  <a:pt x="-2309" y="1565679"/>
                  <a:pt x="-30506" y="1318288"/>
                  <a:pt x="0" y="1087161"/>
                </a:cubicBezTo>
                <a:cubicBezTo>
                  <a:pt x="30506" y="856034"/>
                  <a:pt x="-6452" y="705683"/>
                  <a:pt x="0" y="568863"/>
                </a:cubicBezTo>
                <a:cubicBezTo>
                  <a:pt x="6452" y="432043"/>
                  <a:pt x="2853" y="170767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79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8393090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33D9FC-5E69-5C22-C4AB-8FDC205579F6}"/>
              </a:ext>
            </a:extLst>
          </p:cNvPr>
          <p:cNvSpPr/>
          <p:nvPr/>
        </p:nvSpPr>
        <p:spPr>
          <a:xfrm>
            <a:off x="6961683" y="1693267"/>
            <a:ext cx="662829" cy="720080"/>
          </a:xfrm>
          <a:custGeom>
            <a:avLst/>
            <a:gdLst>
              <a:gd name="connsiteX0" fmla="*/ 0 w 662829"/>
              <a:gd name="connsiteY0" fmla="*/ 0 h 720080"/>
              <a:gd name="connsiteX1" fmla="*/ 662829 w 662829"/>
              <a:gd name="connsiteY1" fmla="*/ 0 h 720080"/>
              <a:gd name="connsiteX2" fmla="*/ 662829 w 662829"/>
              <a:gd name="connsiteY2" fmla="*/ 360040 h 720080"/>
              <a:gd name="connsiteX3" fmla="*/ 662829 w 662829"/>
              <a:gd name="connsiteY3" fmla="*/ 720080 h 720080"/>
              <a:gd name="connsiteX4" fmla="*/ 0 w 662829"/>
              <a:gd name="connsiteY4" fmla="*/ 720080 h 720080"/>
              <a:gd name="connsiteX5" fmla="*/ 0 w 662829"/>
              <a:gd name="connsiteY5" fmla="*/ 352839 h 720080"/>
              <a:gd name="connsiteX6" fmla="*/ 0 w 662829"/>
              <a:gd name="connsiteY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829" h="720080" extrusionOk="0">
                <a:moveTo>
                  <a:pt x="0" y="0"/>
                </a:moveTo>
                <a:cubicBezTo>
                  <a:pt x="285261" y="14400"/>
                  <a:pt x="506537" y="1234"/>
                  <a:pt x="662829" y="0"/>
                </a:cubicBezTo>
                <a:cubicBezTo>
                  <a:pt x="662630" y="117615"/>
                  <a:pt x="658946" y="236204"/>
                  <a:pt x="662829" y="360040"/>
                </a:cubicBezTo>
                <a:cubicBezTo>
                  <a:pt x="666712" y="483876"/>
                  <a:pt x="666785" y="604348"/>
                  <a:pt x="662829" y="720080"/>
                </a:cubicBezTo>
                <a:cubicBezTo>
                  <a:pt x="509073" y="702663"/>
                  <a:pt x="209900" y="713202"/>
                  <a:pt x="0" y="720080"/>
                </a:cubicBezTo>
                <a:cubicBezTo>
                  <a:pt x="-3038" y="545458"/>
                  <a:pt x="-2249" y="478769"/>
                  <a:pt x="0" y="352839"/>
                </a:cubicBezTo>
                <a:cubicBezTo>
                  <a:pt x="2249" y="226909"/>
                  <a:pt x="10275" y="7347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79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8393090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A1F005-315B-F6A4-B39B-7393C0B7C361}"/>
              </a:ext>
            </a:extLst>
          </p:cNvPr>
          <p:cNvSpPr/>
          <p:nvPr/>
        </p:nvSpPr>
        <p:spPr>
          <a:xfrm>
            <a:off x="7622207" y="1693267"/>
            <a:ext cx="1931764" cy="736243"/>
          </a:xfrm>
          <a:custGeom>
            <a:avLst/>
            <a:gdLst>
              <a:gd name="connsiteX0" fmla="*/ 0 w 1931764"/>
              <a:gd name="connsiteY0" fmla="*/ 0 h 736243"/>
              <a:gd name="connsiteX1" fmla="*/ 663239 w 1931764"/>
              <a:gd name="connsiteY1" fmla="*/ 0 h 736243"/>
              <a:gd name="connsiteX2" fmla="*/ 1307160 w 1931764"/>
              <a:gd name="connsiteY2" fmla="*/ 0 h 736243"/>
              <a:gd name="connsiteX3" fmla="*/ 1931764 w 1931764"/>
              <a:gd name="connsiteY3" fmla="*/ 0 h 736243"/>
              <a:gd name="connsiteX4" fmla="*/ 1931764 w 1931764"/>
              <a:gd name="connsiteY4" fmla="*/ 368122 h 736243"/>
              <a:gd name="connsiteX5" fmla="*/ 1931764 w 1931764"/>
              <a:gd name="connsiteY5" fmla="*/ 736243 h 736243"/>
              <a:gd name="connsiteX6" fmla="*/ 1345796 w 1931764"/>
              <a:gd name="connsiteY6" fmla="*/ 736243 h 736243"/>
              <a:gd name="connsiteX7" fmla="*/ 682557 w 1931764"/>
              <a:gd name="connsiteY7" fmla="*/ 736243 h 736243"/>
              <a:gd name="connsiteX8" fmla="*/ 0 w 1931764"/>
              <a:gd name="connsiteY8" fmla="*/ 736243 h 736243"/>
              <a:gd name="connsiteX9" fmla="*/ 0 w 1931764"/>
              <a:gd name="connsiteY9" fmla="*/ 368122 h 736243"/>
              <a:gd name="connsiteX10" fmla="*/ 0 w 1931764"/>
              <a:gd name="connsiteY10" fmla="*/ 0 h 73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1764" h="736243" extrusionOk="0">
                <a:moveTo>
                  <a:pt x="0" y="0"/>
                </a:moveTo>
                <a:cubicBezTo>
                  <a:pt x="150740" y="-27989"/>
                  <a:pt x="368201" y="9739"/>
                  <a:pt x="663239" y="0"/>
                </a:cubicBezTo>
                <a:cubicBezTo>
                  <a:pt x="958277" y="-9739"/>
                  <a:pt x="1102732" y="2076"/>
                  <a:pt x="1307160" y="0"/>
                </a:cubicBezTo>
                <a:cubicBezTo>
                  <a:pt x="1511588" y="-2076"/>
                  <a:pt x="1700296" y="24073"/>
                  <a:pt x="1931764" y="0"/>
                </a:cubicBezTo>
                <a:cubicBezTo>
                  <a:pt x="1913719" y="155269"/>
                  <a:pt x="1942237" y="245672"/>
                  <a:pt x="1931764" y="368122"/>
                </a:cubicBezTo>
                <a:cubicBezTo>
                  <a:pt x="1921291" y="490572"/>
                  <a:pt x="1940388" y="632067"/>
                  <a:pt x="1931764" y="736243"/>
                </a:cubicBezTo>
                <a:cubicBezTo>
                  <a:pt x="1794921" y="708468"/>
                  <a:pt x="1581731" y="725809"/>
                  <a:pt x="1345796" y="736243"/>
                </a:cubicBezTo>
                <a:cubicBezTo>
                  <a:pt x="1109861" y="746677"/>
                  <a:pt x="975898" y="765805"/>
                  <a:pt x="682557" y="736243"/>
                </a:cubicBezTo>
                <a:cubicBezTo>
                  <a:pt x="389216" y="706681"/>
                  <a:pt x="156517" y="754378"/>
                  <a:pt x="0" y="736243"/>
                </a:cubicBezTo>
                <a:cubicBezTo>
                  <a:pt x="-15236" y="660525"/>
                  <a:pt x="581" y="471548"/>
                  <a:pt x="0" y="368122"/>
                </a:cubicBezTo>
                <a:cubicBezTo>
                  <a:pt x="-581" y="264696"/>
                  <a:pt x="16117" y="179906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79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8393090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61210D-1150-0B37-9D7A-28A405764CBB}"/>
              </a:ext>
            </a:extLst>
          </p:cNvPr>
          <p:cNvSpPr/>
          <p:nvPr/>
        </p:nvSpPr>
        <p:spPr>
          <a:xfrm>
            <a:off x="9391305" y="1709430"/>
            <a:ext cx="662829" cy="720080"/>
          </a:xfrm>
          <a:custGeom>
            <a:avLst/>
            <a:gdLst>
              <a:gd name="connsiteX0" fmla="*/ 0 w 662829"/>
              <a:gd name="connsiteY0" fmla="*/ 0 h 720080"/>
              <a:gd name="connsiteX1" fmla="*/ 662829 w 662829"/>
              <a:gd name="connsiteY1" fmla="*/ 0 h 720080"/>
              <a:gd name="connsiteX2" fmla="*/ 662829 w 662829"/>
              <a:gd name="connsiteY2" fmla="*/ 360040 h 720080"/>
              <a:gd name="connsiteX3" fmla="*/ 662829 w 662829"/>
              <a:gd name="connsiteY3" fmla="*/ 720080 h 720080"/>
              <a:gd name="connsiteX4" fmla="*/ 0 w 662829"/>
              <a:gd name="connsiteY4" fmla="*/ 720080 h 720080"/>
              <a:gd name="connsiteX5" fmla="*/ 0 w 662829"/>
              <a:gd name="connsiteY5" fmla="*/ 352839 h 720080"/>
              <a:gd name="connsiteX6" fmla="*/ 0 w 662829"/>
              <a:gd name="connsiteY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829" h="720080" extrusionOk="0">
                <a:moveTo>
                  <a:pt x="0" y="0"/>
                </a:moveTo>
                <a:cubicBezTo>
                  <a:pt x="285261" y="14400"/>
                  <a:pt x="506537" y="1234"/>
                  <a:pt x="662829" y="0"/>
                </a:cubicBezTo>
                <a:cubicBezTo>
                  <a:pt x="662630" y="117615"/>
                  <a:pt x="658946" y="236204"/>
                  <a:pt x="662829" y="360040"/>
                </a:cubicBezTo>
                <a:cubicBezTo>
                  <a:pt x="666712" y="483876"/>
                  <a:pt x="666785" y="604348"/>
                  <a:pt x="662829" y="720080"/>
                </a:cubicBezTo>
                <a:cubicBezTo>
                  <a:pt x="509073" y="702663"/>
                  <a:pt x="209900" y="713202"/>
                  <a:pt x="0" y="720080"/>
                </a:cubicBezTo>
                <a:cubicBezTo>
                  <a:pt x="-3038" y="545458"/>
                  <a:pt x="-2249" y="478769"/>
                  <a:pt x="0" y="352839"/>
                </a:cubicBezTo>
                <a:cubicBezTo>
                  <a:pt x="2249" y="226909"/>
                  <a:pt x="10275" y="7347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79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8393090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09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模板2">
      <a:dk1>
        <a:srgbClr val="3C3C3C"/>
      </a:dk1>
      <a:lt1>
        <a:srgbClr val="FFFFFF"/>
      </a:lt1>
      <a:dk2>
        <a:srgbClr val="3C3C3C"/>
      </a:dk2>
      <a:lt2>
        <a:srgbClr val="D7D7D7"/>
      </a:lt2>
      <a:accent1>
        <a:srgbClr val="002FA7"/>
      </a:accent1>
      <a:accent2>
        <a:srgbClr val="FFFFFF"/>
      </a:accent2>
      <a:accent3>
        <a:srgbClr val="333333"/>
      </a:accent3>
      <a:accent4>
        <a:srgbClr val="D7D7D7"/>
      </a:accent4>
      <a:accent5>
        <a:srgbClr val="F2F2F2"/>
      </a:accent5>
      <a:accent6>
        <a:srgbClr val="FFFFFF"/>
      </a:accent6>
      <a:hlink>
        <a:srgbClr val="3C3C3C"/>
      </a:hlink>
      <a:folHlink>
        <a:srgbClr val="FFFFFF"/>
      </a:folHlink>
    </a:clrScheme>
    <a:fontScheme name="羽毛球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noAutofit/>
      </a:bodyPr>
      <a:lstStyle>
        <a:defPPr algn="l">
          <a:lnSpc>
            <a:spcPct val="120000"/>
          </a:lnSpc>
          <a:defRPr b="1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0C3C2E8F-F8F8-4C00-9B32-60F06DDBCCEE}" vid="{71B8EFA4-6D4C-4415-9AC9-29AF69838DE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代码ppt母版-1</Template>
  <TotalTime>1250</TotalTime>
  <Words>982</Words>
  <Application>Microsoft Office PowerPoint</Application>
  <PresentationFormat>自定义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等线</vt:lpstr>
      <vt:lpstr>微软雅黑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翌 玄</dc:creator>
  <cp:lastModifiedBy>翌 玄</cp:lastModifiedBy>
  <cp:revision>29</cp:revision>
  <cp:lastPrinted>2023-04-22T16:28:13Z</cp:lastPrinted>
  <dcterms:created xsi:type="dcterms:W3CDTF">2023-04-20T12:39:59Z</dcterms:created>
  <dcterms:modified xsi:type="dcterms:W3CDTF">2023-07-10T10:28:16Z</dcterms:modified>
</cp:coreProperties>
</file>