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2" r:id="rId1"/>
  </p:sldMasterIdLst>
  <p:notesMasterIdLst>
    <p:notesMasterId r:id="rId53"/>
  </p:notesMasterIdLst>
  <p:handoutMasterIdLst>
    <p:handoutMasterId r:id="rId54"/>
  </p:handoutMasterIdLst>
  <p:sldIdLst>
    <p:sldId id="256" r:id="rId2"/>
    <p:sldId id="398" r:id="rId3"/>
    <p:sldId id="399" r:id="rId4"/>
    <p:sldId id="427" r:id="rId5"/>
    <p:sldId id="400" r:id="rId6"/>
    <p:sldId id="428" r:id="rId7"/>
    <p:sldId id="429" r:id="rId8"/>
    <p:sldId id="430" r:id="rId9"/>
    <p:sldId id="431" r:id="rId10"/>
    <p:sldId id="432" r:id="rId11"/>
    <p:sldId id="433" r:id="rId12"/>
    <p:sldId id="401" r:id="rId13"/>
    <p:sldId id="402" r:id="rId14"/>
    <p:sldId id="403" r:id="rId15"/>
    <p:sldId id="404" r:id="rId16"/>
    <p:sldId id="407" r:id="rId17"/>
    <p:sldId id="408" r:id="rId18"/>
    <p:sldId id="434" r:id="rId19"/>
    <p:sldId id="415" r:id="rId20"/>
    <p:sldId id="463" r:id="rId21"/>
    <p:sldId id="464" r:id="rId22"/>
    <p:sldId id="465" r:id="rId23"/>
    <p:sldId id="422" r:id="rId24"/>
    <p:sldId id="467" r:id="rId25"/>
    <p:sldId id="468" r:id="rId26"/>
    <p:sldId id="469" r:id="rId27"/>
    <p:sldId id="444" r:id="rId28"/>
    <p:sldId id="470" r:id="rId29"/>
    <p:sldId id="472" r:id="rId30"/>
    <p:sldId id="473" r:id="rId31"/>
    <p:sldId id="448" r:id="rId32"/>
    <p:sldId id="474" r:id="rId33"/>
    <p:sldId id="475" r:id="rId34"/>
    <p:sldId id="476" r:id="rId35"/>
    <p:sldId id="452" r:id="rId36"/>
    <p:sldId id="477" r:id="rId37"/>
    <p:sldId id="478" r:id="rId38"/>
    <p:sldId id="479" r:id="rId39"/>
    <p:sldId id="456" r:id="rId40"/>
    <p:sldId id="480" r:id="rId41"/>
    <p:sldId id="481" r:id="rId42"/>
    <p:sldId id="482" r:id="rId43"/>
    <p:sldId id="483" r:id="rId44"/>
    <p:sldId id="485" r:id="rId45"/>
    <p:sldId id="486" r:id="rId46"/>
    <p:sldId id="487" r:id="rId47"/>
    <p:sldId id="484" r:id="rId48"/>
    <p:sldId id="488" r:id="rId49"/>
    <p:sldId id="458" r:id="rId50"/>
    <p:sldId id="424" r:id="rId51"/>
    <p:sldId id="425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68" autoAdjust="0"/>
    <p:restoredTop sz="86197" autoAdjust="0"/>
  </p:normalViewPr>
  <p:slideViewPr>
    <p:cSldViewPr>
      <p:cViewPr varScale="1">
        <p:scale>
          <a:sx n="98" d="100"/>
          <a:sy n="98" d="100"/>
        </p:scale>
        <p:origin x="-2004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56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1D79E-588E-4236-B148-53D5A994BC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DF8B10B6-D1AE-4C71-BBFA-AAF11CEEEBB0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800" b="1" dirty="0" smtClean="0"/>
            <a:t>牢记步骤口诀</a:t>
          </a:r>
          <a:endParaRPr lang="zh-CN" altLang="en-US" sz="2800" b="1" dirty="0"/>
        </a:p>
      </dgm:t>
    </dgm:pt>
    <dgm:pt modelId="{DD70AE9B-9E76-4AEE-942B-D81227D352F7}" type="parTrans" cxnId="{577CD979-4D0C-4C11-8077-6CDEE33C5E53}">
      <dgm:prSet/>
      <dgm:spPr/>
      <dgm:t>
        <a:bodyPr/>
        <a:lstStyle/>
        <a:p>
          <a:endParaRPr lang="zh-CN" altLang="en-US"/>
        </a:p>
      </dgm:t>
    </dgm:pt>
    <dgm:pt modelId="{694D4F3B-EBD1-41F2-8C52-35B8C6E3504E}" type="sibTrans" cxnId="{577CD979-4D0C-4C11-8077-6CDEE33C5E53}">
      <dgm:prSet/>
      <dgm:spPr/>
      <dgm:t>
        <a:bodyPr/>
        <a:lstStyle/>
        <a:p>
          <a:endParaRPr lang="zh-CN" altLang="en-US"/>
        </a:p>
      </dgm:t>
    </dgm:pt>
    <dgm:pt modelId="{3433F018-68A1-4851-9B21-F7AE54DBDF64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800" b="1" dirty="0" smtClean="0"/>
            <a:t>熟能生巧</a:t>
          </a:r>
          <a:endParaRPr lang="zh-CN" altLang="en-US" sz="2800" b="1" dirty="0"/>
        </a:p>
      </dgm:t>
    </dgm:pt>
    <dgm:pt modelId="{4C8B4047-4DAF-49BB-8DBC-54AA1E97C4F3}" type="parTrans" cxnId="{CADE93EA-0A1C-4E1F-B078-383D6A81A80B}">
      <dgm:prSet/>
      <dgm:spPr/>
      <dgm:t>
        <a:bodyPr/>
        <a:lstStyle/>
        <a:p>
          <a:endParaRPr lang="zh-CN" altLang="en-US"/>
        </a:p>
      </dgm:t>
    </dgm:pt>
    <dgm:pt modelId="{B2CA8601-0C89-4F28-A56D-6D0605C13E10}" type="sibTrans" cxnId="{CADE93EA-0A1C-4E1F-B078-383D6A81A80B}">
      <dgm:prSet/>
      <dgm:spPr/>
      <dgm:t>
        <a:bodyPr/>
        <a:lstStyle/>
        <a:p>
          <a:endParaRPr lang="zh-CN" altLang="en-US"/>
        </a:p>
      </dgm:t>
    </dgm:pt>
    <dgm:pt modelId="{9295DE5E-7363-4619-B93D-1A4645B6B7C1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800" b="1" dirty="0" smtClean="0"/>
            <a:t>善于总结并分享常见错误</a:t>
          </a:r>
          <a:endParaRPr lang="zh-CN" altLang="en-US" sz="2800" b="1" dirty="0"/>
        </a:p>
      </dgm:t>
    </dgm:pt>
    <dgm:pt modelId="{EAC622F0-60CE-47C7-AD52-113B1AEE96F3}" type="parTrans" cxnId="{DD4812A7-9F77-48BF-B36F-B834DD074DDB}">
      <dgm:prSet/>
      <dgm:spPr/>
      <dgm:t>
        <a:bodyPr/>
        <a:lstStyle/>
        <a:p>
          <a:endParaRPr lang="zh-CN" altLang="en-US"/>
        </a:p>
      </dgm:t>
    </dgm:pt>
    <dgm:pt modelId="{5E7F64D3-FDBA-4B54-B1DA-8861CAAC5772}" type="sibTrans" cxnId="{DD4812A7-9F77-48BF-B36F-B834DD074DDB}">
      <dgm:prSet/>
      <dgm:spPr/>
      <dgm:t>
        <a:bodyPr/>
        <a:lstStyle/>
        <a:p>
          <a:endParaRPr lang="zh-CN" altLang="en-US"/>
        </a:p>
      </dgm:t>
    </dgm:pt>
    <dgm:pt modelId="{63BED8D3-11B6-403D-A4B0-02C352854E45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8FDDF3AB-C82C-46DF-B773-F45992F52F49}" type="parTrans" cxnId="{BC15CEFB-2BDA-4F27-98B7-B238C8FE006A}">
      <dgm:prSet/>
      <dgm:spPr/>
      <dgm:t>
        <a:bodyPr/>
        <a:lstStyle/>
        <a:p>
          <a:endParaRPr lang="zh-CN" altLang="en-US"/>
        </a:p>
      </dgm:t>
    </dgm:pt>
    <dgm:pt modelId="{81D90129-A8A4-466F-BF37-BA24D505D2D3}" type="sibTrans" cxnId="{BC15CEFB-2BDA-4F27-98B7-B238C8FE006A}">
      <dgm:prSet/>
      <dgm:spPr/>
      <dgm:t>
        <a:bodyPr/>
        <a:lstStyle/>
        <a:p>
          <a:endParaRPr lang="zh-CN" altLang="en-US"/>
        </a:p>
      </dgm:t>
    </dgm:pt>
    <dgm:pt modelId="{B8BF2DB0-3581-4C2D-8FED-3AB7953CDBC7}">
      <dgm:prSet custT="1"/>
      <dgm:spPr/>
      <dgm:t>
        <a:bodyPr/>
        <a:lstStyle/>
        <a:p>
          <a:endParaRPr lang="zh-CN" altLang="en-US" sz="2400" dirty="0"/>
        </a:p>
      </dgm:t>
    </dgm:pt>
    <dgm:pt modelId="{98481ED9-BF50-4DD2-A640-C113CB037764}" type="sibTrans" cxnId="{C539CFB6-84D6-497C-92F6-EAF47207C2F8}">
      <dgm:prSet/>
      <dgm:spPr/>
      <dgm:t>
        <a:bodyPr/>
        <a:lstStyle/>
        <a:p>
          <a:endParaRPr lang="zh-CN" altLang="en-US"/>
        </a:p>
      </dgm:t>
    </dgm:pt>
    <dgm:pt modelId="{FDA72C6C-6B23-4C32-96BD-8CF8253A5C87}" type="parTrans" cxnId="{C539CFB6-84D6-497C-92F6-EAF47207C2F8}">
      <dgm:prSet/>
      <dgm:spPr/>
      <dgm:t>
        <a:bodyPr/>
        <a:lstStyle/>
        <a:p>
          <a:endParaRPr lang="zh-CN" altLang="en-US"/>
        </a:p>
      </dgm:t>
    </dgm:pt>
    <dgm:pt modelId="{55EEFA62-108B-408C-8CC9-2AEBCAE3E63F}" type="pres">
      <dgm:prSet presAssocID="{4791D79E-588E-4236-B148-53D5A994BCAC}" presName="linear" presStyleCnt="0">
        <dgm:presLayoutVars>
          <dgm:animLvl val="lvl"/>
          <dgm:resizeHandles val="exact"/>
        </dgm:presLayoutVars>
      </dgm:prSet>
      <dgm:spPr/>
    </dgm:pt>
    <dgm:pt modelId="{C20AC2CC-029F-4EBC-8C80-078DEA589961}" type="pres">
      <dgm:prSet presAssocID="{DF8B10B6-D1AE-4C71-BBFA-AAF11CEEEBB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B7F433-663E-4DA4-98B4-B16C12361498}" type="pres">
      <dgm:prSet presAssocID="{DF8B10B6-D1AE-4C71-BBFA-AAF11CEEEBB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BE51A-947A-4867-87BA-5F622E027938}" type="pres">
      <dgm:prSet presAssocID="{3433F018-68A1-4851-9B21-F7AE54DBDF6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145603-9EB0-487B-9377-7CB582E17B91}" type="pres">
      <dgm:prSet presAssocID="{B2CA8601-0C89-4F28-A56D-6D0605C13E10}" presName="spacer" presStyleCnt="0"/>
      <dgm:spPr/>
    </dgm:pt>
    <dgm:pt modelId="{260876D8-105B-41AB-80A7-2E22D7FA61C8}" type="pres">
      <dgm:prSet presAssocID="{9295DE5E-7363-4619-B93D-1A4645B6B7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C76CC9-CD3E-4AA2-A64A-B69904917052}" type="pres">
      <dgm:prSet presAssocID="{9295DE5E-7363-4619-B93D-1A4645B6B7C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C68B00-CB7D-4059-B4CC-F8D1036FEB16}" type="presOf" srcId="{4791D79E-588E-4236-B148-53D5A994BCAC}" destId="{55EEFA62-108B-408C-8CC9-2AEBCAE3E63F}" srcOrd="0" destOrd="0" presId="urn:microsoft.com/office/officeart/2005/8/layout/vList2"/>
    <dgm:cxn modelId="{0492FB38-8AC4-41D9-9D11-F30C3F21C138}" type="presOf" srcId="{3433F018-68A1-4851-9B21-F7AE54DBDF64}" destId="{5F6BE51A-947A-4867-87BA-5F622E027938}" srcOrd="0" destOrd="0" presId="urn:microsoft.com/office/officeart/2005/8/layout/vList2"/>
    <dgm:cxn modelId="{577CD979-4D0C-4C11-8077-6CDEE33C5E53}" srcId="{4791D79E-588E-4236-B148-53D5A994BCAC}" destId="{DF8B10B6-D1AE-4C71-BBFA-AAF11CEEEBB0}" srcOrd="0" destOrd="0" parTransId="{DD70AE9B-9E76-4AEE-942B-D81227D352F7}" sibTransId="{694D4F3B-EBD1-41F2-8C52-35B8C6E3504E}"/>
    <dgm:cxn modelId="{DD4812A7-9F77-48BF-B36F-B834DD074DDB}" srcId="{4791D79E-588E-4236-B148-53D5A994BCAC}" destId="{9295DE5E-7363-4619-B93D-1A4645B6B7C1}" srcOrd="2" destOrd="0" parTransId="{EAC622F0-60CE-47C7-AD52-113B1AEE96F3}" sibTransId="{5E7F64D3-FDBA-4B54-B1DA-8861CAAC5772}"/>
    <dgm:cxn modelId="{D2B40CC9-A160-4480-8084-AD54BD99F60D}" type="presOf" srcId="{B8BF2DB0-3581-4C2D-8FED-3AB7953CDBC7}" destId="{2DC76CC9-CD3E-4AA2-A64A-B69904917052}" srcOrd="0" destOrd="0" presId="urn:microsoft.com/office/officeart/2005/8/layout/vList2"/>
    <dgm:cxn modelId="{CADE93EA-0A1C-4E1F-B078-383D6A81A80B}" srcId="{4791D79E-588E-4236-B148-53D5A994BCAC}" destId="{3433F018-68A1-4851-9B21-F7AE54DBDF64}" srcOrd="1" destOrd="0" parTransId="{4C8B4047-4DAF-49BB-8DBC-54AA1E97C4F3}" sibTransId="{B2CA8601-0C89-4F28-A56D-6D0605C13E10}"/>
    <dgm:cxn modelId="{C539CFB6-84D6-497C-92F6-EAF47207C2F8}" srcId="{9295DE5E-7363-4619-B93D-1A4645B6B7C1}" destId="{B8BF2DB0-3581-4C2D-8FED-3AB7953CDBC7}" srcOrd="0" destOrd="0" parTransId="{FDA72C6C-6B23-4C32-96BD-8CF8253A5C87}" sibTransId="{98481ED9-BF50-4DD2-A640-C113CB037764}"/>
    <dgm:cxn modelId="{045E73A2-1278-45E9-9DDA-E436B9747D5F}" type="presOf" srcId="{9295DE5E-7363-4619-B93D-1A4645B6B7C1}" destId="{260876D8-105B-41AB-80A7-2E22D7FA61C8}" srcOrd="0" destOrd="0" presId="urn:microsoft.com/office/officeart/2005/8/layout/vList2"/>
    <dgm:cxn modelId="{7DBA0D35-8E4F-46D4-AA57-6705DCAB3B3C}" type="presOf" srcId="{DF8B10B6-D1AE-4C71-BBFA-AAF11CEEEBB0}" destId="{C20AC2CC-029F-4EBC-8C80-078DEA589961}" srcOrd="0" destOrd="0" presId="urn:microsoft.com/office/officeart/2005/8/layout/vList2"/>
    <dgm:cxn modelId="{BC15CEFB-2BDA-4F27-98B7-B238C8FE006A}" srcId="{DF8B10B6-D1AE-4C71-BBFA-AAF11CEEEBB0}" destId="{63BED8D3-11B6-403D-A4B0-02C352854E45}" srcOrd="0" destOrd="0" parTransId="{8FDDF3AB-C82C-46DF-B773-F45992F52F49}" sibTransId="{81D90129-A8A4-466F-BF37-BA24D505D2D3}"/>
    <dgm:cxn modelId="{46674C09-8B26-4966-80D8-27D6A7ADE387}" type="presOf" srcId="{63BED8D3-11B6-403D-A4B0-02C352854E45}" destId="{13B7F433-663E-4DA4-98B4-B16C12361498}" srcOrd="0" destOrd="0" presId="urn:microsoft.com/office/officeart/2005/8/layout/vList2"/>
    <dgm:cxn modelId="{D87BACCB-D334-45B9-A4F9-50ABE21B9842}" type="presParOf" srcId="{55EEFA62-108B-408C-8CC9-2AEBCAE3E63F}" destId="{C20AC2CC-029F-4EBC-8C80-078DEA589961}" srcOrd="0" destOrd="0" presId="urn:microsoft.com/office/officeart/2005/8/layout/vList2"/>
    <dgm:cxn modelId="{70479582-B3F6-40B1-96B1-49B7BA5BAB7E}" type="presParOf" srcId="{55EEFA62-108B-408C-8CC9-2AEBCAE3E63F}" destId="{13B7F433-663E-4DA4-98B4-B16C12361498}" srcOrd="1" destOrd="0" presId="urn:microsoft.com/office/officeart/2005/8/layout/vList2"/>
    <dgm:cxn modelId="{18CC6790-E488-464C-B51C-E8CB9D28171C}" type="presParOf" srcId="{55EEFA62-108B-408C-8CC9-2AEBCAE3E63F}" destId="{5F6BE51A-947A-4867-87BA-5F622E027938}" srcOrd="2" destOrd="0" presId="urn:microsoft.com/office/officeart/2005/8/layout/vList2"/>
    <dgm:cxn modelId="{402C0C1C-E4F4-4F70-B2BB-3D4ED339C64A}" type="presParOf" srcId="{55EEFA62-108B-408C-8CC9-2AEBCAE3E63F}" destId="{BE145603-9EB0-487B-9377-7CB582E17B91}" srcOrd="3" destOrd="0" presId="urn:microsoft.com/office/officeart/2005/8/layout/vList2"/>
    <dgm:cxn modelId="{57864AE5-5DEF-4658-980C-56630D5CDBF7}" type="presParOf" srcId="{55EEFA62-108B-408C-8CC9-2AEBCAE3E63F}" destId="{260876D8-105B-41AB-80A7-2E22D7FA61C8}" srcOrd="4" destOrd="0" presId="urn:microsoft.com/office/officeart/2005/8/layout/vList2"/>
    <dgm:cxn modelId="{AFE53BEA-7301-4D0F-A2FD-BC687362BAB6}" type="presParOf" srcId="{55EEFA62-108B-408C-8CC9-2AEBCAE3E63F}" destId="{2DC76CC9-CD3E-4AA2-A64A-B699049170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327B9-6D6D-4E4A-94FD-90A46F9567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81D959-ADB3-484C-9A89-5E7F84154FB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第一次课：阶段项目指导</a:t>
          </a:r>
          <a:r>
            <a:rPr lang="en-US" altLang="en-US" sz="2000" b="1" dirty="0" smtClean="0"/>
            <a:t>-</a:t>
          </a:r>
          <a:r>
            <a:rPr lang="zh-CN" sz="2000" b="1" dirty="0" smtClean="0"/>
            <a:t>需求分析</a:t>
          </a:r>
          <a:endParaRPr lang="zh-CN" altLang="en-US" sz="2000" b="1" dirty="0"/>
        </a:p>
      </dgm:t>
    </dgm:pt>
    <dgm:pt modelId="{DC4212B5-A719-4A0F-9BCA-03C0BD8C1980}" type="par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0A4D3203-3F21-4EAB-A181-355147948BC9}" type="sibTrans" cxnId="{13AD3A51-DE96-4B69-B46B-E63E13377684}">
      <dgm:prSet/>
      <dgm:spPr/>
      <dgm:t>
        <a:bodyPr/>
        <a:lstStyle/>
        <a:p>
          <a:endParaRPr lang="zh-CN" altLang="en-US" b="1"/>
        </a:p>
      </dgm:t>
    </dgm:pt>
    <dgm:pt modelId="{66A5CC3C-E36E-4367-9855-7492FADC3E00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第二次课：阶段项目指导</a:t>
          </a:r>
          <a:r>
            <a:rPr lang="en-US" altLang="en-US" sz="2000" b="1" dirty="0" smtClean="0"/>
            <a:t>-</a:t>
          </a:r>
          <a:r>
            <a:rPr lang="zh-CN" sz="2000" b="1" dirty="0" smtClean="0"/>
            <a:t>团队沟通</a:t>
          </a:r>
          <a:endParaRPr lang="zh-CN" altLang="en-US" sz="2000" b="1" dirty="0"/>
        </a:p>
      </dgm:t>
    </dgm:pt>
    <dgm:pt modelId="{57C00BC8-62BC-42F6-8E2D-00E57C2271CD}" type="par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47E2BFCF-FFBB-4D7F-B15E-91E05C3EF2BE}" type="sibTrans" cxnId="{3BF162A4-9E99-48E8-988E-E5A75C104AED}">
      <dgm:prSet/>
      <dgm:spPr/>
      <dgm:t>
        <a:bodyPr/>
        <a:lstStyle/>
        <a:p>
          <a:endParaRPr lang="zh-CN" altLang="en-US" b="1"/>
        </a:p>
      </dgm:t>
    </dgm:pt>
    <dgm:pt modelId="{FD0ABB32-A98F-427C-BA26-01691928D4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第三次课：第三次集中编码</a:t>
          </a:r>
          <a:endParaRPr lang="zh-CN" altLang="en-US" sz="2000" b="1" dirty="0"/>
        </a:p>
      </dgm:t>
    </dgm:pt>
    <dgm:pt modelId="{E02816AB-B47E-4AEB-BBE5-01E2C50E623F}" type="par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A029405C-2B73-4657-9A8D-10309784EE69}" type="sibTrans" cxnId="{17C78832-CA32-40F3-A134-8FC1E625E979}">
      <dgm:prSet/>
      <dgm:spPr/>
      <dgm:t>
        <a:bodyPr/>
        <a:lstStyle/>
        <a:p>
          <a:endParaRPr lang="zh-CN" altLang="en-US" b="1"/>
        </a:p>
      </dgm:t>
    </dgm:pt>
    <dgm:pt modelId="{D751BDE5-0092-49EA-AE42-1934D9DC93A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第四次课：第四次集中编码</a:t>
          </a:r>
          <a:endParaRPr lang="zh-CN" altLang="en-US" sz="2000" b="1" dirty="0"/>
        </a:p>
      </dgm:t>
    </dgm:pt>
    <dgm:pt modelId="{0F518FE6-3FBD-4AD3-B7AF-D5082E1C5E9B}" type="par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46B58487-B0F0-448B-AF2B-F071676650CB}" type="sibTrans" cxnId="{C4390CC9-A38C-4811-AD9C-FAEE299526E4}">
      <dgm:prSet/>
      <dgm:spPr/>
      <dgm:t>
        <a:bodyPr/>
        <a:lstStyle/>
        <a:p>
          <a:endParaRPr lang="zh-CN" altLang="en-US" b="1"/>
        </a:p>
      </dgm:t>
    </dgm:pt>
    <dgm:pt modelId="{1C15C26E-3F85-4700-8D8D-9F48A53589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第六次课：第六次集中编码</a:t>
          </a:r>
          <a:endParaRPr lang="zh-CN" altLang="en-US" sz="2000" b="1" dirty="0"/>
        </a:p>
      </dgm:t>
    </dgm:pt>
    <dgm:pt modelId="{6A9FD307-C125-4E0D-87AC-BD18C4D8AF4A}" type="parTrans" cxnId="{D560565F-A2C4-42C4-8CE6-D87FDC76666A}">
      <dgm:prSet/>
      <dgm:spPr/>
      <dgm:t>
        <a:bodyPr/>
        <a:lstStyle/>
        <a:p>
          <a:endParaRPr lang="zh-CN" altLang="en-US" b="1"/>
        </a:p>
      </dgm:t>
    </dgm:pt>
    <dgm:pt modelId="{9C4291A4-C275-4CB2-8899-DAAEF56492AC}" type="sibTrans" cxnId="{D560565F-A2C4-42C4-8CE6-D87FDC76666A}">
      <dgm:prSet/>
      <dgm:spPr/>
      <dgm:t>
        <a:bodyPr/>
        <a:lstStyle/>
        <a:p>
          <a:endParaRPr lang="zh-CN" altLang="en-US" b="1"/>
        </a:p>
      </dgm:t>
    </dgm:pt>
    <dgm:pt modelId="{75CB6562-560B-45EB-9BB8-6F956B87F7B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第八次课：第八次集中编码</a:t>
          </a:r>
          <a:endParaRPr lang="en-US" altLang="zh-CN" sz="2000" b="1" dirty="0"/>
        </a:p>
      </dgm:t>
    </dgm:pt>
    <dgm:pt modelId="{7C8B9FBF-F93F-4425-AB0C-7771BB0D2E0F}" type="parTrans" cxnId="{B430B199-7A90-4656-AFC0-871228A2A099}">
      <dgm:prSet/>
      <dgm:spPr/>
      <dgm:t>
        <a:bodyPr/>
        <a:lstStyle/>
        <a:p>
          <a:endParaRPr lang="zh-CN" altLang="en-US" b="1"/>
        </a:p>
      </dgm:t>
    </dgm:pt>
    <dgm:pt modelId="{8338403E-96D0-4723-B957-54FD23467CB4}" type="sibTrans" cxnId="{B430B199-7A90-4656-AFC0-871228A2A099}">
      <dgm:prSet/>
      <dgm:spPr/>
      <dgm:t>
        <a:bodyPr/>
        <a:lstStyle/>
        <a:p>
          <a:endParaRPr lang="zh-CN" altLang="en-US" b="1"/>
        </a:p>
      </dgm:t>
    </dgm:pt>
    <dgm:pt modelId="{B6941124-3FF0-4327-A9CA-FEE8E750A400}">
      <dgm:prSet phldrT="[文本]" custT="1"/>
      <dgm:spPr/>
      <dgm:t>
        <a:bodyPr/>
        <a:lstStyle/>
        <a:p>
          <a:pPr algn="l"/>
          <a:r>
            <a:rPr lang="zh-CN" altLang="zh-CN" sz="1800" b="1" dirty="0" smtClean="0"/>
            <a:t>需求讲解</a:t>
          </a:r>
          <a:r>
            <a:rPr lang="en-US" altLang="zh-CN" sz="1800" b="1" dirty="0" smtClean="0"/>
            <a:t>                       </a:t>
          </a:r>
          <a:r>
            <a:rPr lang="en-US" altLang="zh-CN" sz="2000" b="1" dirty="0" smtClean="0">
              <a:solidFill>
                <a:srgbClr val="FF0000"/>
              </a:solidFill>
            </a:rPr>
            <a:t>[1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rgbClr val="FF0000"/>
            </a:solidFill>
          </a:endParaRPr>
        </a:p>
      </dgm:t>
    </dgm:pt>
    <dgm:pt modelId="{3E1FCB89-ED93-4544-9465-42B3BE98265E}" type="par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DB013B67-A0C6-407B-9202-6724F4A5501E}" type="sibTrans" cxnId="{DABEE516-2415-4FF9-AD97-A38E23132631}">
      <dgm:prSet/>
      <dgm:spPr/>
      <dgm:t>
        <a:bodyPr/>
        <a:lstStyle/>
        <a:p>
          <a:endParaRPr lang="zh-CN" altLang="en-US" b="1"/>
        </a:p>
      </dgm:t>
    </dgm:pt>
    <dgm:pt modelId="{9B6935E0-3493-41B2-BCD6-4DA3B6843CC5}">
      <dgm:prSet phldrT="[文本]" custT="1"/>
      <dgm:spPr/>
      <dgm:t>
        <a:bodyPr/>
        <a:lstStyle/>
        <a:p>
          <a:pPr algn="r"/>
          <a:r>
            <a:rPr lang="en-US" altLang="zh-CN" sz="2000" b="1" dirty="0" smtClean="0">
              <a:solidFill>
                <a:srgbClr val="FF0000"/>
              </a:solidFill>
            </a:rPr>
            <a:t>[4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rgbClr val="FF0000"/>
            </a:solidFill>
          </a:endParaRPr>
        </a:p>
      </dgm:t>
    </dgm:pt>
    <dgm:pt modelId="{E6290593-0C4F-41DF-8139-3F906E7A1085}" type="par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5134B423-D704-44FF-A46E-4BC388675B1C}" type="sibTrans" cxnId="{2DF9FFF1-60F6-4535-9928-11EAA139DC2E}">
      <dgm:prSet/>
      <dgm:spPr/>
      <dgm:t>
        <a:bodyPr/>
        <a:lstStyle/>
        <a:p>
          <a:endParaRPr lang="zh-CN" altLang="en-US" b="1"/>
        </a:p>
      </dgm:t>
    </dgm:pt>
    <dgm:pt modelId="{7CF9FD5D-66A7-4C10-A4BE-CCCBCC66643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第五次课：</a:t>
          </a:r>
          <a:r>
            <a:rPr lang="zh-CN" sz="2000" b="1" dirty="0" smtClean="0"/>
            <a:t>阶段项目指导</a:t>
          </a:r>
          <a:r>
            <a:rPr lang="en-US" altLang="en-US" sz="2000" b="1" dirty="0" smtClean="0"/>
            <a:t>-</a:t>
          </a:r>
          <a:r>
            <a:rPr lang="zh-CN" altLang="en-US" sz="2000" b="1" dirty="0" smtClean="0"/>
            <a:t>软件测试</a:t>
          </a:r>
          <a:endParaRPr lang="zh-CN" altLang="en-US" sz="2000" b="1" dirty="0"/>
        </a:p>
      </dgm:t>
    </dgm:pt>
    <dgm:pt modelId="{4F9CFDFA-D222-4A92-A32B-155EB0530B26}" type="sibTrans" cxnId="{261C84E3-5418-4979-A5B5-2FCBE902D9AD}">
      <dgm:prSet/>
      <dgm:spPr/>
      <dgm:t>
        <a:bodyPr/>
        <a:lstStyle/>
        <a:p>
          <a:endParaRPr lang="zh-CN" altLang="en-US" b="1"/>
        </a:p>
      </dgm:t>
    </dgm:pt>
    <dgm:pt modelId="{A887E166-F7AD-420D-A295-9ED97EDF932D}" type="parTrans" cxnId="{261C84E3-5418-4979-A5B5-2FCBE902D9AD}">
      <dgm:prSet/>
      <dgm:spPr/>
      <dgm:t>
        <a:bodyPr/>
        <a:lstStyle/>
        <a:p>
          <a:endParaRPr lang="zh-CN" altLang="en-US" b="1"/>
        </a:p>
      </dgm:t>
    </dgm:pt>
    <dgm:pt modelId="{4C4F5FBB-08F1-471D-B2C5-0AD84AD1B07E}">
      <dgm:prSet phldrT="[文本]" custT="1"/>
      <dgm:spPr/>
      <dgm:t>
        <a:bodyPr/>
        <a:lstStyle/>
        <a:p>
          <a:pPr algn="r"/>
          <a:r>
            <a:rPr lang="en-US" altLang="zh-CN" sz="2000" b="1" dirty="0" smtClean="0">
              <a:solidFill>
                <a:srgbClr val="FF0000"/>
              </a:solidFill>
            </a:rPr>
            <a:t>[4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rgbClr val="FF0000"/>
            </a:solidFill>
          </a:endParaRPr>
        </a:p>
      </dgm:t>
    </dgm:pt>
    <dgm:pt modelId="{24CAA70C-C3C1-4AB0-8B26-DF87A5FB85B1}" type="parTrans" cxnId="{54D6CCAF-5669-4881-B952-5597A00BAC3B}">
      <dgm:prSet/>
      <dgm:spPr/>
      <dgm:t>
        <a:bodyPr/>
        <a:lstStyle/>
        <a:p>
          <a:endParaRPr lang="zh-CN" altLang="en-US" b="1"/>
        </a:p>
      </dgm:t>
    </dgm:pt>
    <dgm:pt modelId="{8AC38BBF-6223-4F6E-A4B8-B98A82FB10C7}" type="sibTrans" cxnId="{54D6CCAF-5669-4881-B952-5597A00BAC3B}">
      <dgm:prSet/>
      <dgm:spPr/>
      <dgm:t>
        <a:bodyPr/>
        <a:lstStyle/>
        <a:p>
          <a:endParaRPr lang="zh-CN" altLang="en-US" b="1"/>
        </a:p>
      </dgm:t>
    </dgm:pt>
    <dgm:pt modelId="{D9954FBD-B189-4652-8EFF-88143C5350F5}">
      <dgm:prSet custT="1"/>
      <dgm:spPr/>
      <dgm:t>
        <a:bodyPr/>
        <a:lstStyle/>
        <a:p>
          <a:pPr algn="r"/>
          <a:r>
            <a:rPr lang="en-US" altLang="zh-CN" sz="2000" b="1" dirty="0" smtClean="0">
              <a:solidFill>
                <a:srgbClr val="FF0000"/>
              </a:solidFill>
            </a:rPr>
            <a:t>[4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rgbClr val="FF0000"/>
            </a:solidFill>
          </a:endParaRPr>
        </a:p>
      </dgm:t>
    </dgm:pt>
    <dgm:pt modelId="{B0D049BA-2F72-4C6D-B4B1-F395CA467CAE}" type="parTrans" cxnId="{CDDBDCDD-FB7B-45FC-97F7-7DCA9801BFA5}">
      <dgm:prSet/>
      <dgm:spPr/>
      <dgm:t>
        <a:bodyPr/>
        <a:lstStyle/>
        <a:p>
          <a:endParaRPr lang="zh-CN" altLang="en-US" b="1"/>
        </a:p>
      </dgm:t>
    </dgm:pt>
    <dgm:pt modelId="{36E6119E-2688-4670-93B9-033836E6789F}" type="sibTrans" cxnId="{CDDBDCDD-FB7B-45FC-97F7-7DCA9801BFA5}">
      <dgm:prSet/>
      <dgm:spPr/>
      <dgm:t>
        <a:bodyPr/>
        <a:lstStyle/>
        <a:p>
          <a:endParaRPr lang="zh-CN" altLang="en-US" b="1"/>
        </a:p>
      </dgm:t>
    </dgm:pt>
    <dgm:pt modelId="{93BE69D5-B5EB-4EEE-9D35-41E4D00907E1}">
      <dgm:prSet phldrT="[文本]" custT="1"/>
      <dgm:spPr/>
      <dgm:t>
        <a:bodyPr/>
        <a:lstStyle/>
        <a:p>
          <a:pPr algn="r"/>
          <a:r>
            <a:rPr lang="en-US" altLang="zh-CN" sz="2000" b="1" dirty="0" smtClean="0">
              <a:solidFill>
                <a:srgbClr val="FF0000"/>
              </a:solidFill>
            </a:rPr>
            <a:t>[4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rgbClr val="FF0000"/>
            </a:solidFill>
          </a:endParaRPr>
        </a:p>
      </dgm:t>
    </dgm:pt>
    <dgm:pt modelId="{8F19866B-FA3A-49A4-9E6C-5CCC4F95B9E2}" type="sib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1F2CE0F6-7CAE-4453-A5FA-AD9C50CC8696}" type="parTrans" cxnId="{4233F791-D1B1-4C8C-90F4-AFA9835DB1C5}">
      <dgm:prSet/>
      <dgm:spPr/>
      <dgm:t>
        <a:bodyPr/>
        <a:lstStyle/>
        <a:p>
          <a:endParaRPr lang="zh-CN" altLang="en-US" b="1"/>
        </a:p>
      </dgm:t>
    </dgm:pt>
    <dgm:pt modelId="{744449AF-D57D-4EC4-83E3-573EA779F0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 smtClean="0"/>
            <a:t>第九次课</a:t>
          </a:r>
          <a:r>
            <a:rPr lang="zh-CN" altLang="en-US" sz="2000" b="1" dirty="0" smtClean="0"/>
            <a:t>：第九次集中编码</a:t>
          </a:r>
          <a:endParaRPr lang="zh-CN" altLang="en-US" sz="2000" b="1" dirty="0"/>
        </a:p>
      </dgm:t>
    </dgm:pt>
    <dgm:pt modelId="{E7BD4C3E-F850-4FF2-924A-919DB160F4DA}" type="parTrans" cxnId="{611CEB28-43EA-40DF-9046-80AA884ACEC8}">
      <dgm:prSet/>
      <dgm:spPr/>
      <dgm:t>
        <a:bodyPr/>
        <a:lstStyle/>
        <a:p>
          <a:endParaRPr lang="zh-CN" altLang="en-US" b="1"/>
        </a:p>
      </dgm:t>
    </dgm:pt>
    <dgm:pt modelId="{97C039C0-E7AA-4D53-BC1A-993987D611E7}" type="sibTrans" cxnId="{611CEB28-43EA-40DF-9046-80AA884ACEC8}">
      <dgm:prSet/>
      <dgm:spPr/>
      <dgm:t>
        <a:bodyPr/>
        <a:lstStyle/>
        <a:p>
          <a:endParaRPr lang="zh-CN" altLang="en-US" b="1"/>
        </a:p>
      </dgm:t>
    </dgm:pt>
    <dgm:pt modelId="{B4845F5B-2840-4362-9B60-32B743BFA2CB}">
      <dgm:prSet custT="1"/>
      <dgm:spPr/>
      <dgm:t>
        <a:bodyPr/>
        <a:lstStyle/>
        <a:p>
          <a:pPr algn="r"/>
          <a:r>
            <a:rPr lang="en-US" altLang="zh-CN" sz="2000" b="1" dirty="0" smtClean="0">
              <a:solidFill>
                <a:srgbClr val="FF0000"/>
              </a:solidFill>
            </a:rPr>
            <a:t>[4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rgbClr val="FF0000"/>
            </a:solidFill>
          </a:endParaRPr>
        </a:p>
      </dgm:t>
    </dgm:pt>
    <dgm:pt modelId="{5352D067-D2D8-4D89-BF84-4AA19E491700}" type="parTrans" cxnId="{C536D8D5-13ED-482E-AE6A-7C2FB3756640}">
      <dgm:prSet/>
      <dgm:spPr/>
      <dgm:t>
        <a:bodyPr/>
        <a:lstStyle/>
        <a:p>
          <a:endParaRPr lang="zh-CN" altLang="en-US" b="1"/>
        </a:p>
      </dgm:t>
    </dgm:pt>
    <dgm:pt modelId="{AF6046D0-B34A-4625-843D-7AD0DA20775F}" type="sibTrans" cxnId="{C536D8D5-13ED-482E-AE6A-7C2FB3756640}">
      <dgm:prSet/>
      <dgm:spPr/>
      <dgm:t>
        <a:bodyPr/>
        <a:lstStyle/>
        <a:p>
          <a:endParaRPr lang="zh-CN" altLang="en-US" b="1"/>
        </a:p>
      </dgm:t>
    </dgm:pt>
    <dgm:pt modelId="{60681BFB-5BAB-408C-B2FF-458E2F86D442}">
      <dgm:prSet phldrT="[文本]" custT="1"/>
      <dgm:spPr/>
      <dgm:t>
        <a:bodyPr/>
        <a:lstStyle/>
        <a:p>
          <a:pPr algn="r"/>
          <a:r>
            <a:rPr lang="en-US" altLang="zh-CN" sz="2000" b="1" dirty="0" smtClean="0">
              <a:solidFill>
                <a:srgbClr val="FF0000"/>
              </a:solidFill>
            </a:rPr>
            <a:t>[4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/>
        </a:p>
      </dgm:t>
    </dgm:pt>
    <dgm:pt modelId="{579099F2-8E6B-4216-83A6-4BFD47BA5DA1}" type="parTrans" cxnId="{92AE8A88-B9F5-41F4-9534-4CC05F48A2C8}">
      <dgm:prSet/>
      <dgm:spPr/>
      <dgm:t>
        <a:bodyPr/>
        <a:lstStyle/>
        <a:p>
          <a:endParaRPr lang="zh-CN" altLang="en-US" b="1"/>
        </a:p>
      </dgm:t>
    </dgm:pt>
    <dgm:pt modelId="{DC3CD087-8E53-4E1D-94BE-90324DA08CCD}" type="sibTrans" cxnId="{92AE8A88-B9F5-41F4-9534-4CC05F48A2C8}">
      <dgm:prSet/>
      <dgm:spPr/>
      <dgm:t>
        <a:bodyPr/>
        <a:lstStyle/>
        <a:p>
          <a:endParaRPr lang="zh-CN" altLang="en-US" b="1"/>
        </a:p>
      </dgm:t>
    </dgm:pt>
    <dgm:pt modelId="{92E5E7F2-E7BF-48B1-9E18-FA98A9FB0D2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 smtClean="0"/>
            <a:t>第七次课：第七次集中编码</a:t>
          </a:r>
          <a:endParaRPr lang="zh-CN" altLang="en-US" sz="2000" b="1" dirty="0"/>
        </a:p>
      </dgm:t>
    </dgm:pt>
    <dgm:pt modelId="{BFEABA55-00BB-4E4E-8C0E-7D8F1A2B3DF5}" type="sibTrans" cxnId="{3F789C14-88B3-4385-AF49-F237093946EE}">
      <dgm:prSet/>
      <dgm:spPr/>
      <dgm:t>
        <a:bodyPr/>
        <a:lstStyle/>
        <a:p>
          <a:endParaRPr lang="zh-CN" altLang="en-US" b="1"/>
        </a:p>
      </dgm:t>
    </dgm:pt>
    <dgm:pt modelId="{B22F7A85-D7AE-45F9-8ACE-0ADEA9A82A04}" type="parTrans" cxnId="{3F789C14-88B3-4385-AF49-F237093946EE}">
      <dgm:prSet/>
      <dgm:spPr/>
      <dgm:t>
        <a:bodyPr/>
        <a:lstStyle/>
        <a:p>
          <a:endParaRPr lang="zh-CN" altLang="en-US" b="1"/>
        </a:p>
      </dgm:t>
    </dgm:pt>
    <dgm:pt modelId="{20F7AFE0-F707-4E63-B0D3-A5662653C693}">
      <dgm:prSet phldrT="[文本]" custT="1"/>
      <dgm:spPr/>
      <dgm:t>
        <a:bodyPr/>
        <a:lstStyle/>
        <a:p>
          <a:pPr algn="l"/>
          <a:r>
            <a:rPr lang="zh-CN" altLang="zh-CN" sz="1800" b="1" dirty="0" smtClean="0"/>
            <a:t>第一次集中编码</a:t>
          </a:r>
          <a:r>
            <a:rPr lang="en-US" altLang="zh-CN" sz="1800" b="1" dirty="0" smtClean="0"/>
            <a:t>            </a:t>
          </a:r>
          <a:r>
            <a:rPr lang="en-US" altLang="zh-CN" sz="2000" b="1" dirty="0" smtClean="0">
              <a:solidFill>
                <a:srgbClr val="FF0000"/>
              </a:solidFill>
            </a:rPr>
            <a:t>[1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6863D06F-3CB7-47FB-B185-0E458D53023A}" type="parTrans" cxnId="{C09FA77A-E9B6-448B-AF60-022DDBE4A2B9}">
      <dgm:prSet/>
      <dgm:spPr/>
      <dgm:t>
        <a:bodyPr/>
        <a:lstStyle/>
        <a:p>
          <a:endParaRPr lang="zh-CN" altLang="en-US"/>
        </a:p>
      </dgm:t>
    </dgm:pt>
    <dgm:pt modelId="{DA4E7C2F-9330-48D8-A7F4-E72F0722FC65}" type="sibTrans" cxnId="{C09FA77A-E9B6-448B-AF60-022DDBE4A2B9}">
      <dgm:prSet/>
      <dgm:spPr/>
      <dgm:t>
        <a:bodyPr/>
        <a:lstStyle/>
        <a:p>
          <a:endParaRPr lang="zh-CN" altLang="en-US"/>
        </a:p>
      </dgm:t>
    </dgm:pt>
    <dgm:pt modelId="{02D5A9E1-7812-485C-9034-DDDEAFAE64A3}">
      <dgm:prSet custT="1"/>
      <dgm:spPr/>
      <dgm:t>
        <a:bodyPr/>
        <a:lstStyle/>
        <a:p>
          <a:r>
            <a:rPr lang="zh-CN" sz="2000" b="1" dirty="0" smtClean="0"/>
            <a:t>团队沟通</a:t>
          </a:r>
          <a:r>
            <a:rPr lang="en-US" altLang="zh-CN" sz="2000" b="1" dirty="0" smtClean="0"/>
            <a:t>                  </a:t>
          </a:r>
          <a:r>
            <a:rPr lang="en-US" altLang="zh-CN" sz="2000" b="1" dirty="0" smtClean="0">
              <a:solidFill>
                <a:srgbClr val="FF0000"/>
              </a:solidFill>
            </a:rPr>
            <a:t>[1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dirty="0"/>
        </a:p>
      </dgm:t>
    </dgm:pt>
    <dgm:pt modelId="{38DFBB6E-818F-47AF-A29D-2F25A3EE4D7B}" type="parTrans" cxnId="{FB9593B4-F40E-4CE0-87CF-16B033D95D12}">
      <dgm:prSet/>
      <dgm:spPr/>
      <dgm:t>
        <a:bodyPr/>
        <a:lstStyle/>
        <a:p>
          <a:endParaRPr lang="zh-CN" altLang="en-US"/>
        </a:p>
      </dgm:t>
    </dgm:pt>
    <dgm:pt modelId="{84A55318-1F4C-4C5A-8F6D-D58FD785F706}" type="sibTrans" cxnId="{FB9593B4-F40E-4CE0-87CF-16B033D95D12}">
      <dgm:prSet/>
      <dgm:spPr/>
      <dgm:t>
        <a:bodyPr/>
        <a:lstStyle/>
        <a:p>
          <a:endParaRPr lang="zh-CN" altLang="en-US"/>
        </a:p>
      </dgm:t>
    </dgm:pt>
    <dgm:pt modelId="{E5C7769E-138A-4351-B3D1-C6B714AF43FE}">
      <dgm:prSet custT="1"/>
      <dgm:spPr/>
      <dgm:t>
        <a:bodyPr/>
        <a:lstStyle/>
        <a:p>
          <a:r>
            <a:rPr lang="zh-CN" altLang="zh-CN" sz="2000" b="1" dirty="0" smtClean="0"/>
            <a:t>第</a:t>
          </a:r>
          <a:r>
            <a:rPr lang="zh-CN" altLang="en-US" sz="2000" b="1" dirty="0" smtClean="0"/>
            <a:t>二</a:t>
          </a:r>
          <a:r>
            <a:rPr lang="zh-CN" altLang="zh-CN" sz="2000" b="1" dirty="0" smtClean="0"/>
            <a:t>次集中编码</a:t>
          </a:r>
          <a:r>
            <a:rPr lang="en-US" altLang="zh-CN" sz="2000" b="1" dirty="0" smtClean="0"/>
            <a:t>       </a:t>
          </a:r>
          <a:r>
            <a:rPr lang="en-US" altLang="zh-CN" sz="2000" b="1" dirty="0" smtClean="0">
              <a:solidFill>
                <a:srgbClr val="FF0000"/>
              </a:solidFill>
            </a:rPr>
            <a:t>[3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3843097A-B4CB-458D-82E9-6E91F3F85D44}" type="parTrans" cxnId="{0B40FBE9-E073-4414-9C6B-1D7B0898366F}">
      <dgm:prSet/>
      <dgm:spPr/>
      <dgm:t>
        <a:bodyPr/>
        <a:lstStyle/>
        <a:p>
          <a:endParaRPr lang="zh-CN" altLang="en-US"/>
        </a:p>
      </dgm:t>
    </dgm:pt>
    <dgm:pt modelId="{239392D3-A630-4BE3-9673-913762BEBCEF}" type="sibTrans" cxnId="{0B40FBE9-E073-4414-9C6B-1D7B0898366F}">
      <dgm:prSet/>
      <dgm:spPr/>
      <dgm:t>
        <a:bodyPr/>
        <a:lstStyle/>
        <a:p>
          <a:endParaRPr lang="zh-CN" altLang="en-US"/>
        </a:p>
      </dgm:t>
    </dgm:pt>
    <dgm:pt modelId="{000FE62A-C59F-46D8-9874-8B999682AAC9}">
      <dgm:prSet custT="1"/>
      <dgm:spPr/>
      <dgm:t>
        <a:bodyPr/>
        <a:lstStyle/>
        <a:p>
          <a:r>
            <a:rPr lang="zh-CN" altLang="en-US" sz="2000" b="1" dirty="0" smtClean="0"/>
            <a:t>软件测试  </a:t>
          </a:r>
          <a:r>
            <a:rPr lang="en-US" altLang="zh-CN" sz="2000" b="1" dirty="0" smtClean="0"/>
            <a:t>               </a:t>
          </a:r>
          <a:r>
            <a:rPr lang="en-US" altLang="zh-CN" sz="2000" b="1" dirty="0" smtClean="0">
              <a:solidFill>
                <a:srgbClr val="FF0000"/>
              </a:solidFill>
            </a:rPr>
            <a:t>[1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dirty="0"/>
        </a:p>
      </dgm:t>
    </dgm:pt>
    <dgm:pt modelId="{01B72BB0-477B-4154-97C6-35FEF22832FE}" type="parTrans" cxnId="{357673FD-FF78-4B45-9BA3-F77A5568AD8A}">
      <dgm:prSet/>
      <dgm:spPr/>
      <dgm:t>
        <a:bodyPr/>
        <a:lstStyle/>
        <a:p>
          <a:endParaRPr lang="zh-CN" altLang="en-US"/>
        </a:p>
      </dgm:t>
    </dgm:pt>
    <dgm:pt modelId="{1A72D7CB-8A52-4EBD-925F-C74638F31CF0}" type="sibTrans" cxnId="{357673FD-FF78-4B45-9BA3-F77A5568AD8A}">
      <dgm:prSet/>
      <dgm:spPr/>
      <dgm:t>
        <a:bodyPr/>
        <a:lstStyle/>
        <a:p>
          <a:endParaRPr lang="zh-CN" altLang="en-US"/>
        </a:p>
      </dgm:t>
    </dgm:pt>
    <dgm:pt modelId="{35829C06-A27F-4BFD-A720-1456D7A3EDCD}">
      <dgm:prSet custT="1"/>
      <dgm:spPr/>
      <dgm:t>
        <a:bodyPr/>
        <a:lstStyle/>
        <a:p>
          <a:r>
            <a:rPr lang="zh-CN" altLang="zh-CN" sz="2000" b="1" dirty="0" smtClean="0"/>
            <a:t>第</a:t>
          </a:r>
          <a:r>
            <a:rPr lang="zh-CN" altLang="en-US" sz="2000" b="1" dirty="0" smtClean="0"/>
            <a:t>五</a:t>
          </a:r>
          <a:r>
            <a:rPr lang="zh-CN" altLang="zh-CN" sz="2000" b="1" dirty="0" smtClean="0"/>
            <a:t>次集中编码</a:t>
          </a:r>
          <a:r>
            <a:rPr lang="en-US" altLang="zh-CN" sz="2000" b="1" dirty="0" smtClean="0"/>
            <a:t>      </a:t>
          </a:r>
          <a:r>
            <a:rPr lang="en-US" altLang="zh-CN" sz="2000" b="1" dirty="0" smtClean="0">
              <a:solidFill>
                <a:srgbClr val="FF0000"/>
              </a:solidFill>
            </a:rPr>
            <a:t>[3</a:t>
          </a:r>
          <a:r>
            <a:rPr lang="zh-CN" altLang="en-US" sz="2000" b="1" dirty="0" smtClean="0">
              <a:solidFill>
                <a:srgbClr val="FF0000"/>
              </a:solidFill>
            </a:rPr>
            <a:t>课时</a:t>
          </a:r>
          <a:r>
            <a:rPr lang="en-US" altLang="zh-CN" sz="2000" b="1" dirty="0" smtClean="0">
              <a:solidFill>
                <a:srgbClr val="FF0000"/>
              </a:solidFill>
            </a:rPr>
            <a:t>]</a:t>
          </a:r>
          <a:endParaRPr lang="zh-CN" altLang="en-US" sz="2000" b="1" dirty="0">
            <a:solidFill>
              <a:schemeClr val="tx1"/>
            </a:solidFill>
          </a:endParaRPr>
        </a:p>
      </dgm:t>
    </dgm:pt>
    <dgm:pt modelId="{D6668559-1D29-4D8A-A801-DD8B1241B9F4}" type="parTrans" cxnId="{54356EB0-7D56-4633-8910-D744ED0C5D0E}">
      <dgm:prSet/>
      <dgm:spPr/>
      <dgm:t>
        <a:bodyPr/>
        <a:lstStyle/>
        <a:p>
          <a:endParaRPr lang="zh-CN" altLang="en-US"/>
        </a:p>
      </dgm:t>
    </dgm:pt>
    <dgm:pt modelId="{42759FBA-8FEA-4A65-9E2F-7EA80C634167}" type="sibTrans" cxnId="{54356EB0-7D56-4633-8910-D744ED0C5D0E}">
      <dgm:prSet/>
      <dgm:spPr/>
      <dgm:t>
        <a:bodyPr/>
        <a:lstStyle/>
        <a:p>
          <a:endParaRPr lang="zh-CN" altLang="en-US"/>
        </a:p>
      </dgm:t>
    </dgm:pt>
    <dgm:pt modelId="{5C62265C-9991-4467-891F-E30F21623AB3}" type="pres">
      <dgm:prSet presAssocID="{0B5327B9-6D6D-4E4A-94FD-90A46F9567C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E7D720A-1217-409D-B724-B39559A20C70}" type="pres">
      <dgm:prSet presAssocID="{7181D959-ADB3-484C-9A89-5E7F84154FB2}" presName="linNode" presStyleCnt="0"/>
      <dgm:spPr/>
      <dgm:t>
        <a:bodyPr/>
        <a:lstStyle/>
        <a:p>
          <a:endParaRPr lang="zh-CN" altLang="en-US"/>
        </a:p>
      </dgm:t>
    </dgm:pt>
    <dgm:pt modelId="{D55734E2-BC45-4A3D-9B87-6856C7460F44}" type="pres">
      <dgm:prSet presAssocID="{7181D959-ADB3-484C-9A89-5E7F84154FB2}" presName="parentShp" presStyleLbl="node1" presStyleIdx="0" presStyleCnt="9" custScaleX="413137" custLinFactNeighborY="-186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0077F5-4542-4828-A364-617969E72FC0}" type="pres">
      <dgm:prSet presAssocID="{7181D959-ADB3-484C-9A89-5E7F84154FB2}" presName="childShp" presStyleLbl="bgAccFollowNode1" presStyleIdx="0" presStyleCnt="9" custScaleX="202591" custScaleY="220407" custLinFactY="98666" custLinFactNeighborX="32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26C2F-9F3D-4CBE-970C-E16152DD0756}" type="pres">
      <dgm:prSet presAssocID="{0A4D3203-3F21-4EAB-A181-355147948BC9}" presName="spacing" presStyleCnt="0"/>
      <dgm:spPr/>
      <dgm:t>
        <a:bodyPr/>
        <a:lstStyle/>
        <a:p>
          <a:endParaRPr lang="zh-CN" altLang="en-US"/>
        </a:p>
      </dgm:t>
    </dgm:pt>
    <dgm:pt modelId="{0A68E5C7-7EA0-4839-A4AE-0D0683BDDC7C}" type="pres">
      <dgm:prSet presAssocID="{66A5CC3C-E36E-4367-9855-7492FADC3E00}" presName="linNode" presStyleCnt="0"/>
      <dgm:spPr/>
      <dgm:t>
        <a:bodyPr/>
        <a:lstStyle/>
        <a:p>
          <a:endParaRPr lang="zh-CN" altLang="en-US"/>
        </a:p>
      </dgm:t>
    </dgm:pt>
    <dgm:pt modelId="{D778396F-8ED5-462B-8210-088278052A67}" type="pres">
      <dgm:prSet presAssocID="{66A5CC3C-E36E-4367-9855-7492FADC3E00}" presName="parentShp" presStyleLbl="node1" presStyleIdx="1" presStyleCnt="9" custScaleX="407898" custLinFactNeighborY="-36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4626F-637F-4689-846B-E4ADFC5CC960}" type="pres">
      <dgm:prSet presAssocID="{66A5CC3C-E36E-4367-9855-7492FADC3E00}" presName="childShp" presStyleLbl="bgAccFollowNode1" presStyleIdx="1" presStyleCnt="9" custScaleX="201924" custScaleY="213424" custLinFactY="-100000" custLinFactNeighborX="164" custLinFactNeighborY="-1309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13599F-42BC-459C-9ECE-EB1FAE85B206}" type="pres">
      <dgm:prSet presAssocID="{47E2BFCF-FFBB-4D7F-B15E-91E05C3EF2BE}" presName="spacing" presStyleCnt="0"/>
      <dgm:spPr/>
      <dgm:t>
        <a:bodyPr/>
        <a:lstStyle/>
        <a:p>
          <a:endParaRPr lang="zh-CN" altLang="en-US"/>
        </a:p>
      </dgm:t>
    </dgm:pt>
    <dgm:pt modelId="{279B1D2C-8368-4A91-B7CC-804CE3AD12C1}" type="pres">
      <dgm:prSet presAssocID="{FD0ABB32-A98F-427C-BA26-01691928D4CD}" presName="linNode" presStyleCnt="0"/>
      <dgm:spPr/>
      <dgm:t>
        <a:bodyPr/>
        <a:lstStyle/>
        <a:p>
          <a:endParaRPr lang="zh-CN" altLang="en-US"/>
        </a:p>
      </dgm:t>
    </dgm:pt>
    <dgm:pt modelId="{CAE68641-6B62-4843-BD7D-17087B09BD26}" type="pres">
      <dgm:prSet presAssocID="{FD0ABB32-A98F-427C-BA26-01691928D4CD}" presName="parentShp" presStyleLbl="node1" presStyleIdx="2" presStyleCnt="9" custScaleX="413596" custLinFactNeighborY="-468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9594D6-BDB7-4A4A-9842-D832B64990B1}" type="pres">
      <dgm:prSet presAssocID="{FD0ABB32-A98F-427C-BA26-01691928D4CD}" presName="childShp" presStyleLbl="bgAccFollowNode1" presStyleIdx="2" presStyleCnt="9" custScaleX="202069" custScaleY="102335" custLinFactNeighborY="-457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55FD8-3040-4CEB-BF35-8E3442105BBA}" type="pres">
      <dgm:prSet presAssocID="{A029405C-2B73-4657-9A8D-10309784EE69}" presName="spacing" presStyleCnt="0"/>
      <dgm:spPr/>
      <dgm:t>
        <a:bodyPr/>
        <a:lstStyle/>
        <a:p>
          <a:endParaRPr lang="zh-CN" altLang="en-US"/>
        </a:p>
      </dgm:t>
    </dgm:pt>
    <dgm:pt modelId="{8E141196-A284-4B80-A492-C8227618405C}" type="pres">
      <dgm:prSet presAssocID="{D751BDE5-0092-49EA-AE42-1934D9DC93AB}" presName="linNode" presStyleCnt="0"/>
      <dgm:spPr/>
      <dgm:t>
        <a:bodyPr/>
        <a:lstStyle/>
        <a:p>
          <a:endParaRPr lang="zh-CN" altLang="en-US"/>
        </a:p>
      </dgm:t>
    </dgm:pt>
    <dgm:pt modelId="{7AF2844A-35AE-4114-87E5-C222F4B628BC}" type="pres">
      <dgm:prSet presAssocID="{D751BDE5-0092-49EA-AE42-1934D9DC93AB}" presName="parentShp" presStyleLbl="node1" presStyleIdx="3" presStyleCnt="9" custScaleX="407375" custLinFactNeighborY="-67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67F2-D052-430E-A05A-8F969B076D2A}" type="pres">
      <dgm:prSet presAssocID="{D751BDE5-0092-49EA-AE42-1934D9DC93AB}" presName="childShp" presStyleLbl="bgAccFollowNode1" presStyleIdx="3" presStyleCnt="9" custScaleX="199055" custScaleY="85594" custLinFactNeighborX="23662" custLinFactNeighborY="-563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AAB505-04B5-430C-A4D3-F9A8BAF416A5}" type="pres">
      <dgm:prSet presAssocID="{46B58487-B0F0-448B-AF2B-F071676650CB}" presName="spacing" presStyleCnt="0"/>
      <dgm:spPr/>
      <dgm:t>
        <a:bodyPr/>
        <a:lstStyle/>
        <a:p>
          <a:endParaRPr lang="zh-CN" altLang="en-US"/>
        </a:p>
      </dgm:t>
    </dgm:pt>
    <dgm:pt modelId="{C1255CDB-C6CA-457F-B228-DEF6BDC689B0}" type="pres">
      <dgm:prSet presAssocID="{7CF9FD5D-66A7-4C10-A4BE-CCCBCC666432}" presName="linNode" presStyleCnt="0"/>
      <dgm:spPr/>
      <dgm:t>
        <a:bodyPr/>
        <a:lstStyle/>
        <a:p>
          <a:endParaRPr lang="zh-CN" altLang="en-US"/>
        </a:p>
      </dgm:t>
    </dgm:pt>
    <dgm:pt modelId="{C5B3B917-B559-413C-85BD-4976C883E7A0}" type="pres">
      <dgm:prSet presAssocID="{7CF9FD5D-66A7-4C10-A4BE-CCCBCC666432}" presName="parentShp" presStyleLbl="node1" presStyleIdx="4" presStyleCnt="9" custScaleX="408995" custLinFactY="-755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32C80D-F687-41DD-B528-1FC7032F2BF4}" type="pres">
      <dgm:prSet presAssocID="{7CF9FD5D-66A7-4C10-A4BE-CCCBCC666432}" presName="childShp" presStyleLbl="bgAccFollowNode1" presStyleIdx="4" presStyleCnt="9" custScaleX="200334" custScaleY="252146" custLinFactNeighborX="6101" custLinFactNeighborY="-864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00C33-0FB5-4358-84AA-2489C5EBD5C7}" type="pres">
      <dgm:prSet presAssocID="{4F9CFDFA-D222-4A92-A32B-155EB0530B26}" presName="spacing" presStyleCnt="0"/>
      <dgm:spPr/>
      <dgm:t>
        <a:bodyPr/>
        <a:lstStyle/>
        <a:p>
          <a:endParaRPr lang="zh-CN" altLang="en-US"/>
        </a:p>
      </dgm:t>
    </dgm:pt>
    <dgm:pt modelId="{5A461B7D-3577-4D0F-A490-F480AFBCDD41}" type="pres">
      <dgm:prSet presAssocID="{1C15C26E-3F85-4700-8D8D-9F48A53589CD}" presName="linNode" presStyleCnt="0"/>
      <dgm:spPr/>
      <dgm:t>
        <a:bodyPr/>
        <a:lstStyle/>
        <a:p>
          <a:endParaRPr lang="zh-CN" altLang="en-US"/>
        </a:p>
      </dgm:t>
    </dgm:pt>
    <dgm:pt modelId="{5188B5E1-8088-4E7A-A11F-994DFA5A1723}" type="pres">
      <dgm:prSet presAssocID="{1C15C26E-3F85-4700-8D8D-9F48A53589CD}" presName="parentShp" presStyleLbl="node1" presStyleIdx="5" presStyleCnt="9" custScaleX="204721" custScaleY="88109" custLinFactY="-1203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BF798-4543-4E3B-83D2-FF12C29B2185}" type="pres">
      <dgm:prSet presAssocID="{1C15C26E-3F85-4700-8D8D-9F48A53589CD}" presName="childShp" presStyleLbl="bgAccFollowNode1" presStyleIdx="5" presStyleCnt="9" custScaleY="97535" custLinFactY="-12033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039DDB-5FA0-4979-82E3-AA4E2FB8429A}" type="pres">
      <dgm:prSet presAssocID="{9C4291A4-C275-4CB2-8899-DAAEF56492AC}" presName="spacing" presStyleCnt="0"/>
      <dgm:spPr/>
      <dgm:t>
        <a:bodyPr/>
        <a:lstStyle/>
        <a:p>
          <a:endParaRPr lang="zh-CN" altLang="en-US"/>
        </a:p>
      </dgm:t>
    </dgm:pt>
    <dgm:pt modelId="{72F1AEF3-4970-4592-BE31-2390BE48E795}" type="pres">
      <dgm:prSet presAssocID="{92E5E7F2-E7BF-48B1-9E18-FA98A9FB0D23}" presName="linNode" presStyleCnt="0"/>
      <dgm:spPr/>
      <dgm:t>
        <a:bodyPr/>
        <a:lstStyle/>
        <a:p>
          <a:endParaRPr lang="zh-CN" altLang="en-US"/>
        </a:p>
      </dgm:t>
    </dgm:pt>
    <dgm:pt modelId="{A62FE553-09D8-45B9-95C2-784C70A48B41}" type="pres">
      <dgm:prSet presAssocID="{92E5E7F2-E7BF-48B1-9E18-FA98A9FB0D23}" presName="parentShp" presStyleLbl="node1" presStyleIdx="6" presStyleCnt="9" custScaleX="405821" custLinFactY="-28597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ADB0F-D4A7-4AFA-B512-2E5B1F22664E}" type="pres">
      <dgm:prSet presAssocID="{92E5E7F2-E7BF-48B1-9E18-FA98A9FB0D23}" presName="childShp" presStyleLbl="bgAccFollowNode1" presStyleIdx="6" presStyleCnt="9" custScaleX="198292" custScaleY="81942" custLinFactY="-28597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B0384B-2356-4781-9680-BCD70A8E01E7}" type="pres">
      <dgm:prSet presAssocID="{BFEABA55-00BB-4E4E-8C0E-7D8F1A2B3DF5}" presName="spacing" presStyleCnt="0"/>
      <dgm:spPr/>
      <dgm:t>
        <a:bodyPr/>
        <a:lstStyle/>
        <a:p>
          <a:endParaRPr lang="zh-CN" altLang="en-US"/>
        </a:p>
      </dgm:t>
    </dgm:pt>
    <dgm:pt modelId="{7AE25D4C-233C-4668-AFDC-89FE891AFB4A}" type="pres">
      <dgm:prSet presAssocID="{75CB6562-560B-45EB-9BB8-6F956B87F7B9}" presName="linNode" presStyleCnt="0"/>
      <dgm:spPr/>
      <dgm:t>
        <a:bodyPr/>
        <a:lstStyle/>
        <a:p>
          <a:endParaRPr lang="zh-CN" altLang="en-US"/>
        </a:p>
      </dgm:t>
    </dgm:pt>
    <dgm:pt modelId="{4712C089-F3DD-4B1B-A0A8-C62F442637AF}" type="pres">
      <dgm:prSet presAssocID="{75CB6562-560B-45EB-9BB8-6F956B87F7B9}" presName="parentShp" presStyleLbl="node1" presStyleIdx="7" presStyleCnt="9" custScaleX="417534" custLinFactY="-4762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2F98E-CD70-491D-B867-9689EB2EC7A9}" type="pres">
      <dgm:prSet presAssocID="{75CB6562-560B-45EB-9BB8-6F956B87F7B9}" presName="childShp" presStyleLbl="bgAccFollowNode1" presStyleIdx="7" presStyleCnt="9" custScaleX="203962" custScaleY="118329" custLinFactY="-47626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FCE9E-67F5-4AB0-BE0D-4A05AC376812}" type="pres">
      <dgm:prSet presAssocID="{8338403E-96D0-4723-B957-54FD23467CB4}" presName="spacing" presStyleCnt="0"/>
      <dgm:spPr/>
      <dgm:t>
        <a:bodyPr/>
        <a:lstStyle/>
        <a:p>
          <a:endParaRPr lang="zh-CN" altLang="en-US"/>
        </a:p>
      </dgm:t>
    </dgm:pt>
    <dgm:pt modelId="{936B6E8D-587A-4047-85FC-BA3EF6075254}" type="pres">
      <dgm:prSet presAssocID="{744449AF-D57D-4EC4-83E3-573EA779F01A}" presName="linNode" presStyleCnt="0"/>
      <dgm:spPr/>
      <dgm:t>
        <a:bodyPr/>
        <a:lstStyle/>
        <a:p>
          <a:endParaRPr lang="zh-CN" altLang="en-US"/>
        </a:p>
      </dgm:t>
    </dgm:pt>
    <dgm:pt modelId="{92ADC244-CCE2-49FA-8337-373C7CEE845B}" type="pres">
      <dgm:prSet presAssocID="{744449AF-D57D-4EC4-83E3-573EA779F01A}" presName="parentShp" presStyleLbl="node1" presStyleIdx="8" presStyleCnt="9" custScaleX="414085" custLinFactY="-4846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73C26D-F708-4F6E-85C9-CB81F40B4BF8}" type="pres">
      <dgm:prSet presAssocID="{744449AF-D57D-4EC4-83E3-573EA779F01A}" presName="childShp" presStyleLbl="bgAccFollowNode1" presStyleIdx="8" presStyleCnt="9" custScaleX="203962" custScaleY="123904" custLinFactY="-48462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9593B4-F40E-4CE0-87CF-16B033D95D12}" srcId="{7181D959-ADB3-484C-9A89-5E7F84154FB2}" destId="{02D5A9E1-7812-485C-9034-DDDEAFAE64A3}" srcOrd="0" destOrd="0" parTransId="{38DFBB6E-818F-47AF-A29D-2F25A3EE4D7B}" sibTransId="{84A55318-1F4C-4C5A-8F6D-D58FD785F706}"/>
    <dgm:cxn modelId="{190DE68B-3D87-4BE4-ABD3-15353051DFDB}" type="presOf" srcId="{66A5CC3C-E36E-4367-9855-7492FADC3E00}" destId="{D778396F-8ED5-462B-8210-088278052A67}" srcOrd="0" destOrd="0" presId="urn:microsoft.com/office/officeart/2005/8/layout/vList6"/>
    <dgm:cxn modelId="{E258F3C9-949A-42B3-8BA6-80FB71605C7C}" type="presOf" srcId="{92E5E7F2-E7BF-48B1-9E18-FA98A9FB0D23}" destId="{A62FE553-09D8-45B9-95C2-784C70A48B41}" srcOrd="0" destOrd="0" presId="urn:microsoft.com/office/officeart/2005/8/layout/vList6"/>
    <dgm:cxn modelId="{CDDBDCDD-FB7B-45FC-97F7-7DCA9801BFA5}" srcId="{75CB6562-560B-45EB-9BB8-6F956B87F7B9}" destId="{D9954FBD-B189-4652-8EFF-88143C5350F5}" srcOrd="0" destOrd="0" parTransId="{B0D049BA-2F72-4C6D-B4B1-F395CA467CAE}" sibTransId="{36E6119E-2688-4670-93B9-033836E6789F}"/>
    <dgm:cxn modelId="{92AE8A88-B9F5-41F4-9534-4CC05F48A2C8}" srcId="{1C15C26E-3F85-4700-8D8D-9F48A53589CD}" destId="{60681BFB-5BAB-408C-B2FF-458E2F86D442}" srcOrd="0" destOrd="0" parTransId="{579099F2-8E6B-4216-83A6-4BFD47BA5DA1}" sibTransId="{DC3CD087-8E53-4E1D-94BE-90324DA08CCD}"/>
    <dgm:cxn modelId="{C0A2A876-F200-4EBA-90FA-C6E68AC51DC6}" type="presOf" srcId="{E5C7769E-138A-4351-B3D1-C6B714AF43FE}" destId="{E70077F5-4542-4828-A364-617969E72FC0}" srcOrd="0" destOrd="1" presId="urn:microsoft.com/office/officeart/2005/8/layout/vList6"/>
    <dgm:cxn modelId="{13AD3A51-DE96-4B69-B46B-E63E13377684}" srcId="{0B5327B9-6D6D-4E4A-94FD-90A46F9567C3}" destId="{7181D959-ADB3-484C-9A89-5E7F84154FB2}" srcOrd="0" destOrd="0" parTransId="{DC4212B5-A719-4A0F-9BCA-03C0BD8C1980}" sibTransId="{0A4D3203-3F21-4EAB-A181-355147948BC9}"/>
    <dgm:cxn modelId="{C4390CC9-A38C-4811-AD9C-FAEE299526E4}" srcId="{0B5327B9-6D6D-4E4A-94FD-90A46F9567C3}" destId="{D751BDE5-0092-49EA-AE42-1934D9DC93AB}" srcOrd="3" destOrd="0" parTransId="{0F518FE6-3FBD-4AD3-B7AF-D5082E1C5E9B}" sibTransId="{46B58487-B0F0-448B-AF2B-F071676650CB}"/>
    <dgm:cxn modelId="{18854E48-7B11-4ADE-8FC1-FFE978CC54CD}" type="presOf" srcId="{B4845F5B-2840-4362-9B60-32B743BFA2CB}" destId="{4773C26D-F708-4F6E-85C9-CB81F40B4BF8}" srcOrd="0" destOrd="0" presId="urn:microsoft.com/office/officeart/2005/8/layout/vList6"/>
    <dgm:cxn modelId="{F5A320A6-A0A2-4531-9CFD-5B757FD82B23}" type="presOf" srcId="{FD0ABB32-A98F-427C-BA26-01691928D4CD}" destId="{CAE68641-6B62-4843-BD7D-17087B09BD26}" srcOrd="0" destOrd="0" presId="urn:microsoft.com/office/officeart/2005/8/layout/vList6"/>
    <dgm:cxn modelId="{2DF9FFF1-60F6-4535-9928-11EAA139DC2E}" srcId="{FD0ABB32-A98F-427C-BA26-01691928D4CD}" destId="{9B6935E0-3493-41B2-BCD6-4DA3B6843CC5}" srcOrd="0" destOrd="0" parTransId="{E6290593-0C4F-41DF-8139-3F906E7A1085}" sibTransId="{5134B423-D704-44FF-A46E-4BC388675B1C}"/>
    <dgm:cxn modelId="{B8D73897-EFD9-4736-9FA8-813FA2DAA856}" type="presOf" srcId="{9B6935E0-3493-41B2-BCD6-4DA3B6843CC5}" destId="{879594D6-BDB7-4A4A-9842-D832B64990B1}" srcOrd="0" destOrd="0" presId="urn:microsoft.com/office/officeart/2005/8/layout/vList6"/>
    <dgm:cxn modelId="{C09FA77A-E9B6-448B-AF60-022DDBE4A2B9}" srcId="{66A5CC3C-E36E-4367-9855-7492FADC3E00}" destId="{20F7AFE0-F707-4E63-B0D3-A5662653C693}" srcOrd="1" destOrd="0" parTransId="{6863D06F-3CB7-47FB-B185-0E458D53023A}" sibTransId="{DA4E7C2F-9330-48D8-A7F4-E72F0722FC65}"/>
    <dgm:cxn modelId="{10DC4BDA-F3F5-4809-9F5B-D0AB9C656D44}" type="presOf" srcId="{20F7AFE0-F707-4E63-B0D3-A5662653C693}" destId="{D614626F-637F-4689-846B-E4ADFC5CC960}" srcOrd="0" destOrd="1" presId="urn:microsoft.com/office/officeart/2005/8/layout/vList6"/>
    <dgm:cxn modelId="{CE494308-0F1B-45A9-9264-07080E415B3B}" type="presOf" srcId="{93BE69D5-B5EB-4EEE-9D35-41E4D00907E1}" destId="{39E067F2-D052-430E-A05A-8F969B076D2A}" srcOrd="0" destOrd="0" presId="urn:microsoft.com/office/officeart/2005/8/layout/vList6"/>
    <dgm:cxn modelId="{54D6CCAF-5669-4881-B952-5597A00BAC3B}" srcId="{92E5E7F2-E7BF-48B1-9E18-FA98A9FB0D23}" destId="{4C4F5FBB-08F1-471D-B2C5-0AD84AD1B07E}" srcOrd="0" destOrd="0" parTransId="{24CAA70C-C3C1-4AB0-8B26-DF87A5FB85B1}" sibTransId="{8AC38BBF-6223-4F6E-A4B8-B98A82FB10C7}"/>
    <dgm:cxn modelId="{FDB9CA0E-52AE-430B-AB99-A54FBCB8FB14}" type="presOf" srcId="{4C4F5FBB-08F1-471D-B2C5-0AD84AD1B07E}" destId="{673ADB0F-D4A7-4AFA-B512-2E5B1F22664E}" srcOrd="0" destOrd="0" presId="urn:microsoft.com/office/officeart/2005/8/layout/vList6"/>
    <dgm:cxn modelId="{271387E8-BB16-4696-82B7-02DE9A3875C2}" type="presOf" srcId="{35829C06-A27F-4BFD-A720-1456D7A3EDCD}" destId="{C332C80D-F687-41DD-B528-1FC7032F2BF4}" srcOrd="0" destOrd="1" presId="urn:microsoft.com/office/officeart/2005/8/layout/vList6"/>
    <dgm:cxn modelId="{7FEDCEB5-0E04-4C66-9004-3F67CA94762A}" type="presOf" srcId="{D751BDE5-0092-49EA-AE42-1934D9DC93AB}" destId="{7AF2844A-35AE-4114-87E5-C222F4B628BC}" srcOrd="0" destOrd="0" presId="urn:microsoft.com/office/officeart/2005/8/layout/vList6"/>
    <dgm:cxn modelId="{646E8C8F-FDA2-4768-B1D2-4667DA78CF2F}" type="presOf" srcId="{7CF9FD5D-66A7-4C10-A4BE-CCCBCC666432}" destId="{C5B3B917-B559-413C-85BD-4976C883E7A0}" srcOrd="0" destOrd="0" presId="urn:microsoft.com/office/officeart/2005/8/layout/vList6"/>
    <dgm:cxn modelId="{41DC8D89-7BA9-49AD-8A07-FD2950868000}" type="presOf" srcId="{60681BFB-5BAB-408C-B2FF-458E2F86D442}" destId="{FD3BF798-4543-4E3B-83D2-FF12C29B2185}" srcOrd="0" destOrd="0" presId="urn:microsoft.com/office/officeart/2005/8/layout/vList6"/>
    <dgm:cxn modelId="{3BF162A4-9E99-48E8-988E-E5A75C104AED}" srcId="{0B5327B9-6D6D-4E4A-94FD-90A46F9567C3}" destId="{66A5CC3C-E36E-4367-9855-7492FADC3E00}" srcOrd="1" destOrd="0" parTransId="{57C00BC8-62BC-42F6-8E2D-00E57C2271CD}" sibTransId="{47E2BFCF-FFBB-4D7F-B15E-91E05C3EF2BE}"/>
    <dgm:cxn modelId="{8B8FB3CD-DB3C-43B7-8D4A-68ED260698C4}" type="presOf" srcId="{0B5327B9-6D6D-4E4A-94FD-90A46F9567C3}" destId="{5C62265C-9991-4467-891F-E30F21623AB3}" srcOrd="0" destOrd="0" presId="urn:microsoft.com/office/officeart/2005/8/layout/vList6"/>
    <dgm:cxn modelId="{C536D8D5-13ED-482E-AE6A-7C2FB3756640}" srcId="{744449AF-D57D-4EC4-83E3-573EA779F01A}" destId="{B4845F5B-2840-4362-9B60-32B743BFA2CB}" srcOrd="0" destOrd="0" parTransId="{5352D067-D2D8-4D89-BF84-4AA19E491700}" sibTransId="{AF6046D0-B34A-4625-843D-7AD0DA20775F}"/>
    <dgm:cxn modelId="{1D4D3418-695E-42CB-81ED-08A28DF94B02}" type="presOf" srcId="{744449AF-D57D-4EC4-83E3-573EA779F01A}" destId="{92ADC244-CCE2-49FA-8337-373C7CEE845B}" srcOrd="0" destOrd="0" presId="urn:microsoft.com/office/officeart/2005/8/layout/vList6"/>
    <dgm:cxn modelId="{54C478E9-26AB-4B76-8540-1D26607A64F7}" type="presOf" srcId="{75CB6562-560B-45EB-9BB8-6F956B87F7B9}" destId="{4712C089-F3DD-4B1B-A0A8-C62F442637AF}" srcOrd="0" destOrd="0" presId="urn:microsoft.com/office/officeart/2005/8/layout/vList6"/>
    <dgm:cxn modelId="{4233F791-D1B1-4C8C-90F4-AFA9835DB1C5}" srcId="{D751BDE5-0092-49EA-AE42-1934D9DC93AB}" destId="{93BE69D5-B5EB-4EEE-9D35-41E4D00907E1}" srcOrd="0" destOrd="0" parTransId="{1F2CE0F6-7CAE-4453-A5FA-AD9C50CC8696}" sibTransId="{8F19866B-FA3A-49A4-9E6C-5CCC4F95B9E2}"/>
    <dgm:cxn modelId="{17C78832-CA32-40F3-A134-8FC1E625E979}" srcId="{0B5327B9-6D6D-4E4A-94FD-90A46F9567C3}" destId="{FD0ABB32-A98F-427C-BA26-01691928D4CD}" srcOrd="2" destOrd="0" parTransId="{E02816AB-B47E-4AEB-BBE5-01E2C50E623F}" sibTransId="{A029405C-2B73-4657-9A8D-10309784EE69}"/>
    <dgm:cxn modelId="{357673FD-FF78-4B45-9BA3-F77A5568AD8A}" srcId="{7CF9FD5D-66A7-4C10-A4BE-CCCBCC666432}" destId="{000FE62A-C59F-46D8-9874-8B999682AAC9}" srcOrd="0" destOrd="0" parTransId="{01B72BB0-477B-4154-97C6-35FEF22832FE}" sibTransId="{1A72D7CB-8A52-4EBD-925F-C74638F31CF0}"/>
    <dgm:cxn modelId="{5B7596A7-2B54-4245-80E8-9ED22855F6F9}" type="presOf" srcId="{7181D959-ADB3-484C-9A89-5E7F84154FB2}" destId="{D55734E2-BC45-4A3D-9B87-6856C7460F44}" srcOrd="0" destOrd="0" presId="urn:microsoft.com/office/officeart/2005/8/layout/vList6"/>
    <dgm:cxn modelId="{14BE2B38-4665-4AF6-9A43-62936F25A5E0}" type="presOf" srcId="{B6941124-3FF0-4327-A9CA-FEE8E750A400}" destId="{D614626F-637F-4689-846B-E4ADFC5CC960}" srcOrd="0" destOrd="0" presId="urn:microsoft.com/office/officeart/2005/8/layout/vList6"/>
    <dgm:cxn modelId="{E828C44C-8F81-4FC6-B7D7-C2583893DC1C}" type="presOf" srcId="{D9954FBD-B189-4652-8EFF-88143C5350F5}" destId="{3952F98E-CD70-491D-B867-9689EB2EC7A9}" srcOrd="0" destOrd="0" presId="urn:microsoft.com/office/officeart/2005/8/layout/vList6"/>
    <dgm:cxn modelId="{611CEB28-43EA-40DF-9046-80AA884ACEC8}" srcId="{0B5327B9-6D6D-4E4A-94FD-90A46F9567C3}" destId="{744449AF-D57D-4EC4-83E3-573EA779F01A}" srcOrd="8" destOrd="0" parTransId="{E7BD4C3E-F850-4FF2-924A-919DB160F4DA}" sibTransId="{97C039C0-E7AA-4D53-BC1A-993987D611E7}"/>
    <dgm:cxn modelId="{0B40FBE9-E073-4414-9C6B-1D7B0898366F}" srcId="{7181D959-ADB3-484C-9A89-5E7F84154FB2}" destId="{E5C7769E-138A-4351-B3D1-C6B714AF43FE}" srcOrd="1" destOrd="0" parTransId="{3843097A-B4CB-458D-82E9-6E91F3F85D44}" sibTransId="{239392D3-A630-4BE3-9673-913762BEBCEF}"/>
    <dgm:cxn modelId="{633F5503-666A-4961-9037-5C7CB4C43160}" type="presOf" srcId="{1C15C26E-3F85-4700-8D8D-9F48A53589CD}" destId="{5188B5E1-8088-4E7A-A11F-994DFA5A1723}" srcOrd="0" destOrd="0" presId="urn:microsoft.com/office/officeart/2005/8/layout/vList6"/>
    <dgm:cxn modelId="{D560565F-A2C4-42C4-8CE6-D87FDC76666A}" srcId="{0B5327B9-6D6D-4E4A-94FD-90A46F9567C3}" destId="{1C15C26E-3F85-4700-8D8D-9F48A53589CD}" srcOrd="5" destOrd="0" parTransId="{6A9FD307-C125-4E0D-87AC-BD18C4D8AF4A}" sibTransId="{9C4291A4-C275-4CB2-8899-DAAEF56492AC}"/>
    <dgm:cxn modelId="{261C84E3-5418-4979-A5B5-2FCBE902D9AD}" srcId="{0B5327B9-6D6D-4E4A-94FD-90A46F9567C3}" destId="{7CF9FD5D-66A7-4C10-A4BE-CCCBCC666432}" srcOrd="4" destOrd="0" parTransId="{A887E166-F7AD-420D-A295-9ED97EDF932D}" sibTransId="{4F9CFDFA-D222-4A92-A32B-155EB0530B26}"/>
    <dgm:cxn modelId="{43E7D234-B58E-40DB-9B43-D97E5D5E1597}" type="presOf" srcId="{02D5A9E1-7812-485C-9034-DDDEAFAE64A3}" destId="{E70077F5-4542-4828-A364-617969E72FC0}" srcOrd="0" destOrd="0" presId="urn:microsoft.com/office/officeart/2005/8/layout/vList6"/>
    <dgm:cxn modelId="{3334F972-22EA-41C2-9BD7-2A63B07668A7}" type="presOf" srcId="{000FE62A-C59F-46D8-9874-8B999682AAC9}" destId="{C332C80D-F687-41DD-B528-1FC7032F2BF4}" srcOrd="0" destOrd="0" presId="urn:microsoft.com/office/officeart/2005/8/layout/vList6"/>
    <dgm:cxn modelId="{DABEE516-2415-4FF9-AD97-A38E23132631}" srcId="{66A5CC3C-E36E-4367-9855-7492FADC3E00}" destId="{B6941124-3FF0-4327-A9CA-FEE8E750A400}" srcOrd="0" destOrd="0" parTransId="{3E1FCB89-ED93-4544-9465-42B3BE98265E}" sibTransId="{DB013B67-A0C6-407B-9202-6724F4A5501E}"/>
    <dgm:cxn modelId="{B430B199-7A90-4656-AFC0-871228A2A099}" srcId="{0B5327B9-6D6D-4E4A-94FD-90A46F9567C3}" destId="{75CB6562-560B-45EB-9BB8-6F956B87F7B9}" srcOrd="7" destOrd="0" parTransId="{7C8B9FBF-F93F-4425-AB0C-7771BB0D2E0F}" sibTransId="{8338403E-96D0-4723-B957-54FD23467CB4}"/>
    <dgm:cxn modelId="{3F789C14-88B3-4385-AF49-F237093946EE}" srcId="{0B5327B9-6D6D-4E4A-94FD-90A46F9567C3}" destId="{92E5E7F2-E7BF-48B1-9E18-FA98A9FB0D23}" srcOrd="6" destOrd="0" parTransId="{B22F7A85-D7AE-45F9-8ACE-0ADEA9A82A04}" sibTransId="{BFEABA55-00BB-4E4E-8C0E-7D8F1A2B3DF5}"/>
    <dgm:cxn modelId="{54356EB0-7D56-4633-8910-D744ED0C5D0E}" srcId="{7CF9FD5D-66A7-4C10-A4BE-CCCBCC666432}" destId="{35829C06-A27F-4BFD-A720-1456D7A3EDCD}" srcOrd="1" destOrd="0" parTransId="{D6668559-1D29-4D8A-A801-DD8B1241B9F4}" sibTransId="{42759FBA-8FEA-4A65-9E2F-7EA80C634167}"/>
    <dgm:cxn modelId="{1BE44260-34CA-4B92-B775-11A02E7E7B02}" type="presParOf" srcId="{5C62265C-9991-4467-891F-E30F21623AB3}" destId="{AE7D720A-1217-409D-B724-B39559A20C70}" srcOrd="0" destOrd="0" presId="urn:microsoft.com/office/officeart/2005/8/layout/vList6"/>
    <dgm:cxn modelId="{D6BA4AD9-F90B-43B8-AC0F-E5B1DBECBBC3}" type="presParOf" srcId="{AE7D720A-1217-409D-B724-B39559A20C70}" destId="{D55734E2-BC45-4A3D-9B87-6856C7460F44}" srcOrd="0" destOrd="0" presId="urn:microsoft.com/office/officeart/2005/8/layout/vList6"/>
    <dgm:cxn modelId="{4A78D5B9-C606-483C-AE03-7F790939D1C7}" type="presParOf" srcId="{AE7D720A-1217-409D-B724-B39559A20C70}" destId="{E70077F5-4542-4828-A364-617969E72FC0}" srcOrd="1" destOrd="0" presId="urn:microsoft.com/office/officeart/2005/8/layout/vList6"/>
    <dgm:cxn modelId="{A9676B7A-F4F8-4F7B-953A-F7BDB5834DC4}" type="presParOf" srcId="{5C62265C-9991-4467-891F-E30F21623AB3}" destId="{D2426C2F-9F3D-4CBE-970C-E16152DD0756}" srcOrd="1" destOrd="0" presId="urn:microsoft.com/office/officeart/2005/8/layout/vList6"/>
    <dgm:cxn modelId="{E0F74C68-DADE-4B24-9A2B-2133D0371C03}" type="presParOf" srcId="{5C62265C-9991-4467-891F-E30F21623AB3}" destId="{0A68E5C7-7EA0-4839-A4AE-0D0683BDDC7C}" srcOrd="2" destOrd="0" presId="urn:microsoft.com/office/officeart/2005/8/layout/vList6"/>
    <dgm:cxn modelId="{888516C3-BAE9-47AC-B0D4-2424C3C4126E}" type="presParOf" srcId="{0A68E5C7-7EA0-4839-A4AE-0D0683BDDC7C}" destId="{D778396F-8ED5-462B-8210-088278052A67}" srcOrd="0" destOrd="0" presId="urn:microsoft.com/office/officeart/2005/8/layout/vList6"/>
    <dgm:cxn modelId="{5BB25E5A-E04F-4C76-AF19-4131B6312564}" type="presParOf" srcId="{0A68E5C7-7EA0-4839-A4AE-0D0683BDDC7C}" destId="{D614626F-637F-4689-846B-E4ADFC5CC960}" srcOrd="1" destOrd="0" presId="urn:microsoft.com/office/officeart/2005/8/layout/vList6"/>
    <dgm:cxn modelId="{7694F723-D898-4E79-B10D-440BABD71646}" type="presParOf" srcId="{5C62265C-9991-4467-891F-E30F21623AB3}" destId="{4613599F-42BC-459C-9ECE-EB1FAE85B206}" srcOrd="3" destOrd="0" presId="urn:microsoft.com/office/officeart/2005/8/layout/vList6"/>
    <dgm:cxn modelId="{F105414B-375E-425C-A28E-EF428E00D49B}" type="presParOf" srcId="{5C62265C-9991-4467-891F-E30F21623AB3}" destId="{279B1D2C-8368-4A91-B7CC-804CE3AD12C1}" srcOrd="4" destOrd="0" presId="urn:microsoft.com/office/officeart/2005/8/layout/vList6"/>
    <dgm:cxn modelId="{23B170A7-CBD0-4246-A6E1-7D37D42F45F2}" type="presParOf" srcId="{279B1D2C-8368-4A91-B7CC-804CE3AD12C1}" destId="{CAE68641-6B62-4843-BD7D-17087B09BD26}" srcOrd="0" destOrd="0" presId="urn:microsoft.com/office/officeart/2005/8/layout/vList6"/>
    <dgm:cxn modelId="{1ADEF426-BC3A-4210-BF4A-FB0F8F33FBF3}" type="presParOf" srcId="{279B1D2C-8368-4A91-B7CC-804CE3AD12C1}" destId="{879594D6-BDB7-4A4A-9842-D832B64990B1}" srcOrd="1" destOrd="0" presId="urn:microsoft.com/office/officeart/2005/8/layout/vList6"/>
    <dgm:cxn modelId="{B4E3582B-32F7-4E52-8EC3-DE3C9CB75060}" type="presParOf" srcId="{5C62265C-9991-4467-891F-E30F21623AB3}" destId="{47255FD8-3040-4CEB-BF35-8E3442105BBA}" srcOrd="5" destOrd="0" presId="urn:microsoft.com/office/officeart/2005/8/layout/vList6"/>
    <dgm:cxn modelId="{656AB3FD-DF98-4F5A-8B79-357523E7E9C2}" type="presParOf" srcId="{5C62265C-9991-4467-891F-E30F21623AB3}" destId="{8E141196-A284-4B80-A492-C8227618405C}" srcOrd="6" destOrd="0" presId="urn:microsoft.com/office/officeart/2005/8/layout/vList6"/>
    <dgm:cxn modelId="{F2DA3878-B6BD-4BD1-ADB8-E4FD5F6F09EC}" type="presParOf" srcId="{8E141196-A284-4B80-A492-C8227618405C}" destId="{7AF2844A-35AE-4114-87E5-C222F4B628BC}" srcOrd="0" destOrd="0" presId="urn:microsoft.com/office/officeart/2005/8/layout/vList6"/>
    <dgm:cxn modelId="{BC3AF94C-CA6D-4152-B5B2-FF727ED6263E}" type="presParOf" srcId="{8E141196-A284-4B80-A492-C8227618405C}" destId="{39E067F2-D052-430E-A05A-8F969B076D2A}" srcOrd="1" destOrd="0" presId="urn:microsoft.com/office/officeart/2005/8/layout/vList6"/>
    <dgm:cxn modelId="{3151240E-9431-4C6E-B1E3-6F2A27E861B1}" type="presParOf" srcId="{5C62265C-9991-4467-891F-E30F21623AB3}" destId="{77AAB505-04B5-430C-A4D3-F9A8BAF416A5}" srcOrd="7" destOrd="0" presId="urn:microsoft.com/office/officeart/2005/8/layout/vList6"/>
    <dgm:cxn modelId="{3B7FB2EC-FF30-4666-ABBF-3ED042FD7B95}" type="presParOf" srcId="{5C62265C-9991-4467-891F-E30F21623AB3}" destId="{C1255CDB-C6CA-457F-B228-DEF6BDC689B0}" srcOrd="8" destOrd="0" presId="urn:microsoft.com/office/officeart/2005/8/layout/vList6"/>
    <dgm:cxn modelId="{53EB64EF-D088-4953-ADB5-C3603C02903F}" type="presParOf" srcId="{C1255CDB-C6CA-457F-B228-DEF6BDC689B0}" destId="{C5B3B917-B559-413C-85BD-4976C883E7A0}" srcOrd="0" destOrd="0" presId="urn:microsoft.com/office/officeart/2005/8/layout/vList6"/>
    <dgm:cxn modelId="{FD462FFB-3FE6-473D-A50A-5F1E3AFCEF28}" type="presParOf" srcId="{C1255CDB-C6CA-457F-B228-DEF6BDC689B0}" destId="{C332C80D-F687-41DD-B528-1FC7032F2BF4}" srcOrd="1" destOrd="0" presId="urn:microsoft.com/office/officeart/2005/8/layout/vList6"/>
    <dgm:cxn modelId="{42623DD5-4CEF-462D-8CB1-44C1D70CFF47}" type="presParOf" srcId="{5C62265C-9991-4467-891F-E30F21623AB3}" destId="{49700C33-0FB5-4358-84AA-2489C5EBD5C7}" srcOrd="9" destOrd="0" presId="urn:microsoft.com/office/officeart/2005/8/layout/vList6"/>
    <dgm:cxn modelId="{68DA0E73-5F75-4099-998B-997BFF641E11}" type="presParOf" srcId="{5C62265C-9991-4467-891F-E30F21623AB3}" destId="{5A461B7D-3577-4D0F-A490-F480AFBCDD41}" srcOrd="10" destOrd="0" presId="urn:microsoft.com/office/officeart/2005/8/layout/vList6"/>
    <dgm:cxn modelId="{25C1DE0A-1255-43EF-97F3-03447C5AAD08}" type="presParOf" srcId="{5A461B7D-3577-4D0F-A490-F480AFBCDD41}" destId="{5188B5E1-8088-4E7A-A11F-994DFA5A1723}" srcOrd="0" destOrd="0" presId="urn:microsoft.com/office/officeart/2005/8/layout/vList6"/>
    <dgm:cxn modelId="{A1C76BAC-1000-464D-ADB6-830AA414E08D}" type="presParOf" srcId="{5A461B7D-3577-4D0F-A490-F480AFBCDD41}" destId="{FD3BF798-4543-4E3B-83D2-FF12C29B2185}" srcOrd="1" destOrd="0" presId="urn:microsoft.com/office/officeart/2005/8/layout/vList6"/>
    <dgm:cxn modelId="{A0F6F9B5-9C45-4F46-AE76-452AEC46B0C1}" type="presParOf" srcId="{5C62265C-9991-4467-891F-E30F21623AB3}" destId="{6F039DDB-5FA0-4979-82E3-AA4E2FB8429A}" srcOrd="11" destOrd="0" presId="urn:microsoft.com/office/officeart/2005/8/layout/vList6"/>
    <dgm:cxn modelId="{B31FB833-3256-45D4-B2F9-715DE53C476F}" type="presParOf" srcId="{5C62265C-9991-4467-891F-E30F21623AB3}" destId="{72F1AEF3-4970-4592-BE31-2390BE48E795}" srcOrd="12" destOrd="0" presId="urn:microsoft.com/office/officeart/2005/8/layout/vList6"/>
    <dgm:cxn modelId="{20FFCE81-DDA5-40A7-BE80-BD66DADB60E0}" type="presParOf" srcId="{72F1AEF3-4970-4592-BE31-2390BE48E795}" destId="{A62FE553-09D8-45B9-95C2-784C70A48B41}" srcOrd="0" destOrd="0" presId="urn:microsoft.com/office/officeart/2005/8/layout/vList6"/>
    <dgm:cxn modelId="{E490FE90-0E24-4495-855A-AAB89D2852BB}" type="presParOf" srcId="{72F1AEF3-4970-4592-BE31-2390BE48E795}" destId="{673ADB0F-D4A7-4AFA-B512-2E5B1F22664E}" srcOrd="1" destOrd="0" presId="urn:microsoft.com/office/officeart/2005/8/layout/vList6"/>
    <dgm:cxn modelId="{48F6EC9F-FE8B-42EB-B7D9-205C3A40E5E1}" type="presParOf" srcId="{5C62265C-9991-4467-891F-E30F21623AB3}" destId="{F6B0384B-2356-4781-9680-BCD70A8E01E7}" srcOrd="13" destOrd="0" presId="urn:microsoft.com/office/officeart/2005/8/layout/vList6"/>
    <dgm:cxn modelId="{8EC034C3-A1F2-4D81-8B83-43C78DBD383E}" type="presParOf" srcId="{5C62265C-9991-4467-891F-E30F21623AB3}" destId="{7AE25D4C-233C-4668-AFDC-89FE891AFB4A}" srcOrd="14" destOrd="0" presId="urn:microsoft.com/office/officeart/2005/8/layout/vList6"/>
    <dgm:cxn modelId="{FE35872B-926B-4F72-94BA-CE1AD146EA4B}" type="presParOf" srcId="{7AE25D4C-233C-4668-AFDC-89FE891AFB4A}" destId="{4712C089-F3DD-4B1B-A0A8-C62F442637AF}" srcOrd="0" destOrd="0" presId="urn:microsoft.com/office/officeart/2005/8/layout/vList6"/>
    <dgm:cxn modelId="{FB94380B-FBF4-4274-BEEF-B94B0255DF74}" type="presParOf" srcId="{7AE25D4C-233C-4668-AFDC-89FE891AFB4A}" destId="{3952F98E-CD70-491D-B867-9689EB2EC7A9}" srcOrd="1" destOrd="0" presId="urn:microsoft.com/office/officeart/2005/8/layout/vList6"/>
    <dgm:cxn modelId="{F1DB33F5-FCE8-438C-AB8E-DE734B2410D4}" type="presParOf" srcId="{5C62265C-9991-4467-891F-E30F21623AB3}" destId="{92FFCE9E-67F5-4AB0-BE0D-4A05AC376812}" srcOrd="15" destOrd="0" presId="urn:microsoft.com/office/officeart/2005/8/layout/vList6"/>
    <dgm:cxn modelId="{2FDA5363-A4CD-4EC5-A619-472610FE1AEC}" type="presParOf" srcId="{5C62265C-9991-4467-891F-E30F21623AB3}" destId="{936B6E8D-587A-4047-85FC-BA3EF6075254}" srcOrd="16" destOrd="0" presId="urn:microsoft.com/office/officeart/2005/8/layout/vList6"/>
    <dgm:cxn modelId="{E02B13C1-1B70-44E0-9121-7693175AC1B5}" type="presParOf" srcId="{936B6E8D-587A-4047-85FC-BA3EF6075254}" destId="{92ADC244-CCE2-49FA-8337-373C7CEE845B}" srcOrd="0" destOrd="0" presId="urn:microsoft.com/office/officeart/2005/8/layout/vList6"/>
    <dgm:cxn modelId="{169837D4-C904-4942-9439-B9B45309D9C2}" type="presParOf" srcId="{936B6E8D-587A-4047-85FC-BA3EF6075254}" destId="{4773C26D-F708-4F6E-85C9-CB81F40B4BF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3D9B23-C0C4-478E-8344-2F0071B0634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3D1AD4-74D0-4D90-B013-89389DB579FF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zh-CN" sz="3200" dirty="0" smtClean="0"/>
            <a:t>技术知识</a:t>
          </a:r>
          <a:endParaRPr lang="zh-CN" altLang="en-US" sz="3200" dirty="0"/>
        </a:p>
      </dgm:t>
    </dgm:pt>
    <dgm:pt modelId="{5A3C2845-64D2-4EB6-AD18-A912CA76056A}" type="parTrans" cxnId="{DAD17A64-163C-49DE-9D22-9EB7B5741F0A}">
      <dgm:prSet/>
      <dgm:spPr/>
      <dgm:t>
        <a:bodyPr/>
        <a:lstStyle/>
        <a:p>
          <a:endParaRPr lang="zh-CN" altLang="en-US"/>
        </a:p>
      </dgm:t>
    </dgm:pt>
    <dgm:pt modelId="{6965A126-24AC-4882-9654-111E6608F835}" type="sibTrans" cxnId="{DAD17A64-163C-49DE-9D22-9EB7B5741F0A}">
      <dgm:prSet/>
      <dgm:spPr/>
      <dgm:t>
        <a:bodyPr/>
        <a:lstStyle/>
        <a:p>
          <a:endParaRPr lang="zh-CN" altLang="en-US"/>
        </a:p>
      </dgm:t>
    </dgm:pt>
    <dgm:pt modelId="{F9F5D523-C3B2-4FC6-B767-3A819E07D7A6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zh-CN" sz="2000" b="1" dirty="0" smtClean="0"/>
            <a:t>表示层</a:t>
          </a:r>
        </a:p>
      </dgm:t>
    </dgm:pt>
    <dgm:pt modelId="{87C075F7-A505-481C-A8CC-9B683921E306}" type="parTrans" cxnId="{A44FE118-963F-4117-BF3F-F78BF5210259}">
      <dgm:prSet/>
      <dgm:spPr/>
      <dgm:t>
        <a:bodyPr/>
        <a:lstStyle/>
        <a:p>
          <a:endParaRPr lang="zh-CN" altLang="en-US"/>
        </a:p>
      </dgm:t>
    </dgm:pt>
    <dgm:pt modelId="{B0F81083-52FA-409C-A13C-819D3A0381CD}" type="sibTrans" cxnId="{A44FE118-963F-4117-BF3F-F78BF5210259}">
      <dgm:prSet/>
      <dgm:spPr/>
      <dgm:t>
        <a:bodyPr/>
        <a:lstStyle/>
        <a:p>
          <a:endParaRPr lang="zh-CN" altLang="en-US"/>
        </a:p>
      </dgm:t>
    </dgm:pt>
    <dgm:pt modelId="{CF7235D5-F4D9-447F-BD15-90F0EC9B76FA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zh-CN" sz="2000" b="1" dirty="0" smtClean="0"/>
            <a:t>数据访问层</a:t>
          </a:r>
          <a:endParaRPr lang="zh-CN" altLang="en-US" sz="2000" b="1" dirty="0"/>
        </a:p>
      </dgm:t>
    </dgm:pt>
    <dgm:pt modelId="{BBCC25B1-7483-4BC2-B9BB-418944FFD2AE}" type="parTrans" cxnId="{01DDE9E5-9A64-498D-B84E-1C574756E54E}">
      <dgm:prSet/>
      <dgm:spPr/>
      <dgm:t>
        <a:bodyPr/>
        <a:lstStyle/>
        <a:p>
          <a:endParaRPr lang="zh-CN" altLang="en-US"/>
        </a:p>
      </dgm:t>
    </dgm:pt>
    <dgm:pt modelId="{84B46AD2-6EC8-454C-A873-4E9194EEC751}" type="sibTrans" cxnId="{01DDE9E5-9A64-498D-B84E-1C574756E54E}">
      <dgm:prSet/>
      <dgm:spPr/>
      <dgm:t>
        <a:bodyPr/>
        <a:lstStyle/>
        <a:p>
          <a:endParaRPr lang="zh-CN" altLang="en-US"/>
        </a:p>
      </dgm:t>
    </dgm:pt>
    <dgm:pt modelId="{F21D382B-85D2-42A3-8626-30B48D7FC4E1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3200" dirty="0" smtClean="0"/>
            <a:t>业务知识</a:t>
          </a:r>
          <a:endParaRPr lang="zh-CN" altLang="en-US" sz="3200" dirty="0"/>
        </a:p>
      </dgm:t>
    </dgm:pt>
    <dgm:pt modelId="{C7DF0083-8FB6-404F-B0AD-91627F0A0BCB}" type="parTrans" cxnId="{82CFF2D7-07C0-45DF-8205-49A09B883623}">
      <dgm:prSet/>
      <dgm:spPr/>
      <dgm:t>
        <a:bodyPr/>
        <a:lstStyle/>
        <a:p>
          <a:endParaRPr lang="zh-CN" altLang="en-US"/>
        </a:p>
      </dgm:t>
    </dgm:pt>
    <dgm:pt modelId="{82FE444E-108A-4496-8589-50B3B05FEFCE}" type="sibTrans" cxnId="{82CFF2D7-07C0-45DF-8205-49A09B883623}">
      <dgm:prSet/>
      <dgm:spPr/>
      <dgm:t>
        <a:bodyPr/>
        <a:lstStyle/>
        <a:p>
          <a:endParaRPr lang="zh-CN" altLang="en-US"/>
        </a:p>
      </dgm:t>
    </dgm:pt>
    <dgm:pt modelId="{D490DE57-65A8-487C-A64A-6B71CF48B6C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购物车</a:t>
          </a:r>
          <a:endParaRPr lang="zh-CN" altLang="en-US" sz="2000" b="1" dirty="0"/>
        </a:p>
      </dgm:t>
    </dgm:pt>
    <dgm:pt modelId="{F81501CE-064F-4ABE-A2D9-B3689BC5F7D7}" type="parTrans" cxnId="{97892A76-7975-4D20-BD9A-B80078D1B09D}">
      <dgm:prSet/>
      <dgm:spPr/>
      <dgm:t>
        <a:bodyPr/>
        <a:lstStyle/>
        <a:p>
          <a:endParaRPr lang="zh-CN" altLang="en-US"/>
        </a:p>
      </dgm:t>
    </dgm:pt>
    <dgm:pt modelId="{14B2AE34-1671-4CCA-97F5-72C7AD1957D3}" type="sibTrans" cxnId="{97892A76-7975-4D20-BD9A-B80078D1B09D}">
      <dgm:prSet/>
      <dgm:spPr/>
      <dgm:t>
        <a:bodyPr/>
        <a:lstStyle/>
        <a:p>
          <a:endParaRPr lang="zh-CN" altLang="en-US"/>
        </a:p>
      </dgm:t>
    </dgm:pt>
    <dgm:pt modelId="{BC95D166-BBA7-4BA8-A8C4-19474E41DAD2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3200" dirty="0" smtClean="0"/>
            <a:t>项目流程</a:t>
          </a:r>
          <a:endParaRPr lang="zh-CN" altLang="en-US" sz="3200" dirty="0"/>
        </a:p>
      </dgm:t>
    </dgm:pt>
    <dgm:pt modelId="{F2A088D9-69D6-4E7C-95C4-AF07253DD9F2}" type="parTrans" cxnId="{2CFEAEFF-1E6E-47B7-9616-6B44D5974C49}">
      <dgm:prSet/>
      <dgm:spPr/>
      <dgm:t>
        <a:bodyPr/>
        <a:lstStyle/>
        <a:p>
          <a:endParaRPr lang="zh-CN" altLang="en-US"/>
        </a:p>
      </dgm:t>
    </dgm:pt>
    <dgm:pt modelId="{DF4AD8DD-582C-45D9-B80B-284A9A89575F}" type="sibTrans" cxnId="{2CFEAEFF-1E6E-47B7-9616-6B44D5974C49}">
      <dgm:prSet/>
      <dgm:spPr/>
      <dgm:t>
        <a:bodyPr/>
        <a:lstStyle/>
        <a:p>
          <a:endParaRPr lang="zh-CN" altLang="en-US"/>
        </a:p>
      </dgm:t>
    </dgm:pt>
    <dgm:pt modelId="{0B3094BC-DAD4-4B12-8361-2FC53DE0BA9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数据库设计</a:t>
          </a:r>
          <a:endParaRPr lang="zh-CN" altLang="en-US" sz="2000" b="1" dirty="0"/>
        </a:p>
      </dgm:t>
    </dgm:pt>
    <dgm:pt modelId="{3D0A7FA4-8BAF-4921-9B42-350DC6DC433C}" type="parTrans" cxnId="{B10DA576-1FD2-4CCC-86A2-09B94B8F63A3}">
      <dgm:prSet/>
      <dgm:spPr/>
      <dgm:t>
        <a:bodyPr/>
        <a:lstStyle/>
        <a:p>
          <a:endParaRPr lang="zh-CN" altLang="en-US"/>
        </a:p>
      </dgm:t>
    </dgm:pt>
    <dgm:pt modelId="{BFF95060-4F1B-4555-8D2C-603CADEA1283}" type="sibTrans" cxnId="{B10DA576-1FD2-4CCC-86A2-09B94B8F63A3}">
      <dgm:prSet/>
      <dgm:spPr/>
      <dgm:t>
        <a:bodyPr/>
        <a:lstStyle/>
        <a:p>
          <a:endParaRPr lang="zh-CN" altLang="en-US"/>
        </a:p>
      </dgm:t>
    </dgm:pt>
    <dgm:pt modelId="{9D1325F2-5B06-417F-8717-B748F512692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 altLang="zh-CN" sz="2000" b="1" dirty="0" smtClean="0"/>
        </a:p>
        <a:p>
          <a:r>
            <a:rPr lang="zh-CN" altLang="en-US" sz="2000" b="1" dirty="0" smtClean="0"/>
            <a:t>业务逻辑层</a:t>
          </a:r>
        </a:p>
        <a:p>
          <a:endParaRPr lang="zh-CN" altLang="en-US" sz="2000" b="1" dirty="0" smtClean="0"/>
        </a:p>
      </dgm:t>
    </dgm:pt>
    <dgm:pt modelId="{F9726567-6D04-44FD-9A4A-CBBCACE40BDA}" type="parTrans" cxnId="{A18529CD-27AA-4E0D-8551-6DAB2A4ACDDC}">
      <dgm:prSet/>
      <dgm:spPr/>
      <dgm:t>
        <a:bodyPr/>
        <a:lstStyle/>
        <a:p>
          <a:endParaRPr lang="zh-CN" altLang="en-US"/>
        </a:p>
      </dgm:t>
    </dgm:pt>
    <dgm:pt modelId="{6D5DE3BE-049E-4C89-A019-DB0175EED5BB}" type="sibTrans" cxnId="{A18529CD-27AA-4E0D-8551-6DAB2A4ACDDC}">
      <dgm:prSet/>
      <dgm:spPr/>
      <dgm:t>
        <a:bodyPr/>
        <a:lstStyle/>
        <a:p>
          <a:endParaRPr lang="zh-CN" altLang="en-US"/>
        </a:p>
      </dgm:t>
    </dgm:pt>
    <dgm:pt modelId="{28A009F8-2398-4101-90BC-53BA24BB752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系统设计</a:t>
          </a:r>
          <a:endParaRPr lang="zh-CN" altLang="en-US" sz="2000" b="1" dirty="0"/>
        </a:p>
      </dgm:t>
    </dgm:pt>
    <dgm:pt modelId="{71AA1F0A-4C7A-494A-BBEA-CBAF5DEB34B4}" type="parTrans" cxnId="{65522435-6DF7-4CEB-AEA5-7573129437E6}">
      <dgm:prSet/>
      <dgm:spPr/>
      <dgm:t>
        <a:bodyPr/>
        <a:lstStyle/>
        <a:p>
          <a:endParaRPr lang="zh-CN" altLang="en-US"/>
        </a:p>
      </dgm:t>
    </dgm:pt>
    <dgm:pt modelId="{4A453224-3BF5-4C73-9619-0758FB73CFC7}" type="sibTrans" cxnId="{65522435-6DF7-4CEB-AEA5-7573129437E6}">
      <dgm:prSet/>
      <dgm:spPr/>
      <dgm:t>
        <a:bodyPr/>
        <a:lstStyle/>
        <a:p>
          <a:endParaRPr lang="zh-CN" altLang="en-US"/>
        </a:p>
      </dgm:t>
    </dgm:pt>
    <dgm:pt modelId="{16632432-9338-4A9B-94FD-AF8CEE8BCFC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程序开发</a:t>
          </a:r>
          <a:endParaRPr lang="zh-CN" altLang="en-US" sz="2000" b="1" dirty="0"/>
        </a:p>
      </dgm:t>
    </dgm:pt>
    <dgm:pt modelId="{E6F559B2-6B35-4943-BB74-6D754B21A73A}" type="parTrans" cxnId="{1A20D30A-2089-47E4-B07E-1FEAD9A2910F}">
      <dgm:prSet/>
      <dgm:spPr/>
      <dgm:t>
        <a:bodyPr/>
        <a:lstStyle/>
        <a:p>
          <a:endParaRPr lang="zh-CN" altLang="en-US"/>
        </a:p>
      </dgm:t>
    </dgm:pt>
    <dgm:pt modelId="{DDCF8265-4FE1-48A0-9000-C65B04804F5D}" type="sibTrans" cxnId="{1A20D30A-2089-47E4-B07E-1FEAD9A2910F}">
      <dgm:prSet/>
      <dgm:spPr/>
      <dgm:t>
        <a:bodyPr/>
        <a:lstStyle/>
        <a:p>
          <a:endParaRPr lang="zh-CN" altLang="en-US"/>
        </a:p>
      </dgm:t>
    </dgm:pt>
    <dgm:pt modelId="{FF9BC8EA-12B7-4753-BF1C-BBD5CDEA246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程序测试</a:t>
          </a:r>
          <a:endParaRPr lang="zh-CN" altLang="en-US" sz="2000" b="1" dirty="0"/>
        </a:p>
      </dgm:t>
    </dgm:pt>
    <dgm:pt modelId="{3A2196DB-E09B-4E2A-BE56-967F2CD8086F}" type="parTrans" cxnId="{35730A13-15E9-4AF7-AD66-30E6B52B346A}">
      <dgm:prSet/>
      <dgm:spPr/>
      <dgm:t>
        <a:bodyPr/>
        <a:lstStyle/>
        <a:p>
          <a:endParaRPr lang="zh-CN" altLang="en-US"/>
        </a:p>
      </dgm:t>
    </dgm:pt>
    <dgm:pt modelId="{DF9FA8A4-D341-48DA-9EEC-59D1C8BC1A4E}" type="sibTrans" cxnId="{35730A13-15E9-4AF7-AD66-30E6B52B346A}">
      <dgm:prSet/>
      <dgm:spPr/>
      <dgm:t>
        <a:bodyPr/>
        <a:lstStyle/>
        <a:p>
          <a:endParaRPr lang="zh-CN" altLang="en-US"/>
        </a:p>
      </dgm:t>
    </dgm:pt>
    <dgm:pt modelId="{55E00876-404C-43D8-B672-34E062756C1F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权限控制</a:t>
          </a:r>
          <a:endParaRPr lang="zh-CN" altLang="en-US" sz="2000" b="1" dirty="0"/>
        </a:p>
      </dgm:t>
    </dgm:pt>
    <dgm:pt modelId="{55797D38-76D9-420A-994B-557636F6B9BB}" type="parTrans" cxnId="{364659AD-E7F0-4B19-A574-76DB4DA24D8B}">
      <dgm:prSet/>
      <dgm:spPr/>
      <dgm:t>
        <a:bodyPr/>
        <a:lstStyle/>
        <a:p>
          <a:endParaRPr lang="zh-CN" altLang="en-US"/>
        </a:p>
      </dgm:t>
    </dgm:pt>
    <dgm:pt modelId="{90C80009-3843-4C07-8BC0-A1CD5E16057D}" type="sibTrans" cxnId="{364659AD-E7F0-4B19-A574-76DB4DA24D8B}">
      <dgm:prSet/>
      <dgm:spPr/>
      <dgm:t>
        <a:bodyPr/>
        <a:lstStyle/>
        <a:p>
          <a:endParaRPr lang="zh-CN" altLang="en-US"/>
        </a:p>
      </dgm:t>
    </dgm:pt>
    <dgm:pt modelId="{BEDFA500-CC4A-4FED-8F2C-A84E8A23579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页面整合</a:t>
          </a:r>
          <a:endParaRPr lang="zh-CN" altLang="en-US" sz="2000" b="1" dirty="0"/>
        </a:p>
      </dgm:t>
    </dgm:pt>
    <dgm:pt modelId="{F380F5D9-B3D3-4B2D-9217-9E9FD12DFB14}" type="parTrans" cxnId="{1C27BFE9-63C5-4197-8B7A-410A66F5E860}">
      <dgm:prSet/>
      <dgm:spPr/>
      <dgm:t>
        <a:bodyPr/>
        <a:lstStyle/>
        <a:p>
          <a:endParaRPr lang="zh-CN" altLang="en-US"/>
        </a:p>
      </dgm:t>
    </dgm:pt>
    <dgm:pt modelId="{F0F1E1C7-123A-4FAD-8581-DA594946FF34}" type="sibTrans" cxnId="{1C27BFE9-63C5-4197-8B7A-410A66F5E860}">
      <dgm:prSet/>
      <dgm:spPr/>
      <dgm:t>
        <a:bodyPr/>
        <a:lstStyle/>
        <a:p>
          <a:endParaRPr lang="zh-CN" altLang="en-US"/>
        </a:p>
      </dgm:t>
    </dgm:pt>
    <dgm:pt modelId="{EFFB1BCC-96C4-470D-8869-3B3A85864A1C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2000" b="1" dirty="0" smtClean="0"/>
            <a:t>分页显示</a:t>
          </a:r>
          <a:endParaRPr lang="zh-CN" altLang="en-US" sz="2000" b="1" dirty="0"/>
        </a:p>
      </dgm:t>
    </dgm:pt>
    <dgm:pt modelId="{301F4850-5034-4414-8C30-406A5748A17B}" type="parTrans" cxnId="{FB11A180-BACF-4708-A2A4-5BE1B537D005}">
      <dgm:prSet/>
      <dgm:spPr/>
      <dgm:t>
        <a:bodyPr/>
        <a:lstStyle/>
        <a:p>
          <a:endParaRPr lang="zh-CN" altLang="en-US"/>
        </a:p>
      </dgm:t>
    </dgm:pt>
    <dgm:pt modelId="{65435361-B66D-40CF-A681-D3F1FD4F14EE}" type="sibTrans" cxnId="{FB11A180-BACF-4708-A2A4-5BE1B537D005}">
      <dgm:prSet/>
      <dgm:spPr/>
      <dgm:t>
        <a:bodyPr/>
        <a:lstStyle/>
        <a:p>
          <a:endParaRPr lang="zh-CN" altLang="en-US"/>
        </a:p>
      </dgm:t>
    </dgm:pt>
    <dgm:pt modelId="{B6BA1064-4A76-44F9-BCA0-270FEEBB0376}" type="pres">
      <dgm:prSet presAssocID="{513D9B23-C0C4-478E-8344-2F0071B0634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2F3DE2-4F0C-4635-AB7F-8F417B47A05C}" type="pres">
      <dgm:prSet presAssocID="{5E3D1AD4-74D0-4D90-B013-89389DB579FF}" presName="compNode" presStyleCnt="0"/>
      <dgm:spPr/>
      <dgm:t>
        <a:bodyPr/>
        <a:lstStyle/>
        <a:p>
          <a:endParaRPr lang="zh-CN" altLang="en-US"/>
        </a:p>
      </dgm:t>
    </dgm:pt>
    <dgm:pt modelId="{13547769-3B5D-449D-817C-2CDF7FE17442}" type="pres">
      <dgm:prSet presAssocID="{5E3D1AD4-74D0-4D90-B013-89389DB579FF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607474E8-FA83-4C2A-991B-D931C65F57B5}" type="pres">
      <dgm:prSet presAssocID="{5E3D1AD4-74D0-4D90-B013-89389DB579FF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A4C5F6B0-DB3B-421C-8FFA-E0A189C725EB}" type="pres">
      <dgm:prSet presAssocID="{5E3D1AD4-74D0-4D90-B013-89389DB579FF}" presName="compChildNode" presStyleCnt="0"/>
      <dgm:spPr/>
      <dgm:t>
        <a:bodyPr/>
        <a:lstStyle/>
        <a:p>
          <a:endParaRPr lang="zh-CN" altLang="en-US"/>
        </a:p>
      </dgm:t>
    </dgm:pt>
    <dgm:pt modelId="{06139C6E-02CF-456C-A02B-352AD191F7BA}" type="pres">
      <dgm:prSet presAssocID="{5E3D1AD4-74D0-4D90-B013-89389DB579FF}" presName="theInnerList" presStyleCnt="0"/>
      <dgm:spPr/>
      <dgm:t>
        <a:bodyPr/>
        <a:lstStyle/>
        <a:p>
          <a:endParaRPr lang="zh-CN" altLang="en-US"/>
        </a:p>
      </dgm:t>
    </dgm:pt>
    <dgm:pt modelId="{109FE5D3-3CCC-4B2D-A473-E42372E209CE}" type="pres">
      <dgm:prSet presAssocID="{F9F5D523-C3B2-4FC6-B767-3A819E07D7A6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18F19F-163F-473B-9DF8-CA986A47081C}" type="pres">
      <dgm:prSet presAssocID="{F9F5D523-C3B2-4FC6-B767-3A819E07D7A6}" presName="aSpace2" presStyleCnt="0"/>
      <dgm:spPr/>
      <dgm:t>
        <a:bodyPr/>
        <a:lstStyle/>
        <a:p>
          <a:endParaRPr lang="zh-CN" altLang="en-US"/>
        </a:p>
      </dgm:t>
    </dgm:pt>
    <dgm:pt modelId="{3C703377-ACE7-4889-9015-2648F0F94164}" type="pres">
      <dgm:prSet presAssocID="{9D1325F2-5B06-417F-8717-B748F512692B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18A6C6-F97A-4EA7-ADE2-BF7EFAA43373}" type="pres">
      <dgm:prSet presAssocID="{9D1325F2-5B06-417F-8717-B748F512692B}" presName="aSpace2" presStyleCnt="0"/>
      <dgm:spPr/>
      <dgm:t>
        <a:bodyPr/>
        <a:lstStyle/>
        <a:p>
          <a:endParaRPr lang="zh-CN" altLang="en-US"/>
        </a:p>
      </dgm:t>
    </dgm:pt>
    <dgm:pt modelId="{AC9AC4DC-E316-4332-BDB1-AA3F6CD6DA7D}" type="pres">
      <dgm:prSet presAssocID="{CF7235D5-F4D9-447F-BD15-90F0EC9B76FA}" presName="child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1F9B34-A31D-43E2-971F-A5238F3B0991}" type="pres">
      <dgm:prSet presAssocID="{5E3D1AD4-74D0-4D90-B013-89389DB579FF}" presName="aSpace" presStyleCnt="0"/>
      <dgm:spPr/>
      <dgm:t>
        <a:bodyPr/>
        <a:lstStyle/>
        <a:p>
          <a:endParaRPr lang="zh-CN" altLang="en-US"/>
        </a:p>
      </dgm:t>
    </dgm:pt>
    <dgm:pt modelId="{2FD03CC2-0785-4A1B-A4B8-2516B1E6FCD5}" type="pres">
      <dgm:prSet presAssocID="{F21D382B-85D2-42A3-8626-30B48D7FC4E1}" presName="compNode" presStyleCnt="0"/>
      <dgm:spPr/>
      <dgm:t>
        <a:bodyPr/>
        <a:lstStyle/>
        <a:p>
          <a:endParaRPr lang="zh-CN" altLang="en-US"/>
        </a:p>
      </dgm:t>
    </dgm:pt>
    <dgm:pt modelId="{C4C0BDA6-F847-42D2-AA15-A5F2E520E596}" type="pres">
      <dgm:prSet presAssocID="{F21D382B-85D2-42A3-8626-30B48D7FC4E1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A524DEEB-BE46-455D-96A0-9EA9F5B32D50}" type="pres">
      <dgm:prSet presAssocID="{F21D382B-85D2-42A3-8626-30B48D7FC4E1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49E983F4-3305-469E-988D-771EAF2AB345}" type="pres">
      <dgm:prSet presAssocID="{F21D382B-85D2-42A3-8626-30B48D7FC4E1}" presName="compChildNode" presStyleCnt="0"/>
      <dgm:spPr/>
      <dgm:t>
        <a:bodyPr/>
        <a:lstStyle/>
        <a:p>
          <a:endParaRPr lang="zh-CN" altLang="en-US"/>
        </a:p>
      </dgm:t>
    </dgm:pt>
    <dgm:pt modelId="{3F2A6C8C-967D-4031-97FE-BDB919071383}" type="pres">
      <dgm:prSet presAssocID="{F21D382B-85D2-42A3-8626-30B48D7FC4E1}" presName="theInnerList" presStyleCnt="0"/>
      <dgm:spPr/>
      <dgm:t>
        <a:bodyPr/>
        <a:lstStyle/>
        <a:p>
          <a:endParaRPr lang="zh-CN" altLang="en-US"/>
        </a:p>
      </dgm:t>
    </dgm:pt>
    <dgm:pt modelId="{AB1ABA61-113D-4FCC-B19B-697E4F0BCFE9}" type="pres">
      <dgm:prSet presAssocID="{D490DE57-65A8-487C-A64A-6B71CF48B6CB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4F5ADB-E1F2-4446-AA82-042815E0A6DC}" type="pres">
      <dgm:prSet presAssocID="{D490DE57-65A8-487C-A64A-6B71CF48B6CB}" presName="aSpace2" presStyleCnt="0"/>
      <dgm:spPr/>
      <dgm:t>
        <a:bodyPr/>
        <a:lstStyle/>
        <a:p>
          <a:endParaRPr lang="zh-CN" altLang="en-US"/>
        </a:p>
      </dgm:t>
    </dgm:pt>
    <dgm:pt modelId="{0E7D343C-B03B-4EC4-84BC-C5C696B249E0}" type="pres">
      <dgm:prSet presAssocID="{55E00876-404C-43D8-B672-34E062756C1F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665B7-E8E7-45E9-A35D-70562BCAFBB3}" type="pres">
      <dgm:prSet presAssocID="{55E00876-404C-43D8-B672-34E062756C1F}" presName="aSpace2" presStyleCnt="0"/>
      <dgm:spPr/>
    </dgm:pt>
    <dgm:pt modelId="{0093531A-01CD-457C-B66F-19BEC52A97FA}" type="pres">
      <dgm:prSet presAssocID="{BEDFA500-CC4A-4FED-8F2C-A84E8A235793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B1F44-0C17-4C01-99EE-EE8176D966F2}" type="pres">
      <dgm:prSet presAssocID="{BEDFA500-CC4A-4FED-8F2C-A84E8A235793}" presName="aSpace2" presStyleCnt="0"/>
      <dgm:spPr/>
    </dgm:pt>
    <dgm:pt modelId="{CC990488-C77B-467B-8FEA-245BB32B198E}" type="pres">
      <dgm:prSet presAssocID="{EFFB1BCC-96C4-470D-8869-3B3A85864A1C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A370-A105-4F0C-BE3F-BC4FA8DDDFE9}" type="pres">
      <dgm:prSet presAssocID="{F21D382B-85D2-42A3-8626-30B48D7FC4E1}" presName="aSpace" presStyleCnt="0"/>
      <dgm:spPr/>
      <dgm:t>
        <a:bodyPr/>
        <a:lstStyle/>
        <a:p>
          <a:endParaRPr lang="zh-CN" altLang="en-US"/>
        </a:p>
      </dgm:t>
    </dgm:pt>
    <dgm:pt modelId="{1466B6DD-F874-4789-897D-D36A3F6D2D9F}" type="pres">
      <dgm:prSet presAssocID="{BC95D166-BBA7-4BA8-A8C4-19474E41DAD2}" presName="compNode" presStyleCnt="0"/>
      <dgm:spPr/>
      <dgm:t>
        <a:bodyPr/>
        <a:lstStyle/>
        <a:p>
          <a:endParaRPr lang="zh-CN" altLang="en-US"/>
        </a:p>
      </dgm:t>
    </dgm:pt>
    <dgm:pt modelId="{DC993212-3518-4931-919E-60735547CB5A}" type="pres">
      <dgm:prSet presAssocID="{BC95D166-BBA7-4BA8-A8C4-19474E41DAD2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92501934-E703-40DB-AC6D-AC71E790350E}" type="pres">
      <dgm:prSet presAssocID="{BC95D166-BBA7-4BA8-A8C4-19474E41DAD2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1418E929-16DE-4A16-954E-553631CD7BDE}" type="pres">
      <dgm:prSet presAssocID="{BC95D166-BBA7-4BA8-A8C4-19474E41DAD2}" presName="compChildNode" presStyleCnt="0"/>
      <dgm:spPr/>
      <dgm:t>
        <a:bodyPr/>
        <a:lstStyle/>
        <a:p>
          <a:endParaRPr lang="zh-CN" altLang="en-US"/>
        </a:p>
      </dgm:t>
    </dgm:pt>
    <dgm:pt modelId="{BDF81A61-705A-4706-9572-8BD3FCF2B0DB}" type="pres">
      <dgm:prSet presAssocID="{BC95D166-BBA7-4BA8-A8C4-19474E41DAD2}" presName="theInnerList" presStyleCnt="0"/>
      <dgm:spPr/>
      <dgm:t>
        <a:bodyPr/>
        <a:lstStyle/>
        <a:p>
          <a:endParaRPr lang="zh-CN" altLang="en-US"/>
        </a:p>
      </dgm:t>
    </dgm:pt>
    <dgm:pt modelId="{DFBFDC1F-F2A1-4473-B88B-9980EAD2CC0D}" type="pres">
      <dgm:prSet presAssocID="{0B3094BC-DAD4-4B12-8361-2FC53DE0BA95}" presName="childNode" presStyleLbl="node1" presStyleIdx="7" presStyleCnt="11" custLinFactNeighborX="21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D37AB-3DFC-4EB6-A8C2-1C283A3DBD0C}" type="pres">
      <dgm:prSet presAssocID="{0B3094BC-DAD4-4B12-8361-2FC53DE0BA95}" presName="aSpace2" presStyleCnt="0"/>
      <dgm:spPr/>
      <dgm:t>
        <a:bodyPr/>
        <a:lstStyle/>
        <a:p>
          <a:endParaRPr lang="zh-CN" altLang="en-US"/>
        </a:p>
      </dgm:t>
    </dgm:pt>
    <dgm:pt modelId="{1DF7CE78-3789-4238-A820-C04955801282}" type="pres">
      <dgm:prSet presAssocID="{28A009F8-2398-4101-90BC-53BA24BB752B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1A621-0D96-4A89-8249-61B0D69D8384}" type="pres">
      <dgm:prSet presAssocID="{28A009F8-2398-4101-90BC-53BA24BB752B}" presName="aSpace2" presStyleCnt="0"/>
      <dgm:spPr/>
    </dgm:pt>
    <dgm:pt modelId="{E7ECB086-FE93-4BA0-807C-D81961885D9E}" type="pres">
      <dgm:prSet presAssocID="{16632432-9338-4A9B-94FD-AF8CEE8BCFC3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6DF29-375D-41D0-B8D1-9E9D322046B8}" type="pres">
      <dgm:prSet presAssocID="{16632432-9338-4A9B-94FD-AF8CEE8BCFC3}" presName="aSpace2" presStyleCnt="0"/>
      <dgm:spPr/>
    </dgm:pt>
    <dgm:pt modelId="{C2FACEF4-8644-435E-8A51-C993CA1CFF27}" type="pres">
      <dgm:prSet presAssocID="{FF9BC8EA-12B7-4753-BF1C-BBD5CDEA2465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D17A64-163C-49DE-9D22-9EB7B5741F0A}" srcId="{513D9B23-C0C4-478E-8344-2F0071B0634A}" destId="{5E3D1AD4-74D0-4D90-B013-89389DB579FF}" srcOrd="0" destOrd="0" parTransId="{5A3C2845-64D2-4EB6-AD18-A912CA76056A}" sibTransId="{6965A126-24AC-4882-9654-111E6608F835}"/>
    <dgm:cxn modelId="{5869F596-C430-4756-967D-20B442314CDC}" type="presOf" srcId="{0B3094BC-DAD4-4B12-8361-2FC53DE0BA95}" destId="{DFBFDC1F-F2A1-4473-B88B-9980EAD2CC0D}" srcOrd="0" destOrd="0" presId="urn:microsoft.com/office/officeart/2005/8/layout/lProcess2"/>
    <dgm:cxn modelId="{BEA62918-4CD0-4F00-AFD6-F0BBC5E5AE4E}" type="presOf" srcId="{FF9BC8EA-12B7-4753-BF1C-BBD5CDEA2465}" destId="{C2FACEF4-8644-435E-8A51-C993CA1CFF27}" srcOrd="0" destOrd="0" presId="urn:microsoft.com/office/officeart/2005/8/layout/lProcess2"/>
    <dgm:cxn modelId="{1C27BFE9-63C5-4197-8B7A-410A66F5E860}" srcId="{F21D382B-85D2-42A3-8626-30B48D7FC4E1}" destId="{BEDFA500-CC4A-4FED-8F2C-A84E8A235793}" srcOrd="2" destOrd="0" parTransId="{F380F5D9-B3D3-4B2D-9217-9E9FD12DFB14}" sibTransId="{F0F1E1C7-123A-4FAD-8581-DA594946FF34}"/>
    <dgm:cxn modelId="{65522435-6DF7-4CEB-AEA5-7573129437E6}" srcId="{BC95D166-BBA7-4BA8-A8C4-19474E41DAD2}" destId="{28A009F8-2398-4101-90BC-53BA24BB752B}" srcOrd="1" destOrd="0" parTransId="{71AA1F0A-4C7A-494A-BBEA-CBAF5DEB34B4}" sibTransId="{4A453224-3BF5-4C73-9619-0758FB73CFC7}"/>
    <dgm:cxn modelId="{2F50DBFF-A09C-48F2-9C92-5A39DCA76CE2}" type="presOf" srcId="{F21D382B-85D2-42A3-8626-30B48D7FC4E1}" destId="{C4C0BDA6-F847-42D2-AA15-A5F2E520E596}" srcOrd="0" destOrd="0" presId="urn:microsoft.com/office/officeart/2005/8/layout/lProcess2"/>
    <dgm:cxn modelId="{F9BD3548-AAA2-4368-A2A0-775CB9B90A8F}" type="presOf" srcId="{BC95D166-BBA7-4BA8-A8C4-19474E41DAD2}" destId="{DC993212-3518-4931-919E-60735547CB5A}" srcOrd="0" destOrd="0" presId="urn:microsoft.com/office/officeart/2005/8/layout/lProcess2"/>
    <dgm:cxn modelId="{E5B027F8-9FA0-4E1C-99CD-8114149233CC}" type="presOf" srcId="{BEDFA500-CC4A-4FED-8F2C-A84E8A235793}" destId="{0093531A-01CD-457C-B66F-19BEC52A97FA}" srcOrd="0" destOrd="0" presId="urn:microsoft.com/office/officeart/2005/8/layout/lProcess2"/>
    <dgm:cxn modelId="{B10DA576-1FD2-4CCC-86A2-09B94B8F63A3}" srcId="{BC95D166-BBA7-4BA8-A8C4-19474E41DAD2}" destId="{0B3094BC-DAD4-4B12-8361-2FC53DE0BA95}" srcOrd="0" destOrd="0" parTransId="{3D0A7FA4-8BAF-4921-9B42-350DC6DC433C}" sibTransId="{BFF95060-4F1B-4555-8D2C-603CADEA1283}"/>
    <dgm:cxn modelId="{4AF38E8C-0B47-4861-951F-B955C49145DD}" type="presOf" srcId="{CF7235D5-F4D9-447F-BD15-90F0EC9B76FA}" destId="{AC9AC4DC-E316-4332-BDB1-AA3F6CD6DA7D}" srcOrd="0" destOrd="0" presId="urn:microsoft.com/office/officeart/2005/8/layout/lProcess2"/>
    <dgm:cxn modelId="{30A1C21E-8B98-446B-899F-ADC2E86B56C0}" type="presOf" srcId="{F21D382B-85D2-42A3-8626-30B48D7FC4E1}" destId="{A524DEEB-BE46-455D-96A0-9EA9F5B32D50}" srcOrd="1" destOrd="0" presId="urn:microsoft.com/office/officeart/2005/8/layout/lProcess2"/>
    <dgm:cxn modelId="{362CE4E9-6D9A-46F3-BFBA-912D1A9C7FDD}" type="presOf" srcId="{5E3D1AD4-74D0-4D90-B013-89389DB579FF}" destId="{607474E8-FA83-4C2A-991B-D931C65F57B5}" srcOrd="1" destOrd="0" presId="urn:microsoft.com/office/officeart/2005/8/layout/lProcess2"/>
    <dgm:cxn modelId="{215A981D-DCB4-49EB-8A9D-0599A5756424}" type="presOf" srcId="{55E00876-404C-43D8-B672-34E062756C1F}" destId="{0E7D343C-B03B-4EC4-84BC-C5C696B249E0}" srcOrd="0" destOrd="0" presId="urn:microsoft.com/office/officeart/2005/8/layout/lProcess2"/>
    <dgm:cxn modelId="{A44FE118-963F-4117-BF3F-F78BF5210259}" srcId="{5E3D1AD4-74D0-4D90-B013-89389DB579FF}" destId="{F9F5D523-C3B2-4FC6-B767-3A819E07D7A6}" srcOrd="0" destOrd="0" parTransId="{87C075F7-A505-481C-A8CC-9B683921E306}" sibTransId="{B0F81083-52FA-409C-A13C-819D3A0381CD}"/>
    <dgm:cxn modelId="{26E85529-E131-440E-A865-6A0FFD1645BA}" type="presOf" srcId="{EFFB1BCC-96C4-470D-8869-3B3A85864A1C}" destId="{CC990488-C77B-467B-8FEA-245BB32B198E}" srcOrd="0" destOrd="0" presId="urn:microsoft.com/office/officeart/2005/8/layout/lProcess2"/>
    <dgm:cxn modelId="{FB0953DD-3AFB-40AD-B77E-8C126F41E83F}" type="presOf" srcId="{D490DE57-65A8-487C-A64A-6B71CF48B6CB}" destId="{AB1ABA61-113D-4FCC-B19B-697E4F0BCFE9}" srcOrd="0" destOrd="0" presId="urn:microsoft.com/office/officeart/2005/8/layout/lProcess2"/>
    <dgm:cxn modelId="{06EDFBAB-94C1-4437-A426-E46A66F8AB88}" type="presOf" srcId="{BC95D166-BBA7-4BA8-A8C4-19474E41DAD2}" destId="{92501934-E703-40DB-AC6D-AC71E790350E}" srcOrd="1" destOrd="0" presId="urn:microsoft.com/office/officeart/2005/8/layout/lProcess2"/>
    <dgm:cxn modelId="{1A20D30A-2089-47E4-B07E-1FEAD9A2910F}" srcId="{BC95D166-BBA7-4BA8-A8C4-19474E41DAD2}" destId="{16632432-9338-4A9B-94FD-AF8CEE8BCFC3}" srcOrd="2" destOrd="0" parTransId="{E6F559B2-6B35-4943-BB74-6D754B21A73A}" sibTransId="{DDCF8265-4FE1-48A0-9000-C65B04804F5D}"/>
    <dgm:cxn modelId="{FB11A180-BACF-4708-A2A4-5BE1B537D005}" srcId="{F21D382B-85D2-42A3-8626-30B48D7FC4E1}" destId="{EFFB1BCC-96C4-470D-8869-3B3A85864A1C}" srcOrd="3" destOrd="0" parTransId="{301F4850-5034-4414-8C30-406A5748A17B}" sibTransId="{65435361-B66D-40CF-A681-D3F1FD4F14EE}"/>
    <dgm:cxn modelId="{01DDE9E5-9A64-498D-B84E-1C574756E54E}" srcId="{5E3D1AD4-74D0-4D90-B013-89389DB579FF}" destId="{CF7235D5-F4D9-447F-BD15-90F0EC9B76FA}" srcOrd="2" destOrd="0" parTransId="{BBCC25B1-7483-4BC2-B9BB-418944FFD2AE}" sibTransId="{84B46AD2-6EC8-454C-A873-4E9194EEC751}"/>
    <dgm:cxn modelId="{A18529CD-27AA-4E0D-8551-6DAB2A4ACDDC}" srcId="{5E3D1AD4-74D0-4D90-B013-89389DB579FF}" destId="{9D1325F2-5B06-417F-8717-B748F512692B}" srcOrd="1" destOrd="0" parTransId="{F9726567-6D04-44FD-9A4A-CBBCACE40BDA}" sibTransId="{6D5DE3BE-049E-4C89-A019-DB0175EED5BB}"/>
    <dgm:cxn modelId="{9AD6D27E-4E53-4A5D-AA78-D270B1AB6B58}" type="presOf" srcId="{513D9B23-C0C4-478E-8344-2F0071B0634A}" destId="{B6BA1064-4A76-44F9-BCA0-270FEEBB0376}" srcOrd="0" destOrd="0" presId="urn:microsoft.com/office/officeart/2005/8/layout/lProcess2"/>
    <dgm:cxn modelId="{EC28EFB5-C9D4-4400-8467-63CC76184419}" type="presOf" srcId="{9D1325F2-5B06-417F-8717-B748F512692B}" destId="{3C703377-ACE7-4889-9015-2648F0F94164}" srcOrd="0" destOrd="0" presId="urn:microsoft.com/office/officeart/2005/8/layout/lProcess2"/>
    <dgm:cxn modelId="{2ACB5694-915D-4956-AFA7-1BF158AD4B26}" type="presOf" srcId="{16632432-9338-4A9B-94FD-AF8CEE8BCFC3}" destId="{E7ECB086-FE93-4BA0-807C-D81961885D9E}" srcOrd="0" destOrd="0" presId="urn:microsoft.com/office/officeart/2005/8/layout/lProcess2"/>
    <dgm:cxn modelId="{35730A13-15E9-4AF7-AD66-30E6B52B346A}" srcId="{BC95D166-BBA7-4BA8-A8C4-19474E41DAD2}" destId="{FF9BC8EA-12B7-4753-BF1C-BBD5CDEA2465}" srcOrd="3" destOrd="0" parTransId="{3A2196DB-E09B-4E2A-BE56-967F2CD8086F}" sibTransId="{DF9FA8A4-D341-48DA-9EEC-59D1C8BC1A4E}"/>
    <dgm:cxn modelId="{82CFF2D7-07C0-45DF-8205-49A09B883623}" srcId="{513D9B23-C0C4-478E-8344-2F0071B0634A}" destId="{F21D382B-85D2-42A3-8626-30B48D7FC4E1}" srcOrd="1" destOrd="0" parTransId="{C7DF0083-8FB6-404F-B0AD-91627F0A0BCB}" sibTransId="{82FE444E-108A-4496-8589-50B3B05FEFCE}"/>
    <dgm:cxn modelId="{0BBC5916-FCEA-4AA6-89CE-59444D234EDF}" type="presOf" srcId="{28A009F8-2398-4101-90BC-53BA24BB752B}" destId="{1DF7CE78-3789-4238-A820-C04955801282}" srcOrd="0" destOrd="0" presId="urn:microsoft.com/office/officeart/2005/8/layout/lProcess2"/>
    <dgm:cxn modelId="{97892A76-7975-4D20-BD9A-B80078D1B09D}" srcId="{F21D382B-85D2-42A3-8626-30B48D7FC4E1}" destId="{D490DE57-65A8-487C-A64A-6B71CF48B6CB}" srcOrd="0" destOrd="0" parTransId="{F81501CE-064F-4ABE-A2D9-B3689BC5F7D7}" sibTransId="{14B2AE34-1671-4CCA-97F5-72C7AD1957D3}"/>
    <dgm:cxn modelId="{B632B331-DE98-447F-9065-F4DD7D1FFE80}" type="presOf" srcId="{5E3D1AD4-74D0-4D90-B013-89389DB579FF}" destId="{13547769-3B5D-449D-817C-2CDF7FE17442}" srcOrd="0" destOrd="0" presId="urn:microsoft.com/office/officeart/2005/8/layout/lProcess2"/>
    <dgm:cxn modelId="{364659AD-E7F0-4B19-A574-76DB4DA24D8B}" srcId="{F21D382B-85D2-42A3-8626-30B48D7FC4E1}" destId="{55E00876-404C-43D8-B672-34E062756C1F}" srcOrd="1" destOrd="0" parTransId="{55797D38-76D9-420A-994B-557636F6B9BB}" sibTransId="{90C80009-3843-4C07-8BC0-A1CD5E16057D}"/>
    <dgm:cxn modelId="{2CFEAEFF-1E6E-47B7-9616-6B44D5974C49}" srcId="{513D9B23-C0C4-478E-8344-2F0071B0634A}" destId="{BC95D166-BBA7-4BA8-A8C4-19474E41DAD2}" srcOrd="2" destOrd="0" parTransId="{F2A088D9-69D6-4E7C-95C4-AF07253DD9F2}" sibTransId="{DF4AD8DD-582C-45D9-B80B-284A9A89575F}"/>
    <dgm:cxn modelId="{209F2334-46F2-4AFD-9E70-63403DC2DECA}" type="presOf" srcId="{F9F5D523-C3B2-4FC6-B767-3A819E07D7A6}" destId="{109FE5D3-3CCC-4B2D-A473-E42372E209CE}" srcOrd="0" destOrd="0" presId="urn:microsoft.com/office/officeart/2005/8/layout/lProcess2"/>
    <dgm:cxn modelId="{28ECFE6D-0DF6-4C42-B462-D823573621BB}" type="presParOf" srcId="{B6BA1064-4A76-44F9-BCA0-270FEEBB0376}" destId="{542F3DE2-4F0C-4635-AB7F-8F417B47A05C}" srcOrd="0" destOrd="0" presId="urn:microsoft.com/office/officeart/2005/8/layout/lProcess2"/>
    <dgm:cxn modelId="{E9EF71B2-51C9-4B04-94B9-30FD11693567}" type="presParOf" srcId="{542F3DE2-4F0C-4635-AB7F-8F417B47A05C}" destId="{13547769-3B5D-449D-817C-2CDF7FE17442}" srcOrd="0" destOrd="0" presId="urn:microsoft.com/office/officeart/2005/8/layout/lProcess2"/>
    <dgm:cxn modelId="{7069DE13-CB08-4BB9-A900-1EF91E85D7CA}" type="presParOf" srcId="{542F3DE2-4F0C-4635-AB7F-8F417B47A05C}" destId="{607474E8-FA83-4C2A-991B-D931C65F57B5}" srcOrd="1" destOrd="0" presId="urn:microsoft.com/office/officeart/2005/8/layout/lProcess2"/>
    <dgm:cxn modelId="{F1996576-E02A-44CB-8ED2-15B708FC10D2}" type="presParOf" srcId="{542F3DE2-4F0C-4635-AB7F-8F417B47A05C}" destId="{A4C5F6B0-DB3B-421C-8FFA-E0A189C725EB}" srcOrd="2" destOrd="0" presId="urn:microsoft.com/office/officeart/2005/8/layout/lProcess2"/>
    <dgm:cxn modelId="{DB582E2D-06F3-4070-942C-8809046838A6}" type="presParOf" srcId="{A4C5F6B0-DB3B-421C-8FFA-E0A189C725EB}" destId="{06139C6E-02CF-456C-A02B-352AD191F7BA}" srcOrd="0" destOrd="0" presId="urn:microsoft.com/office/officeart/2005/8/layout/lProcess2"/>
    <dgm:cxn modelId="{8AE6699A-8547-476B-93A0-76850C13830B}" type="presParOf" srcId="{06139C6E-02CF-456C-A02B-352AD191F7BA}" destId="{109FE5D3-3CCC-4B2D-A473-E42372E209CE}" srcOrd="0" destOrd="0" presId="urn:microsoft.com/office/officeart/2005/8/layout/lProcess2"/>
    <dgm:cxn modelId="{D811ED99-23F7-4ABF-A2C2-928D21BEB1AF}" type="presParOf" srcId="{06139C6E-02CF-456C-A02B-352AD191F7BA}" destId="{6E18F19F-163F-473B-9DF8-CA986A47081C}" srcOrd="1" destOrd="0" presId="urn:microsoft.com/office/officeart/2005/8/layout/lProcess2"/>
    <dgm:cxn modelId="{A0C4730D-EDA4-40B1-B4C6-FF92742A6707}" type="presParOf" srcId="{06139C6E-02CF-456C-A02B-352AD191F7BA}" destId="{3C703377-ACE7-4889-9015-2648F0F94164}" srcOrd="2" destOrd="0" presId="urn:microsoft.com/office/officeart/2005/8/layout/lProcess2"/>
    <dgm:cxn modelId="{045C9BD6-CBDF-4BC3-AB6A-789BC3D3308C}" type="presParOf" srcId="{06139C6E-02CF-456C-A02B-352AD191F7BA}" destId="{C418A6C6-F97A-4EA7-ADE2-BF7EFAA43373}" srcOrd="3" destOrd="0" presId="urn:microsoft.com/office/officeart/2005/8/layout/lProcess2"/>
    <dgm:cxn modelId="{F7F92531-CA65-49F2-ABCD-555028BA6627}" type="presParOf" srcId="{06139C6E-02CF-456C-A02B-352AD191F7BA}" destId="{AC9AC4DC-E316-4332-BDB1-AA3F6CD6DA7D}" srcOrd="4" destOrd="0" presId="urn:microsoft.com/office/officeart/2005/8/layout/lProcess2"/>
    <dgm:cxn modelId="{D16BCC4D-DF7B-42F4-B226-03E9082239D7}" type="presParOf" srcId="{B6BA1064-4A76-44F9-BCA0-270FEEBB0376}" destId="{221F9B34-A31D-43E2-971F-A5238F3B0991}" srcOrd="1" destOrd="0" presId="urn:microsoft.com/office/officeart/2005/8/layout/lProcess2"/>
    <dgm:cxn modelId="{B9DDD5F1-1D40-4F3F-85D3-8D888F004165}" type="presParOf" srcId="{B6BA1064-4A76-44F9-BCA0-270FEEBB0376}" destId="{2FD03CC2-0785-4A1B-A4B8-2516B1E6FCD5}" srcOrd="2" destOrd="0" presId="urn:microsoft.com/office/officeart/2005/8/layout/lProcess2"/>
    <dgm:cxn modelId="{C078AA9A-6C72-401E-ACAF-3489707A2C62}" type="presParOf" srcId="{2FD03CC2-0785-4A1B-A4B8-2516B1E6FCD5}" destId="{C4C0BDA6-F847-42D2-AA15-A5F2E520E596}" srcOrd="0" destOrd="0" presId="urn:microsoft.com/office/officeart/2005/8/layout/lProcess2"/>
    <dgm:cxn modelId="{F38DA22F-50C4-4587-9A92-7C9F52E10009}" type="presParOf" srcId="{2FD03CC2-0785-4A1B-A4B8-2516B1E6FCD5}" destId="{A524DEEB-BE46-455D-96A0-9EA9F5B32D50}" srcOrd="1" destOrd="0" presId="urn:microsoft.com/office/officeart/2005/8/layout/lProcess2"/>
    <dgm:cxn modelId="{05A1FB45-F6F0-411C-943F-366EAC9EEF5A}" type="presParOf" srcId="{2FD03CC2-0785-4A1B-A4B8-2516B1E6FCD5}" destId="{49E983F4-3305-469E-988D-771EAF2AB345}" srcOrd="2" destOrd="0" presId="urn:microsoft.com/office/officeart/2005/8/layout/lProcess2"/>
    <dgm:cxn modelId="{1DF19F5B-6681-4260-968F-B09DC1DDC299}" type="presParOf" srcId="{49E983F4-3305-469E-988D-771EAF2AB345}" destId="{3F2A6C8C-967D-4031-97FE-BDB919071383}" srcOrd="0" destOrd="0" presId="urn:microsoft.com/office/officeart/2005/8/layout/lProcess2"/>
    <dgm:cxn modelId="{E06AB1F6-0FE2-4C21-9F4D-068BB90CF0C4}" type="presParOf" srcId="{3F2A6C8C-967D-4031-97FE-BDB919071383}" destId="{AB1ABA61-113D-4FCC-B19B-697E4F0BCFE9}" srcOrd="0" destOrd="0" presId="urn:microsoft.com/office/officeart/2005/8/layout/lProcess2"/>
    <dgm:cxn modelId="{DAEEA724-B099-4B33-A9FB-1B68779F2883}" type="presParOf" srcId="{3F2A6C8C-967D-4031-97FE-BDB919071383}" destId="{294F5ADB-E1F2-4446-AA82-042815E0A6DC}" srcOrd="1" destOrd="0" presId="urn:microsoft.com/office/officeart/2005/8/layout/lProcess2"/>
    <dgm:cxn modelId="{9E7A17A2-4DAF-4FEC-8C5B-F781F6BC3FB6}" type="presParOf" srcId="{3F2A6C8C-967D-4031-97FE-BDB919071383}" destId="{0E7D343C-B03B-4EC4-84BC-C5C696B249E0}" srcOrd="2" destOrd="0" presId="urn:microsoft.com/office/officeart/2005/8/layout/lProcess2"/>
    <dgm:cxn modelId="{3AECF950-29DC-4AD4-B7C5-3085E5C3B826}" type="presParOf" srcId="{3F2A6C8C-967D-4031-97FE-BDB919071383}" destId="{AB1665B7-E8E7-45E9-A35D-70562BCAFBB3}" srcOrd="3" destOrd="0" presId="urn:microsoft.com/office/officeart/2005/8/layout/lProcess2"/>
    <dgm:cxn modelId="{E59A95D6-C8FF-46E8-8D1C-E9F944AF23C4}" type="presParOf" srcId="{3F2A6C8C-967D-4031-97FE-BDB919071383}" destId="{0093531A-01CD-457C-B66F-19BEC52A97FA}" srcOrd="4" destOrd="0" presId="urn:microsoft.com/office/officeart/2005/8/layout/lProcess2"/>
    <dgm:cxn modelId="{5EE19E7E-436C-4617-A51B-E032B359B270}" type="presParOf" srcId="{3F2A6C8C-967D-4031-97FE-BDB919071383}" destId="{624B1F44-0C17-4C01-99EE-EE8176D966F2}" srcOrd="5" destOrd="0" presId="urn:microsoft.com/office/officeart/2005/8/layout/lProcess2"/>
    <dgm:cxn modelId="{AF9184C7-3115-400E-8B7B-FE8A12E012EB}" type="presParOf" srcId="{3F2A6C8C-967D-4031-97FE-BDB919071383}" destId="{CC990488-C77B-467B-8FEA-245BB32B198E}" srcOrd="6" destOrd="0" presId="urn:microsoft.com/office/officeart/2005/8/layout/lProcess2"/>
    <dgm:cxn modelId="{71FB06DB-E1D9-4C09-9A0E-835C6F672413}" type="presParOf" srcId="{B6BA1064-4A76-44F9-BCA0-270FEEBB0376}" destId="{3120A370-A105-4F0C-BE3F-BC4FA8DDDFE9}" srcOrd="3" destOrd="0" presId="urn:microsoft.com/office/officeart/2005/8/layout/lProcess2"/>
    <dgm:cxn modelId="{374948B6-200F-4725-B500-C7586ACD24B2}" type="presParOf" srcId="{B6BA1064-4A76-44F9-BCA0-270FEEBB0376}" destId="{1466B6DD-F874-4789-897D-D36A3F6D2D9F}" srcOrd="4" destOrd="0" presId="urn:microsoft.com/office/officeart/2005/8/layout/lProcess2"/>
    <dgm:cxn modelId="{5EE37483-3A9D-4AFA-A287-C74FCAC18114}" type="presParOf" srcId="{1466B6DD-F874-4789-897D-D36A3F6D2D9F}" destId="{DC993212-3518-4931-919E-60735547CB5A}" srcOrd="0" destOrd="0" presId="urn:microsoft.com/office/officeart/2005/8/layout/lProcess2"/>
    <dgm:cxn modelId="{A7B2FC7A-C244-4EBA-8D5D-B44E0373F720}" type="presParOf" srcId="{1466B6DD-F874-4789-897D-D36A3F6D2D9F}" destId="{92501934-E703-40DB-AC6D-AC71E790350E}" srcOrd="1" destOrd="0" presId="urn:microsoft.com/office/officeart/2005/8/layout/lProcess2"/>
    <dgm:cxn modelId="{44EDAB37-A288-4B85-A592-A43E00315849}" type="presParOf" srcId="{1466B6DD-F874-4789-897D-D36A3F6D2D9F}" destId="{1418E929-16DE-4A16-954E-553631CD7BDE}" srcOrd="2" destOrd="0" presId="urn:microsoft.com/office/officeart/2005/8/layout/lProcess2"/>
    <dgm:cxn modelId="{AC5655EA-3CBF-4994-BFEC-95991589C9CE}" type="presParOf" srcId="{1418E929-16DE-4A16-954E-553631CD7BDE}" destId="{BDF81A61-705A-4706-9572-8BD3FCF2B0DB}" srcOrd="0" destOrd="0" presId="urn:microsoft.com/office/officeart/2005/8/layout/lProcess2"/>
    <dgm:cxn modelId="{9A96E055-21B6-4A1A-A055-2F3101351CF1}" type="presParOf" srcId="{BDF81A61-705A-4706-9572-8BD3FCF2B0DB}" destId="{DFBFDC1F-F2A1-4473-B88B-9980EAD2CC0D}" srcOrd="0" destOrd="0" presId="urn:microsoft.com/office/officeart/2005/8/layout/lProcess2"/>
    <dgm:cxn modelId="{F5BA95B3-FF7F-4870-96AD-3020D6D9E929}" type="presParOf" srcId="{BDF81A61-705A-4706-9572-8BD3FCF2B0DB}" destId="{021D37AB-3DFC-4EB6-A8C2-1C283A3DBD0C}" srcOrd="1" destOrd="0" presId="urn:microsoft.com/office/officeart/2005/8/layout/lProcess2"/>
    <dgm:cxn modelId="{E2AC80EB-B886-4542-8862-16BC6DB8AE4B}" type="presParOf" srcId="{BDF81A61-705A-4706-9572-8BD3FCF2B0DB}" destId="{1DF7CE78-3789-4238-A820-C04955801282}" srcOrd="2" destOrd="0" presId="urn:microsoft.com/office/officeart/2005/8/layout/lProcess2"/>
    <dgm:cxn modelId="{62185309-52A9-488B-842D-E32FEC5CDDE7}" type="presParOf" srcId="{BDF81A61-705A-4706-9572-8BD3FCF2B0DB}" destId="{8481A621-0D96-4A89-8249-61B0D69D8384}" srcOrd="3" destOrd="0" presId="urn:microsoft.com/office/officeart/2005/8/layout/lProcess2"/>
    <dgm:cxn modelId="{F3224274-9505-4FC7-B867-188D7A3A2792}" type="presParOf" srcId="{BDF81A61-705A-4706-9572-8BD3FCF2B0DB}" destId="{E7ECB086-FE93-4BA0-807C-D81961885D9E}" srcOrd="4" destOrd="0" presId="urn:microsoft.com/office/officeart/2005/8/layout/lProcess2"/>
    <dgm:cxn modelId="{C9A9433C-D88C-42FB-BE70-730C77EA8C32}" type="presParOf" srcId="{BDF81A61-705A-4706-9572-8BD3FCF2B0DB}" destId="{BF76DF29-375D-41D0-B8D1-9E9D322046B8}" srcOrd="5" destOrd="0" presId="urn:microsoft.com/office/officeart/2005/8/layout/lProcess2"/>
    <dgm:cxn modelId="{D1A599D6-0BA4-4A15-B9F4-FABE2F3DEDEB}" type="presParOf" srcId="{BDF81A61-705A-4706-9572-8BD3FCF2B0DB}" destId="{C2FACEF4-8644-435E-8A51-C993CA1CFF2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0AC2CC-029F-4EBC-8C80-078DEA589961}">
      <dsp:nvSpPr>
        <dsp:cNvPr id="0" name=""/>
        <dsp:cNvSpPr/>
      </dsp:nvSpPr>
      <dsp:spPr>
        <a:xfrm>
          <a:off x="0" y="22354"/>
          <a:ext cx="8229600" cy="99216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牢记步骤口诀</a:t>
          </a:r>
          <a:endParaRPr lang="zh-CN" altLang="en-US" sz="2800" b="1" kern="1200" dirty="0"/>
        </a:p>
      </dsp:txBody>
      <dsp:txXfrm>
        <a:off x="0" y="22354"/>
        <a:ext cx="8229600" cy="992160"/>
      </dsp:txXfrm>
    </dsp:sp>
    <dsp:sp modelId="{13B7F433-663E-4DA4-98B4-B16C12361498}">
      <dsp:nvSpPr>
        <dsp:cNvPr id="0" name=""/>
        <dsp:cNvSpPr/>
      </dsp:nvSpPr>
      <dsp:spPr>
        <a:xfrm>
          <a:off x="0" y="1014514"/>
          <a:ext cx="8229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1014514"/>
        <a:ext cx="8229600" cy="877680"/>
      </dsp:txXfrm>
    </dsp:sp>
    <dsp:sp modelId="{5F6BE51A-947A-4867-87BA-5F622E027938}">
      <dsp:nvSpPr>
        <dsp:cNvPr id="0" name=""/>
        <dsp:cNvSpPr/>
      </dsp:nvSpPr>
      <dsp:spPr>
        <a:xfrm>
          <a:off x="0" y="1892194"/>
          <a:ext cx="8229600" cy="99216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熟能生巧</a:t>
          </a:r>
          <a:endParaRPr lang="zh-CN" altLang="en-US" sz="2800" b="1" kern="1200" dirty="0"/>
        </a:p>
      </dsp:txBody>
      <dsp:txXfrm>
        <a:off x="0" y="1892194"/>
        <a:ext cx="8229600" cy="992160"/>
      </dsp:txXfrm>
    </dsp:sp>
    <dsp:sp modelId="{260876D8-105B-41AB-80A7-2E22D7FA61C8}">
      <dsp:nvSpPr>
        <dsp:cNvPr id="0" name=""/>
        <dsp:cNvSpPr/>
      </dsp:nvSpPr>
      <dsp:spPr>
        <a:xfrm>
          <a:off x="0" y="3036994"/>
          <a:ext cx="8229600" cy="992160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善于总结并分享常见错误</a:t>
          </a:r>
          <a:endParaRPr lang="zh-CN" altLang="en-US" sz="2800" b="1" kern="1200" dirty="0"/>
        </a:p>
      </dsp:txBody>
      <dsp:txXfrm>
        <a:off x="0" y="3036994"/>
        <a:ext cx="8229600" cy="992160"/>
      </dsp:txXfrm>
    </dsp:sp>
    <dsp:sp modelId="{2DC76CC9-CD3E-4AA2-A64A-B69904917052}">
      <dsp:nvSpPr>
        <dsp:cNvPr id="0" name=""/>
        <dsp:cNvSpPr/>
      </dsp:nvSpPr>
      <dsp:spPr>
        <a:xfrm>
          <a:off x="0" y="4029154"/>
          <a:ext cx="8229600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 dirty="0"/>
        </a:p>
      </dsp:txBody>
      <dsp:txXfrm>
        <a:off x="0" y="4029154"/>
        <a:ext cx="8229600" cy="8776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0077F5-4542-4828-A364-617969E72FC0}">
      <dsp:nvSpPr>
        <dsp:cNvPr id="0" name=""/>
        <dsp:cNvSpPr/>
      </dsp:nvSpPr>
      <dsp:spPr>
        <a:xfrm>
          <a:off x="4939668" y="773137"/>
          <a:ext cx="3632859" cy="85365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1" kern="1200" dirty="0" smtClean="0"/>
            <a:t>团队沟通</a:t>
          </a:r>
          <a:r>
            <a:rPr lang="en-US" altLang="zh-CN" sz="2000" b="1" kern="1200" dirty="0" smtClean="0"/>
            <a:t>                  </a:t>
          </a:r>
          <a:r>
            <a:rPr lang="en-US" altLang="zh-CN" sz="2000" b="1" kern="1200" dirty="0" smtClean="0">
              <a:solidFill>
                <a:srgbClr val="FF0000"/>
              </a:solidFill>
            </a:rPr>
            <a:t>[1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000" b="1" kern="1200" dirty="0" smtClean="0"/>
            <a:t>第</a:t>
          </a:r>
          <a:r>
            <a:rPr lang="zh-CN" altLang="en-US" sz="2000" b="1" kern="1200" dirty="0" smtClean="0"/>
            <a:t>二</a:t>
          </a:r>
          <a:r>
            <a:rPr lang="zh-CN" altLang="zh-CN" sz="2000" b="1" kern="1200" dirty="0" smtClean="0"/>
            <a:t>次集中编码</a:t>
          </a:r>
          <a:r>
            <a:rPr lang="en-US" altLang="zh-CN" sz="2000" b="1" kern="1200" dirty="0" smtClean="0"/>
            <a:t>       </a:t>
          </a:r>
          <a:r>
            <a:rPr lang="en-US" altLang="zh-CN" sz="2000" b="1" kern="1200" dirty="0" smtClean="0">
              <a:solidFill>
                <a:srgbClr val="FF0000"/>
              </a:solidFill>
            </a:rPr>
            <a:t>[3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4939668" y="773137"/>
        <a:ext cx="3632859" cy="853657"/>
      </dsp:txXfrm>
    </dsp:sp>
    <dsp:sp modelId="{D55734E2-BC45-4A3D-9B87-6856C7460F44}">
      <dsp:nvSpPr>
        <dsp:cNvPr id="0" name=""/>
        <dsp:cNvSpPr/>
      </dsp:nvSpPr>
      <dsp:spPr>
        <a:xfrm>
          <a:off x="378" y="164749"/>
          <a:ext cx="4938911" cy="38730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第一次课：阶段项目指导</a:t>
          </a:r>
          <a:r>
            <a:rPr lang="en-US" altLang="en-US" sz="2000" b="1" kern="1200" dirty="0" smtClean="0"/>
            <a:t>-</a:t>
          </a:r>
          <a:r>
            <a:rPr lang="zh-CN" sz="2000" b="1" kern="1200" dirty="0" smtClean="0"/>
            <a:t>需求分析</a:t>
          </a:r>
          <a:endParaRPr lang="zh-CN" altLang="en-US" sz="2000" b="1" kern="1200" dirty="0"/>
        </a:p>
      </dsp:txBody>
      <dsp:txXfrm>
        <a:off x="378" y="164749"/>
        <a:ext cx="4938911" cy="387309"/>
      </dsp:txXfrm>
    </dsp:sp>
    <dsp:sp modelId="{D614626F-637F-4689-846B-E4ADFC5CC960}">
      <dsp:nvSpPr>
        <dsp:cNvPr id="0" name=""/>
        <dsp:cNvSpPr/>
      </dsp:nvSpPr>
      <dsp:spPr>
        <a:xfrm>
          <a:off x="4921201" y="1593"/>
          <a:ext cx="3651326" cy="8266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800" b="1" kern="1200" dirty="0" smtClean="0"/>
            <a:t>需求讲解</a:t>
          </a:r>
          <a:r>
            <a:rPr lang="en-US" altLang="zh-CN" sz="1800" b="1" kern="1200" dirty="0" smtClean="0"/>
            <a:t>                       </a:t>
          </a:r>
          <a:r>
            <a:rPr lang="en-US" altLang="zh-CN" sz="2000" b="1" kern="1200" dirty="0" smtClean="0">
              <a:solidFill>
                <a:srgbClr val="FF0000"/>
              </a:solidFill>
            </a:rPr>
            <a:t>[1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800" b="1" kern="1200" dirty="0" smtClean="0"/>
            <a:t>第一次集中编码</a:t>
          </a:r>
          <a:r>
            <a:rPr lang="en-US" altLang="zh-CN" sz="1800" b="1" kern="1200" dirty="0" smtClean="0"/>
            <a:t>            </a:t>
          </a:r>
          <a:r>
            <a:rPr lang="en-US" altLang="zh-CN" sz="2000" b="1" kern="1200" dirty="0" smtClean="0">
              <a:solidFill>
                <a:srgbClr val="FF0000"/>
              </a:solidFill>
            </a:rPr>
            <a:t>[1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4921201" y="1593"/>
        <a:ext cx="3651326" cy="826611"/>
      </dsp:txXfrm>
    </dsp:sp>
    <dsp:sp modelId="{D778396F-8ED5-462B-8210-088278052A67}">
      <dsp:nvSpPr>
        <dsp:cNvPr id="0" name=""/>
        <dsp:cNvSpPr/>
      </dsp:nvSpPr>
      <dsp:spPr>
        <a:xfrm>
          <a:off x="1971" y="975932"/>
          <a:ext cx="4917258" cy="38730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第二次课：阶段项目指导</a:t>
          </a:r>
          <a:r>
            <a:rPr lang="en-US" altLang="en-US" sz="2000" b="1" kern="1200" dirty="0" smtClean="0"/>
            <a:t>-</a:t>
          </a:r>
          <a:r>
            <a:rPr lang="zh-CN" sz="2000" b="1" kern="1200" dirty="0" smtClean="0"/>
            <a:t>团队沟通</a:t>
          </a:r>
          <a:endParaRPr lang="zh-CN" altLang="en-US" sz="2000" b="1" kern="1200" dirty="0"/>
        </a:p>
      </dsp:txBody>
      <dsp:txXfrm>
        <a:off x="1971" y="975932"/>
        <a:ext cx="4917258" cy="387309"/>
      </dsp:txXfrm>
    </dsp:sp>
    <dsp:sp modelId="{879594D6-BDB7-4A4A-9842-D832B64990B1}">
      <dsp:nvSpPr>
        <dsp:cNvPr id="0" name=""/>
        <dsp:cNvSpPr/>
      </dsp:nvSpPr>
      <dsp:spPr>
        <a:xfrm>
          <a:off x="4946714" y="1584318"/>
          <a:ext cx="3623498" cy="3963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rgbClr val="FF0000"/>
              </a:solidFill>
            </a:rPr>
            <a:t>[4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rgbClr val="FF0000"/>
            </a:solidFill>
          </a:endParaRPr>
        </a:p>
      </dsp:txBody>
      <dsp:txXfrm>
        <a:off x="4946714" y="1584318"/>
        <a:ext cx="3623498" cy="396353"/>
      </dsp:txXfrm>
    </dsp:sp>
    <dsp:sp modelId="{CAE68641-6B62-4843-BD7D-17087B09BD26}">
      <dsp:nvSpPr>
        <dsp:cNvPr id="0" name=""/>
        <dsp:cNvSpPr/>
      </dsp:nvSpPr>
      <dsp:spPr>
        <a:xfrm>
          <a:off x="2315" y="1584320"/>
          <a:ext cx="4944398" cy="38730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第三次课：第三次集中编码</a:t>
          </a:r>
          <a:endParaRPr lang="zh-CN" altLang="en-US" sz="2000" b="1" kern="1200" dirty="0"/>
        </a:p>
      </dsp:txBody>
      <dsp:txXfrm>
        <a:off x="2315" y="1584320"/>
        <a:ext cx="4944398" cy="387309"/>
      </dsp:txXfrm>
    </dsp:sp>
    <dsp:sp modelId="{39E067F2-D052-430E-A05A-8F969B076D2A}">
      <dsp:nvSpPr>
        <dsp:cNvPr id="0" name=""/>
        <dsp:cNvSpPr/>
      </dsp:nvSpPr>
      <dsp:spPr>
        <a:xfrm>
          <a:off x="4948084" y="2005994"/>
          <a:ext cx="3624443" cy="3315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rgbClr val="FF0000"/>
              </a:solidFill>
            </a:rPr>
            <a:t>[4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rgbClr val="FF0000"/>
            </a:solidFill>
          </a:endParaRPr>
        </a:p>
      </dsp:txBody>
      <dsp:txXfrm>
        <a:off x="4948084" y="2005994"/>
        <a:ext cx="3624443" cy="331513"/>
      </dsp:txXfrm>
    </dsp:sp>
    <dsp:sp modelId="{7AF2844A-35AE-4114-87E5-C222F4B628BC}">
      <dsp:nvSpPr>
        <dsp:cNvPr id="0" name=""/>
        <dsp:cNvSpPr/>
      </dsp:nvSpPr>
      <dsp:spPr>
        <a:xfrm>
          <a:off x="1513" y="1935523"/>
          <a:ext cx="4945057" cy="38730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第四次课：第四次集中编码</a:t>
          </a:r>
          <a:endParaRPr lang="zh-CN" altLang="en-US" sz="2000" b="1" kern="1200" dirty="0"/>
        </a:p>
      </dsp:txBody>
      <dsp:txXfrm>
        <a:off x="1513" y="1935523"/>
        <a:ext cx="4945057" cy="387309"/>
      </dsp:txXfrm>
    </dsp:sp>
    <dsp:sp modelId="{C332C80D-F687-41DD-B528-1FC7032F2BF4}">
      <dsp:nvSpPr>
        <dsp:cNvPr id="0" name=""/>
        <dsp:cNvSpPr/>
      </dsp:nvSpPr>
      <dsp:spPr>
        <a:xfrm>
          <a:off x="4944921" y="2287863"/>
          <a:ext cx="3627606" cy="9765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软件测试  </a:t>
          </a:r>
          <a:r>
            <a:rPr lang="en-US" altLang="zh-CN" sz="2000" b="1" kern="1200" dirty="0" smtClean="0"/>
            <a:t>               </a:t>
          </a:r>
          <a:r>
            <a:rPr lang="en-US" altLang="zh-CN" sz="2000" b="1" kern="1200" dirty="0" smtClean="0">
              <a:solidFill>
                <a:srgbClr val="FF0000"/>
              </a:solidFill>
            </a:rPr>
            <a:t>[1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000" b="1" kern="1200" dirty="0" smtClean="0"/>
            <a:t>第</a:t>
          </a:r>
          <a:r>
            <a:rPr lang="zh-CN" altLang="en-US" sz="2000" b="1" kern="1200" dirty="0" smtClean="0"/>
            <a:t>五</a:t>
          </a:r>
          <a:r>
            <a:rPr lang="zh-CN" altLang="zh-CN" sz="2000" b="1" kern="1200" dirty="0" smtClean="0"/>
            <a:t>次集中编码</a:t>
          </a:r>
          <a:r>
            <a:rPr lang="en-US" altLang="zh-CN" sz="2000" b="1" kern="1200" dirty="0" smtClean="0"/>
            <a:t>      </a:t>
          </a:r>
          <a:r>
            <a:rPr lang="en-US" altLang="zh-CN" sz="2000" b="1" kern="1200" dirty="0" smtClean="0">
              <a:solidFill>
                <a:srgbClr val="FF0000"/>
              </a:solidFill>
            </a:rPr>
            <a:t>[3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chemeClr val="tx1"/>
            </a:solidFill>
          </a:endParaRPr>
        </a:p>
      </dsp:txBody>
      <dsp:txXfrm>
        <a:off x="4944921" y="2287863"/>
        <a:ext cx="3627606" cy="976585"/>
      </dsp:txXfrm>
    </dsp:sp>
    <dsp:sp modelId="{C5B3B917-B559-413C-85BD-4976C883E7A0}">
      <dsp:nvSpPr>
        <dsp:cNvPr id="0" name=""/>
        <dsp:cNvSpPr/>
      </dsp:nvSpPr>
      <dsp:spPr>
        <a:xfrm>
          <a:off x="3795" y="2500620"/>
          <a:ext cx="4937330" cy="38730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第五次课：</a:t>
          </a:r>
          <a:r>
            <a:rPr lang="zh-CN" sz="2000" b="1" kern="1200" dirty="0" smtClean="0"/>
            <a:t>阶段项目指导</a:t>
          </a:r>
          <a:r>
            <a:rPr lang="en-US" altLang="en-US" sz="2000" b="1" kern="1200" dirty="0" smtClean="0"/>
            <a:t>-</a:t>
          </a:r>
          <a:r>
            <a:rPr lang="zh-CN" altLang="en-US" sz="2000" b="1" kern="1200" dirty="0" smtClean="0"/>
            <a:t>软件测试</a:t>
          </a:r>
          <a:endParaRPr lang="zh-CN" altLang="en-US" sz="2000" b="1" kern="1200" dirty="0"/>
        </a:p>
      </dsp:txBody>
      <dsp:txXfrm>
        <a:off x="3795" y="2500620"/>
        <a:ext cx="4937330" cy="387309"/>
      </dsp:txXfrm>
    </dsp:sp>
    <dsp:sp modelId="{FD3BF798-4543-4E3B-83D2-FF12C29B2185}">
      <dsp:nvSpPr>
        <dsp:cNvPr id="0" name=""/>
        <dsp:cNvSpPr/>
      </dsp:nvSpPr>
      <dsp:spPr>
        <a:xfrm>
          <a:off x="4946848" y="3203943"/>
          <a:ext cx="3621558" cy="3777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rgbClr val="FF0000"/>
              </a:solidFill>
            </a:rPr>
            <a:t>[4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/>
        </a:p>
      </dsp:txBody>
      <dsp:txXfrm>
        <a:off x="4946848" y="3203943"/>
        <a:ext cx="3621558" cy="377762"/>
      </dsp:txXfrm>
    </dsp:sp>
    <dsp:sp modelId="{5188B5E1-8088-4E7A-A11F-994DFA5A1723}">
      <dsp:nvSpPr>
        <dsp:cNvPr id="0" name=""/>
        <dsp:cNvSpPr/>
      </dsp:nvSpPr>
      <dsp:spPr>
        <a:xfrm>
          <a:off x="4121" y="3222197"/>
          <a:ext cx="4942726" cy="34125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第六次课：第六次集中编码</a:t>
          </a:r>
          <a:endParaRPr lang="zh-CN" altLang="en-US" sz="2000" b="1" kern="1200" dirty="0"/>
        </a:p>
      </dsp:txBody>
      <dsp:txXfrm>
        <a:off x="4121" y="3222197"/>
        <a:ext cx="4942726" cy="341254"/>
      </dsp:txXfrm>
    </dsp:sp>
    <dsp:sp modelId="{673ADB0F-D4A7-4AFA-B512-2E5B1F22664E}">
      <dsp:nvSpPr>
        <dsp:cNvPr id="0" name=""/>
        <dsp:cNvSpPr/>
      </dsp:nvSpPr>
      <dsp:spPr>
        <a:xfrm>
          <a:off x="4946807" y="3591253"/>
          <a:ext cx="3625490" cy="3173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rgbClr val="FF0000"/>
              </a:solidFill>
            </a:rPr>
            <a:t>[4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rgbClr val="FF0000"/>
            </a:solidFill>
          </a:endParaRPr>
        </a:p>
      </dsp:txBody>
      <dsp:txXfrm>
        <a:off x="4946807" y="3591253"/>
        <a:ext cx="3625490" cy="317369"/>
      </dsp:txXfrm>
    </dsp:sp>
    <dsp:sp modelId="{A62FE553-09D8-45B9-95C2-784C70A48B41}">
      <dsp:nvSpPr>
        <dsp:cNvPr id="0" name=""/>
        <dsp:cNvSpPr/>
      </dsp:nvSpPr>
      <dsp:spPr>
        <a:xfrm>
          <a:off x="229" y="3556282"/>
          <a:ext cx="4946577" cy="38730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第七次课：第七次集中编码</a:t>
          </a:r>
          <a:endParaRPr lang="zh-CN" altLang="en-US" sz="2000" b="1" kern="1200" dirty="0"/>
        </a:p>
      </dsp:txBody>
      <dsp:txXfrm>
        <a:off x="229" y="3556282"/>
        <a:ext cx="4946577" cy="387309"/>
      </dsp:txXfrm>
    </dsp:sp>
    <dsp:sp modelId="{3952F98E-CD70-491D-B867-9689EB2EC7A9}">
      <dsp:nvSpPr>
        <dsp:cNvPr id="0" name=""/>
        <dsp:cNvSpPr/>
      </dsp:nvSpPr>
      <dsp:spPr>
        <a:xfrm>
          <a:off x="4946740" y="3908622"/>
          <a:ext cx="3621586" cy="4582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rgbClr val="FF0000"/>
              </a:solidFill>
            </a:rPr>
            <a:t>[4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rgbClr val="FF0000"/>
            </a:solidFill>
          </a:endParaRPr>
        </a:p>
      </dsp:txBody>
      <dsp:txXfrm>
        <a:off x="4946740" y="3908622"/>
        <a:ext cx="3621586" cy="458299"/>
      </dsp:txXfrm>
    </dsp:sp>
    <dsp:sp modelId="{4712C089-F3DD-4B1B-A0A8-C62F442637AF}">
      <dsp:nvSpPr>
        <dsp:cNvPr id="0" name=""/>
        <dsp:cNvSpPr/>
      </dsp:nvSpPr>
      <dsp:spPr>
        <a:xfrm>
          <a:off x="4200" y="3944117"/>
          <a:ext cx="4942540" cy="38730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第八次课：第八次集中编码</a:t>
          </a:r>
          <a:endParaRPr lang="en-US" altLang="zh-CN" sz="2000" b="1" kern="1200" dirty="0"/>
        </a:p>
      </dsp:txBody>
      <dsp:txXfrm>
        <a:off x="4200" y="3944117"/>
        <a:ext cx="4942540" cy="387309"/>
      </dsp:txXfrm>
    </dsp:sp>
    <dsp:sp modelId="{4773C26D-F708-4F6E-85C9-CB81F40B4BF8}">
      <dsp:nvSpPr>
        <dsp:cNvPr id="0" name=""/>
        <dsp:cNvSpPr/>
      </dsp:nvSpPr>
      <dsp:spPr>
        <a:xfrm>
          <a:off x="4929948" y="4402415"/>
          <a:ext cx="3642076" cy="4798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solidFill>
                <a:srgbClr val="FF0000"/>
              </a:solidFill>
            </a:rPr>
            <a:t>[4</a:t>
          </a:r>
          <a:r>
            <a:rPr lang="zh-CN" altLang="en-US" sz="2000" b="1" kern="1200" dirty="0" smtClean="0">
              <a:solidFill>
                <a:srgbClr val="FF0000"/>
              </a:solidFill>
            </a:rPr>
            <a:t>课时</a:t>
          </a:r>
          <a:r>
            <a:rPr lang="en-US" altLang="zh-CN" sz="2000" b="1" kern="1200" dirty="0" smtClean="0">
              <a:solidFill>
                <a:srgbClr val="FF0000"/>
              </a:solidFill>
            </a:rPr>
            <a:t>]</a:t>
          </a:r>
          <a:endParaRPr lang="zh-CN" altLang="en-US" sz="2000" b="1" kern="1200" dirty="0">
            <a:solidFill>
              <a:srgbClr val="FF0000"/>
            </a:solidFill>
          </a:endParaRPr>
        </a:p>
      </dsp:txBody>
      <dsp:txXfrm>
        <a:off x="4929948" y="4402415"/>
        <a:ext cx="3642076" cy="479892"/>
      </dsp:txXfrm>
    </dsp:sp>
    <dsp:sp modelId="{92ADC244-CCE2-49FA-8337-373C7CEE845B}">
      <dsp:nvSpPr>
        <dsp:cNvPr id="0" name=""/>
        <dsp:cNvSpPr/>
      </dsp:nvSpPr>
      <dsp:spPr>
        <a:xfrm>
          <a:off x="503" y="4448706"/>
          <a:ext cx="4929445" cy="387309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/>
            <a:t>第九次课</a:t>
          </a:r>
          <a:r>
            <a:rPr lang="zh-CN" altLang="en-US" sz="2000" b="1" kern="1200" dirty="0" smtClean="0"/>
            <a:t>：第九次集中编码</a:t>
          </a:r>
          <a:endParaRPr lang="zh-CN" altLang="en-US" sz="2000" b="1" kern="1200" dirty="0"/>
        </a:p>
      </dsp:txBody>
      <dsp:txXfrm>
        <a:off x="503" y="4448706"/>
        <a:ext cx="4929445" cy="38730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547769-3B5D-449D-817C-2CDF7FE17442}">
      <dsp:nvSpPr>
        <dsp:cNvPr id="0" name=""/>
        <dsp:cNvSpPr/>
      </dsp:nvSpPr>
      <dsp:spPr>
        <a:xfrm>
          <a:off x="1004" y="0"/>
          <a:ext cx="2611933" cy="4929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200" kern="1200" dirty="0" smtClean="0"/>
            <a:t>技术知识</a:t>
          </a:r>
          <a:endParaRPr lang="zh-CN" altLang="en-US" sz="3200" kern="1200" dirty="0"/>
        </a:p>
      </dsp:txBody>
      <dsp:txXfrm>
        <a:off x="1004" y="0"/>
        <a:ext cx="2611933" cy="1478756"/>
      </dsp:txXfrm>
    </dsp:sp>
    <dsp:sp modelId="{109FE5D3-3CCC-4B2D-A473-E42372E209CE}">
      <dsp:nvSpPr>
        <dsp:cNvPr id="0" name=""/>
        <dsp:cNvSpPr/>
      </dsp:nvSpPr>
      <dsp:spPr>
        <a:xfrm>
          <a:off x="262197" y="1479177"/>
          <a:ext cx="2089546" cy="96838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b="1" kern="1200" dirty="0" smtClean="0"/>
            <a:t>表示层</a:t>
          </a:r>
        </a:p>
      </dsp:txBody>
      <dsp:txXfrm>
        <a:off x="262197" y="1479177"/>
        <a:ext cx="2089546" cy="968388"/>
      </dsp:txXfrm>
    </dsp:sp>
    <dsp:sp modelId="{3C703377-ACE7-4889-9015-2648F0F94164}">
      <dsp:nvSpPr>
        <dsp:cNvPr id="0" name=""/>
        <dsp:cNvSpPr/>
      </dsp:nvSpPr>
      <dsp:spPr>
        <a:xfrm>
          <a:off x="262197" y="2596548"/>
          <a:ext cx="2089546" cy="96838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业务逻辑层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 smtClean="0"/>
        </a:p>
      </dsp:txBody>
      <dsp:txXfrm>
        <a:off x="262197" y="2596548"/>
        <a:ext cx="2089546" cy="968388"/>
      </dsp:txXfrm>
    </dsp:sp>
    <dsp:sp modelId="{AC9AC4DC-E316-4332-BDB1-AA3F6CD6DA7D}">
      <dsp:nvSpPr>
        <dsp:cNvPr id="0" name=""/>
        <dsp:cNvSpPr/>
      </dsp:nvSpPr>
      <dsp:spPr>
        <a:xfrm>
          <a:off x="262197" y="3713919"/>
          <a:ext cx="2089546" cy="96838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000" b="1" kern="1200" dirty="0" smtClean="0"/>
            <a:t>数据访问层</a:t>
          </a:r>
          <a:endParaRPr lang="zh-CN" altLang="en-US" sz="2000" b="1" kern="1200" dirty="0"/>
        </a:p>
      </dsp:txBody>
      <dsp:txXfrm>
        <a:off x="262197" y="3713919"/>
        <a:ext cx="2089546" cy="968388"/>
      </dsp:txXfrm>
    </dsp:sp>
    <dsp:sp modelId="{C4C0BDA6-F847-42D2-AA15-A5F2E520E596}">
      <dsp:nvSpPr>
        <dsp:cNvPr id="0" name=""/>
        <dsp:cNvSpPr/>
      </dsp:nvSpPr>
      <dsp:spPr>
        <a:xfrm>
          <a:off x="2808833" y="0"/>
          <a:ext cx="2611933" cy="4929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业务知识</a:t>
          </a:r>
          <a:endParaRPr lang="zh-CN" altLang="en-US" sz="3200" kern="1200" dirty="0"/>
        </a:p>
      </dsp:txBody>
      <dsp:txXfrm>
        <a:off x="2808833" y="0"/>
        <a:ext cx="2611933" cy="1478756"/>
      </dsp:txXfrm>
    </dsp:sp>
    <dsp:sp modelId="{AB1ABA61-113D-4FCC-B19B-697E4F0BCFE9}">
      <dsp:nvSpPr>
        <dsp:cNvPr id="0" name=""/>
        <dsp:cNvSpPr/>
      </dsp:nvSpPr>
      <dsp:spPr>
        <a:xfrm>
          <a:off x="3070026" y="1478876"/>
          <a:ext cx="2089546" cy="7180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购物车</a:t>
          </a:r>
          <a:endParaRPr lang="zh-CN" altLang="en-US" sz="2000" b="1" kern="1200" dirty="0"/>
        </a:p>
      </dsp:txBody>
      <dsp:txXfrm>
        <a:off x="3070026" y="1478876"/>
        <a:ext cx="2089546" cy="718077"/>
      </dsp:txXfrm>
    </dsp:sp>
    <dsp:sp modelId="{0E7D343C-B03B-4EC4-84BC-C5C696B249E0}">
      <dsp:nvSpPr>
        <dsp:cNvPr id="0" name=""/>
        <dsp:cNvSpPr/>
      </dsp:nvSpPr>
      <dsp:spPr>
        <a:xfrm>
          <a:off x="3070026" y="2307427"/>
          <a:ext cx="2089546" cy="7180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权限控制</a:t>
          </a:r>
          <a:endParaRPr lang="zh-CN" altLang="en-US" sz="2000" b="1" kern="1200" dirty="0"/>
        </a:p>
      </dsp:txBody>
      <dsp:txXfrm>
        <a:off x="3070026" y="2307427"/>
        <a:ext cx="2089546" cy="718077"/>
      </dsp:txXfrm>
    </dsp:sp>
    <dsp:sp modelId="{0093531A-01CD-457C-B66F-19BEC52A97FA}">
      <dsp:nvSpPr>
        <dsp:cNvPr id="0" name=""/>
        <dsp:cNvSpPr/>
      </dsp:nvSpPr>
      <dsp:spPr>
        <a:xfrm>
          <a:off x="3070026" y="3135979"/>
          <a:ext cx="2089546" cy="7180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页面整合</a:t>
          </a:r>
          <a:endParaRPr lang="zh-CN" altLang="en-US" sz="2000" b="1" kern="1200" dirty="0"/>
        </a:p>
      </dsp:txBody>
      <dsp:txXfrm>
        <a:off x="3070026" y="3135979"/>
        <a:ext cx="2089546" cy="718077"/>
      </dsp:txXfrm>
    </dsp:sp>
    <dsp:sp modelId="{CC990488-C77B-467B-8FEA-245BB32B198E}">
      <dsp:nvSpPr>
        <dsp:cNvPr id="0" name=""/>
        <dsp:cNvSpPr/>
      </dsp:nvSpPr>
      <dsp:spPr>
        <a:xfrm>
          <a:off x="3070026" y="3964530"/>
          <a:ext cx="2089546" cy="7180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分页显示</a:t>
          </a:r>
          <a:endParaRPr lang="zh-CN" altLang="en-US" sz="2000" b="1" kern="1200" dirty="0"/>
        </a:p>
      </dsp:txBody>
      <dsp:txXfrm>
        <a:off x="3070026" y="3964530"/>
        <a:ext cx="2089546" cy="718077"/>
      </dsp:txXfrm>
    </dsp:sp>
    <dsp:sp modelId="{DC993212-3518-4931-919E-60735547CB5A}">
      <dsp:nvSpPr>
        <dsp:cNvPr id="0" name=""/>
        <dsp:cNvSpPr/>
      </dsp:nvSpPr>
      <dsp:spPr>
        <a:xfrm>
          <a:off x="5616661" y="0"/>
          <a:ext cx="2611933" cy="49291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项目流程</a:t>
          </a:r>
          <a:endParaRPr lang="zh-CN" altLang="en-US" sz="3200" kern="1200" dirty="0"/>
        </a:p>
      </dsp:txBody>
      <dsp:txXfrm>
        <a:off x="5616661" y="0"/>
        <a:ext cx="2611933" cy="1478756"/>
      </dsp:txXfrm>
    </dsp:sp>
    <dsp:sp modelId="{DFBFDC1F-F2A1-4473-B88B-9980EAD2CC0D}">
      <dsp:nvSpPr>
        <dsp:cNvPr id="0" name=""/>
        <dsp:cNvSpPr/>
      </dsp:nvSpPr>
      <dsp:spPr>
        <a:xfrm>
          <a:off x="5922717" y="1478876"/>
          <a:ext cx="2089546" cy="7180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数据库设计</a:t>
          </a:r>
          <a:endParaRPr lang="zh-CN" altLang="en-US" sz="2000" b="1" kern="1200" dirty="0"/>
        </a:p>
      </dsp:txBody>
      <dsp:txXfrm>
        <a:off x="5922717" y="1478876"/>
        <a:ext cx="2089546" cy="718077"/>
      </dsp:txXfrm>
    </dsp:sp>
    <dsp:sp modelId="{1DF7CE78-3789-4238-A820-C04955801282}">
      <dsp:nvSpPr>
        <dsp:cNvPr id="0" name=""/>
        <dsp:cNvSpPr/>
      </dsp:nvSpPr>
      <dsp:spPr>
        <a:xfrm>
          <a:off x="5877855" y="2307427"/>
          <a:ext cx="2089546" cy="7180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系统设计</a:t>
          </a:r>
          <a:endParaRPr lang="zh-CN" altLang="en-US" sz="2000" b="1" kern="1200" dirty="0"/>
        </a:p>
      </dsp:txBody>
      <dsp:txXfrm>
        <a:off x="5877855" y="2307427"/>
        <a:ext cx="2089546" cy="718077"/>
      </dsp:txXfrm>
    </dsp:sp>
    <dsp:sp modelId="{E7ECB086-FE93-4BA0-807C-D81961885D9E}">
      <dsp:nvSpPr>
        <dsp:cNvPr id="0" name=""/>
        <dsp:cNvSpPr/>
      </dsp:nvSpPr>
      <dsp:spPr>
        <a:xfrm>
          <a:off x="5877855" y="3135979"/>
          <a:ext cx="2089546" cy="7180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程序开发</a:t>
          </a:r>
          <a:endParaRPr lang="zh-CN" altLang="en-US" sz="2000" b="1" kern="1200" dirty="0"/>
        </a:p>
      </dsp:txBody>
      <dsp:txXfrm>
        <a:off x="5877855" y="3135979"/>
        <a:ext cx="2089546" cy="718077"/>
      </dsp:txXfrm>
    </dsp:sp>
    <dsp:sp modelId="{C2FACEF4-8644-435E-8A51-C993CA1CFF27}">
      <dsp:nvSpPr>
        <dsp:cNvPr id="0" name=""/>
        <dsp:cNvSpPr/>
      </dsp:nvSpPr>
      <dsp:spPr>
        <a:xfrm>
          <a:off x="5877855" y="3964530"/>
          <a:ext cx="2089546" cy="7180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程序测试</a:t>
          </a:r>
          <a:endParaRPr lang="zh-CN" altLang="en-US" sz="2000" b="1" kern="1200" dirty="0"/>
        </a:p>
      </dsp:txBody>
      <dsp:txXfrm>
        <a:off x="5877855" y="3964530"/>
        <a:ext cx="2089546" cy="71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7554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12837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教学指导：学员已经通过平台上自学易买网的需求，</a:t>
            </a:r>
            <a:r>
              <a:rPr lang="zh-CN" altLang="en-US" baseline="0" smtClean="0"/>
              <a:t> 在此根据学员对</a:t>
            </a:r>
            <a:r>
              <a:rPr lang="zh-CN" altLang="en-US" smtClean="0"/>
              <a:t>买网需求的掌握程度进行相应的讲解（讲解重点可参考易买网的需求文档，从平台上下载），可以通过演示案例强调需要让学员注意的需求点，比如购物车，管理员权限等，同时告诉学员在开发过程中，可以参考易买网的需求文档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</a:t>
            </a:r>
            <a:r>
              <a:rPr lang="zh-CN" altLang="en-US" dirty="0"/>
              <a:t>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教学指导：学员已经通过平台上自学易买网的需求，</a:t>
            </a:r>
            <a:r>
              <a:rPr lang="zh-CN" altLang="en-US" baseline="0" dirty="0" smtClean="0"/>
              <a:t> 在此根据学员对</a:t>
            </a:r>
            <a:r>
              <a:rPr lang="zh-CN" altLang="en-US" dirty="0" smtClean="0"/>
              <a:t>买网需求的掌握程度进行相应的讲解（讲解重点可参考易买网的需求文档，从平台上下载），可以通过演示案例强调需要让学员注意的需求点，比如购物车，管理员权限等，同时告诉学员在开发过程中，可以参考易买网的需求文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教学指导：任务说明一定能够要包括演示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0EA32-AC26-48AF-B92C-EA5C4BD62C1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教学指导：任务说明一定能够要包括演示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  <a:pPr/>
              <a:t>2016/12/12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itchFamily="49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  <a:pPr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阶段</a:t>
            </a:r>
            <a:r>
              <a:rPr lang="zh-CN" altLang="en-US" sz="3200" b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项目：易买网</a:t>
            </a:r>
            <a:endParaRPr lang="zh-CN" altLang="en-US" sz="32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第四章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1</a:t>
            </a:r>
            <a:r>
              <a:rPr lang="zh-CN" altLang="en-US" b="1" dirty="0"/>
              <a:t>：数据库</a:t>
            </a:r>
            <a:r>
              <a:rPr lang="zh-CN" altLang="en-US" b="1" dirty="0" smtClean="0"/>
              <a:t>设计</a:t>
            </a:r>
            <a:r>
              <a:rPr lang="en-US" altLang="zh-CN" dirty="0" smtClean="0"/>
              <a:t>7-6</a:t>
            </a:r>
            <a:endParaRPr lang="zh-CN" altLang="en-US" b="1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74026" cy="5010170"/>
          </a:xfrm>
        </p:spPr>
        <p:txBody>
          <a:bodyPr/>
          <a:lstStyle/>
          <a:p>
            <a:r>
              <a:rPr lang="zh-CN" altLang="en-US" dirty="0" smtClean="0"/>
              <a:t>订单表（</a:t>
            </a:r>
            <a:r>
              <a:rPr lang="en-US" altLang="zh-CN" dirty="0" err="1" smtClean="0"/>
              <a:t>easybuy_order</a:t>
            </a:r>
            <a:r>
              <a:rPr lang="zh-CN" altLang="en-US" dirty="0" smtClean="0"/>
              <a:t>）：存放订单相关信息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00035" y="1857362"/>
          <a:ext cx="8215369" cy="4363139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85380"/>
                <a:gridCol w="1163844"/>
                <a:gridCol w="1643074"/>
                <a:gridCol w="3423071"/>
              </a:tblGrid>
              <a:tr h="44871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7692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eo_id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92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eo_user_id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</a:t>
                      </a: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92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eo_user_name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92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eo_user_address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用户地址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92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eo_create_time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创建时间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8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eo_cost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金额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923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eo_status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非空；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待审核，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审核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ts val="19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配货，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卖家已发货，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已收货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1</a:t>
            </a:r>
            <a:r>
              <a:rPr lang="zh-CN" altLang="en-US" b="1" dirty="0"/>
              <a:t>：数据库</a:t>
            </a:r>
            <a:r>
              <a:rPr lang="zh-CN" altLang="en-US" b="1" dirty="0" smtClean="0"/>
              <a:t>设计</a:t>
            </a:r>
            <a:r>
              <a:rPr lang="en-US" altLang="zh-CN" dirty="0" smtClean="0"/>
              <a:t>7-7</a:t>
            </a:r>
            <a:endParaRPr lang="zh-CN" altLang="en-US" b="1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订单详情表（</a:t>
            </a:r>
            <a:r>
              <a:rPr lang="en-US" altLang="zh-CN" dirty="0" err="1" smtClean="0"/>
              <a:t>easybuy_order_detail</a:t>
            </a:r>
            <a:r>
              <a:rPr lang="zh-CN" altLang="en-US" dirty="0" smtClean="0"/>
              <a:t>）：存放订单具体信息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1357290" y="2397746"/>
          <a:ext cx="6786610" cy="203138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75463"/>
                <a:gridCol w="1333084"/>
                <a:gridCol w="868906"/>
                <a:gridCol w="3009157"/>
              </a:tblGrid>
              <a:tr h="27345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eod_id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eo_ 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订单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ep_id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eod_quantity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eod_cost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金额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2</a:t>
            </a:r>
            <a:r>
              <a:rPr lang="zh-CN" altLang="en-US" b="1" dirty="0"/>
              <a:t>：界面交互设计</a:t>
            </a:r>
            <a:endParaRPr lang="en-US" altLang="zh-CN" b="1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确认每个用例的页面列表及页面元素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参考演示案例页面</a:t>
            </a:r>
          </a:p>
          <a:p>
            <a:pPr lvl="1"/>
            <a:r>
              <a:rPr lang="zh-CN" altLang="en-US" dirty="0" smtClean="0"/>
              <a:t>在演示案例界面基础上进行优化</a:t>
            </a:r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设计原则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操作方便</a:t>
            </a:r>
          </a:p>
          <a:p>
            <a:pPr lvl="1"/>
            <a:r>
              <a:rPr lang="zh-CN" altLang="en-US" dirty="0" smtClean="0"/>
              <a:t>开发简单</a:t>
            </a:r>
          </a:p>
          <a:p>
            <a:pPr lvl="1"/>
            <a:r>
              <a:rPr lang="zh-CN" altLang="en-US" dirty="0" smtClean="0"/>
              <a:t>易于维护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3</a:t>
            </a:r>
            <a:r>
              <a:rPr lang="zh-CN" altLang="en-US" b="1" dirty="0"/>
              <a:t>：技术框架设计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三层结构技术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实现页面显示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进行流程控制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进行页面交互</a:t>
            </a:r>
          </a:p>
          <a:p>
            <a:pPr lvl="1"/>
            <a:r>
              <a:rPr lang="zh-CN" altLang="en-US" dirty="0" smtClean="0"/>
              <a:t>业务逻辑层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实现业务封装</a:t>
            </a:r>
          </a:p>
          <a:p>
            <a:pPr lvl="1"/>
            <a:r>
              <a:rPr lang="zh-CN" altLang="en-US" dirty="0" smtClean="0"/>
              <a:t>数据访问层</a:t>
            </a:r>
          </a:p>
          <a:p>
            <a:pPr lvl="2"/>
            <a:r>
              <a:rPr lang="zh-CN" altLang="en-US" dirty="0" smtClean="0"/>
              <a:t>使用数据源</a:t>
            </a:r>
            <a:r>
              <a:rPr lang="en-US" altLang="zh-CN" dirty="0" smtClean="0"/>
              <a:t>+JDBC</a:t>
            </a:r>
            <a:r>
              <a:rPr lang="zh-CN" altLang="en-US" dirty="0" smtClean="0"/>
              <a:t>访问数据库</a:t>
            </a:r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存储数据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pic>
        <p:nvPicPr>
          <p:cNvPr id="5" name="Picture 4" descr="图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7763" y="2276475"/>
            <a:ext cx="1963737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难点分析</a:t>
            </a:r>
            <a:r>
              <a:rPr lang="en-US" altLang="zh-CN" b="1" dirty="0"/>
              <a:t>1</a:t>
            </a:r>
            <a:r>
              <a:rPr lang="zh-CN" altLang="en-US" b="1" dirty="0"/>
              <a:t>：理解业务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如何实现购物车？</a:t>
            </a:r>
          </a:p>
          <a:p>
            <a:r>
              <a:rPr lang="zh-CN" altLang="en-US" dirty="0" smtClean="0"/>
              <a:t>如何实现页面整合？</a:t>
            </a:r>
          </a:p>
          <a:p>
            <a:r>
              <a:rPr lang="zh-CN" altLang="en-US" dirty="0" smtClean="0"/>
              <a:t>如何进行权限控制？</a:t>
            </a:r>
          </a:p>
          <a:p>
            <a:r>
              <a:rPr lang="zh-CN" altLang="en-US" dirty="0" smtClean="0"/>
              <a:t>如何实现分页显示？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8"/>
          <p:cNvGrpSpPr/>
          <p:nvPr/>
        </p:nvGrpSpPr>
        <p:grpSpPr>
          <a:xfrm>
            <a:off x="142844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难点分析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：使用三层结构开发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1285875"/>
          <a:ext cx="8229600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6458" y="5429264"/>
            <a:ext cx="7931150" cy="671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7"/>
              </a:buBlip>
            </a:pPr>
            <a:r>
              <a:rPr lang="zh-CN" altLang="en-US" sz="2400" b="1" dirty="0" smtClean="0"/>
              <a:t>在项目开发过程中记录遇到的问题并分享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56458" y="2357430"/>
            <a:ext cx="7931150" cy="110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7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搭建项目框架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7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基于分层开发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阶段划分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85752" y="1214422"/>
          <a:ext cx="8572528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第一次集中编码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A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搭建服务器端项目框架，配置数据源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包的命名是否规范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正确查找数据源并获取链接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第一次集中编码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B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编写数据库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编写数据库辅助类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/>
            <a:r>
              <a:rPr lang="zh-CN" altLang="en-US" dirty="0" smtClean="0"/>
              <a:t>每个表至少添加三条记录。</a:t>
            </a:r>
          </a:p>
          <a:p>
            <a:pPr lvl="2"/>
            <a:r>
              <a:rPr lang="zh-CN" altLang="en-US" dirty="0" smtClean="0"/>
              <a:t>正确创建数据表对应的实体类。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训练的技能点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分层开发技术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实现页面显示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进行流程控制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实现业务封装</a:t>
            </a:r>
          </a:p>
          <a:p>
            <a:r>
              <a:rPr lang="zh-CN" altLang="en-US" dirty="0" smtClean="0"/>
              <a:t>使用数据源</a:t>
            </a:r>
            <a:r>
              <a:rPr lang="en-US" altLang="zh-CN" dirty="0" smtClean="0"/>
              <a:t>+JDBC</a:t>
            </a:r>
            <a:r>
              <a:rPr lang="zh-CN" altLang="en-US" dirty="0" smtClean="0"/>
              <a:t>访问数据库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进行页面</a:t>
            </a:r>
            <a:r>
              <a:rPr lang="zh-CN" altLang="en-US" smtClean="0"/>
              <a:t>交互</a:t>
            </a:r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071678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571744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571612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二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A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首页商品展示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进入首页后能够显示数据库中的所有商品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根据点击不同的商品分类，显示不同的商品内容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6069034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2571744"/>
            <a:ext cx="2733708" cy="202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二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B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商品分类实现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进入首页后，正确显示数据库的商品分类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二级菜单可以正常打开或关闭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1214422"/>
            <a:ext cx="188800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二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C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读取新闻列表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查看新闻详情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进入首页后，正确显示数据库中十条新闻的标题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显示的新闻为最新新闻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点击某新闻后可查看此新闻内容</a:t>
            </a:r>
          </a:p>
          <a:p>
            <a:pPr lvl="2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2466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1428736"/>
            <a:ext cx="24669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Sna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1714488"/>
            <a:ext cx="41231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三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A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788274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用户登录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用户注册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注销功能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用户登录</a:t>
            </a:r>
            <a:r>
              <a:rPr lang="zh-CN" altLang="en-US" dirty="0"/>
              <a:t>后</a:t>
            </a:r>
            <a:r>
              <a:rPr lang="zh-CN" altLang="en-US" dirty="0" smtClean="0"/>
              <a:t>，首页中“注销”，“留言”，“后台管理”可见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用户注销后，首页中“注销”，“留言”，“后台管理”不可见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注册新用户后，能正常登录</a:t>
            </a:r>
          </a:p>
          <a:p>
            <a:pPr lvl="2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3214678" y="628334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19399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3490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1357298"/>
            <a:ext cx="2285984" cy="231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857364"/>
            <a:ext cx="3495679" cy="187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三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B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商品详情展示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近期浏览商品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点击某商品后能正确显示其详情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正确显示近期最新浏览的五条商品信息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514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643050"/>
            <a:ext cx="45339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300181"/>
            <a:ext cx="4429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三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C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发表留言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完善新闻查看功能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发表留言的昵称为当前用户，且不可更改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提交留言后留言信息自动添加此留言内容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点击动态某新闻后可查看此新闻内容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5540" name="Picture 4" descr="Sna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388" y="2500306"/>
            <a:ext cx="41231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5540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四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A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添加购物车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购物车维护</a:t>
            </a:r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多次选择同款商品后，购物车是否相应改变购买数量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总计金额是否正确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右上侧购物车显示商品数量是否正确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6562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142984"/>
            <a:ext cx="53054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四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B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选择收货地址功能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添加的新地址是否可以为空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添加的新地址是否可以重复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选择某收货地址结账后，数据库订单信息是否正确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7586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143116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任务</a:t>
            </a:r>
            <a:r>
              <a:rPr lang="zh-CN" altLang="en-US" b="1" dirty="0" smtClean="0"/>
              <a:t>描述</a:t>
            </a:r>
            <a:r>
              <a:rPr lang="en-US" altLang="zh-CN" b="1" dirty="0" smtClean="0"/>
              <a:t>2-1</a:t>
            </a:r>
            <a:endParaRPr lang="zh-CN" altLang="en-US" b="1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前台功能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首页页面</a:t>
            </a:r>
          </a:p>
          <a:p>
            <a:pPr lvl="1"/>
            <a:r>
              <a:rPr lang="zh-CN" altLang="en-US" dirty="0" smtClean="0"/>
              <a:t>用户注册 </a:t>
            </a:r>
          </a:p>
          <a:p>
            <a:pPr lvl="1"/>
            <a:r>
              <a:rPr lang="zh-CN" altLang="en-US" dirty="0" smtClean="0"/>
              <a:t>用户登录 </a:t>
            </a:r>
          </a:p>
          <a:p>
            <a:pPr lvl="1"/>
            <a:r>
              <a:rPr lang="zh-CN" altLang="en-US" dirty="0" smtClean="0"/>
              <a:t>新闻动态 </a:t>
            </a:r>
          </a:p>
          <a:p>
            <a:pPr lvl="1"/>
            <a:r>
              <a:rPr lang="zh-CN" altLang="en-US" dirty="0" smtClean="0"/>
              <a:t>分类商品信息展示 </a:t>
            </a:r>
          </a:p>
          <a:p>
            <a:pPr lvl="1"/>
            <a:r>
              <a:rPr lang="zh-CN" altLang="en-US" dirty="0" smtClean="0"/>
              <a:t>商品详情页面 </a:t>
            </a:r>
          </a:p>
          <a:p>
            <a:pPr lvl="1"/>
            <a:r>
              <a:rPr lang="zh-CN" altLang="en-US" dirty="0" smtClean="0"/>
              <a:t>购物车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收货地址</a:t>
            </a:r>
          </a:p>
          <a:p>
            <a:pPr lvl="1"/>
            <a:r>
              <a:rPr lang="zh-CN" altLang="en-US" dirty="0" smtClean="0"/>
              <a:t>留言簿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pic>
        <p:nvPicPr>
          <p:cNvPr id="1026" name="Picture 2" descr="易买网首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2854" y="1571612"/>
            <a:ext cx="490974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四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C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发表留言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发表留言的昵称为当前用户，且不可更改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提交留言后留言信息自动添加此留言内容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785794"/>
            <a:ext cx="4429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五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A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完善购物车功能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生成订单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是否以订单号分组正确显示商品信息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同一订单号的多个商品总计是否正确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040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8610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1500174"/>
            <a:ext cx="50196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五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B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整合前台页面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测试并调整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若购物车不为空，注销时是否有用户友好提示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用户未登录时是否可以添加商品到购物车或结账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点击不同的商品分类后，商品是否显示正确并有分页功能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040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五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C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新闻的查询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新闻的删除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分页显示新闻列表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新闻删除时是否可以根据用户的选择，进行删除或不删除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040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634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1714488"/>
            <a:ext cx="4905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六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A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商品分类的查询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商品分类的增加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前台页是否根据分类正常显示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新增分类时查询商品分类是否正常显示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658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4818" y="1785926"/>
            <a:ext cx="49149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2242686"/>
            <a:ext cx="3720523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六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B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商品信息的增加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商品信息的修改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新增商品时是否能根据所属分类正常显示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修改商品时是否能根据所属分类正常显示</a:t>
            </a:r>
          </a:p>
          <a:p>
            <a:pPr lvl="2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58" y="1785925"/>
            <a:ext cx="3846487" cy="19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4335" y="2285991"/>
            <a:ext cx="3880861" cy="19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六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C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新增新闻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修改新闻</a:t>
            </a:r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新增的新闻标题或内容是否可以为空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新增一条新闻后，新闻显示结果是否正确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新闻是否可以修改内容为空或标题为空</a:t>
            </a:r>
          </a:p>
          <a:p>
            <a:pPr lvl="2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762228"/>
            <a:ext cx="5376873" cy="295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 descr="图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1376" y="2214554"/>
            <a:ext cx="5105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任务</a:t>
            </a:r>
            <a:r>
              <a:rPr lang="zh-CN" altLang="en-US" b="1" dirty="0" smtClean="0"/>
              <a:t>描述</a:t>
            </a:r>
            <a:r>
              <a:rPr lang="en-US" altLang="zh-CN" b="1" dirty="0" smtClean="0"/>
              <a:t>2-2</a:t>
            </a:r>
            <a:endParaRPr lang="zh-CN" altLang="en-US" b="1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后台功能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用户信息管理</a:t>
            </a:r>
          </a:p>
          <a:p>
            <a:pPr lvl="1"/>
            <a:r>
              <a:rPr lang="zh-CN" altLang="en-US" dirty="0" smtClean="0"/>
              <a:t>商品信息管理 </a:t>
            </a:r>
          </a:p>
          <a:p>
            <a:pPr lvl="1"/>
            <a:r>
              <a:rPr lang="zh-CN" altLang="en-US" dirty="0" smtClean="0"/>
              <a:t>订单管理</a:t>
            </a:r>
          </a:p>
          <a:p>
            <a:pPr lvl="1"/>
            <a:r>
              <a:rPr lang="zh-CN" altLang="en-US" dirty="0" smtClean="0"/>
              <a:t>留言簿管理</a:t>
            </a:r>
          </a:p>
          <a:p>
            <a:pPr lvl="1"/>
            <a:r>
              <a:rPr lang="zh-CN" altLang="en-US" dirty="0" smtClean="0"/>
              <a:t>新闻管理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>
          <a:xfrm>
            <a:off x="2643206" y="6072206"/>
            <a:ext cx="3000364" cy="431800"/>
            <a:chOff x="2500346" y="9858401"/>
            <a:chExt cx="300036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30003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0441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BFFFE"/>
                  </a:solidFill>
                </a:rPr>
                <a:t>演示案例：易买网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2050" name="Picture 2" descr="图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2500306"/>
            <a:ext cx="52292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七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A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商品分类的删除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商品分类的修改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删除父级分类时是否子节点分类也正常删除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删除、修改分类时前台页是否根据分类正常显示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659" name="Picture 3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714488"/>
            <a:ext cx="47720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214554"/>
            <a:ext cx="374584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七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B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商品信息的查询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商品信息的删除</a:t>
            </a:r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删除商品时是否能根据所属分类正常显示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0659" name="Picture 3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785926"/>
            <a:ext cx="47720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七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C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用户的查询、修改、删除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普通用户登录后是否可以查看或修改其它用户信息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管理员是否可以修改其它用户信息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3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214554"/>
            <a:ext cx="52292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9537 L -0.0052 -0.092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" y="-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八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A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订单的查询、修改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普通用户是否能修改订单状态为“配货”或“待审核”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管理员是否能修改订单状态为“已收货”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1682" name="Picture 2" descr="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071678"/>
            <a:ext cx="50196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八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B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查询留言信息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回复留言信息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</a:t>
            </a:r>
            <a:r>
              <a:rPr lang="zh-CN" altLang="en-US" dirty="0"/>
              <a:t>检查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管理员是否可以回复留言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335" y="1737562"/>
            <a:ext cx="4350000" cy="17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9514" y="2214554"/>
            <a:ext cx="3461444" cy="16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八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C</a:t>
            </a:r>
            <a:r>
              <a:rPr lang="zh-CN" altLang="en-US" dirty="0" smtClean="0">
                <a:ea typeface="黑体" pitchFamily="2" charset="-122"/>
              </a:rPr>
              <a:t>任务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修改留言信息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删除留言信息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阶段</a:t>
            </a:r>
            <a:r>
              <a:rPr lang="zh-CN" altLang="en-US" dirty="0"/>
              <a:t>检查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功能检查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修改留言时，回复内容是否可以为空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删除留言时是否有友好提示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6776" y="1785926"/>
            <a:ext cx="4350000" cy="17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214554"/>
            <a:ext cx="3592330" cy="17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171434"/>
            <a:ext cx="8229600" cy="9001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47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209800" y="378618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 smtClean="0">
                <a:ea typeface="黑体" pitchFamily="2" charset="-122"/>
              </a:rPr>
              <a:t>第</a:t>
            </a:r>
            <a:r>
              <a:rPr lang="zh-CN" altLang="en-US" dirty="0" smtClean="0">
                <a:ea typeface="黑体" pitchFamily="2" charset="-122"/>
              </a:rPr>
              <a:t>九</a:t>
            </a:r>
            <a:r>
              <a:rPr lang="zh-CN" altLang="zh-CN" dirty="0" smtClean="0">
                <a:ea typeface="黑体" pitchFamily="2" charset="-122"/>
              </a:rPr>
              <a:t>次集中编码</a:t>
            </a:r>
            <a:endParaRPr lang="zh-CN" altLang="en-US" b="1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任务说明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组长</a:t>
            </a:r>
            <a:r>
              <a:rPr lang="en-US" altLang="zh-CN" dirty="0" smtClean="0"/>
              <a:t>A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为页面加入权限控制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进行最终的项目整合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修改</a:t>
            </a:r>
            <a:r>
              <a:rPr lang="en-US" altLang="zh-CN" dirty="0" smtClean="0"/>
              <a:t>Bug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组员</a:t>
            </a:r>
            <a:r>
              <a:rPr lang="en-US" altLang="zh-CN" dirty="0" smtClean="0"/>
              <a:t>B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测试项目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修改</a:t>
            </a:r>
            <a:r>
              <a:rPr lang="en-US" altLang="zh-CN" dirty="0" smtClean="0"/>
              <a:t>Bug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组员</a:t>
            </a:r>
            <a:r>
              <a:rPr lang="en-US" altLang="zh-CN" dirty="0" smtClean="0"/>
              <a:t>C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测试项目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记录</a:t>
            </a:r>
            <a:r>
              <a:rPr lang="en-US" altLang="zh-CN" dirty="0" smtClean="0"/>
              <a:t>Bug</a:t>
            </a:r>
          </a:p>
          <a:p>
            <a:pPr lvl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48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040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课时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管理员登录页面中增加“忘记密码”提示，设计密码找回功能</a:t>
            </a:r>
          </a:p>
          <a:p>
            <a:r>
              <a:rPr lang="zh-CN" altLang="en-US" dirty="0" smtClean="0"/>
              <a:t>商品详情显示月累计销售量等信息</a:t>
            </a:r>
          </a:p>
          <a:p>
            <a:r>
              <a:rPr lang="zh-CN" altLang="en-US" dirty="0" smtClean="0"/>
              <a:t>检查用户界面是否友好，比如数据库更新操作结束后是否有必要的提示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49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1</a:t>
            </a:r>
            <a:r>
              <a:rPr lang="zh-CN" altLang="en-US" b="1" dirty="0"/>
              <a:t>：数据库</a:t>
            </a:r>
            <a:r>
              <a:rPr lang="zh-CN" altLang="en-US" b="1" dirty="0" smtClean="0"/>
              <a:t>设计</a:t>
            </a:r>
            <a:r>
              <a:rPr lang="en-US" altLang="zh-CN" b="1" dirty="0" smtClean="0"/>
              <a:t>7-1</a:t>
            </a:r>
            <a:endParaRPr lang="zh-CN" altLang="en-US" b="1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r>
              <a:rPr lang="zh-CN" altLang="en-US" dirty="0" smtClean="0"/>
              <a:t>用户表（</a:t>
            </a:r>
            <a:r>
              <a:rPr lang="en-US" altLang="zh-CN" dirty="0" err="1" smtClean="0"/>
              <a:t>easybuy_user</a:t>
            </a:r>
            <a:r>
              <a:rPr lang="zh-CN" altLang="en-US" dirty="0" smtClean="0"/>
              <a:t>）：存放用户基本信息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571472" y="2000240"/>
          <a:ext cx="8072494" cy="433305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181755"/>
                <a:gridCol w="1604459"/>
                <a:gridCol w="1571636"/>
                <a:gridCol w="2714644"/>
              </a:tblGrid>
              <a:tr h="27345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eu_user_id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用户名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eu_user_name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用户真实姓名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eu_password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密码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eu_sex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性别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非空；</a:t>
                      </a: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为男，</a:t>
                      </a: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为女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eu_birthday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出生日期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122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eu_identity_code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身份证号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varchar(18)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eu_email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(80)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eu_mobile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手机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(11)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30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eu_address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收货地址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591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eu_login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是否登录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48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eu_status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为普通用户，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为管理员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63" y="1285875"/>
          <a:ext cx="8229600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50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项目总结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常见错误分享</a:t>
            </a:r>
          </a:p>
          <a:p>
            <a:r>
              <a:rPr lang="zh-CN" altLang="en-US" dirty="0"/>
              <a:t>学员总结</a:t>
            </a:r>
          </a:p>
          <a:p>
            <a:pPr lvl="1"/>
            <a:r>
              <a:rPr lang="zh-CN" altLang="en-US" dirty="0" smtClean="0"/>
              <a:t>教员</a:t>
            </a:r>
            <a:r>
              <a:rPr lang="zh-CN" altLang="en-US" dirty="0"/>
              <a:t>示范：项目讲解</a:t>
            </a:r>
          </a:p>
          <a:p>
            <a:pPr lvl="1"/>
            <a:r>
              <a:rPr lang="zh-CN" altLang="en-US" dirty="0" smtClean="0"/>
              <a:t>优秀</a:t>
            </a:r>
            <a:r>
              <a:rPr lang="zh-CN" altLang="en-US" dirty="0"/>
              <a:t>学员展示（</a:t>
            </a:r>
            <a:r>
              <a:rPr lang="en-US" altLang="zh-CN" dirty="0"/>
              <a:t>2~3</a:t>
            </a:r>
            <a:r>
              <a:rPr lang="zh-CN" altLang="en-US" dirty="0"/>
              <a:t>名）</a:t>
            </a:r>
          </a:p>
          <a:p>
            <a:pPr lvl="1"/>
            <a:r>
              <a:rPr lang="zh-CN" altLang="en-US" dirty="0" smtClean="0"/>
              <a:t>完成</a:t>
            </a:r>
            <a:r>
              <a:rPr lang="zh-CN" altLang="en-US" dirty="0"/>
              <a:t>情况点评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51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1</a:t>
            </a:r>
            <a:r>
              <a:rPr lang="zh-CN" altLang="en-US" b="1" dirty="0"/>
              <a:t>：数据库</a:t>
            </a:r>
            <a:r>
              <a:rPr lang="zh-CN" altLang="en-US" b="1" dirty="0" smtClean="0"/>
              <a:t>设计</a:t>
            </a:r>
            <a:r>
              <a:rPr lang="en-US" altLang="zh-CN" dirty="0" smtClean="0"/>
              <a:t>7-2</a:t>
            </a:r>
            <a:endParaRPr lang="zh-CN" altLang="en-US" b="1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新闻表（</a:t>
            </a:r>
            <a:r>
              <a:rPr lang="en-US" altLang="zh-CN" dirty="0" err="1" smtClean="0"/>
              <a:t>easybuy_news</a:t>
            </a:r>
            <a:r>
              <a:rPr lang="zh-CN" altLang="en-US" dirty="0" smtClean="0"/>
              <a:t>）：存放新闻信息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71472" y="2106390"/>
          <a:ext cx="8072494" cy="167980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20930"/>
                <a:gridCol w="1370874"/>
                <a:gridCol w="1695902"/>
                <a:gridCol w="2984788"/>
              </a:tblGrid>
              <a:tr h="27345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en_id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en_title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标题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en_content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varchar(1000)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en_create_time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录入日期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非空，默认为系统时间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1</a:t>
            </a:r>
            <a:r>
              <a:rPr lang="zh-CN" altLang="en-US" b="1" dirty="0"/>
              <a:t>：数据库</a:t>
            </a:r>
            <a:r>
              <a:rPr lang="zh-CN" altLang="en-US" b="1" dirty="0" smtClean="0"/>
              <a:t>设计</a:t>
            </a:r>
            <a:r>
              <a:rPr lang="en-US" altLang="zh-CN" dirty="0" smtClean="0"/>
              <a:t>7-3</a:t>
            </a:r>
            <a:endParaRPr lang="zh-CN" altLang="en-US" b="1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留言表（</a:t>
            </a:r>
            <a:r>
              <a:rPr lang="en-US" altLang="zh-CN" dirty="0" err="1" smtClean="0"/>
              <a:t>easybuy_comment</a:t>
            </a:r>
            <a:r>
              <a:rPr lang="zh-CN" altLang="en-US" dirty="0" smtClean="0"/>
              <a:t>）：存放用户的留言信息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357158" y="2524946"/>
          <a:ext cx="8501122" cy="238450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28826"/>
                <a:gridCol w="1857388"/>
                <a:gridCol w="1714512"/>
                <a:gridCol w="3000396"/>
              </a:tblGrid>
              <a:tr h="27345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ec_id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ec_content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发表的留言内容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ec_create_time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创建时间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ec_reply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针对留言的回复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ec_reply_time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回复时间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12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ec_nick_name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留言用户昵称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1</a:t>
            </a:r>
            <a:r>
              <a:rPr lang="zh-CN" altLang="en-US" b="1" dirty="0"/>
              <a:t>：数据库</a:t>
            </a:r>
            <a:r>
              <a:rPr lang="zh-CN" altLang="en-US" b="1" dirty="0" smtClean="0"/>
              <a:t>设计</a:t>
            </a:r>
            <a:r>
              <a:rPr lang="en-US" altLang="zh-CN" dirty="0" smtClean="0"/>
              <a:t>7-4</a:t>
            </a:r>
            <a:endParaRPr lang="zh-CN" altLang="en-US" b="1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002588" cy="5010170"/>
          </a:xfrm>
        </p:spPr>
        <p:txBody>
          <a:bodyPr/>
          <a:lstStyle/>
          <a:p>
            <a:r>
              <a:rPr lang="zh-CN" altLang="en-US" dirty="0" smtClean="0"/>
              <a:t>商品表（</a:t>
            </a:r>
            <a:r>
              <a:rPr lang="en-US" altLang="zh-CN" dirty="0" err="1" smtClean="0"/>
              <a:t>easybuy_product</a:t>
            </a:r>
            <a:r>
              <a:rPr lang="zh-CN" altLang="en-US" dirty="0" smtClean="0"/>
              <a:t>）：存放商品基本信息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428596" y="2524946"/>
          <a:ext cx="8501122" cy="308768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57388"/>
                <a:gridCol w="1928826"/>
                <a:gridCol w="1643074"/>
                <a:gridCol w="3071834"/>
              </a:tblGrid>
              <a:tr h="27345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ep_id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ep_name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商品名字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ep_description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商品描述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ep_price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商品价格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ep_stock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商品库存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12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epc_id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所属分类</a:t>
                      </a: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epc_child_id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所属二级分类</a:t>
                      </a: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ep_file_name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上传的文件名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/>
              <a:t>问题分析</a:t>
            </a:r>
            <a:r>
              <a:rPr lang="en-US" altLang="zh-CN" b="1" dirty="0"/>
              <a:t>1</a:t>
            </a:r>
            <a:r>
              <a:rPr lang="zh-CN" altLang="en-US" b="1" dirty="0"/>
              <a:t>：数据库</a:t>
            </a:r>
            <a:r>
              <a:rPr lang="zh-CN" altLang="en-US" b="1" dirty="0" smtClean="0"/>
              <a:t>设计</a:t>
            </a:r>
            <a:r>
              <a:rPr lang="en-US" altLang="zh-CN" dirty="0" smtClean="0"/>
              <a:t>7-5</a:t>
            </a:r>
            <a:endParaRPr lang="zh-CN" altLang="en-US" b="1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8145464" cy="5010170"/>
          </a:xfrm>
        </p:spPr>
        <p:txBody>
          <a:bodyPr/>
          <a:lstStyle/>
          <a:p>
            <a:r>
              <a:rPr lang="zh-CN" altLang="en-US" dirty="0" smtClean="0"/>
              <a:t>商品分类表（</a:t>
            </a:r>
            <a:r>
              <a:rPr lang="en-US" altLang="zh-CN" dirty="0" err="1" smtClean="0"/>
              <a:t>easybuy_product_category</a:t>
            </a:r>
            <a:r>
              <a:rPr lang="zh-CN" altLang="en-US" dirty="0" smtClean="0"/>
              <a:t>）：存放商品的分类基本信息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/55</a:t>
            </a: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642910" y="2529414"/>
          <a:ext cx="8001056" cy="132821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82601"/>
                <a:gridCol w="1479187"/>
                <a:gridCol w="1546423"/>
                <a:gridCol w="3092845"/>
              </a:tblGrid>
              <a:tr h="27345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字段名称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字段说明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Arial"/>
                          <a:ea typeface="黑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epc_id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编号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自动编号（标识列），主键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epc_name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名字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58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epc_parent_id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父分类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非空</a:t>
                      </a:r>
                    </a:p>
                  </a:txBody>
                  <a:tcPr marL="68580" marR="68580" marT="0" marB="10795" anchor="b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TP09</Template>
  <TotalTime>6363</TotalTime>
  <Words>4509</Words>
  <Application>Microsoft Office PowerPoint</Application>
  <PresentationFormat>全屏显示(4:3)</PresentationFormat>
  <Paragraphs>756</Paragraphs>
  <Slides>51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1_自定义设计方案</vt:lpstr>
      <vt:lpstr>幻灯片 1</vt:lpstr>
      <vt:lpstr>训练的技能点</vt:lpstr>
      <vt:lpstr>任务描述2-1</vt:lpstr>
      <vt:lpstr>任务描述2-2</vt:lpstr>
      <vt:lpstr>问题分析1：数据库设计7-1</vt:lpstr>
      <vt:lpstr>问题分析1：数据库设计7-2</vt:lpstr>
      <vt:lpstr>问题分析1：数据库设计7-3</vt:lpstr>
      <vt:lpstr>问题分析1：数据库设计7-4</vt:lpstr>
      <vt:lpstr>问题分析1：数据库设计7-5</vt:lpstr>
      <vt:lpstr>问题分析1：数据库设计7-6</vt:lpstr>
      <vt:lpstr>问题分析1：数据库设计7-7</vt:lpstr>
      <vt:lpstr>问题分析2：界面交互设计</vt:lpstr>
      <vt:lpstr>问题分析3：技术框架设计</vt:lpstr>
      <vt:lpstr>难点分析1：理解业务</vt:lpstr>
      <vt:lpstr>难点分析2：使用三层结构开发</vt:lpstr>
      <vt:lpstr>阶段划分</vt:lpstr>
      <vt:lpstr>第一次集中编码：A任务</vt:lpstr>
      <vt:lpstr>第一次集中编码：B任务</vt:lpstr>
      <vt:lpstr>共性问题集中讲解</vt:lpstr>
      <vt:lpstr>第二次集中编码：A任务</vt:lpstr>
      <vt:lpstr>第二次集中编码：B任务</vt:lpstr>
      <vt:lpstr>第二次集中编码：C任务</vt:lpstr>
      <vt:lpstr>共性问题集中讲解</vt:lpstr>
      <vt:lpstr>第三次集中编码：A任务</vt:lpstr>
      <vt:lpstr>第三次集中编码：B任务</vt:lpstr>
      <vt:lpstr>第三次集中编码：C任务</vt:lpstr>
      <vt:lpstr>共性问题集中讲解</vt:lpstr>
      <vt:lpstr>第四次集中编码：A任务</vt:lpstr>
      <vt:lpstr>第四次集中编码：B任务</vt:lpstr>
      <vt:lpstr>第四次集中编码：C任务</vt:lpstr>
      <vt:lpstr>共性问题集中讲解</vt:lpstr>
      <vt:lpstr>第五次集中编码：A任务</vt:lpstr>
      <vt:lpstr>第五次集中编码：B任务</vt:lpstr>
      <vt:lpstr>第五次集中编码：C任务</vt:lpstr>
      <vt:lpstr>共性问题集中讲解</vt:lpstr>
      <vt:lpstr>第六次集中编码：A任务</vt:lpstr>
      <vt:lpstr>第六次集中编码：B任务</vt:lpstr>
      <vt:lpstr>第六次集中编码：C任务</vt:lpstr>
      <vt:lpstr>共性问题集中讲解</vt:lpstr>
      <vt:lpstr>第七次集中编码：A任务</vt:lpstr>
      <vt:lpstr>第七次集中编码：B任务</vt:lpstr>
      <vt:lpstr>第七次集中编码：C任务</vt:lpstr>
      <vt:lpstr>共性问题集中讲解</vt:lpstr>
      <vt:lpstr>第八次集中编码：A任务</vt:lpstr>
      <vt:lpstr>第八次集中编码：B任务</vt:lpstr>
      <vt:lpstr>第八次集中编码：C任务</vt:lpstr>
      <vt:lpstr>共性问题集中讲解</vt:lpstr>
      <vt:lpstr>第九次集中编码</vt:lpstr>
      <vt:lpstr>可扩展功能</vt:lpstr>
      <vt:lpstr>技能总结</vt:lpstr>
      <vt:lpstr>项目总结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1155</cp:revision>
  <dcterms:created xsi:type="dcterms:W3CDTF">2006-03-08T06:55:38Z</dcterms:created>
  <dcterms:modified xsi:type="dcterms:W3CDTF">2016-12-12T03:31:23Z</dcterms:modified>
</cp:coreProperties>
</file>