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2" r:id="rId5"/>
    <p:sldId id="266" r:id="rId6"/>
    <p:sldId id="275" r:id="rId7"/>
    <p:sldId id="276" r:id="rId8"/>
    <p:sldId id="272" r:id="rId9"/>
    <p:sldId id="263" r:id="rId10"/>
    <p:sldId id="267" r:id="rId11"/>
    <p:sldId id="264" r:id="rId12"/>
    <p:sldId id="268" r:id="rId13"/>
    <p:sldId id="269" r:id="rId14"/>
    <p:sldId id="270" r:id="rId15"/>
    <p:sldId id="265" r:id="rId16"/>
    <p:sldId id="273" r:id="rId17"/>
    <p:sldId id="274" r:id="rId18"/>
    <p:sldId id="277" r:id="rId19"/>
    <p:sldId id="258" r:id="rId20"/>
    <p:sldId id="259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635-4A60-4029-86BE-4D17741A673B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773-FE7A-487F-98FC-A48D02DF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9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635-4A60-4029-86BE-4D17741A673B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773-FE7A-487F-98FC-A48D02DF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635-4A60-4029-86BE-4D17741A673B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773-FE7A-487F-98FC-A48D02DF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9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635-4A60-4029-86BE-4D17741A673B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773-FE7A-487F-98FC-A48D02DF41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530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635-4A60-4029-86BE-4D17741A673B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773-FE7A-487F-98FC-A48D02DF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15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635-4A60-4029-86BE-4D17741A673B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773-FE7A-487F-98FC-A48D02DF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41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635-4A60-4029-86BE-4D17741A673B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773-FE7A-487F-98FC-A48D02DF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61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635-4A60-4029-86BE-4D17741A673B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773-FE7A-487F-98FC-A48D02DF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23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635-4A60-4029-86BE-4D17741A673B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773-FE7A-487F-98FC-A48D02DF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4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635-4A60-4029-86BE-4D17741A673B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773-FE7A-487F-98FC-A48D02DF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0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635-4A60-4029-86BE-4D17741A673B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773-FE7A-487F-98FC-A48D02DF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8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635-4A60-4029-86BE-4D17741A673B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773-FE7A-487F-98FC-A48D02DF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9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635-4A60-4029-86BE-4D17741A673B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773-FE7A-487F-98FC-A48D02DF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6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635-4A60-4029-86BE-4D17741A673B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773-FE7A-487F-98FC-A48D02DF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2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635-4A60-4029-86BE-4D17741A673B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773-FE7A-487F-98FC-A48D02DF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2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635-4A60-4029-86BE-4D17741A673B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773-FE7A-487F-98FC-A48D02DF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6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635-4A60-4029-86BE-4D17741A673B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773-FE7A-487F-98FC-A48D02DF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5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CBA635-4A60-4029-86BE-4D17741A673B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E773-FE7A-487F-98FC-A48D02DF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38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3ADD-09A0-4CFC-9293-55E8E9F9F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YogNatomy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9BF56-3378-421F-A131-C90061D88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An Introductory Presentation </a:t>
            </a:r>
          </a:p>
          <a:p>
            <a:r>
              <a:rPr lang="en-US" dirty="0"/>
              <a:t>By:</a:t>
            </a:r>
          </a:p>
          <a:p>
            <a:r>
              <a:rPr lang="en-US" dirty="0"/>
              <a:t>Cade W. Dillon</a:t>
            </a:r>
          </a:p>
          <a:p>
            <a:r>
              <a:rPr lang="en-US" dirty="0"/>
              <a:t>30 September 2018</a:t>
            </a:r>
          </a:p>
        </p:txBody>
      </p:sp>
    </p:spTree>
    <p:extLst>
      <p:ext uri="{BB962C8B-B14F-4D97-AF65-F5344CB8AC3E}">
        <p14:creationId xmlns:p14="http://schemas.microsoft.com/office/powerpoint/2010/main" val="77881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9292-CA7A-4876-B8A3-A1396AE4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inputs and outputs?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07FB-1BDA-4DE0-AA40-4E74ED3C6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envision that the framework of the application will be located on the user’s device, however, the user will send and receive data over the network.</a:t>
            </a:r>
          </a:p>
          <a:p>
            <a:pPr lvl="1"/>
            <a:r>
              <a:rPr lang="en-US" dirty="0"/>
              <a:t>Essentially, when the user launches the application, it performs a data sync with the host server and loads in all of their stored information, workouts, and any current update/patches.</a:t>
            </a:r>
          </a:p>
          <a:p>
            <a:pPr lvl="1"/>
            <a:r>
              <a:rPr lang="en-US" dirty="0"/>
              <a:t>This way, the app is a living entity and I can choose to make changes and address them as I identify them.</a:t>
            </a:r>
          </a:p>
          <a:p>
            <a:pPr lvl="1"/>
            <a:r>
              <a:rPr lang="en-US" dirty="0"/>
              <a:t>I think that this puts the app into a category of “Web app.”</a:t>
            </a:r>
          </a:p>
          <a:p>
            <a:pPr lvl="1"/>
            <a:r>
              <a:rPr lang="en-US" dirty="0"/>
              <a:t>I’ll find more examples of other web apps and try to model my app after the things I like about them.</a:t>
            </a:r>
          </a:p>
        </p:txBody>
      </p:sp>
    </p:spTree>
    <p:extLst>
      <p:ext uri="{BB962C8B-B14F-4D97-AF65-F5344CB8AC3E}">
        <p14:creationId xmlns:p14="http://schemas.microsoft.com/office/powerpoint/2010/main" val="767255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5C2A-AB32-4934-9F97-7E63C3A3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Sketch V1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978397-0F48-440B-82CB-DA1995519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941" y="213646"/>
            <a:ext cx="15458955" cy="7340060"/>
          </a:xfrm>
        </p:spPr>
      </p:pic>
    </p:spTree>
    <p:extLst>
      <p:ext uri="{BB962C8B-B14F-4D97-AF65-F5344CB8AC3E}">
        <p14:creationId xmlns:p14="http://schemas.microsoft.com/office/powerpoint/2010/main" val="75811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9CE7-31FA-4220-BD4C-339CFF4E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Landing Page V2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5BFE5E-773E-42A7-ACA7-9DED9022D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68" y="1342239"/>
            <a:ext cx="7718717" cy="5250110"/>
          </a:xfrm>
        </p:spPr>
      </p:pic>
    </p:spTree>
    <p:extLst>
      <p:ext uri="{BB962C8B-B14F-4D97-AF65-F5344CB8AC3E}">
        <p14:creationId xmlns:p14="http://schemas.microsoft.com/office/powerpoint/2010/main" val="37584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E5C7-C45B-425A-B58D-4BA54355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 Information Page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F7F8A-9649-4D13-88C3-D14535DFE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12" y="1488093"/>
            <a:ext cx="8003098" cy="4917189"/>
          </a:xfrm>
        </p:spPr>
      </p:pic>
    </p:spTree>
    <p:extLst>
      <p:ext uri="{BB962C8B-B14F-4D97-AF65-F5344CB8AC3E}">
        <p14:creationId xmlns:p14="http://schemas.microsoft.com/office/powerpoint/2010/main" val="3562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953A-A7B0-461E-B2C2-7C722694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Registration Interface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8E8AA-CC9A-4338-B986-43501D5C1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13" y="1411978"/>
            <a:ext cx="7675926" cy="4836422"/>
          </a:xfrm>
        </p:spPr>
      </p:pic>
    </p:spTree>
    <p:extLst>
      <p:ext uri="{BB962C8B-B14F-4D97-AF65-F5344CB8AC3E}">
        <p14:creationId xmlns:p14="http://schemas.microsoft.com/office/powerpoint/2010/main" val="188967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2337-F537-4C23-B90B-B9302F0F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24"/>
            <a:ext cx="10515600" cy="1325563"/>
          </a:xfrm>
        </p:spPr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D54E64-CE5B-451D-927D-B688E01E5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18" y="721505"/>
            <a:ext cx="8447714" cy="6048266"/>
          </a:xfrm>
        </p:spPr>
      </p:pic>
    </p:spTree>
    <p:extLst>
      <p:ext uri="{BB962C8B-B14F-4D97-AF65-F5344CB8AC3E}">
        <p14:creationId xmlns:p14="http://schemas.microsoft.com/office/powerpoint/2010/main" val="249872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B615-D852-4209-93AD-2CFBC502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48158A-15CE-4933-B99F-34DD82491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33181"/>
            <a:ext cx="10681312" cy="5440793"/>
          </a:xfrm>
        </p:spPr>
      </p:pic>
    </p:spTree>
    <p:extLst>
      <p:ext uri="{BB962C8B-B14F-4D97-AF65-F5344CB8AC3E}">
        <p14:creationId xmlns:p14="http://schemas.microsoft.com/office/powerpoint/2010/main" val="1704983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12E8-FEC8-4FE1-A52C-7A4A1AA5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8B19-0FE7-4192-B228-68E04533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users must be able to intuitively navigate </a:t>
            </a:r>
            <a:r>
              <a:rPr lang="en-US" dirty="0" err="1"/>
              <a:t>wikia</a:t>
            </a:r>
            <a:r>
              <a:rPr lang="en-US" dirty="0"/>
              <a:t> style pages, muscle anatomy diagram, and built in search functions.</a:t>
            </a:r>
          </a:p>
          <a:p>
            <a:r>
              <a:rPr lang="en-US" dirty="0"/>
              <a:t>Trainer users must be able to assign poses to clients, request new poses from the DBA, and browse existing poses.</a:t>
            </a:r>
          </a:p>
          <a:p>
            <a:r>
              <a:rPr lang="en-US" dirty="0"/>
              <a:t>Trainee users must be able receive assignments, register new accounts, log in to existing accounts, manage trainer relationships, and view exercise completion history.</a:t>
            </a:r>
          </a:p>
          <a:p>
            <a:r>
              <a:rPr lang="en-US" dirty="0"/>
              <a:t>Database administrators must be able to manage user accounts and maintain/update pose database to allow for expansion of the application.</a:t>
            </a:r>
          </a:p>
          <a:p>
            <a:r>
              <a:rPr lang="en-US" dirty="0"/>
              <a:t>The project must be scalable and dynamic.</a:t>
            </a:r>
          </a:p>
          <a:p>
            <a:r>
              <a:rPr lang="en-US" dirty="0"/>
              <a:t>A clean user interface is high in the list of priorities.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18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BE76-2C57-45B1-AC73-DEB6B15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3F63-97C2-497D-B5B0-721E121E3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beta test the finished application in the classroom!</a:t>
            </a:r>
          </a:p>
          <a:p>
            <a:pPr lvl="1"/>
            <a:r>
              <a:rPr lang="en-US" dirty="0"/>
              <a:t>We could assign Trainees and Trainers, and test against the Software requirements!</a:t>
            </a:r>
          </a:p>
          <a:p>
            <a:pPr lvl="1"/>
            <a:r>
              <a:rPr lang="en-US" dirty="0"/>
              <a:t>I will, of course, be the Database administrator.</a:t>
            </a:r>
          </a:p>
        </p:txBody>
      </p:sp>
    </p:spTree>
    <p:extLst>
      <p:ext uri="{BB962C8B-B14F-4D97-AF65-F5344CB8AC3E}">
        <p14:creationId xmlns:p14="http://schemas.microsoft.com/office/powerpoint/2010/main" val="1096827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A1A1-2C57-4AD1-BD60-4E66C159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6644F-5767-418B-8246-57C01AE0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Eventually I would like YogNatomy to support a few features I’m not sure will be feasible for the “launch version.”</a:t>
            </a:r>
          </a:p>
          <a:p>
            <a:pPr lvl="1"/>
            <a:r>
              <a:rPr lang="en-US" dirty="0"/>
              <a:t>The major feature is an application generated workout based on User input. It could take variables like age, fitness level, goals, etc. and generate a (relatively) comprehensive individualized workout routine.</a:t>
            </a:r>
          </a:p>
          <a:p>
            <a:r>
              <a:rPr lang="en-US" dirty="0"/>
              <a:t>Also, the “launch version” will probably have a limited database of poses, and eventually expanding would be a good thing.</a:t>
            </a:r>
          </a:p>
          <a:p>
            <a:r>
              <a:rPr lang="en-US" dirty="0"/>
              <a:t>Monetization?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4E74-184A-4C08-A10A-4F4108BA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FAA8-9AF4-4881-AA03-3D7203462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So, what is YogNatomy?</a:t>
            </a:r>
          </a:p>
          <a:p>
            <a:r>
              <a:rPr lang="en-US" dirty="0"/>
              <a:t>Objectives of YogNatomy</a:t>
            </a:r>
          </a:p>
          <a:p>
            <a:r>
              <a:rPr lang="en-US" dirty="0"/>
              <a:t>How does YogNatomy interact with the user?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Use Case Diagram</a:t>
            </a:r>
          </a:p>
          <a:p>
            <a:r>
              <a:rPr lang="en-US" dirty="0"/>
              <a:t>User Interface Mock Ups</a:t>
            </a:r>
          </a:p>
          <a:p>
            <a:r>
              <a:rPr lang="en-US" dirty="0"/>
              <a:t>Entity Relationship Diagram</a:t>
            </a:r>
          </a:p>
          <a:p>
            <a:r>
              <a:rPr lang="en-US" dirty="0"/>
              <a:t>Database Design</a:t>
            </a:r>
          </a:p>
          <a:p>
            <a:r>
              <a:rPr lang="en-US" dirty="0"/>
              <a:t>Software Requirements</a:t>
            </a:r>
          </a:p>
          <a:p>
            <a:r>
              <a:rPr lang="en-US" dirty="0"/>
              <a:t>Planned Features</a:t>
            </a:r>
          </a:p>
          <a:p>
            <a:r>
              <a:rPr lang="en-US" dirty="0"/>
              <a:t>In Summary</a:t>
            </a:r>
          </a:p>
          <a:p>
            <a:r>
              <a:rPr lang="en-US" dirty="0"/>
              <a:t>Questions?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24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72A8-7FFD-45B9-8BF4-3854806B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57B57-6918-47A6-B266-7BF1DE0ED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summary, YogNatomy is going to take the fitness app world by storm and generate millions of dollars while also helping people get and stay healthy.</a:t>
            </a:r>
          </a:p>
          <a:p>
            <a:r>
              <a:rPr lang="en-US" dirty="0"/>
              <a:t>The more I think about it, the more I suspect that I’m treading in some kind of legal grey area where it may be against the law to offer too much advice/guidance to people with any kind of pre-existing injuries/disabilities. </a:t>
            </a:r>
          </a:p>
          <a:p>
            <a:r>
              <a:rPr lang="en-US" dirty="0"/>
              <a:t>Also, I’m taking the entire database images and all out of a copyrighted book so I’ll need to address that if I actually want to build this bigger than a school project.</a:t>
            </a:r>
          </a:p>
        </p:txBody>
      </p:sp>
    </p:spTree>
    <p:extLst>
      <p:ext uri="{BB962C8B-B14F-4D97-AF65-F5344CB8AC3E}">
        <p14:creationId xmlns:p14="http://schemas.microsoft.com/office/powerpoint/2010/main" val="2366053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4FD0-5F93-4E30-B794-C872D2A8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385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B699-6C2A-4A08-AD10-F2ED8606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YogNatomy?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F4888-DF72-446A-BF34-E4ACB82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and foremost, YogNatomy is a tool to aid the user in performing maintenance on their bodies.</a:t>
            </a:r>
          </a:p>
          <a:p>
            <a:pPr lvl="1"/>
            <a:r>
              <a:rPr lang="en-US" dirty="0"/>
              <a:t>We all can become rundown after periods of intense physical activity, injury, or as a result of the aging process.</a:t>
            </a:r>
          </a:p>
          <a:p>
            <a:pPr lvl="1"/>
            <a:r>
              <a:rPr lang="en-US" dirty="0"/>
              <a:t>If we don’t maintain our bodies correctly, they can fall into a state of disrepair.</a:t>
            </a:r>
          </a:p>
          <a:p>
            <a:r>
              <a:rPr lang="en-US" dirty="0"/>
              <a:t>Yoga is a form of exercise that has been used for thousands of years to correct muscular imbalances, postural deficiencies, and aid in recovery.</a:t>
            </a:r>
          </a:p>
          <a:p>
            <a:pPr lvl="1"/>
            <a:r>
              <a:rPr lang="en-US" dirty="0"/>
              <a:t>Ultimately, YogNatomy brings the knowledge and power to maintain and potentially rehabilitate muscular integrity and health to anyone with a smartphone and a mat!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4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4BA9-7ED0-4613-AD21-78012108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YogNatomy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E073-7E96-4CBD-AB18-51B65C59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highest objective of YogNatomy is ease of use.</a:t>
            </a:r>
          </a:p>
          <a:p>
            <a:pPr lvl="1"/>
            <a:r>
              <a:rPr lang="en-US" dirty="0"/>
              <a:t>You shouldn’t need to have spent a semester in Pre-Med to understand the layout and design.</a:t>
            </a:r>
          </a:p>
          <a:p>
            <a:pPr lvl="1"/>
            <a:r>
              <a:rPr lang="en-US" dirty="0"/>
              <a:t>The primary demographic will be athletically conditioned adults, but the elderly and people with disabilities will also be a large demographic.</a:t>
            </a:r>
          </a:p>
          <a:p>
            <a:r>
              <a:rPr lang="en-US" dirty="0"/>
              <a:t>The next objective is to make it all interweave in a way that feels intuitive.</a:t>
            </a:r>
          </a:p>
          <a:p>
            <a:pPr lvl="1"/>
            <a:r>
              <a:rPr lang="en-US" dirty="0"/>
              <a:t>The poses themselves will be separated into categories, and so will the major muscle groups of the body. </a:t>
            </a:r>
          </a:p>
          <a:p>
            <a:pPr lvl="1"/>
            <a:r>
              <a:rPr lang="en-US" dirty="0"/>
              <a:t>In the final version of the app, you should be able to traverse the body up and down in a chain fashion, seeing which poses would be effective for that group.</a:t>
            </a:r>
          </a:p>
          <a:p>
            <a:pPr lvl="1"/>
            <a:r>
              <a:rPr lang="en-US" dirty="0"/>
              <a:t>The reverse will also be true, you will be able to search a pose and have it return information, a picture for illustration, and </a:t>
            </a:r>
            <a:r>
              <a:rPr lang="en-US" dirty="0" err="1"/>
              <a:t>Wikia</a:t>
            </a:r>
            <a:r>
              <a:rPr lang="en-US" dirty="0"/>
              <a:t> style links to related poses and the muscle groups that pose targets.</a:t>
            </a:r>
          </a:p>
        </p:txBody>
      </p:sp>
    </p:spTree>
    <p:extLst>
      <p:ext uri="{BB962C8B-B14F-4D97-AF65-F5344CB8AC3E}">
        <p14:creationId xmlns:p14="http://schemas.microsoft.com/office/powerpoint/2010/main" val="133402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34A8-584B-4906-9BC5-3D6B3A1B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BDEEF-9059-4BF8-8224-5BB4D3B1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 a recreational athlete, I want a convenient tool I can use to manage my recovery, so that I can become the strongest version of myself.”</a:t>
            </a:r>
          </a:p>
          <a:p>
            <a:r>
              <a:rPr lang="en-US" dirty="0"/>
              <a:t>“As a professional trainer, I need a platform to be able to assign exercises to my clients, so that they will be better prepared for our in-person sessions.”</a:t>
            </a:r>
          </a:p>
          <a:p>
            <a:r>
              <a:rPr lang="en-US" dirty="0"/>
              <a:t>As a database administrator for YogNatomy, I need a clean and reliable interface for which to manage user and exercise information, so that we can continue to grow YogNatomy!”</a:t>
            </a:r>
          </a:p>
        </p:txBody>
      </p:sp>
    </p:spTree>
    <p:extLst>
      <p:ext uri="{BB962C8B-B14F-4D97-AF65-F5344CB8AC3E}">
        <p14:creationId xmlns:p14="http://schemas.microsoft.com/office/powerpoint/2010/main" val="123715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AC16-EAB7-45D9-A95C-7A524824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Trainee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0EDA7-6331-407C-81D3-CA97A966D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Trainee wants to search an exercise that will help with a pulled hamstring.</a:t>
            </a:r>
          </a:p>
          <a:p>
            <a:pPr lvl="1"/>
            <a:r>
              <a:rPr lang="en-US" dirty="0"/>
              <a:t>Trainee launches and logs into YogNatomy (on first use trainee would register account) </a:t>
            </a:r>
          </a:p>
          <a:p>
            <a:pPr lvl="1"/>
            <a:r>
              <a:rPr lang="en-US" dirty="0"/>
              <a:t>Under drop down menu, trainee selects Leg muscle group</a:t>
            </a:r>
          </a:p>
          <a:p>
            <a:pPr lvl="1"/>
            <a:r>
              <a:rPr lang="en-US" dirty="0"/>
              <a:t>Trainee navigates to hamstring subset, and selects an exercise that looks appealing.</a:t>
            </a:r>
          </a:p>
          <a:p>
            <a:pPr lvl="1"/>
            <a:r>
              <a:rPr lang="en-US" dirty="0"/>
              <a:t>Alternatively, the user could navigate to the dynamic diagram, or use the search bar feature for the same result.</a:t>
            </a:r>
          </a:p>
          <a:p>
            <a:pPr lvl="1"/>
            <a:r>
              <a:rPr lang="en-US" dirty="0"/>
              <a:t>Trainee performs exercise! Success!</a:t>
            </a:r>
          </a:p>
        </p:txBody>
      </p:sp>
    </p:spTree>
    <p:extLst>
      <p:ext uri="{BB962C8B-B14F-4D97-AF65-F5344CB8AC3E}">
        <p14:creationId xmlns:p14="http://schemas.microsoft.com/office/powerpoint/2010/main" val="209391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8763-E2F1-48ED-9DB6-781BACF3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F86B-4DE2-454A-B8F6-640E0ECDA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Trainer wants to assign an exercise that will help a client rehabilitate a strained rotator cuff.</a:t>
            </a:r>
          </a:p>
          <a:p>
            <a:pPr lvl="1"/>
            <a:r>
              <a:rPr lang="en-US" dirty="0"/>
              <a:t>Trainer logs into </a:t>
            </a:r>
            <a:r>
              <a:rPr lang="en-US" dirty="0" err="1"/>
              <a:t>Yognatomy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Trainer selects Client view from page header, which returns a new view that has a list of all the clients belonging to the Trainer.</a:t>
            </a:r>
          </a:p>
          <a:p>
            <a:pPr lvl="1"/>
            <a:r>
              <a:rPr lang="en-US" dirty="0"/>
              <a:t>Trainer hovers over client, and selects the ‘Assign’ function (button).</a:t>
            </a:r>
          </a:p>
          <a:p>
            <a:pPr lvl="1"/>
            <a:r>
              <a:rPr lang="en-US" dirty="0"/>
              <a:t>This redirects to the search feature, the Trainer enters “Shoulders”</a:t>
            </a:r>
          </a:p>
          <a:p>
            <a:pPr lvl="1"/>
            <a:r>
              <a:rPr lang="en-US" dirty="0"/>
              <a:t>The shoulder muscle group search is returned, the trainer selects the exercise to the client, who receives notification upon their next login.</a:t>
            </a:r>
          </a:p>
        </p:txBody>
      </p:sp>
    </p:spTree>
    <p:extLst>
      <p:ext uri="{BB962C8B-B14F-4D97-AF65-F5344CB8AC3E}">
        <p14:creationId xmlns:p14="http://schemas.microsoft.com/office/powerpoint/2010/main" val="274679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91F9C5-EEB9-466C-AC95-E571F941A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934" y="1152983"/>
            <a:ext cx="6300131" cy="5566095"/>
          </a:xfrm>
          <a:effectLst>
            <a:softEdge rad="63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E028D-94C0-46B1-831A-2E827982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50598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AECA-B830-474F-B78C-FCAC9489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Yognatomy</a:t>
            </a:r>
            <a:r>
              <a:rPr lang="en-US" dirty="0"/>
              <a:t> Interact With the User?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52B4-0226-40C8-B643-ADF7164C7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very first screen that the user will interact with will be nearly blank, save for the logo and a box which asks, “What hurts today?”</a:t>
            </a:r>
          </a:p>
          <a:p>
            <a:pPr lvl="1"/>
            <a:r>
              <a:rPr lang="en-US" dirty="0"/>
              <a:t>The user selects a muscle group from a wheel selector (I don’t know what they’re formally called, you know the one) and that brings them to a list of effective poses.</a:t>
            </a:r>
          </a:p>
          <a:p>
            <a:pPr lvl="1"/>
            <a:r>
              <a:rPr lang="en-US" dirty="0"/>
              <a:t>Users are then free to traverse the </a:t>
            </a:r>
            <a:r>
              <a:rPr lang="en-US" dirty="0" err="1"/>
              <a:t>wikia</a:t>
            </a:r>
            <a:r>
              <a:rPr lang="en-US" dirty="0"/>
              <a:t> style pages, the muscle chains, or use a search function to find what they’re looking for on their own.</a:t>
            </a:r>
          </a:p>
          <a:p>
            <a:pPr lvl="1"/>
            <a:r>
              <a:rPr lang="en-US" dirty="0"/>
              <a:t>In the base version, all the app outputs to the user is information. </a:t>
            </a:r>
          </a:p>
        </p:txBody>
      </p:sp>
    </p:spTree>
    <p:extLst>
      <p:ext uri="{BB962C8B-B14F-4D97-AF65-F5344CB8AC3E}">
        <p14:creationId xmlns:p14="http://schemas.microsoft.com/office/powerpoint/2010/main" val="1272082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237</TotalTime>
  <Words>1252</Words>
  <Application>Microsoft Office PowerPoint</Application>
  <PresentationFormat>Widescreen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YogNatomy</vt:lpstr>
      <vt:lpstr>Agenda</vt:lpstr>
      <vt:lpstr>So, what is YogNatomy?</vt:lpstr>
      <vt:lpstr>Objectives of YogNatomy</vt:lpstr>
      <vt:lpstr>User Stories</vt:lpstr>
      <vt:lpstr>Trainee Use Case</vt:lpstr>
      <vt:lpstr>Trainer Use Case</vt:lpstr>
      <vt:lpstr>Use Case Diagram</vt:lpstr>
      <vt:lpstr>How Does Yognatomy Interact With the User?</vt:lpstr>
      <vt:lpstr>What are the inputs and outputs?</vt:lpstr>
      <vt:lpstr>GUI Sketch V1 </vt:lpstr>
      <vt:lpstr>GUI Landing Page V2</vt:lpstr>
      <vt:lpstr>Pose Information Page </vt:lpstr>
      <vt:lpstr>User Registration Interface </vt:lpstr>
      <vt:lpstr>Entity Relationship Diagram (ERD)</vt:lpstr>
      <vt:lpstr>Database Design</vt:lpstr>
      <vt:lpstr>Software Requirements</vt:lpstr>
      <vt:lpstr>Test Cases</vt:lpstr>
      <vt:lpstr>Planned Features</vt:lpstr>
      <vt:lpstr>In 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YogNatomy</dc:title>
  <dc:creator>Cade Dillon</dc:creator>
  <cp:lastModifiedBy>Cade Dillon</cp:lastModifiedBy>
  <cp:revision>28</cp:revision>
  <dcterms:created xsi:type="dcterms:W3CDTF">2018-08-27T02:36:03Z</dcterms:created>
  <dcterms:modified xsi:type="dcterms:W3CDTF">2018-10-01T01:08:11Z</dcterms:modified>
</cp:coreProperties>
</file>