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D908-79D7-45B6-BBE4-91697D87A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2A3D9-BBE7-4D8F-BBC6-0737A0A9D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1E861-3039-4C28-AFF6-C3BF412DC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65B-80FE-4744-89EC-1EFDBB755937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0C6D-A385-4704-91AB-0CFA361F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0C3D5-FCD3-442E-8F27-3DC8C6439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BBE7-24F7-4F1A-B891-5A8F2AAD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1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1947-8230-429E-A721-A270C37E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B3D13-EBD7-499D-A025-EE4067421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DE0B8-8D00-49F7-A703-37D11383F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65B-80FE-4744-89EC-1EFDBB755937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29AB6-B5BF-4339-9B06-1A31A696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764FD-5E48-422D-A196-85818566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BBE7-24F7-4F1A-B891-5A8F2AAD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8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0E7FEA-E72A-4693-B1A5-88596C3BD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0DE98-2FD9-467C-A103-18FD51449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5F696-1FC8-4831-A6DE-EAA83C05F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65B-80FE-4744-89EC-1EFDBB755937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86BE1-72C0-4173-A515-CD5A77FF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A4220-F4B2-4AFB-8561-DE3369FE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BBE7-24F7-4F1A-B891-5A8F2AAD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B81C-1F13-4339-8BAF-FB3CFAFF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21574-4928-4CD1-B657-1D5A52F42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D7AF4-359D-4BA5-9810-AB503E1D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65B-80FE-4744-89EC-1EFDBB755937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BF932-1FAC-4289-A3E1-D2B6EE3F9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E055D-D7BA-434B-943E-52B45D3E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BBE7-24F7-4F1A-B891-5A8F2AAD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7CE9-8094-4501-B3B9-932398703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E6E7E-1754-45C1-A521-2607BADE0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4DF39-E881-4A35-A016-0077828D7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65B-80FE-4744-89EC-1EFDBB755937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26A82-3BEA-4637-95AB-C9081B39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64E91-8E79-4F73-95B1-22820568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BBE7-24F7-4F1A-B891-5A8F2AAD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7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5BF5-35C9-422A-A602-76E78A1AC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D2982-0198-4731-8E9D-08FD53504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69342-BCE2-43CF-B42A-A9FAC47CA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C1E4B-CDF6-4CAF-813C-621901F2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65B-80FE-4744-89EC-1EFDBB755937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078EF-4FB1-4CDF-9501-B535853B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A2633-C4DF-4CCD-A871-AE652A7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BBE7-24F7-4F1A-B891-5A8F2AAD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9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9E34-0E4B-4150-BA95-64E6D82F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3B3E4-2DBC-41E8-AD43-C513995A7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E8AF5-C500-45D7-84F3-F7C4CDA07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BF30A-E2B7-4458-97E5-C48CA68A1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510976-BB8C-4B12-A59A-7B56F45DF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4BA70-791C-43FE-A830-C69662939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65B-80FE-4744-89EC-1EFDBB755937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5276EB-4781-4723-8616-6B1117D3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42CE0-A4D8-40AA-A14E-907CFAB4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BBE7-24F7-4F1A-B891-5A8F2AAD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0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2C88-EAFB-40A0-BCE9-FF200926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479EB-370E-4A7D-AA72-518A457A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65B-80FE-4744-89EC-1EFDBB755937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0AE3D-5DD4-4351-922D-0F7E03F6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6B456-F2A9-4383-9148-1A510F7D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BBE7-24F7-4F1A-B891-5A8F2AAD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0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86C843-CA86-401A-8B5F-6BE76587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65B-80FE-4744-89EC-1EFDBB755937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15A41-7AB6-4CB5-8CFB-90AAEB17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3D55B-7EB7-4FE4-96E7-E0B103E6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BBE7-24F7-4F1A-B891-5A8F2AAD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2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606F-5E94-4003-BF7B-536F0C32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7981B-81BF-4A0E-A965-B74AEB32D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16C4A-7EC1-4E62-AB9E-365B09224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5A797-7530-48EF-92E8-6A8A509AA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65B-80FE-4744-89EC-1EFDBB755937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43268-F262-4157-92C6-2415E4441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6CB48-7CF0-4882-9EB3-382E948E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BBE7-24F7-4F1A-B891-5A8F2AAD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3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F277-258D-4ABA-8BE4-98942AAC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9740DF-C75D-4133-9B76-F4FF7D6AA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4C875-885B-499F-A431-9EBA8D3AF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5C7A4-227D-4279-92AD-DAC4F59E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65B-80FE-4744-89EC-1EFDBB755937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12464-9915-4F64-B2D1-35815FB4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E8A22-F27B-4A16-87A1-E1765FCA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BBE7-24F7-4F1A-B891-5A8F2AAD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2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78659-2034-478A-929C-DCDF68793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61E6F-9752-4413-B0B4-C018DBDE9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16B53-7601-4A70-96B8-6BA784B3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D665B-80FE-4744-89EC-1EFDBB755937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E29C5-AE8F-47F1-8DE7-DEAECB0B2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AC03D-3101-4A12-B5EE-928AE35E5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FBBE7-24F7-4F1A-B891-5A8F2AAD3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5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75959-A61C-4290-9695-6F6A5072AF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Cade’s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9C4A5-88CF-43B3-98DD-29490F762C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1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5AAD-752E-42D8-A8E8-4DDF32A4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3632E-895F-4008-8348-D6EE1FBFB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03276" cy="4344357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 1: What are the top 5 highest-sentencing offenses in Texas?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-find the average sentence in years for all offense categories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-display results in a data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 and the top 5 in a bar graph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 2: How does murder-sentencing around the major Texas cities compare to murder-sentencing in Texas as a whole?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-look at murder sentencing in 5 Texas counties containing major cities (Harris, Dallas, 	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Terrant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	Bexar, Travis)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-obtain total count of murder offenses per county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-compare each county’s average murder sentence with Texas state average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9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F2AE-0AC0-4BDD-938D-05AE3CE7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Final Data Frame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773ADBE3-B5EF-4F5D-B306-E2102D2E3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81" y="1690688"/>
            <a:ext cx="352487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6D4585-E286-4E35-8968-DD20EB841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575" y="2152650"/>
            <a:ext cx="3714750" cy="3889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9BF966-A870-4646-B34E-07EBB6B5A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325" y="2152650"/>
            <a:ext cx="3668049" cy="388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0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51D77-8FA0-4F37-BA7C-90DE6509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Part 1: Top 5 Highest-Sentencing Offenses in Texas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949E55F0-5D50-438F-BD53-51314D190A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08699"/>
            <a:ext cx="10515599" cy="4500979"/>
          </a:xfrm>
        </p:spPr>
      </p:pic>
    </p:spTree>
    <p:extLst>
      <p:ext uri="{BB962C8B-B14F-4D97-AF65-F5344CB8AC3E}">
        <p14:creationId xmlns:p14="http://schemas.microsoft.com/office/powerpoint/2010/main" val="241912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F604-B8E0-4385-870D-A38E59A6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Major County Data Frames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6B4C21-E822-46FB-B126-3F11727F76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0526" y="2232775"/>
            <a:ext cx="3019425" cy="426009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16BBDC-2072-4200-94FA-EFB643462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0" y="2232775"/>
            <a:ext cx="3533775" cy="42600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7D3E83-02F8-4325-91A7-693B86478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024" y="2181599"/>
            <a:ext cx="35718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65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19B368-A69B-4FA3-BD82-F5E5D2CBF1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85687" y="1825625"/>
            <a:ext cx="3543775" cy="435133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D5664C-9368-425D-AC1F-1532AC759C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91350" y="1829594"/>
            <a:ext cx="3543300" cy="4343400"/>
          </a:xfrm>
        </p:spPr>
      </p:pic>
    </p:spTree>
    <p:extLst>
      <p:ext uri="{BB962C8B-B14F-4D97-AF65-F5344CB8AC3E}">
        <p14:creationId xmlns:p14="http://schemas.microsoft.com/office/powerpoint/2010/main" val="171719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21F6-87F1-4BF0-958A-35F30E5C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Murder Sentencing Averages (Major Counties vs. Texas)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B2180C4-18D2-4534-8962-98E782632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196744" cy="5029708"/>
          </a:xfrm>
        </p:spPr>
      </p:pic>
    </p:spTree>
    <p:extLst>
      <p:ext uri="{BB962C8B-B14F-4D97-AF65-F5344CB8AC3E}">
        <p14:creationId xmlns:p14="http://schemas.microsoft.com/office/powerpoint/2010/main" val="2653146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149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Cade’s Results</vt:lpstr>
      <vt:lpstr>Questions and Objectives</vt:lpstr>
      <vt:lpstr>Part 1: Final Data Frame</vt:lpstr>
      <vt:lpstr>Part 1: Top 5 Highest-Sentencing Offenses in Texas</vt:lpstr>
      <vt:lpstr>Part 2: Major County Data Frames</vt:lpstr>
      <vt:lpstr>PowerPoint Presentation</vt:lpstr>
      <vt:lpstr>Part 2: Murder Sentencing Averages (Major Counties vs. Texas)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Cade’s Results</dc:title>
  <dc:creator>Cade Culver</dc:creator>
  <cp:lastModifiedBy>Cade Culver</cp:lastModifiedBy>
  <cp:revision>9</cp:revision>
  <dcterms:created xsi:type="dcterms:W3CDTF">2021-01-01T23:24:53Z</dcterms:created>
  <dcterms:modified xsi:type="dcterms:W3CDTF">2021-01-02T00:24:16Z</dcterms:modified>
</cp:coreProperties>
</file>