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6ff0e21df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6ff0e21df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6ff0e21df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6ff0e21df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6ff0e21df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6ff0e21df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6ff0e21df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6ff0e21df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6ff0e21df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6ff0e21df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6ff0e21df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6ff0e21df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binduvr/pro-mma-fighters" TargetMode="External"/><Relationship Id="rId4" Type="http://schemas.openxmlformats.org/officeDocument/2006/relationships/hyperlink" Target="https://www.kaggle.com/datasets/rajeevw/ufc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UFC Fight Prediction Model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 Kalander, Charles Lash, Joey Riley, Kohle Simmons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398650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Can UFC Fights Be Predicted?</a:t>
            </a:r>
            <a:endParaRPr b="1" sz="3500">
              <a:solidFill>
                <a:schemeClr val="lt1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450" y="515700"/>
            <a:ext cx="2082175" cy="16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450" y="2977125"/>
            <a:ext cx="2082175" cy="16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25" y="2977125"/>
            <a:ext cx="2082175" cy="16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25" y="515700"/>
            <a:ext cx="2082175" cy="1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25" y="191500"/>
            <a:ext cx="8762400" cy="4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>
            <a:off x="688275" y="769675"/>
            <a:ext cx="7770900" cy="24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UFC?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Fans Of The Sport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An MMA Fight Be Predicted?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Factors Are Correlated To Winning?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Data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data we gathered came from kaggle.com, including statistics from the fighters: previous fights, physical build, age, </a:t>
            </a:r>
            <a:r>
              <a:rPr lang="en" sz="1500"/>
              <a:t>location</a:t>
            </a:r>
            <a:r>
              <a:rPr lang="en" sz="1500"/>
              <a:t>, and training camps.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https://www.kaggle.com/datasets/binduvr/pro-mma-fighters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https://www.kaggle.com/datasets/rajeevw/ufcdata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Questions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The Peak Age For A Fighter?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Much Damage is Too Much?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A Specific Martial Art Reign Supreme?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Where In The World Are The Best Fighters?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Which Fight Camps Produces The Best Fighters?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Exploration</a:t>
            </a:r>
            <a:r>
              <a:rPr lang="en"/>
              <a:t> 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