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9" r:id="rId5"/>
    <p:sldId id="260" r:id="rId6"/>
    <p:sldId id="263" r:id="rId7"/>
    <p:sldId id="264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A7FF"/>
    <a:srgbClr val="24A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22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6" y="2145734"/>
            <a:ext cx="33813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WELCOME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8626" y="2810812"/>
            <a:ext cx="3381375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428626" y="2676173"/>
            <a:ext cx="3383972" cy="43200"/>
            <a:chOff x="428625" y="3767667"/>
            <a:chExt cx="3263900" cy="69400"/>
          </a:xfrm>
        </p:grpSpPr>
        <p:sp>
          <p:nvSpPr>
            <p:cNvPr id="2" name="Rectangle 1"/>
            <p:cNvSpPr/>
            <p:nvPr userDrawn="1"/>
          </p:nvSpPr>
          <p:spPr>
            <a:xfrm>
              <a:off x="428625" y="3767667"/>
              <a:ext cx="815975" cy="6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244600" y="3767667"/>
              <a:ext cx="815975" cy="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060575" y="3767667"/>
              <a:ext cx="815975" cy="6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876550" y="3767667"/>
              <a:ext cx="815975" cy="6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2" y="3141787"/>
            <a:ext cx="3366029" cy="188738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3303410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xmlns:p14="http://schemas.microsoft.com/office/powerpoint/2010/main"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xmlns:p14="http://schemas.microsoft.com/office/powerpoint/2010/main"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ag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324580"/>
            <a:ext cx="82296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827103"/>
            <a:ext cx="82296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533747"/>
            <a:ext cx="9144000" cy="370881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2" y="5539545"/>
            <a:ext cx="823012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3428245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xmlns:p14="http://schemas.microsoft.com/office/powerpoint/2010/main"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xmlns:p14="http://schemas.microsoft.com/office/powerpoint/2010/main"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5" Type="http://schemas.openxmlformats.org/officeDocument/2006/relationships/image" Target="../media/image20.jp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jpg"/><Relationship Id="rId3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Leap Control for Google Maps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JAVIER MANTILLA</a:t>
            </a:r>
          </a:p>
          <a:p>
            <a:r>
              <a:rPr lang="en-US" sz="2800" dirty="0" smtClean="0"/>
              <a:t>G00329649</a:t>
            </a:r>
            <a:endParaRPr lang="en-US" sz="2800" dirty="0"/>
          </a:p>
        </p:txBody>
      </p:sp>
      <p:pic>
        <p:nvPicPr>
          <p:cNvPr id="4" name="Picture 2" descr="Image result for gmit logo">
            <a:extLst>
              <a:ext uri="{FF2B5EF4-FFF2-40B4-BE49-F238E27FC236}">
                <a16:creationId xmlns:a16="http://schemas.microsoft.com/office/drawing/2014/main" xmlns="" id="{D835710D-1EF8-42EF-BB8D-5D1210EC1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660" y="5904533"/>
            <a:ext cx="1688037" cy="529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41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PROJECT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 rot="20936744">
            <a:off x="2856479" y="1092161"/>
            <a:ext cx="6766362" cy="1361074"/>
          </a:xfrm>
          <a:custGeom>
            <a:avLst/>
            <a:gdLst>
              <a:gd name="connsiteX0" fmla="*/ 4436533 w 4436533"/>
              <a:gd name="connsiteY0" fmla="*/ 164697 h 1756908"/>
              <a:gd name="connsiteX1" fmla="*/ 2302933 w 4436533"/>
              <a:gd name="connsiteY1" fmla="*/ 350964 h 1756908"/>
              <a:gd name="connsiteX2" fmla="*/ 3132667 w 4436533"/>
              <a:gd name="connsiteY2" fmla="*/ 1756430 h 1756908"/>
              <a:gd name="connsiteX3" fmla="*/ 3623733 w 4436533"/>
              <a:gd name="connsiteY3" fmla="*/ 503364 h 1756908"/>
              <a:gd name="connsiteX4" fmla="*/ 1405467 w 4436533"/>
              <a:gd name="connsiteY4" fmla="*/ 46164 h 1756908"/>
              <a:gd name="connsiteX5" fmla="*/ 0 w 4436533"/>
              <a:gd name="connsiteY5" fmla="*/ 1536297 h 1756908"/>
              <a:gd name="connsiteX0" fmla="*/ 4436533 w 4436533"/>
              <a:gd name="connsiteY0" fmla="*/ 260722 h 1853405"/>
              <a:gd name="connsiteX1" fmla="*/ 2302933 w 4436533"/>
              <a:gd name="connsiteY1" fmla="*/ 446989 h 1853405"/>
              <a:gd name="connsiteX2" fmla="*/ 3132667 w 4436533"/>
              <a:gd name="connsiteY2" fmla="*/ 1852455 h 1853405"/>
              <a:gd name="connsiteX3" fmla="*/ 3623733 w 4436533"/>
              <a:gd name="connsiteY3" fmla="*/ 599389 h 1853405"/>
              <a:gd name="connsiteX4" fmla="*/ 1405467 w 4436533"/>
              <a:gd name="connsiteY4" fmla="*/ 142189 h 1853405"/>
              <a:gd name="connsiteX5" fmla="*/ 0 w 4436533"/>
              <a:gd name="connsiteY5" fmla="*/ 1632322 h 1853405"/>
              <a:gd name="connsiteX0" fmla="*/ 4436533 w 4436533"/>
              <a:gd name="connsiteY0" fmla="*/ 260722 h 1852567"/>
              <a:gd name="connsiteX1" fmla="*/ 2302933 w 4436533"/>
              <a:gd name="connsiteY1" fmla="*/ 446989 h 1852567"/>
              <a:gd name="connsiteX2" fmla="*/ 3132667 w 4436533"/>
              <a:gd name="connsiteY2" fmla="*/ 1852455 h 1852567"/>
              <a:gd name="connsiteX3" fmla="*/ 3623733 w 4436533"/>
              <a:gd name="connsiteY3" fmla="*/ 599389 h 1852567"/>
              <a:gd name="connsiteX4" fmla="*/ 1405467 w 4436533"/>
              <a:gd name="connsiteY4" fmla="*/ 142189 h 1852567"/>
              <a:gd name="connsiteX5" fmla="*/ 0 w 4436533"/>
              <a:gd name="connsiteY5" fmla="*/ 1632322 h 1852567"/>
              <a:gd name="connsiteX0" fmla="*/ 4436533 w 4436533"/>
              <a:gd name="connsiteY0" fmla="*/ 260722 h 1852461"/>
              <a:gd name="connsiteX1" fmla="*/ 2540000 w 4436533"/>
              <a:gd name="connsiteY1" fmla="*/ 616323 h 1852461"/>
              <a:gd name="connsiteX2" fmla="*/ 3132667 w 4436533"/>
              <a:gd name="connsiteY2" fmla="*/ 1852455 h 1852461"/>
              <a:gd name="connsiteX3" fmla="*/ 3623733 w 4436533"/>
              <a:gd name="connsiteY3" fmla="*/ 599389 h 1852461"/>
              <a:gd name="connsiteX4" fmla="*/ 1405467 w 4436533"/>
              <a:gd name="connsiteY4" fmla="*/ 142189 h 1852461"/>
              <a:gd name="connsiteX5" fmla="*/ 0 w 4436533"/>
              <a:gd name="connsiteY5" fmla="*/ 1632322 h 1852461"/>
              <a:gd name="connsiteX0" fmla="*/ 4436533 w 4436533"/>
              <a:gd name="connsiteY0" fmla="*/ 260722 h 1852464"/>
              <a:gd name="connsiteX1" fmla="*/ 2540000 w 4436533"/>
              <a:gd name="connsiteY1" fmla="*/ 616323 h 1852464"/>
              <a:gd name="connsiteX2" fmla="*/ 3132667 w 4436533"/>
              <a:gd name="connsiteY2" fmla="*/ 1852455 h 1852464"/>
              <a:gd name="connsiteX3" fmla="*/ 3623733 w 4436533"/>
              <a:gd name="connsiteY3" fmla="*/ 599389 h 1852464"/>
              <a:gd name="connsiteX4" fmla="*/ 1405467 w 4436533"/>
              <a:gd name="connsiteY4" fmla="*/ 142189 h 1852464"/>
              <a:gd name="connsiteX5" fmla="*/ 0 w 4436533"/>
              <a:gd name="connsiteY5" fmla="*/ 1632322 h 185246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3031066 w 3031066"/>
              <a:gd name="connsiteY0" fmla="*/ 160324 h 1419470"/>
              <a:gd name="connsiteX1" fmla="*/ 1134533 w 3031066"/>
              <a:gd name="connsiteY1" fmla="*/ 515925 h 1419470"/>
              <a:gd name="connsiteX2" fmla="*/ 1591733 w 3031066"/>
              <a:gd name="connsiteY2" fmla="*/ 1413391 h 1419470"/>
              <a:gd name="connsiteX3" fmla="*/ 2218266 w 3031066"/>
              <a:gd name="connsiteY3" fmla="*/ 498991 h 1419470"/>
              <a:gd name="connsiteX4" fmla="*/ 0 w 3031066"/>
              <a:gd name="connsiteY4" fmla="*/ 41791 h 1419470"/>
              <a:gd name="connsiteX0" fmla="*/ 4199466 w 4199466"/>
              <a:gd name="connsiteY0" fmla="*/ 5331 h 1264150"/>
              <a:gd name="connsiteX1" fmla="*/ 2302933 w 4199466"/>
              <a:gd name="connsiteY1" fmla="*/ 360932 h 1264150"/>
              <a:gd name="connsiteX2" fmla="*/ 2760133 w 4199466"/>
              <a:gd name="connsiteY2" fmla="*/ 1258398 h 1264150"/>
              <a:gd name="connsiteX3" fmla="*/ 3386666 w 4199466"/>
              <a:gd name="connsiteY3" fmla="*/ 343998 h 1264150"/>
              <a:gd name="connsiteX4" fmla="*/ 0 w 4199466"/>
              <a:gd name="connsiteY4" fmla="*/ 174664 h 1264150"/>
              <a:gd name="connsiteX0" fmla="*/ 4199466 w 4199466"/>
              <a:gd name="connsiteY0" fmla="*/ 272347 h 1531166"/>
              <a:gd name="connsiteX1" fmla="*/ 2302933 w 4199466"/>
              <a:gd name="connsiteY1" fmla="*/ 627948 h 1531166"/>
              <a:gd name="connsiteX2" fmla="*/ 2760133 w 4199466"/>
              <a:gd name="connsiteY2" fmla="*/ 1525414 h 1531166"/>
              <a:gd name="connsiteX3" fmla="*/ 3386666 w 4199466"/>
              <a:gd name="connsiteY3" fmla="*/ 611014 h 1531166"/>
              <a:gd name="connsiteX4" fmla="*/ 0 w 4199466"/>
              <a:gd name="connsiteY4" fmla="*/ 441680 h 1531166"/>
              <a:gd name="connsiteX0" fmla="*/ 4199466 w 4199466"/>
              <a:gd name="connsiteY0" fmla="*/ 340911 h 1602433"/>
              <a:gd name="connsiteX1" fmla="*/ 2302933 w 4199466"/>
              <a:gd name="connsiteY1" fmla="*/ 696512 h 1602433"/>
              <a:gd name="connsiteX2" fmla="*/ 2760133 w 4199466"/>
              <a:gd name="connsiteY2" fmla="*/ 1593978 h 1602433"/>
              <a:gd name="connsiteX3" fmla="*/ 3386666 w 4199466"/>
              <a:gd name="connsiteY3" fmla="*/ 679578 h 1602433"/>
              <a:gd name="connsiteX4" fmla="*/ 0 w 4199466"/>
              <a:gd name="connsiteY4" fmla="*/ 510244 h 1602433"/>
              <a:gd name="connsiteX0" fmla="*/ 4199466 w 4199466"/>
              <a:gd name="connsiteY0" fmla="*/ 320417 h 1573620"/>
              <a:gd name="connsiteX1" fmla="*/ 2302933 w 4199466"/>
              <a:gd name="connsiteY1" fmla="*/ 676018 h 1573620"/>
              <a:gd name="connsiteX2" fmla="*/ 2760133 w 4199466"/>
              <a:gd name="connsiteY2" fmla="*/ 1573484 h 1573620"/>
              <a:gd name="connsiteX3" fmla="*/ 3183466 w 4199466"/>
              <a:gd name="connsiteY3" fmla="*/ 726817 h 1573620"/>
              <a:gd name="connsiteX4" fmla="*/ 0 w 4199466"/>
              <a:gd name="connsiteY4" fmla="*/ 489750 h 1573620"/>
              <a:gd name="connsiteX0" fmla="*/ 4199466 w 4199466"/>
              <a:gd name="connsiteY0" fmla="*/ 320417 h 1573493"/>
              <a:gd name="connsiteX1" fmla="*/ 2048933 w 4199466"/>
              <a:gd name="connsiteY1" fmla="*/ 743751 h 1573493"/>
              <a:gd name="connsiteX2" fmla="*/ 2760133 w 4199466"/>
              <a:gd name="connsiteY2" fmla="*/ 1573484 h 1573493"/>
              <a:gd name="connsiteX3" fmla="*/ 3183466 w 4199466"/>
              <a:gd name="connsiteY3" fmla="*/ 726817 h 1573493"/>
              <a:gd name="connsiteX4" fmla="*/ 0 w 4199466"/>
              <a:gd name="connsiteY4" fmla="*/ 489750 h 1573493"/>
              <a:gd name="connsiteX0" fmla="*/ 4199466 w 4199466"/>
              <a:gd name="connsiteY0" fmla="*/ 320417 h 1573522"/>
              <a:gd name="connsiteX1" fmla="*/ 2048933 w 4199466"/>
              <a:gd name="connsiteY1" fmla="*/ 743751 h 1573522"/>
              <a:gd name="connsiteX2" fmla="*/ 2760133 w 4199466"/>
              <a:gd name="connsiteY2" fmla="*/ 1573484 h 1573522"/>
              <a:gd name="connsiteX3" fmla="*/ 3183466 w 4199466"/>
              <a:gd name="connsiteY3" fmla="*/ 726817 h 1573522"/>
              <a:gd name="connsiteX4" fmla="*/ 0 w 4199466"/>
              <a:gd name="connsiteY4" fmla="*/ 489750 h 1573522"/>
              <a:gd name="connsiteX0" fmla="*/ 4199466 w 4199466"/>
              <a:gd name="connsiteY0" fmla="*/ 254880 h 1474089"/>
              <a:gd name="connsiteX1" fmla="*/ 2048933 w 4199466"/>
              <a:gd name="connsiteY1" fmla="*/ 678214 h 1474089"/>
              <a:gd name="connsiteX2" fmla="*/ 2675467 w 4199466"/>
              <a:gd name="connsiteY2" fmla="*/ 1474080 h 1474089"/>
              <a:gd name="connsiteX3" fmla="*/ 3183466 w 4199466"/>
              <a:gd name="connsiteY3" fmla="*/ 661280 h 1474089"/>
              <a:gd name="connsiteX4" fmla="*/ 0 w 4199466"/>
              <a:gd name="connsiteY4" fmla="*/ 424213 h 1474089"/>
              <a:gd name="connsiteX0" fmla="*/ 4199466 w 4199466"/>
              <a:gd name="connsiteY0" fmla="*/ 254880 h 1476478"/>
              <a:gd name="connsiteX1" fmla="*/ 2048933 w 4199466"/>
              <a:gd name="connsiteY1" fmla="*/ 678214 h 1476478"/>
              <a:gd name="connsiteX2" fmla="*/ 2675467 w 4199466"/>
              <a:gd name="connsiteY2" fmla="*/ 1474080 h 1476478"/>
              <a:gd name="connsiteX3" fmla="*/ 3183466 w 4199466"/>
              <a:gd name="connsiteY3" fmla="*/ 661280 h 1476478"/>
              <a:gd name="connsiteX4" fmla="*/ 0 w 4199466"/>
              <a:gd name="connsiteY4" fmla="*/ 424213 h 1476478"/>
              <a:gd name="connsiteX0" fmla="*/ 4199466 w 4199466"/>
              <a:gd name="connsiteY0" fmla="*/ 279753 h 1501814"/>
              <a:gd name="connsiteX1" fmla="*/ 2048933 w 4199466"/>
              <a:gd name="connsiteY1" fmla="*/ 703087 h 1501814"/>
              <a:gd name="connsiteX2" fmla="*/ 2675467 w 4199466"/>
              <a:gd name="connsiteY2" fmla="*/ 1498953 h 1501814"/>
              <a:gd name="connsiteX3" fmla="*/ 3183466 w 4199466"/>
              <a:gd name="connsiteY3" fmla="*/ 686153 h 1501814"/>
              <a:gd name="connsiteX4" fmla="*/ 0 w 4199466"/>
              <a:gd name="connsiteY4" fmla="*/ 449086 h 1501814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376915 h 1596472"/>
              <a:gd name="connsiteX1" fmla="*/ 2099733 w 4199466"/>
              <a:gd name="connsiteY1" fmla="*/ 732516 h 1596472"/>
              <a:gd name="connsiteX2" fmla="*/ 2675467 w 4199466"/>
              <a:gd name="connsiteY2" fmla="*/ 1596115 h 1596472"/>
              <a:gd name="connsiteX3" fmla="*/ 3183466 w 4199466"/>
              <a:gd name="connsiteY3" fmla="*/ 783315 h 1596472"/>
              <a:gd name="connsiteX4" fmla="*/ 0 w 4199466"/>
              <a:gd name="connsiteY4" fmla="*/ 546248 h 1596472"/>
              <a:gd name="connsiteX0" fmla="*/ 3544017 w 3544017"/>
              <a:gd name="connsiteY0" fmla="*/ 447473 h 1666760"/>
              <a:gd name="connsiteX1" fmla="*/ 1444284 w 3544017"/>
              <a:gd name="connsiteY1" fmla="*/ 803074 h 1666760"/>
              <a:gd name="connsiteX2" fmla="*/ 2020018 w 3544017"/>
              <a:gd name="connsiteY2" fmla="*/ 1666673 h 1666760"/>
              <a:gd name="connsiteX3" fmla="*/ 2528017 w 3544017"/>
              <a:gd name="connsiteY3" fmla="*/ 853873 h 1666760"/>
              <a:gd name="connsiteX4" fmla="*/ 0 w 3544017"/>
              <a:gd name="connsiteY4" fmla="*/ 382340 h 1666760"/>
              <a:gd name="connsiteX0" fmla="*/ 3544017 w 3544017"/>
              <a:gd name="connsiteY0" fmla="*/ 321471 h 1540758"/>
              <a:gd name="connsiteX1" fmla="*/ 1444284 w 3544017"/>
              <a:gd name="connsiteY1" fmla="*/ 677072 h 1540758"/>
              <a:gd name="connsiteX2" fmla="*/ 2020018 w 3544017"/>
              <a:gd name="connsiteY2" fmla="*/ 1540671 h 1540758"/>
              <a:gd name="connsiteX3" fmla="*/ 2528017 w 3544017"/>
              <a:gd name="connsiteY3" fmla="*/ 727871 h 1540758"/>
              <a:gd name="connsiteX4" fmla="*/ 0 w 3544017"/>
              <a:gd name="connsiteY4" fmla="*/ 256338 h 1540758"/>
              <a:gd name="connsiteX0" fmla="*/ 3544017 w 3544017"/>
              <a:gd name="connsiteY0" fmla="*/ 377302 h 1596681"/>
              <a:gd name="connsiteX1" fmla="*/ 1444284 w 3544017"/>
              <a:gd name="connsiteY1" fmla="*/ 732903 h 1596681"/>
              <a:gd name="connsiteX2" fmla="*/ 2020018 w 3544017"/>
              <a:gd name="connsiteY2" fmla="*/ 1596502 h 1596681"/>
              <a:gd name="connsiteX3" fmla="*/ 2528017 w 3544017"/>
              <a:gd name="connsiteY3" fmla="*/ 783702 h 1596681"/>
              <a:gd name="connsiteX4" fmla="*/ 0 w 3544017"/>
              <a:gd name="connsiteY4" fmla="*/ 312169 h 1596681"/>
              <a:gd name="connsiteX0" fmla="*/ 3544017 w 3544017"/>
              <a:gd name="connsiteY0" fmla="*/ 403902 h 1623404"/>
              <a:gd name="connsiteX1" fmla="*/ 1444284 w 3544017"/>
              <a:gd name="connsiteY1" fmla="*/ 759503 h 1623404"/>
              <a:gd name="connsiteX2" fmla="*/ 2020018 w 3544017"/>
              <a:gd name="connsiteY2" fmla="*/ 1623102 h 1623404"/>
              <a:gd name="connsiteX3" fmla="*/ 2528017 w 3544017"/>
              <a:gd name="connsiteY3" fmla="*/ 810302 h 1623404"/>
              <a:gd name="connsiteX4" fmla="*/ 0 w 3544017"/>
              <a:gd name="connsiteY4" fmla="*/ 338769 h 162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4017" h="1623404">
                <a:moveTo>
                  <a:pt x="3544017" y="403902"/>
                </a:moveTo>
                <a:cubicBezTo>
                  <a:pt x="2585872" y="364391"/>
                  <a:pt x="1749084" y="99103"/>
                  <a:pt x="1444284" y="759503"/>
                </a:cubicBezTo>
                <a:cubicBezTo>
                  <a:pt x="1139484" y="1419903"/>
                  <a:pt x="1839396" y="1614636"/>
                  <a:pt x="2020018" y="1623102"/>
                </a:cubicBezTo>
                <a:cubicBezTo>
                  <a:pt x="2200640" y="1631568"/>
                  <a:pt x="2715067" y="1464599"/>
                  <a:pt x="2528017" y="810302"/>
                </a:cubicBezTo>
                <a:cubicBezTo>
                  <a:pt x="2340967" y="156005"/>
                  <a:pt x="1869835" y="-371234"/>
                  <a:pt x="0" y="338769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9"/>
          <p:cNvSpPr/>
          <p:nvPr/>
        </p:nvSpPr>
        <p:spPr>
          <a:xfrm rot="14421420">
            <a:off x="2655921" y="2130808"/>
            <a:ext cx="228206" cy="257484"/>
          </a:xfrm>
          <a:custGeom>
            <a:avLst/>
            <a:gdLst/>
            <a:ahLst/>
            <a:cxnLst/>
            <a:rect l="l" t="t" r="r" b="b"/>
            <a:pathLst>
              <a:path w="696359" h="1149768">
                <a:moveTo>
                  <a:pt x="355075" y="0"/>
                </a:moveTo>
                <a:lnTo>
                  <a:pt x="696359" y="1105109"/>
                </a:lnTo>
                <a:lnTo>
                  <a:pt x="372008" y="801168"/>
                </a:lnTo>
                <a:lnTo>
                  <a:pt x="0" y="114976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A114B59-59F2-41FE-B868-041F8AD288F3}"/>
              </a:ext>
            </a:extLst>
          </p:cNvPr>
          <p:cNvSpPr txBox="1"/>
          <p:nvPr/>
        </p:nvSpPr>
        <p:spPr>
          <a:xfrm>
            <a:off x="382774" y="6004067"/>
            <a:ext cx="362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 smtClean="0"/>
              <a:t>Leap</a:t>
            </a:r>
            <a:r>
              <a:rPr lang="en-IE" sz="2400" dirty="0" smtClean="0"/>
              <a:t>Map</a:t>
            </a:r>
            <a:endParaRPr lang="en-I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5446555-FC8D-4C4B-BCA5-7EE4C859A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460" y="2435130"/>
            <a:ext cx="3814634" cy="21377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1B412C9-D1F0-4649-8D41-325DB1BBA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648" y="5255571"/>
            <a:ext cx="1552353" cy="1602430"/>
          </a:xfrm>
          <a:prstGeom prst="rect">
            <a:avLst/>
          </a:prstGeom>
        </p:spPr>
      </p:pic>
      <p:pic>
        <p:nvPicPr>
          <p:cNvPr id="3" name="Picture 2" descr="LeapMapScreenSho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2826611"/>
            <a:ext cx="5216007" cy="306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85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</a:t>
            </a:r>
            <a:r>
              <a:rPr lang="en-IE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project allows a user to navigate Google Maps with only hand motions inside a web browser</a:t>
            </a:r>
            <a:r>
              <a:rPr lang="en-US" sz="2400" dirty="0" smtClean="0"/>
              <a:t>.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95916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laptop">
            <a:extLst>
              <a:ext uri="{FF2B5EF4-FFF2-40B4-BE49-F238E27FC236}">
                <a16:creationId xmlns:a16="http://schemas.microsoft.com/office/drawing/2014/main" xmlns="" id="{466E0F90-5E99-4D4E-A5AC-3CEE64470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114" y="2818401"/>
            <a:ext cx="2747689" cy="214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LeapMapScreenSho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664" y="2924111"/>
            <a:ext cx="1882026" cy="1213295"/>
          </a:xfrm>
          <a:prstGeom prst="rect">
            <a:avLst/>
          </a:prstGeom>
        </p:spPr>
      </p:pic>
      <p:pic>
        <p:nvPicPr>
          <p:cNvPr id="27" name="Picture 26" descr="LeapMapScreenSho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66" y="2885717"/>
            <a:ext cx="2926080" cy="175021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" y="827088"/>
            <a:ext cx="5109121" cy="481012"/>
          </a:xfrm>
        </p:spPr>
        <p:txBody>
          <a:bodyPr>
            <a:normAutofit/>
          </a:bodyPr>
          <a:lstStyle/>
          <a:p>
            <a:r>
              <a:rPr lang="en-IE" sz="2000" dirty="0"/>
              <a:t>ARCHITECTURE / TECHNOLOGIES</a:t>
            </a:r>
            <a:endParaRPr lang="en-US" sz="2000" dirty="0"/>
          </a:p>
        </p:txBody>
      </p:sp>
      <p:sp>
        <p:nvSpPr>
          <p:cNvPr id="22" name="Rectangle: Rounded Corners 39">
            <a:extLst>
              <a:ext uri="{FF2B5EF4-FFF2-40B4-BE49-F238E27FC236}">
                <a16:creationId xmlns:a16="http://schemas.microsoft.com/office/drawing/2014/main" xmlns="" id="{B246B760-9077-408A-AA0C-FD59A78E4B1C}"/>
              </a:ext>
            </a:extLst>
          </p:cNvPr>
          <p:cNvSpPr/>
          <p:nvPr/>
        </p:nvSpPr>
        <p:spPr>
          <a:xfrm>
            <a:off x="5334070" y="642422"/>
            <a:ext cx="3583305" cy="134952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15873" cap="flat">
            <a:solidFill>
              <a:srgbClr val="2077A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  <p:sp>
        <p:nvSpPr>
          <p:cNvPr id="23" name="Rectangle: Rounded Corners 8">
            <a:extLst>
              <a:ext uri="{FF2B5EF4-FFF2-40B4-BE49-F238E27FC236}">
                <a16:creationId xmlns:a16="http://schemas.microsoft.com/office/drawing/2014/main" xmlns="" id="{019CB8FD-79DB-46C2-A07F-C7C74420020B}"/>
              </a:ext>
            </a:extLst>
          </p:cNvPr>
          <p:cNvSpPr/>
          <p:nvPr/>
        </p:nvSpPr>
        <p:spPr>
          <a:xfrm>
            <a:off x="148514" y="1732528"/>
            <a:ext cx="3340696" cy="394718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15873" cap="flat">
            <a:solidFill>
              <a:srgbClr val="2077A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36A10776-B939-4F63-9ACA-66E622DBBBCC}"/>
              </a:ext>
            </a:extLst>
          </p:cNvPr>
          <p:cNvSpPr txBox="1"/>
          <p:nvPr/>
        </p:nvSpPr>
        <p:spPr>
          <a:xfrm>
            <a:off x="1237881" y="1309252"/>
            <a:ext cx="1086578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b="0" i="0" u="none" strike="noStrike" kern="1200" cap="none" spc="0" baseline="0" dirty="0">
                <a:solidFill>
                  <a:srgbClr val="000000"/>
                </a:solidFill>
                <a:uFillTx/>
                <a:latin typeface="Tw Cen MT"/>
              </a:rPr>
              <a:t>Front end</a:t>
            </a:r>
          </a:p>
        </p:txBody>
      </p:sp>
      <p:sp>
        <p:nvSpPr>
          <p:cNvPr id="45" name="TextBox 41">
            <a:extLst>
              <a:ext uri="{FF2B5EF4-FFF2-40B4-BE49-F238E27FC236}">
                <a16:creationId xmlns:a16="http://schemas.microsoft.com/office/drawing/2014/main" xmlns="" id="{CAF5D70D-9081-4D11-95AF-7D7BB49AD8E5}"/>
              </a:ext>
            </a:extLst>
          </p:cNvPr>
          <p:cNvSpPr txBox="1"/>
          <p:nvPr/>
        </p:nvSpPr>
        <p:spPr>
          <a:xfrm>
            <a:off x="6688717" y="642422"/>
            <a:ext cx="676168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800" b="0" i="0" u="none" strike="noStrike" kern="1200" cap="none" spc="0" baseline="0" dirty="0">
                <a:solidFill>
                  <a:srgbClr val="000000"/>
                </a:solidFill>
                <a:uFillTx/>
                <a:latin typeface="Tw Cen MT"/>
              </a:rPr>
              <a:t>APIs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5758" y="1926744"/>
            <a:ext cx="3086210" cy="883726"/>
            <a:chOff x="248132" y="4472060"/>
            <a:chExt cx="3086210" cy="883726"/>
          </a:xfrm>
        </p:grpSpPr>
        <p:grpSp>
          <p:nvGrpSpPr>
            <p:cNvPr id="14" name="Group 68">
              <a:extLst>
                <a:ext uri="{FF2B5EF4-FFF2-40B4-BE49-F238E27FC236}">
                  <a16:creationId xmlns:a16="http://schemas.microsoft.com/office/drawing/2014/main" xmlns="" id="{41F348B1-4699-4203-A145-49E5ED344FC9}"/>
                </a:ext>
              </a:extLst>
            </p:cNvPr>
            <p:cNvGrpSpPr/>
            <p:nvPr/>
          </p:nvGrpSpPr>
          <p:grpSpPr>
            <a:xfrm>
              <a:off x="248132" y="4472060"/>
              <a:ext cx="3086210" cy="883726"/>
              <a:chOff x="209114" y="4349910"/>
              <a:chExt cx="4205325" cy="1554461"/>
            </a:xfrm>
            <a:solidFill>
              <a:schemeClr val="bg1">
                <a:lumMod val="95000"/>
              </a:schemeClr>
            </a:solidFill>
          </p:grpSpPr>
          <p:sp>
            <p:nvSpPr>
              <p:cNvPr id="15" name="Rectangle: Rounded Corners 8">
                <a:extLst>
                  <a:ext uri="{FF2B5EF4-FFF2-40B4-BE49-F238E27FC236}">
                    <a16:creationId xmlns:a16="http://schemas.microsoft.com/office/drawing/2014/main" xmlns="" id="{A64AFB0D-72A4-4581-AADD-F7A0DA2E2B23}"/>
                  </a:ext>
                </a:extLst>
              </p:cNvPr>
              <p:cNvSpPr/>
              <p:nvPr/>
            </p:nvSpPr>
            <p:spPr>
              <a:xfrm>
                <a:off x="209114" y="4349910"/>
                <a:ext cx="4205325" cy="1554461"/>
              </a:xfrm>
              <a:custGeom>
                <a:avLst/>
                <a:gdLst>
                  <a:gd name="f0" fmla="val 10800000"/>
                  <a:gd name="f1" fmla="val 5400000"/>
                  <a:gd name="f2" fmla="val 16200000"/>
                  <a:gd name="f3" fmla="val w"/>
                  <a:gd name="f4" fmla="val h"/>
                  <a:gd name="f5" fmla="val ss"/>
                  <a:gd name="f6" fmla="val 0"/>
                  <a:gd name="f7" fmla="*/ 5419351 1 1725033"/>
                  <a:gd name="f8" fmla="val 45"/>
                  <a:gd name="f9" fmla="val 3600"/>
                  <a:gd name="f10" fmla="abs f3"/>
                  <a:gd name="f11" fmla="abs f4"/>
                  <a:gd name="f12" fmla="abs f5"/>
                  <a:gd name="f13" fmla="*/ f7 1 180"/>
                  <a:gd name="f14" fmla="+- 0 0 f1"/>
                  <a:gd name="f15" fmla="+- f6 f9 0"/>
                  <a:gd name="f16" fmla="?: f10 f3 1"/>
                  <a:gd name="f17" fmla="?: f11 f4 1"/>
                  <a:gd name="f18" fmla="?: f12 f5 1"/>
                  <a:gd name="f19" fmla="*/ f8 f13 1"/>
                  <a:gd name="f20" fmla="+- f6 0 f15"/>
                  <a:gd name="f21" fmla="+- f15 0 f6"/>
                  <a:gd name="f22" fmla="*/ f16 1 21600"/>
                  <a:gd name="f23" fmla="*/ f17 1 21600"/>
                  <a:gd name="f24" fmla="*/ 21600 f16 1"/>
                  <a:gd name="f25" fmla="*/ 21600 f17 1"/>
                  <a:gd name="f26" fmla="+- 0 0 f19"/>
                  <a:gd name="f27" fmla="abs f20"/>
                  <a:gd name="f28" fmla="abs f21"/>
                  <a:gd name="f29" fmla="?: f20 f14 f1"/>
                  <a:gd name="f30" fmla="?: f20 f1 f14"/>
                  <a:gd name="f31" fmla="?: f20 f2 f1"/>
                  <a:gd name="f32" fmla="?: f20 f1 f2"/>
                  <a:gd name="f33" fmla="?: f21 f14 f1"/>
                  <a:gd name="f34" fmla="?: f21 f1 f14"/>
                  <a:gd name="f35" fmla="?: f20 0 f0"/>
                  <a:gd name="f36" fmla="?: f20 f0 0"/>
                  <a:gd name="f37" fmla="min f23 f22"/>
                  <a:gd name="f38" fmla="*/ f24 1 f18"/>
                  <a:gd name="f39" fmla="*/ f25 1 f18"/>
                  <a:gd name="f40" fmla="*/ f26 f0 1"/>
                  <a:gd name="f41" fmla="?: f20 f32 f31"/>
                  <a:gd name="f42" fmla="?: f20 f31 f32"/>
                  <a:gd name="f43" fmla="?: f21 f30 f29"/>
                  <a:gd name="f44" fmla="val f38"/>
                  <a:gd name="f45" fmla="val f39"/>
                  <a:gd name="f46" fmla="*/ f40 1 f7"/>
                  <a:gd name="f47" fmla="?: f21 f42 f41"/>
                  <a:gd name="f48" fmla="*/ f15 f37 1"/>
                  <a:gd name="f49" fmla="*/ f6 f37 1"/>
                  <a:gd name="f50" fmla="*/ f27 f37 1"/>
                  <a:gd name="f51" fmla="*/ f28 f37 1"/>
                  <a:gd name="f52" fmla="+- f45 0 f9"/>
                  <a:gd name="f53" fmla="+- f44 0 f9"/>
                  <a:gd name="f54" fmla="+- f46 0 f1"/>
                  <a:gd name="f55" fmla="*/ f45 f37 1"/>
                  <a:gd name="f56" fmla="*/ f44 f37 1"/>
                  <a:gd name="f57" fmla="+- f45 0 f52"/>
                  <a:gd name="f58" fmla="+- f44 0 f53"/>
                  <a:gd name="f59" fmla="+- f52 0 f45"/>
                  <a:gd name="f60" fmla="+- f53 0 f44"/>
                  <a:gd name="f61" fmla="+- f54 f1 0"/>
                  <a:gd name="f62" fmla="*/ f52 f37 1"/>
                  <a:gd name="f63" fmla="*/ f53 f37 1"/>
                  <a:gd name="f64" fmla="abs f57"/>
                  <a:gd name="f65" fmla="?: f57 0 f0"/>
                  <a:gd name="f66" fmla="?: f57 f0 0"/>
                  <a:gd name="f67" fmla="?: f57 f33 f34"/>
                  <a:gd name="f68" fmla="abs f58"/>
                  <a:gd name="f69" fmla="abs f59"/>
                  <a:gd name="f70" fmla="?: f58 f14 f1"/>
                  <a:gd name="f71" fmla="?: f58 f1 f14"/>
                  <a:gd name="f72" fmla="?: f58 f2 f1"/>
                  <a:gd name="f73" fmla="?: f58 f1 f2"/>
                  <a:gd name="f74" fmla="abs f60"/>
                  <a:gd name="f75" fmla="?: f60 f14 f1"/>
                  <a:gd name="f76" fmla="?: f60 f1 f14"/>
                  <a:gd name="f77" fmla="?: f60 f36 f35"/>
                  <a:gd name="f78" fmla="?: f60 f35 f36"/>
                  <a:gd name="f79" fmla="*/ f61 f7 1"/>
                  <a:gd name="f80" fmla="?: f21 f66 f65"/>
                  <a:gd name="f81" fmla="?: f21 f65 f66"/>
                  <a:gd name="f82" fmla="?: f58 f73 f72"/>
                  <a:gd name="f83" fmla="?: f58 f72 f73"/>
                  <a:gd name="f84" fmla="?: f59 f71 f70"/>
                  <a:gd name="f85" fmla="?: f20 f77 f78"/>
                  <a:gd name="f86" fmla="?: f20 f75 f76"/>
                  <a:gd name="f87" fmla="*/ f79 1 f0"/>
                  <a:gd name="f88" fmla="*/ f64 f37 1"/>
                  <a:gd name="f89" fmla="*/ f68 f37 1"/>
                  <a:gd name="f90" fmla="*/ f69 f37 1"/>
                  <a:gd name="f91" fmla="*/ f74 f37 1"/>
                  <a:gd name="f92" fmla="?: f57 f80 f81"/>
                  <a:gd name="f93" fmla="?: f59 f83 f82"/>
                  <a:gd name="f94" fmla="+- 0 0 f87"/>
                  <a:gd name="f95" fmla="+- 0 0 f94"/>
                  <a:gd name="f96" fmla="*/ f95 f0 1"/>
                  <a:gd name="f97" fmla="*/ f96 1 f7"/>
                  <a:gd name="f98" fmla="+- f97 0 f1"/>
                  <a:gd name="f99" fmla="cos 1 f98"/>
                  <a:gd name="f100" fmla="+- 0 0 f99"/>
                  <a:gd name="f101" fmla="+- 0 0 f100"/>
                  <a:gd name="f102" fmla="val f101"/>
                  <a:gd name="f103" fmla="+- 0 0 f102"/>
                  <a:gd name="f104" fmla="*/ f9 f103 1"/>
                  <a:gd name="f105" fmla="*/ f104 3163 1"/>
                  <a:gd name="f106" fmla="*/ f105 1 7636"/>
                  <a:gd name="f107" fmla="+- f6 f106 0"/>
                  <a:gd name="f108" fmla="+- f44 0 f106"/>
                  <a:gd name="f109" fmla="+- f45 0 f106"/>
                  <a:gd name="f110" fmla="*/ f107 f37 1"/>
                  <a:gd name="f111" fmla="*/ f108 f37 1"/>
                  <a:gd name="f112" fmla="*/ f109 f3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0" t="f110" r="f111" b="f112"/>
                <a:pathLst>
                  <a:path>
                    <a:moveTo>
                      <a:pt x="f48" y="f49"/>
                    </a:moveTo>
                    <a:arcTo wR="f50" hR="f51" stAng="f47" swAng="f43"/>
                    <a:lnTo>
                      <a:pt x="f49" y="f62"/>
                    </a:lnTo>
                    <a:arcTo wR="f51" hR="f88" stAng="f92" swAng="f67"/>
                    <a:lnTo>
                      <a:pt x="f63" y="f55"/>
                    </a:lnTo>
                    <a:arcTo wR="f89" hR="f90" stAng="f93" swAng="f84"/>
                    <a:lnTo>
                      <a:pt x="f56" y="f48"/>
                    </a:lnTo>
                    <a:arcTo wR="f91" hR="f50" stAng="f85" swAng="f86"/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4572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IE" sz="1800" b="0" i="0" u="none" strike="noStrike" kern="1200" cap="none" spc="0" baseline="0">
                  <a:solidFill>
                    <a:srgbClr val="FFFFFF"/>
                  </a:solidFill>
                  <a:uFillTx/>
                  <a:latin typeface="Tw Cen MT"/>
                </a:endParaRPr>
              </a:p>
            </p:txBody>
          </p:sp>
          <p:sp>
            <p:nvSpPr>
              <p:cNvPr id="16" name="Rectangle 64">
                <a:extLst>
                  <a:ext uri="{FF2B5EF4-FFF2-40B4-BE49-F238E27FC236}">
                    <a16:creationId xmlns:a16="http://schemas.microsoft.com/office/drawing/2014/main" xmlns="" id="{81D20EB6-DF6F-4BAE-ABDB-F0F126825F76}"/>
                  </a:ext>
                </a:extLst>
              </p:cNvPr>
              <p:cNvSpPr/>
              <p:nvPr/>
            </p:nvSpPr>
            <p:spPr>
              <a:xfrm>
                <a:off x="4237146" y="4530230"/>
                <a:ext cx="146413" cy="61950"/>
              </a:xfrm>
              <a:prstGeom prst="rect">
                <a:avLst/>
              </a:prstGeom>
              <a:grpFill/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I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17" name="Rectangle 98">
                <a:extLst>
                  <a:ext uri="{FF2B5EF4-FFF2-40B4-BE49-F238E27FC236}">
                    <a16:creationId xmlns:a16="http://schemas.microsoft.com/office/drawing/2014/main" xmlns="" id="{EAEDF8E8-8953-49B2-A42E-2CFC9FE8946D}"/>
                  </a:ext>
                </a:extLst>
              </p:cNvPr>
              <p:cNvSpPr/>
              <p:nvPr/>
            </p:nvSpPr>
            <p:spPr>
              <a:xfrm>
                <a:off x="4238938" y="4734223"/>
                <a:ext cx="146413" cy="61950"/>
              </a:xfrm>
              <a:prstGeom prst="rect">
                <a:avLst/>
              </a:prstGeom>
              <a:grpFill/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I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18" name="Rectangle 99">
                <a:extLst>
                  <a:ext uri="{FF2B5EF4-FFF2-40B4-BE49-F238E27FC236}">
                    <a16:creationId xmlns:a16="http://schemas.microsoft.com/office/drawing/2014/main" xmlns="" id="{C5851F52-94CA-402E-8E84-0885ED65F7B7}"/>
                  </a:ext>
                </a:extLst>
              </p:cNvPr>
              <p:cNvSpPr/>
              <p:nvPr/>
            </p:nvSpPr>
            <p:spPr>
              <a:xfrm>
                <a:off x="4267925" y="5297640"/>
                <a:ext cx="146413" cy="61950"/>
              </a:xfrm>
              <a:prstGeom prst="rect">
                <a:avLst/>
              </a:prstGeom>
              <a:grpFill/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I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19" name="Rectangle 100">
                <a:extLst>
                  <a:ext uri="{FF2B5EF4-FFF2-40B4-BE49-F238E27FC236}">
                    <a16:creationId xmlns:a16="http://schemas.microsoft.com/office/drawing/2014/main" xmlns="" id="{0F674539-B10E-4C90-8E2D-5A8B7EF8A598}"/>
                  </a:ext>
                </a:extLst>
              </p:cNvPr>
              <p:cNvSpPr/>
              <p:nvPr/>
            </p:nvSpPr>
            <p:spPr>
              <a:xfrm>
                <a:off x="4263646" y="5483227"/>
                <a:ext cx="146413" cy="61950"/>
              </a:xfrm>
              <a:prstGeom prst="rect">
                <a:avLst/>
              </a:prstGeom>
              <a:grpFill/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I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</p:grpSp>
        <p:pic>
          <p:nvPicPr>
            <p:cNvPr id="4" name="Picture 2" descr="Image result for JavaScript">
              <a:extLst>
                <a:ext uri="{FF2B5EF4-FFF2-40B4-BE49-F238E27FC236}">
                  <a16:creationId xmlns:a16="http://schemas.microsoft.com/office/drawing/2014/main" xmlns="" id="{0C24661B-A36F-4281-B28A-FA15486D6E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33" y="4549293"/>
              <a:ext cx="1738557" cy="790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bootstrap logo">
              <a:extLst>
                <a:ext uri="{FF2B5EF4-FFF2-40B4-BE49-F238E27FC236}">
                  <a16:creationId xmlns:a16="http://schemas.microsoft.com/office/drawing/2014/main" xmlns="" id="{DB8905E4-180E-492E-B118-2213F6ED58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421" y="4595025"/>
              <a:ext cx="1158225" cy="694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EC9681A-23EF-453A-8B28-6E51BA52B8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4997" y="5233221"/>
            <a:ext cx="2077852" cy="15417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61A5955-22A7-470A-9B73-25BF9499B981}"/>
              </a:ext>
            </a:extLst>
          </p:cNvPr>
          <p:cNvSpPr txBox="1"/>
          <p:nvPr/>
        </p:nvSpPr>
        <p:spPr>
          <a:xfrm>
            <a:off x="5596608" y="1049569"/>
            <a:ext cx="2441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LeapJS </a:t>
            </a:r>
            <a:r>
              <a:rPr lang="en-IE" dirty="0"/>
              <a:t>Motion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Google Maps </a:t>
            </a:r>
            <a:r>
              <a:rPr lang="en-IE" dirty="0" smtClean="0"/>
              <a:t>API</a:t>
            </a:r>
            <a:endParaRPr lang="en-IE" dirty="0"/>
          </a:p>
          <a:p>
            <a:endParaRPr lang="en-IE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xmlns="" id="{8F0B1074-0EFA-4A39-8D39-158E65CBFF1A}"/>
              </a:ext>
            </a:extLst>
          </p:cNvPr>
          <p:cNvCxnSpPr>
            <a:stCxn id="23" idx="1"/>
          </p:cNvCxnSpPr>
          <p:nvPr/>
        </p:nvCxnSpPr>
        <p:spPr>
          <a:xfrm flipV="1">
            <a:off x="3489210" y="1317183"/>
            <a:ext cx="1844860" cy="238893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xmlns="" id="{D7DC2776-B3D8-4B4D-95ED-03FF768FFCE9}"/>
              </a:ext>
            </a:extLst>
          </p:cNvPr>
          <p:cNvCxnSpPr>
            <a:cxnSpLocks/>
            <a:stCxn id="1030" idx="1"/>
            <a:endCxn id="23" idx="2"/>
          </p:cNvCxnSpPr>
          <p:nvPr/>
        </p:nvCxnSpPr>
        <p:spPr>
          <a:xfrm rot="10800000" flipV="1">
            <a:off x="1818864" y="3892354"/>
            <a:ext cx="3004251" cy="1787356"/>
          </a:xfrm>
          <a:prstGeom prst="bentConnector4">
            <a:avLst>
              <a:gd name="adj1" fmla="val 22200"/>
              <a:gd name="adj2" fmla="val 115348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E96B0D33-316F-4258-8397-5AF43EA4FB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6370" y="5580447"/>
            <a:ext cx="1237630" cy="1277554"/>
          </a:xfrm>
          <a:prstGeom prst="rect">
            <a:avLst/>
          </a:prstGeom>
        </p:spPr>
      </p:pic>
      <p:sp>
        <p:nvSpPr>
          <p:cNvPr id="26" name="Title 1"/>
          <p:cNvSpPr txBox="1">
            <a:spLocks/>
          </p:cNvSpPr>
          <p:nvPr/>
        </p:nvSpPr>
        <p:spPr>
          <a:xfrm>
            <a:off x="1698119" y="-83131"/>
            <a:ext cx="4990598" cy="8782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>
                <a:solidFill>
                  <a:schemeClr val="tx1"/>
                </a:solidFill>
              </a:rPr>
              <a:t>The </a:t>
            </a:r>
            <a:r>
              <a:rPr lang="en-IE" dirty="0" smtClean="0">
                <a:solidFill>
                  <a:schemeClr val="tx1"/>
                </a:solidFill>
              </a:rPr>
              <a:t>Application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 descr="nodej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4635929"/>
            <a:ext cx="1003659" cy="1003659"/>
          </a:xfrm>
          <a:prstGeom prst="rect">
            <a:avLst/>
          </a:prstGeom>
        </p:spPr>
      </p:pic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36A10776-B939-4F63-9ACA-66E622DBBBCC}"/>
              </a:ext>
            </a:extLst>
          </p:cNvPr>
          <p:cNvSpPr txBox="1"/>
          <p:nvPr/>
        </p:nvSpPr>
        <p:spPr>
          <a:xfrm>
            <a:off x="284679" y="4781643"/>
            <a:ext cx="1206712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dirty="0">
                <a:solidFill>
                  <a:srgbClr val="000000"/>
                </a:solidFill>
                <a:latin typeface="Tw Cen MT"/>
              </a:rPr>
              <a:t>Test/Debugging</a:t>
            </a:r>
            <a:endParaRPr lang="en-IE" b="0" i="0" u="none" strike="noStrike" kern="1200" cap="none" spc="0" baseline="0" dirty="0">
              <a:solidFill>
                <a:srgbClr val="000000"/>
              </a:solidFill>
              <a:uFillTx/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674381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5065" y="1182238"/>
            <a:ext cx="1292234" cy="480350"/>
          </a:xfrm>
        </p:spPr>
        <p:txBody>
          <a:bodyPr/>
          <a:lstStyle/>
          <a:p>
            <a:r>
              <a:rPr lang="en" sz="2000" dirty="0">
                <a:solidFill>
                  <a:srgbClr val="21A7FF"/>
                </a:solidFill>
              </a:rPr>
              <a:t>Gestures</a:t>
            </a:r>
            <a:endParaRPr lang="en-US" sz="2000" dirty="0">
              <a:solidFill>
                <a:srgbClr val="21A7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E915AE7-FA9D-47F8-AB5C-07439A60AACE}"/>
              </a:ext>
            </a:extLst>
          </p:cNvPr>
          <p:cNvSpPr txBox="1"/>
          <p:nvPr/>
        </p:nvSpPr>
        <p:spPr>
          <a:xfrm>
            <a:off x="1976845" y="2779862"/>
            <a:ext cx="381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the pointer on the </a:t>
            </a: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22E588E8-83B2-42E8-B67C-FE3B12F00BE3}"/>
              </a:ext>
            </a:extLst>
          </p:cNvPr>
          <p:cNvSpPr txBox="1"/>
          <p:nvPr/>
        </p:nvSpPr>
        <p:spPr>
          <a:xfrm>
            <a:off x="1976845" y="3726207"/>
            <a:ext cx="666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Closing hand into </a:t>
            </a:r>
            <a:r>
              <a:rPr lang="en-US" dirty="0" smtClean="0"/>
              <a:t>a fist </a:t>
            </a:r>
            <a:r>
              <a:rPr lang="en-US" dirty="0"/>
              <a:t>and moving </a:t>
            </a:r>
            <a:r>
              <a:rPr lang="en-US" dirty="0" smtClean="0"/>
              <a:t>it allows panning </a:t>
            </a:r>
            <a:r>
              <a:rPr lang="en-US" dirty="0"/>
              <a:t>the map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4027B522-E6D7-48EE-9D4E-32C2AE2483AA}"/>
              </a:ext>
            </a:extLst>
          </p:cNvPr>
          <p:cNvSpPr txBox="1"/>
          <p:nvPr/>
        </p:nvSpPr>
        <p:spPr>
          <a:xfrm>
            <a:off x="1976845" y="5974435"/>
            <a:ext cx="687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a-IE" dirty="0" smtClean="0"/>
              <a:t>Middle finger tap: </a:t>
            </a:r>
            <a:r>
              <a:rPr lang="en-US" dirty="0" smtClean="0"/>
              <a:t>zoom out</a:t>
            </a:r>
            <a:endParaRPr lang="en-US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452438" y="231642"/>
            <a:ext cx="8229600" cy="8782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dirty="0" smtClean="0"/>
              <a:t>Functionality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A239785A-79AC-42E2-988C-F17D7B788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39540" y="2979474"/>
            <a:ext cx="302931" cy="23844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032FC17-0A32-4F5C-9210-782E00433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23563" y="2571865"/>
            <a:ext cx="302931" cy="2384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BDF110B9-4C02-437B-B565-1B4A58818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51" y="2766710"/>
            <a:ext cx="252444" cy="28613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3E2C36E2-CF81-4C73-AC01-7A329166E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05065" y="2766710"/>
            <a:ext cx="252444" cy="286133"/>
          </a:xfrm>
          <a:prstGeom prst="rect">
            <a:avLst/>
          </a:prstGeom>
        </p:spPr>
      </p:pic>
      <p:pic>
        <p:nvPicPr>
          <p:cNvPr id="9" name="Picture 8" descr="hand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33" y="2518987"/>
            <a:ext cx="576072" cy="856488"/>
          </a:xfrm>
          <a:prstGeom prst="rect">
            <a:avLst/>
          </a:prstGeom>
        </p:spPr>
      </p:pic>
      <p:pic>
        <p:nvPicPr>
          <p:cNvPr id="11" name="Picture 10" descr="fist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73" y="3582987"/>
            <a:ext cx="560832" cy="652272"/>
          </a:xfrm>
          <a:prstGeom prst="rect">
            <a:avLst/>
          </a:prstGeom>
        </p:spPr>
      </p:pic>
      <p:pic>
        <p:nvPicPr>
          <p:cNvPr id="12" name="Picture 11" descr="fingers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96" y="4657563"/>
            <a:ext cx="646176" cy="844296"/>
          </a:xfrm>
          <a:prstGeom prst="rect">
            <a:avLst/>
          </a:prstGeom>
        </p:spPr>
      </p:pic>
      <p:pic>
        <p:nvPicPr>
          <p:cNvPr id="36" name="Picture 35" descr="fingers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17" y="5834961"/>
            <a:ext cx="646176" cy="84429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A239785A-79AC-42E2-988C-F17D7B788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184961" y="4420197"/>
            <a:ext cx="302929" cy="23844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A239785A-79AC-42E2-988C-F17D7B788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71582" y="5565424"/>
            <a:ext cx="302931" cy="23844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4027B522-E6D7-48EE-9D4E-32C2AE2483AA}"/>
              </a:ext>
            </a:extLst>
          </p:cNvPr>
          <p:cNvSpPr txBox="1"/>
          <p:nvPr/>
        </p:nvSpPr>
        <p:spPr>
          <a:xfrm>
            <a:off x="1981585" y="4886323"/>
            <a:ext cx="687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 tap: zoom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90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363970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Not very accurate with complex gestures like swipe</a:t>
            </a:r>
            <a:r>
              <a:rPr lang="en-US" sz="2400" dirty="0"/>
              <a:t> </a:t>
            </a:r>
            <a:r>
              <a:rPr lang="en-US" sz="2400" dirty="0" smtClean="0"/>
              <a:t>and circle. Also true for </a:t>
            </a:r>
            <a:r>
              <a:rPr lang="en-US" sz="2400" dirty="0" err="1" smtClean="0"/>
              <a:t>screenTap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Where is the interaction box? Hands too close, too far.</a:t>
            </a:r>
          </a:p>
          <a:p>
            <a:r>
              <a:rPr lang="en-US" sz="2400" dirty="0" smtClean="0"/>
              <a:t>Frame object break down. Big object.</a:t>
            </a:r>
          </a:p>
          <a:p>
            <a:r>
              <a:rPr lang="en-US" sz="2400" dirty="0" smtClean="0"/>
              <a:t>High load on CPU.</a:t>
            </a:r>
          </a:p>
          <a:p>
            <a:r>
              <a:rPr lang="en-US" sz="2400" dirty="0" smtClean="0"/>
              <a:t>Google Maps license key$.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2636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363970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Link Google Maps markers to </a:t>
            </a:r>
            <a:r>
              <a:rPr lang="en-US" sz="2400" dirty="0" err="1" smtClean="0"/>
              <a:t>screenTap</a:t>
            </a:r>
            <a:r>
              <a:rPr lang="en-US" sz="2400" dirty="0" smtClean="0"/>
              <a:t> gesture. </a:t>
            </a:r>
          </a:p>
          <a:p>
            <a:r>
              <a:rPr lang="en-US" sz="2400" dirty="0" smtClean="0"/>
              <a:t>Click on existing markers. </a:t>
            </a:r>
          </a:p>
        </p:txBody>
      </p:sp>
      <p:pic>
        <p:nvPicPr>
          <p:cNvPr id="4" name="Picture 3" descr="mark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730" y="2784475"/>
            <a:ext cx="534707" cy="534707"/>
          </a:xfrm>
          <a:prstGeom prst="rect">
            <a:avLst/>
          </a:prstGeom>
        </p:spPr>
      </p:pic>
      <p:pic>
        <p:nvPicPr>
          <p:cNvPr id="6" name="Picture 5" descr="hotel_mark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296" y="3496399"/>
            <a:ext cx="406098" cy="28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7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199" y="2954885"/>
            <a:ext cx="8228013" cy="19272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THANKS</a:t>
            </a:r>
          </a:p>
          <a:p>
            <a:pPr algn="r"/>
            <a:endParaRPr lang="en-US" sz="1800" dirty="0" smtClean="0"/>
          </a:p>
          <a:p>
            <a:pPr algn="r"/>
            <a:endParaRPr lang="en-US" sz="1800" dirty="0"/>
          </a:p>
          <a:p>
            <a:pPr algn="r"/>
            <a:endParaRPr lang="en-US" sz="1800" dirty="0" smtClean="0"/>
          </a:p>
          <a:p>
            <a:pPr algn="r"/>
            <a:r>
              <a:rPr lang="en-US" sz="1800" dirty="0" smtClean="0"/>
              <a:t>THE END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56792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246</TotalTime>
  <Words>147</Words>
  <Application>Microsoft Macintosh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Genesis</vt:lpstr>
      <vt:lpstr>Leap Control for Google Maps</vt:lpstr>
      <vt:lpstr>PowerPoint Presentation</vt:lpstr>
      <vt:lpstr>The Application</vt:lpstr>
      <vt:lpstr>PowerPoint Presentation</vt:lpstr>
      <vt:lpstr>PowerPoint Presentation</vt:lpstr>
      <vt:lpstr>Difficulties</vt:lpstr>
      <vt:lpstr>Future Development</vt:lpstr>
      <vt:lpstr>PowerPoint Presentation</vt:lpstr>
    </vt:vector>
  </TitlesOfParts>
  <Company>Synchronoss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MYO Control for Google Maps</dc:title>
  <dc:creator>Javier Mantilla</dc:creator>
  <cp:lastModifiedBy>Javier Mantilla</cp:lastModifiedBy>
  <cp:revision>35</cp:revision>
  <dcterms:created xsi:type="dcterms:W3CDTF">2019-03-01T10:13:33Z</dcterms:created>
  <dcterms:modified xsi:type="dcterms:W3CDTF">2019-04-05T10:50:40Z</dcterms:modified>
</cp:coreProperties>
</file>