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59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7FF"/>
    <a:srgbClr val="24A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2018-84EE-DE4D-9BC3-71D64FD2536E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198C-5C63-3D47-9334-A8864C3F2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2145734"/>
            <a:ext cx="33813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2810812"/>
            <a:ext cx="3381375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676173"/>
            <a:ext cx="3383972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2" y="3141787"/>
            <a:ext cx="3366029" cy="18873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30341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324580"/>
            <a:ext cx="82296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827103"/>
            <a:ext cx="82296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7"/>
            <a:ext cx="9144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2" y="5539545"/>
            <a:ext cx="823012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42824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Leap Control for Google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JAVIER MANTILLA</a:t>
            </a:r>
          </a:p>
          <a:p>
            <a:r>
              <a:rPr lang="en-US" sz="2800" dirty="0" smtClean="0"/>
              <a:t>G00329649</a:t>
            </a:r>
            <a:endParaRPr lang="en-US" sz="2800" dirty="0"/>
          </a:p>
        </p:txBody>
      </p:sp>
      <p:pic>
        <p:nvPicPr>
          <p:cNvPr id="4" name="Picture 2" descr="Image result for gmit logo">
            <a:extLst>
              <a:ext uri="{FF2B5EF4-FFF2-40B4-BE49-F238E27FC236}">
                <a16:creationId xmlns="" xmlns:a16="http://schemas.microsoft.com/office/drawing/2014/main" id="{D835710D-1EF8-42EF-BB8D-5D1210EC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0" y="5904533"/>
            <a:ext cx="1688037" cy="529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1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PROJECT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0936744">
            <a:off x="2856479" y="1092161"/>
            <a:ext cx="6766362" cy="136107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4421420">
            <a:off x="2655921" y="2130808"/>
            <a:ext cx="228206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114B59-59F2-41FE-B868-041F8AD288F3}"/>
              </a:ext>
            </a:extLst>
          </p:cNvPr>
          <p:cNvSpPr txBox="1"/>
          <p:nvPr/>
        </p:nvSpPr>
        <p:spPr>
          <a:xfrm>
            <a:off x="382774" y="6004067"/>
            <a:ext cx="362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smtClean="0"/>
              <a:t>Leap</a:t>
            </a:r>
            <a:r>
              <a:rPr lang="en-IE" sz="2400" dirty="0" smtClean="0"/>
              <a:t>Map</a:t>
            </a:r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5446555-FC8D-4C4B-BCA5-7EE4C859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60" y="2435130"/>
            <a:ext cx="3814634" cy="2137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1B412C9-D1F0-4649-8D41-325DB1BB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48" y="5255571"/>
            <a:ext cx="1552353" cy="1602430"/>
          </a:xfrm>
          <a:prstGeom prst="rect">
            <a:avLst/>
          </a:prstGeom>
        </p:spPr>
      </p:pic>
      <p:pic>
        <p:nvPicPr>
          <p:cNvPr id="3" name="Picture 2" descr="LeapMapScreenSh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2826611"/>
            <a:ext cx="5216007" cy="30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114B59-59F2-41FE-B868-041F8AD288F3}"/>
              </a:ext>
            </a:extLst>
          </p:cNvPr>
          <p:cNvSpPr txBox="1"/>
          <p:nvPr/>
        </p:nvSpPr>
        <p:spPr>
          <a:xfrm>
            <a:off x="382774" y="6004067"/>
            <a:ext cx="362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smtClean="0"/>
              <a:t>Leap</a:t>
            </a:r>
            <a:r>
              <a:rPr lang="en-IE" sz="2400" dirty="0" smtClean="0"/>
              <a:t>Map</a:t>
            </a:r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5446555-FC8D-4C4B-BCA5-7EE4C859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60" y="2435130"/>
            <a:ext cx="3814634" cy="2137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1B412C9-D1F0-4649-8D41-325DB1BB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48" y="5255571"/>
            <a:ext cx="1552353" cy="1602430"/>
          </a:xfrm>
          <a:prstGeom prst="rect">
            <a:avLst/>
          </a:prstGeom>
        </p:spPr>
      </p:pic>
      <p:pic>
        <p:nvPicPr>
          <p:cNvPr id="3" name="Picture 2" descr="LeapMapScreenSh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2826611"/>
            <a:ext cx="5216007" cy="30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8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project allows a user to navigate Google Maps with only hand motions inside a web browser</a:t>
            </a:r>
            <a:r>
              <a:rPr lang="en-US" sz="2400" dirty="0" smtClean="0"/>
              <a:t>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5916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laptop">
            <a:extLst>
              <a:ext uri="{FF2B5EF4-FFF2-40B4-BE49-F238E27FC236}">
                <a16:creationId xmlns="" xmlns:a16="http://schemas.microsoft.com/office/drawing/2014/main" id="{466E0F90-5E99-4D4E-A5AC-3CEE6447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14" y="2818401"/>
            <a:ext cx="2747689" cy="214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LeapMapScreenSho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64" y="2924111"/>
            <a:ext cx="1882026" cy="1213295"/>
          </a:xfrm>
          <a:prstGeom prst="rect">
            <a:avLst/>
          </a:prstGeom>
        </p:spPr>
      </p:pic>
      <p:pic>
        <p:nvPicPr>
          <p:cNvPr id="27" name="Picture 26" descr="LeapMapScreenSho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6" y="2885717"/>
            <a:ext cx="2926080" cy="17502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" y="827088"/>
            <a:ext cx="5109121" cy="481012"/>
          </a:xfrm>
        </p:spPr>
        <p:txBody>
          <a:bodyPr>
            <a:normAutofit/>
          </a:bodyPr>
          <a:lstStyle/>
          <a:p>
            <a:r>
              <a:rPr lang="en-IE" sz="2000" dirty="0"/>
              <a:t>ARCHITECTURE / TECHNOLOGIES</a:t>
            </a:r>
            <a:endParaRPr lang="en-US" sz="2000" dirty="0"/>
          </a:p>
        </p:txBody>
      </p:sp>
      <p:sp>
        <p:nvSpPr>
          <p:cNvPr id="22" name="Rectangle: Rounded Corners 39">
            <a:extLst>
              <a:ext uri="{FF2B5EF4-FFF2-40B4-BE49-F238E27FC236}">
                <a16:creationId xmlns="" xmlns:a16="http://schemas.microsoft.com/office/drawing/2014/main" id="{B246B760-9077-408A-AA0C-FD59A78E4B1C}"/>
              </a:ext>
            </a:extLst>
          </p:cNvPr>
          <p:cNvSpPr/>
          <p:nvPr/>
        </p:nvSpPr>
        <p:spPr>
          <a:xfrm>
            <a:off x="5334070" y="642422"/>
            <a:ext cx="3583305" cy="134952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="" xmlns:a16="http://schemas.microsoft.com/office/drawing/2014/main" id="{019CB8FD-79DB-46C2-A07F-C7C74420020B}"/>
              </a:ext>
            </a:extLst>
          </p:cNvPr>
          <p:cNvSpPr/>
          <p:nvPr/>
        </p:nvSpPr>
        <p:spPr>
          <a:xfrm>
            <a:off x="148514" y="1732528"/>
            <a:ext cx="3340696" cy="39471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36A10776-B939-4F63-9ACA-66E622DBBBCC}"/>
              </a:ext>
            </a:extLst>
          </p:cNvPr>
          <p:cNvSpPr txBox="1"/>
          <p:nvPr/>
        </p:nvSpPr>
        <p:spPr>
          <a:xfrm>
            <a:off x="1237881" y="1309252"/>
            <a:ext cx="108657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Front end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="" xmlns:a16="http://schemas.microsoft.com/office/drawing/2014/main" id="{CAF5D70D-9081-4D11-95AF-7D7BB49AD8E5}"/>
              </a:ext>
            </a:extLst>
          </p:cNvPr>
          <p:cNvSpPr txBox="1"/>
          <p:nvPr/>
        </p:nvSpPr>
        <p:spPr>
          <a:xfrm>
            <a:off x="6688717" y="642422"/>
            <a:ext cx="67616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APIs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5758" y="1926744"/>
            <a:ext cx="3086210" cy="883726"/>
            <a:chOff x="248132" y="4472060"/>
            <a:chExt cx="3086210" cy="883726"/>
          </a:xfrm>
        </p:grpSpPr>
        <p:grpSp>
          <p:nvGrpSpPr>
            <p:cNvPr id="14" name="Group 68">
              <a:extLst>
                <a:ext uri="{FF2B5EF4-FFF2-40B4-BE49-F238E27FC236}">
                  <a16:creationId xmlns="" xmlns:a16="http://schemas.microsoft.com/office/drawing/2014/main" id="{41F348B1-4699-4203-A145-49E5ED344FC9}"/>
                </a:ext>
              </a:extLst>
            </p:cNvPr>
            <p:cNvGrpSpPr/>
            <p:nvPr/>
          </p:nvGrpSpPr>
          <p:grpSpPr>
            <a:xfrm>
              <a:off x="248132" y="4472060"/>
              <a:ext cx="3086210" cy="883726"/>
              <a:chOff x="209114" y="4349910"/>
              <a:chExt cx="4205325" cy="1554461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: Rounded Corners 8">
                <a:extLst>
                  <a:ext uri="{FF2B5EF4-FFF2-40B4-BE49-F238E27FC236}">
                    <a16:creationId xmlns="" xmlns:a16="http://schemas.microsoft.com/office/drawing/2014/main" id="{A64AFB0D-72A4-4581-AADD-F7A0DA2E2B23}"/>
                  </a:ext>
                </a:extLst>
              </p:cNvPr>
              <p:cNvSpPr/>
              <p:nvPr/>
            </p:nvSpPr>
            <p:spPr>
              <a:xfrm>
                <a:off x="209114" y="4349910"/>
                <a:ext cx="4205325" cy="1554461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4572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Tw Cen MT"/>
                </a:endParaRPr>
              </a:p>
            </p:txBody>
          </p:sp>
          <p:sp>
            <p:nvSpPr>
              <p:cNvPr id="16" name="Rectangle 64">
                <a:extLst>
                  <a:ext uri="{FF2B5EF4-FFF2-40B4-BE49-F238E27FC236}">
                    <a16:creationId xmlns="" xmlns:a16="http://schemas.microsoft.com/office/drawing/2014/main" id="{81D20EB6-DF6F-4BAE-ABDB-F0F126825F76}"/>
                  </a:ext>
                </a:extLst>
              </p:cNvPr>
              <p:cNvSpPr/>
              <p:nvPr/>
            </p:nvSpPr>
            <p:spPr>
              <a:xfrm>
                <a:off x="4237146" y="4530230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Rectangle 98">
                <a:extLst>
                  <a:ext uri="{FF2B5EF4-FFF2-40B4-BE49-F238E27FC236}">
                    <a16:creationId xmlns="" xmlns:a16="http://schemas.microsoft.com/office/drawing/2014/main" id="{EAEDF8E8-8953-49B2-A42E-2CFC9FE8946D}"/>
                  </a:ext>
                </a:extLst>
              </p:cNvPr>
              <p:cNvSpPr/>
              <p:nvPr/>
            </p:nvSpPr>
            <p:spPr>
              <a:xfrm>
                <a:off x="4238938" y="4734223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Rectangle 99">
                <a:extLst>
                  <a:ext uri="{FF2B5EF4-FFF2-40B4-BE49-F238E27FC236}">
                    <a16:creationId xmlns="" xmlns:a16="http://schemas.microsoft.com/office/drawing/2014/main" id="{C5851F52-94CA-402E-8E84-0885ED65F7B7}"/>
                  </a:ext>
                </a:extLst>
              </p:cNvPr>
              <p:cNvSpPr/>
              <p:nvPr/>
            </p:nvSpPr>
            <p:spPr>
              <a:xfrm>
                <a:off x="4267925" y="5297640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Rectangle 100">
                <a:extLst>
                  <a:ext uri="{FF2B5EF4-FFF2-40B4-BE49-F238E27FC236}">
                    <a16:creationId xmlns="" xmlns:a16="http://schemas.microsoft.com/office/drawing/2014/main" id="{0F674539-B10E-4C90-8E2D-5A8B7EF8A598}"/>
                  </a:ext>
                </a:extLst>
              </p:cNvPr>
              <p:cNvSpPr/>
              <p:nvPr/>
            </p:nvSpPr>
            <p:spPr>
              <a:xfrm>
                <a:off x="4263646" y="5483227"/>
                <a:ext cx="146413" cy="61950"/>
              </a:xfrm>
              <a:prstGeom prst="rect">
                <a:avLst/>
              </a:prstGeom>
              <a:grpFill/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I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pic>
          <p:nvPicPr>
            <p:cNvPr id="4" name="Picture 2" descr="Image result for JavaScript">
              <a:extLst>
                <a:ext uri="{FF2B5EF4-FFF2-40B4-BE49-F238E27FC236}">
                  <a16:creationId xmlns="" xmlns:a16="http://schemas.microsoft.com/office/drawing/2014/main" id="{0C24661B-A36F-4281-B28A-FA15486D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3" y="4549293"/>
              <a:ext cx="1738557" cy="790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bootstrap logo">
              <a:extLst>
                <a:ext uri="{FF2B5EF4-FFF2-40B4-BE49-F238E27FC236}">
                  <a16:creationId xmlns="" xmlns:a16="http://schemas.microsoft.com/office/drawing/2014/main" id="{DB8905E4-180E-492E-B118-2213F6ED5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421" y="4595025"/>
              <a:ext cx="1158225" cy="694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EC9681A-23EF-453A-8B28-6E51BA52B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997" y="5233221"/>
            <a:ext cx="2077852" cy="15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61A5955-22A7-470A-9B73-25BF9499B981}"/>
              </a:ext>
            </a:extLst>
          </p:cNvPr>
          <p:cNvSpPr txBox="1"/>
          <p:nvPr/>
        </p:nvSpPr>
        <p:spPr>
          <a:xfrm>
            <a:off x="5596608" y="1049569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LeapJS </a:t>
            </a:r>
            <a:r>
              <a:rPr lang="en-IE" dirty="0"/>
              <a:t>Motion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Google Maps </a:t>
            </a:r>
            <a:r>
              <a:rPr lang="en-IE" dirty="0" smtClean="0"/>
              <a:t>API</a:t>
            </a:r>
            <a:endParaRPr lang="en-IE" dirty="0"/>
          </a:p>
          <a:p>
            <a:endParaRPr lang="en-I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8F0B1074-0EFA-4A39-8D39-158E65CBFF1A}"/>
              </a:ext>
            </a:extLst>
          </p:cNvPr>
          <p:cNvCxnSpPr>
            <a:stCxn id="23" idx="1"/>
          </p:cNvCxnSpPr>
          <p:nvPr/>
        </p:nvCxnSpPr>
        <p:spPr>
          <a:xfrm flipV="1">
            <a:off x="3489210" y="1317183"/>
            <a:ext cx="1844860" cy="23889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D7DC2776-B3D8-4B4D-95ED-03FF768FFCE9}"/>
              </a:ext>
            </a:extLst>
          </p:cNvPr>
          <p:cNvCxnSpPr>
            <a:cxnSpLocks/>
            <a:stCxn id="1030" idx="1"/>
            <a:endCxn id="23" idx="2"/>
          </p:cNvCxnSpPr>
          <p:nvPr/>
        </p:nvCxnSpPr>
        <p:spPr>
          <a:xfrm rot="10800000" flipV="1">
            <a:off x="1818864" y="3892354"/>
            <a:ext cx="3004251" cy="1787356"/>
          </a:xfrm>
          <a:prstGeom prst="bentConnector4">
            <a:avLst>
              <a:gd name="adj1" fmla="val 22200"/>
              <a:gd name="adj2" fmla="val 11534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E96B0D33-316F-4258-8397-5AF43EA4F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6370" y="5580447"/>
            <a:ext cx="1237630" cy="1277554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1698119" y="-83131"/>
            <a:ext cx="4990598" cy="8782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tx1"/>
                </a:solidFill>
              </a:rPr>
              <a:t>The </a:t>
            </a:r>
            <a:r>
              <a:rPr lang="en-IE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nodej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635929"/>
            <a:ext cx="1003659" cy="1003659"/>
          </a:xfrm>
          <a:prstGeom prst="rect">
            <a:avLst/>
          </a:prstGeom>
        </p:spPr>
      </p:pic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36A10776-B939-4F63-9ACA-66E622DBBBCC}"/>
              </a:ext>
            </a:extLst>
          </p:cNvPr>
          <p:cNvSpPr txBox="1"/>
          <p:nvPr/>
        </p:nvSpPr>
        <p:spPr>
          <a:xfrm>
            <a:off x="284679" y="4781643"/>
            <a:ext cx="120671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dirty="0">
                <a:solidFill>
                  <a:srgbClr val="000000"/>
                </a:solidFill>
                <a:latin typeface="Tw Cen MT"/>
              </a:rPr>
              <a:t>Test/Debugging</a:t>
            </a:r>
            <a:endParaRPr lang="en-IE" b="0" i="0" u="none" strike="noStrike" kern="1200" cap="none" spc="0" baseline="0" dirty="0">
              <a:solidFill>
                <a:srgbClr val="000000"/>
              </a:solidFill>
              <a:uFillTx/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67438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5065" y="1182238"/>
            <a:ext cx="1292234" cy="480350"/>
          </a:xfrm>
        </p:spPr>
        <p:txBody>
          <a:bodyPr/>
          <a:lstStyle/>
          <a:p>
            <a:r>
              <a:rPr lang="en" sz="2000" dirty="0">
                <a:solidFill>
                  <a:srgbClr val="21A7FF"/>
                </a:solidFill>
              </a:rPr>
              <a:t>Gestures</a:t>
            </a:r>
            <a:endParaRPr lang="en-US" sz="2000" dirty="0">
              <a:solidFill>
                <a:srgbClr val="21A7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915AE7-FA9D-47F8-AB5C-07439A60AACE}"/>
              </a:ext>
            </a:extLst>
          </p:cNvPr>
          <p:cNvSpPr txBox="1"/>
          <p:nvPr/>
        </p:nvSpPr>
        <p:spPr>
          <a:xfrm>
            <a:off x="1976845" y="2779862"/>
            <a:ext cx="38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pointer on the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E588E8-83B2-42E8-B67C-FE3B12F00BE3}"/>
              </a:ext>
            </a:extLst>
          </p:cNvPr>
          <p:cNvSpPr txBox="1"/>
          <p:nvPr/>
        </p:nvSpPr>
        <p:spPr>
          <a:xfrm>
            <a:off x="1976845" y="3726207"/>
            <a:ext cx="66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hand into </a:t>
            </a:r>
            <a:r>
              <a:rPr lang="en-US" dirty="0" smtClean="0"/>
              <a:t>a fist </a:t>
            </a:r>
            <a:r>
              <a:rPr lang="en-US" dirty="0"/>
              <a:t>and moving </a:t>
            </a:r>
            <a:r>
              <a:rPr lang="en-US" dirty="0" smtClean="0"/>
              <a:t>it allows panning </a:t>
            </a:r>
            <a:r>
              <a:rPr lang="en-US" dirty="0"/>
              <a:t>the map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027B522-E6D7-48EE-9D4E-32C2AE2483AA}"/>
              </a:ext>
            </a:extLst>
          </p:cNvPr>
          <p:cNvSpPr txBox="1"/>
          <p:nvPr/>
        </p:nvSpPr>
        <p:spPr>
          <a:xfrm>
            <a:off x="1976845" y="5974435"/>
            <a:ext cx="687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dirty="0" smtClean="0"/>
              <a:t>Middle finger tap: </a:t>
            </a:r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2438" y="231642"/>
            <a:ext cx="8229600" cy="8782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 smtClean="0"/>
              <a:t>Functionality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239785A-79AC-42E2-988C-F17D7B78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9540" y="2979474"/>
            <a:ext cx="302931" cy="2384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032FC17-0A32-4F5C-9210-782E0043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3563" y="2571865"/>
            <a:ext cx="302931" cy="238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BDF110B9-4C02-437B-B565-1B4A5881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51" y="2766710"/>
            <a:ext cx="252444" cy="2861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3E2C36E2-CF81-4C73-AC01-7A329166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05065" y="2766710"/>
            <a:ext cx="252444" cy="286133"/>
          </a:xfrm>
          <a:prstGeom prst="rect">
            <a:avLst/>
          </a:prstGeom>
        </p:spPr>
      </p:pic>
      <p:pic>
        <p:nvPicPr>
          <p:cNvPr id="9" name="Picture 8" descr="han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3" y="2518987"/>
            <a:ext cx="576072" cy="856488"/>
          </a:xfrm>
          <a:prstGeom prst="rect">
            <a:avLst/>
          </a:prstGeom>
        </p:spPr>
      </p:pic>
      <p:pic>
        <p:nvPicPr>
          <p:cNvPr id="11" name="Picture 10" descr="fis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3" y="3582987"/>
            <a:ext cx="560832" cy="652272"/>
          </a:xfrm>
          <a:prstGeom prst="rect">
            <a:avLst/>
          </a:prstGeom>
        </p:spPr>
      </p:pic>
      <p:pic>
        <p:nvPicPr>
          <p:cNvPr id="12" name="Picture 11" descr="finger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96" y="4657563"/>
            <a:ext cx="646176" cy="844296"/>
          </a:xfrm>
          <a:prstGeom prst="rect">
            <a:avLst/>
          </a:prstGeom>
        </p:spPr>
      </p:pic>
      <p:pic>
        <p:nvPicPr>
          <p:cNvPr id="36" name="Picture 35" descr="finger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17" y="5834961"/>
            <a:ext cx="646176" cy="84429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A239785A-79AC-42E2-988C-F17D7B78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84961" y="4420197"/>
            <a:ext cx="302929" cy="2384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239785A-79AC-42E2-988C-F17D7B78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71582" y="5565424"/>
            <a:ext cx="302931" cy="2384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027B522-E6D7-48EE-9D4E-32C2AE2483AA}"/>
              </a:ext>
            </a:extLst>
          </p:cNvPr>
          <p:cNvSpPr txBox="1"/>
          <p:nvPr/>
        </p:nvSpPr>
        <p:spPr>
          <a:xfrm>
            <a:off x="1981585" y="4886323"/>
            <a:ext cx="687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tap: zoom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36397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very accurate with complex gestures like swipe</a:t>
            </a:r>
            <a:r>
              <a:rPr lang="en-US" sz="2400" dirty="0"/>
              <a:t> </a:t>
            </a:r>
            <a:r>
              <a:rPr lang="en-US" sz="2400" dirty="0" smtClean="0"/>
              <a:t>and circle. Also true for </a:t>
            </a:r>
            <a:r>
              <a:rPr lang="en-US" sz="2400" dirty="0" err="1" smtClean="0"/>
              <a:t>screenTap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Where is the interaction box? Hands too close, too far.</a:t>
            </a:r>
          </a:p>
          <a:p>
            <a:r>
              <a:rPr lang="en-US" sz="2400" dirty="0" smtClean="0"/>
              <a:t>Frame object break down. Big object.</a:t>
            </a:r>
          </a:p>
          <a:p>
            <a:r>
              <a:rPr lang="en-US" sz="2400" dirty="0" smtClean="0"/>
              <a:t>High load on CPU.</a:t>
            </a:r>
          </a:p>
          <a:p>
            <a:r>
              <a:rPr lang="en-US" sz="2400" dirty="0" smtClean="0"/>
              <a:t>Google Maps license key$.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63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36397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Link Google Maps markers to </a:t>
            </a:r>
            <a:r>
              <a:rPr lang="en-US" sz="2400" dirty="0" err="1" smtClean="0"/>
              <a:t>screenTap</a:t>
            </a:r>
            <a:r>
              <a:rPr lang="en-US" sz="2400" dirty="0" smtClean="0"/>
              <a:t> gesture. </a:t>
            </a:r>
          </a:p>
          <a:p>
            <a:r>
              <a:rPr lang="en-US" sz="2400" dirty="0" smtClean="0"/>
              <a:t>Click on existing markers. </a:t>
            </a:r>
          </a:p>
        </p:txBody>
      </p:sp>
      <p:pic>
        <p:nvPicPr>
          <p:cNvPr id="4" name="Picture 3" descr="mar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30" y="2784475"/>
            <a:ext cx="534707" cy="534707"/>
          </a:xfrm>
          <a:prstGeom prst="rect">
            <a:avLst/>
          </a:prstGeom>
        </p:spPr>
      </p:pic>
      <p:pic>
        <p:nvPicPr>
          <p:cNvPr id="6" name="Picture 5" descr="hotel_mark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96" y="3496399"/>
            <a:ext cx="406098" cy="2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" y="2954885"/>
            <a:ext cx="8228013" cy="19272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THANKS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/>
              <a:t>THE 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6792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259</TotalTime>
  <Words>149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Leap Control for Google Maps</vt:lpstr>
      <vt:lpstr>PowerPoint Presentation</vt:lpstr>
      <vt:lpstr>PowerPoint Presentation</vt:lpstr>
      <vt:lpstr>The Application</vt:lpstr>
      <vt:lpstr>PowerPoint Presentation</vt:lpstr>
      <vt:lpstr>PowerPoint Presentation</vt:lpstr>
      <vt:lpstr>Difficulties</vt:lpstr>
      <vt:lpstr>Future Development</vt:lpstr>
      <vt:lpstr>PowerPoint Presentation</vt:lpstr>
    </vt:vector>
  </TitlesOfParts>
  <Company>Synchronoss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Control for Google Maps</dc:title>
  <dc:creator>Javier Mantilla</dc:creator>
  <cp:lastModifiedBy>Javier Mantilla</cp:lastModifiedBy>
  <cp:revision>37</cp:revision>
  <dcterms:created xsi:type="dcterms:W3CDTF">2019-03-01T10:13:33Z</dcterms:created>
  <dcterms:modified xsi:type="dcterms:W3CDTF">2019-04-07T17:59:51Z</dcterms:modified>
</cp:coreProperties>
</file>