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9" r:id="rId3"/>
    <p:sldId id="260" r:id="rId4"/>
    <p:sldId id="257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21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BD2F8E2-3F32-8C41-A75B-BA17190082BB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DBD2F8E2-3F32-8C41-A75B-BA17190082BB}" type="datetimeFigureOut">
              <a:rPr lang="en-US" smtClean="0"/>
              <a:t>4/19/18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699D044-0D2E-C34E-972C-6073C6401B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F8E2-3F32-8C41-A75B-BA17190082BB}" type="datetimeFigureOut">
              <a:rPr lang="en-US" smtClean="0"/>
              <a:t>4/19/18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9D044-0D2E-C34E-972C-6073C6401B0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F8E2-3F32-8C41-A75B-BA17190082BB}" type="datetimeFigureOut">
              <a:rPr lang="en-US" smtClean="0"/>
              <a:t>4/19/18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9D044-0D2E-C34E-972C-6073C6401B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F8E2-3F32-8C41-A75B-BA17190082BB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9D044-0D2E-C34E-972C-6073C6401B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F8E2-3F32-8C41-A75B-BA17190082BB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9D044-0D2E-C34E-972C-6073C6401B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F8E2-3F32-8C41-A75B-BA17190082BB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9D044-0D2E-C34E-972C-6073C6401B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BD2F8E2-3F32-8C41-A75B-BA17190082BB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BD2F8E2-3F32-8C41-A75B-BA17190082BB}" type="datetimeFigureOut">
              <a:rPr lang="en-US" smtClean="0"/>
              <a:t>4/19/18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F8E2-3F32-8C41-A75B-BA17190082BB}" type="datetimeFigureOut">
              <a:rPr lang="en-US" smtClean="0"/>
              <a:t>4/19/18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9D044-0D2E-C34E-972C-6073C6401B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F8E2-3F32-8C41-A75B-BA17190082BB}" type="datetimeFigureOut">
              <a:rPr lang="en-US" smtClean="0"/>
              <a:t>4/19/18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9D044-0D2E-C34E-972C-6073C6401B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F8E2-3F32-8C41-A75B-BA17190082BB}" type="datetimeFigureOut">
              <a:rPr lang="en-US" smtClean="0"/>
              <a:t>4/19/18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9D044-0D2E-C34E-972C-6073C6401B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F8E2-3F32-8C41-A75B-BA17190082BB}" type="datetimeFigureOut">
              <a:rPr lang="en-US" smtClean="0"/>
              <a:t>4/19/18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9D044-0D2E-C34E-972C-6073C6401B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DBD2F8E2-3F32-8C41-A75B-BA17190082BB}" type="datetimeFigureOut">
              <a:rPr lang="en-US" smtClean="0"/>
              <a:t>4/19/18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699D044-0D2E-C34E-972C-6073C6401B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DBD2F8E2-3F32-8C41-A75B-BA17190082BB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699D044-0D2E-C34E-972C-6073C6401B0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STOCK EXCHANGE MATCHING ENGINE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Javier Mantilla</a:t>
            </a:r>
          </a:p>
          <a:p>
            <a:r>
              <a:rPr lang="en-US" dirty="0" smtClean="0"/>
              <a:t>G00329649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904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 algn="ctr"/>
            <a:r>
              <a:rPr lang="en-US" dirty="0" smtClean="0"/>
              <a:t>USAGE</a:t>
            </a:r>
            <a:endParaRPr lang="en-US" dirty="0"/>
          </a:p>
        </p:txBody>
      </p:sp>
      <p:pic>
        <p:nvPicPr>
          <p:cNvPr id="5" name="Picture 4" descr="TradingSystemModelUse Diagr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40" y="2986494"/>
            <a:ext cx="8362951" cy="205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191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 algn="ctr"/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5" name="Picture 4" descr="TradingSystemModel Class Diagr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59" y="1772508"/>
            <a:ext cx="8368168" cy="473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386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302572" y="2637823"/>
            <a:ext cx="5037747" cy="3852068"/>
          </a:xfrm>
          <a:prstGeom prst="rect">
            <a:avLst/>
          </a:prstGeom>
          <a:noFill/>
          <a:ln w="1905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 algn="ctr"/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" name="Magnetic Disk 3"/>
          <p:cNvSpPr/>
          <p:nvPr/>
        </p:nvSpPr>
        <p:spPr>
          <a:xfrm>
            <a:off x="4347168" y="5080254"/>
            <a:ext cx="822960" cy="822960"/>
          </a:xfrm>
          <a:prstGeom prst="flowChartMagneticDisk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Process 4"/>
          <p:cNvSpPr/>
          <p:nvPr/>
        </p:nvSpPr>
        <p:spPr>
          <a:xfrm>
            <a:off x="4046943" y="3859283"/>
            <a:ext cx="1346463" cy="822960"/>
          </a:xfrm>
          <a:prstGeom prst="flowChartProcess">
            <a:avLst/>
          </a:prstGeom>
          <a:solidFill>
            <a:schemeClr val="tx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Order Book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Process 6"/>
          <p:cNvSpPr/>
          <p:nvPr/>
        </p:nvSpPr>
        <p:spPr>
          <a:xfrm>
            <a:off x="2728004" y="2986740"/>
            <a:ext cx="4005079" cy="509177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Spring REST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Down Arrow Callout 8"/>
          <p:cNvSpPr/>
          <p:nvPr/>
        </p:nvSpPr>
        <p:spPr>
          <a:xfrm>
            <a:off x="3816878" y="1702721"/>
            <a:ext cx="1820933" cy="1256106"/>
          </a:xfrm>
          <a:prstGeom prst="downArrowCallou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Third Party Applications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730738" y="4682243"/>
            <a:ext cx="0" cy="39801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730738" y="3495917"/>
            <a:ext cx="0" cy="36336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028229" y="6001404"/>
            <a:ext cx="3488744" cy="30704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Order Events Store/Queue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285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 algn="ctr"/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4567980"/>
          </a:xfrm>
        </p:spPr>
        <p:txBody>
          <a:bodyPr>
            <a:normAutofit/>
          </a:bodyPr>
          <a:lstStyle/>
          <a:p>
            <a:r>
              <a:rPr lang="en-US" dirty="0" smtClean="0"/>
              <a:t>Acquired knowledge about stock exchanges</a:t>
            </a:r>
          </a:p>
          <a:p>
            <a:pPr lvl="1"/>
            <a:r>
              <a:rPr lang="en-US" dirty="0" smtClean="0"/>
              <a:t>Equity’s price settlement</a:t>
            </a:r>
          </a:p>
          <a:p>
            <a:pPr lvl="1"/>
            <a:r>
              <a:rPr lang="en-US" dirty="0" smtClean="0"/>
              <a:t>Rules of the stock exchange</a:t>
            </a:r>
          </a:p>
          <a:p>
            <a:r>
              <a:rPr lang="en-US" dirty="0" smtClean="0"/>
              <a:t>Challenging project</a:t>
            </a:r>
          </a:p>
          <a:p>
            <a:pPr lvl="1"/>
            <a:r>
              <a:rPr lang="en-US" dirty="0" smtClean="0"/>
              <a:t>No stock exchange API</a:t>
            </a:r>
          </a:p>
          <a:p>
            <a:pPr lvl="1"/>
            <a:r>
              <a:rPr lang="en-US" dirty="0" smtClean="0"/>
              <a:t>Requirement gathering</a:t>
            </a:r>
          </a:p>
          <a:p>
            <a:pPr lvl="1"/>
            <a:r>
              <a:rPr lang="en-US" dirty="0" smtClean="0"/>
              <a:t>Data structures (thread safe)</a:t>
            </a:r>
          </a:p>
          <a:p>
            <a:pPr lvl="2"/>
            <a:r>
              <a:rPr lang="en-US" dirty="0" smtClean="0"/>
              <a:t>Maps</a:t>
            </a:r>
          </a:p>
          <a:p>
            <a:pPr lvl="2"/>
            <a:r>
              <a:rPr lang="en-US" dirty="0" smtClean="0"/>
              <a:t>Queues</a:t>
            </a:r>
          </a:p>
          <a:p>
            <a:pPr lvl="1"/>
            <a:r>
              <a:rPr lang="en-US" dirty="0" smtClean="0"/>
              <a:t>OO concepts (Inheritance, Polymorphism &amp; Encapsulation)</a:t>
            </a:r>
          </a:p>
          <a:p>
            <a:pPr lvl="1"/>
            <a:r>
              <a:rPr lang="en-US" dirty="0" smtClean="0"/>
              <a:t>Unit tests (very useful!)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465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Pixel.thmx</Template>
  <TotalTime>308</TotalTime>
  <Words>73</Words>
  <Application>Microsoft Macintosh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Pixel</vt:lpstr>
      <vt:lpstr>STOCK EXCHANGE MATCHING ENGINE</vt:lpstr>
      <vt:lpstr>USAGE</vt:lpstr>
      <vt:lpstr>CLASS DIAGRAM</vt:lpstr>
      <vt:lpstr>ARCHITECTURE</vt:lpstr>
      <vt:lpstr>LEARNING OUTCOMES</vt:lpstr>
    </vt:vector>
  </TitlesOfParts>
  <Company>Synchronoss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EXCHANGE MATCHING ENGINE</dc:title>
  <dc:creator>Javier Mantilla</dc:creator>
  <cp:lastModifiedBy>Javier Mantilla</cp:lastModifiedBy>
  <cp:revision>27</cp:revision>
  <dcterms:created xsi:type="dcterms:W3CDTF">2018-04-19T05:49:31Z</dcterms:created>
  <dcterms:modified xsi:type="dcterms:W3CDTF">2018-04-19T10:58:26Z</dcterms:modified>
</cp:coreProperties>
</file>