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A19DC-8E6A-4D0B-9251-CB3ECB233539}">
  <a:tblStyle styleId="{773A19DC-8E6A-4D0B-9251-CB3ECB233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Edit</a:t>
            </a:r>
            <a:endParaRPr dirty="0"/>
          </a:p>
        </p:txBody>
      </p:sp>
      <p:pic>
        <p:nvPicPr>
          <p:cNvPr id="2" name="Test intro">
            <a:hlinkClick r:id="" action="ppaction://media"/>
            <a:extLst>
              <a:ext uri="{FF2B5EF4-FFF2-40B4-BE49-F238E27FC236}">
                <a16:creationId xmlns:a16="http://schemas.microsoft.com/office/drawing/2014/main" id="{33F45814-9DFB-F34C-B07F-4BF29736EE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65600" y="216535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{773A19DC-8E6A-4D0B-9251-CB3ECB233539}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86" name="Google Shape;286;p30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87" name="Google Shape;287;p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296" name="Google Shape;296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299" name="Google Shape;299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08" name="Google Shape;308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0" name="Google Shape;320;p3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0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sz="1200"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3" name="Google Shape;853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0" name="Google Shape;860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62" name="Google Shape;86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64" name="Google Shape;86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65" name="Google Shape;86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67" name="Google Shape;86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68" name="Google Shape;86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70" name="Google Shape;87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71" name="Google Shape;87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l="22680" t="9485" r="14803" b="48837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Macintosh PowerPoint</Application>
  <PresentationFormat>On-screen Show (16:9)</PresentationFormat>
  <Paragraphs>178</Paragraphs>
  <Slides>29</Slides>
  <Notes>29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Montserrat</vt:lpstr>
      <vt:lpstr>Roboto Slab</vt:lpstr>
      <vt:lpstr>Arial</vt:lpstr>
      <vt:lpstr>Calibri</vt:lpstr>
      <vt:lpstr>Source Sans Pro</vt:lpstr>
      <vt:lpstr>Cordelia template</vt:lpstr>
      <vt:lpstr>Test Edit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Edit</dc:title>
  <cp:lastModifiedBy>Bugaieski, Samuel</cp:lastModifiedBy>
  <cp:revision>1</cp:revision>
  <dcterms:modified xsi:type="dcterms:W3CDTF">2020-04-19T01:58:01Z</dcterms:modified>
</cp:coreProperties>
</file>