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73A19DC-8E6A-4D0B-9251-CB3ECB233539}">
  <a:tblStyle styleId="{773A19DC-8E6A-4D0B-9251-CB3ECB2335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da085fb6_58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da085fb6_58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14470e8e2_94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114470e8e2_9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62b07a6525_5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62b07a6525_5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hyperlink" Target="http://www.google.com/sheets/about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ontsquirrel.com/fonts/roboto-slab" TargetMode="External"/><Relationship Id="rId4" Type="http://schemas.openxmlformats.org/officeDocument/2006/relationships/hyperlink" Target="https://www.fontsquirrel.com/fonts/source-sans-pro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786150" y="1504950"/>
            <a:ext cx="3651000" cy="22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075" y="1868325"/>
            <a:ext cx="2456700" cy="2456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53" name="Google Shape;153;p21"/>
          <p:cNvCxnSpPr/>
          <p:nvPr/>
        </p:nvCxnSpPr>
        <p:spPr>
          <a:xfrm flipH="1" rot="10800000">
            <a:off x="6793191" y="367851"/>
            <a:ext cx="638700" cy="141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1"/>
          <p:cNvCxnSpPr/>
          <p:nvPr/>
        </p:nvCxnSpPr>
        <p:spPr>
          <a:xfrm flipH="1" rot="10800000">
            <a:off x="7194765" y="1515796"/>
            <a:ext cx="1377600" cy="570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1"/>
          <p:cNvCxnSpPr/>
          <p:nvPr/>
        </p:nvCxnSpPr>
        <p:spPr>
          <a:xfrm flipH="1" rot="10800000">
            <a:off x="7068779" y="1169826"/>
            <a:ext cx="716400" cy="806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2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/>
          <p:nvPr/>
        </p:nvSpPr>
        <p:spPr>
          <a:xfrm>
            <a:off x="387175" y="327675"/>
            <a:ext cx="2572500" cy="2496900"/>
          </a:xfrm>
          <a:prstGeom prst="ellipse">
            <a:avLst/>
          </a:prstGeom>
          <a:noFill/>
          <a:ln cap="flat" cmpd="sng" w="9525">
            <a:solidFill>
              <a:srgbClr val="ECEFF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Want big impact?</a:t>
            </a:r>
            <a:endParaRPr b="1" sz="18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big image.</a:t>
            </a:r>
            <a:endParaRPr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2" name="Google Shape;162;p2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3058620" y="1383600"/>
            <a:ext cx="2390100" cy="2412300"/>
          </a:xfrm>
          <a:prstGeom prst="ellipse">
            <a:avLst/>
          </a:prstGeom>
          <a:noFill/>
          <a:ln cap="flat" cmpd="sng" w="9525">
            <a:solidFill>
              <a:srgbClr val="0091E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Gray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902675" y="1383600"/>
            <a:ext cx="2390100" cy="2412300"/>
          </a:xfrm>
          <a:prstGeom prst="ellipse">
            <a:avLst/>
          </a:prstGeom>
          <a:noFill/>
          <a:ln cap="flat" cmpd="sng" w="9525">
            <a:solidFill>
              <a:srgbClr val="0091E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5247991" y="1383600"/>
            <a:ext cx="2390100" cy="2412300"/>
          </a:xfrm>
          <a:prstGeom prst="ellipse">
            <a:avLst/>
          </a:prstGeom>
          <a:noFill/>
          <a:ln cap="flat" cmpd="sng" w="9525">
            <a:solidFill>
              <a:srgbClr val="0091E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Google Shape;171;p2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4"/>
          <p:cNvGrpSpPr/>
          <p:nvPr/>
        </p:nvGrpSpPr>
        <p:grpSpPr>
          <a:xfrm>
            <a:off x="3338271" y="1184703"/>
            <a:ext cx="2467458" cy="3429286"/>
            <a:chOff x="-6729413" y="-17360900"/>
            <a:chExt cx="26138326" cy="48436250"/>
          </a:xfrm>
        </p:grpSpPr>
        <p:sp>
          <p:nvSpPr>
            <p:cNvPr id="177" name="Google Shape;177;p24"/>
            <p:cNvSpPr/>
            <p:nvPr/>
          </p:nvSpPr>
          <p:spPr>
            <a:xfrm>
              <a:off x="-6729413" y="-9364662"/>
              <a:ext cx="25398299" cy="2466900"/>
            </a:xfrm>
            <a:custGeom>
              <a:rect b="b" l="l" r="r" t="t"/>
              <a:pathLst>
                <a:path extrusionOk="0" h="120000" w="12000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3276600" y="-17360900"/>
              <a:ext cx="10882200" cy="8842500"/>
            </a:xfrm>
            <a:custGeom>
              <a:rect b="b" l="l" r="r" t="t"/>
              <a:pathLst>
                <a:path extrusionOk="0" h="120000" w="12000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12576175" y="-17360900"/>
              <a:ext cx="6832500" cy="104631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-6729413" y="-9364662"/>
              <a:ext cx="2358900" cy="2466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-6729413" y="-9364662"/>
              <a:ext cx="10005900" cy="2466900"/>
            </a:xfrm>
            <a:custGeom>
              <a:rect b="b" l="l" r="r" t="t"/>
              <a:pathLst>
                <a:path extrusionOk="0" h="120000" w="12000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-6729413" y="-17360900"/>
              <a:ext cx="19305601" cy="88425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12752387" y="-9293225"/>
              <a:ext cx="5916600" cy="2395500"/>
            </a:xfrm>
            <a:custGeom>
              <a:rect b="b" l="l" r="r" t="t"/>
              <a:pathLst>
                <a:path extrusionOk="0" h="120000" w="12000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3276600" y="-8518525"/>
              <a:ext cx="4192500" cy="1620900"/>
            </a:xfrm>
            <a:custGeom>
              <a:rect b="b" l="l" r="r" t="t"/>
              <a:pathLst>
                <a:path extrusionOk="0" h="120000" w="12000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-6729413" y="-9364662"/>
              <a:ext cx="2358900" cy="2466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-6729413" y="-11442700"/>
              <a:ext cx="10005900" cy="2924100"/>
            </a:xfrm>
            <a:custGeom>
              <a:rect b="b" l="l" r="r" t="t"/>
              <a:pathLst>
                <a:path extrusionOk="0" h="120000" w="12000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14158913" y="-11938000"/>
              <a:ext cx="5250000" cy="5040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2957512" y="-8518525"/>
              <a:ext cx="881100" cy="16209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11728450" y="-6897687"/>
              <a:ext cx="6940500" cy="156417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-4899025" y="-698500"/>
              <a:ext cx="6378600" cy="17613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-4370388" y="-6897687"/>
              <a:ext cx="7327800" cy="61992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9578975" y="8743950"/>
              <a:ext cx="4263900" cy="22331400"/>
            </a:xfrm>
            <a:custGeom>
              <a:rect b="b" l="l" r="r" t="t"/>
              <a:pathLst>
                <a:path extrusionOk="0" h="120000" w="12000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11728450" y="-6897687"/>
              <a:ext cx="6940500" cy="16908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3838575" y="-6897687"/>
              <a:ext cx="7890000" cy="9791700"/>
            </a:xfrm>
            <a:custGeom>
              <a:rect b="b" l="l" r="r" t="t"/>
              <a:pathLst>
                <a:path extrusionOk="0" h="120000" w="12000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-1235075" y="-698500"/>
              <a:ext cx="8242200" cy="17613300"/>
            </a:xfrm>
            <a:custGeom>
              <a:rect b="b" l="l" r="r" t="t"/>
              <a:pathLst>
                <a:path extrusionOk="0" h="120000" w="12000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-1235075" y="-5207000"/>
              <a:ext cx="12963600" cy="221217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-6305550" y="-6897687"/>
              <a:ext cx="7785000" cy="8804400"/>
            </a:xfrm>
            <a:custGeom>
              <a:rect b="b" l="l" r="r" t="t"/>
              <a:pathLst>
                <a:path extrusionOk="0" h="120000" w="12000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11728450" y="-6897687"/>
              <a:ext cx="6940500" cy="87708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1479550" y="-6897687"/>
              <a:ext cx="5527800" cy="9791700"/>
            </a:xfrm>
            <a:custGeom>
              <a:rect b="b" l="l" r="r" t="t"/>
              <a:pathLst>
                <a:path extrusionOk="0" h="120000" w="12000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-1373188" y="8743950"/>
              <a:ext cx="13101600" cy="13630199"/>
            </a:xfrm>
            <a:custGeom>
              <a:rect b="b" l="l" r="r" t="t"/>
              <a:pathLst>
                <a:path extrusionOk="0" h="120000" w="12000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2994025" y="8743950"/>
              <a:ext cx="8734500" cy="22331400"/>
            </a:xfrm>
            <a:custGeom>
              <a:rect b="b" l="l" r="r" t="t"/>
              <a:pathLst>
                <a:path extrusionOk="0" h="120000" w="12000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11728450" y="1873250"/>
              <a:ext cx="6835800" cy="13103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3276600" y="-9293225"/>
              <a:ext cx="10882200" cy="2395500"/>
            </a:xfrm>
            <a:custGeom>
              <a:rect b="b" l="l" r="r" t="t"/>
              <a:pathLst>
                <a:path extrusionOk="0" h="120000" w="12000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7469187" y="-6897687"/>
              <a:ext cx="5283300" cy="1690800"/>
            </a:xfrm>
            <a:custGeom>
              <a:rect b="b" l="l" r="r" t="t"/>
              <a:pathLst>
                <a:path extrusionOk="0" h="120000" w="12000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2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diagrams to explain complex ideas</a:t>
            </a:r>
            <a:endParaRPr/>
          </a:p>
        </p:txBody>
      </p:sp>
      <p:sp>
        <p:nvSpPr>
          <p:cNvPr id="206" name="Google Shape;206;p24"/>
          <p:cNvSpPr/>
          <p:nvPr/>
        </p:nvSpPr>
        <p:spPr>
          <a:xfrm>
            <a:off x="0" y="1928808"/>
            <a:ext cx="9144000" cy="32148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786147" y="2368321"/>
            <a:ext cx="2105100" cy="24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Lorem ipsum dolor sit amet, consectetur adipiscing elit. Nam venenatis nisi at nisl tempor, et luctus diam lobortis. Nulla sit amet metus consequat velit iaculis tempor.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6286512" y="2368321"/>
            <a:ext cx="2105100" cy="24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Lorem ipsum dolor sit amet, consectetur adipiscing elit. Nam venenatis nisi at nisl tempor, et luctus diam lobortis. Nulla sit amet metus consequat velit iaculis tempor.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9" name="Google Shape;209;p2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15" name="Google Shape;215;p25"/>
          <p:cNvGraphicFramePr/>
          <p:nvPr/>
        </p:nvGraphicFramePr>
        <p:xfrm>
          <a:off x="9525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{773A19DC-8E6A-4D0B-9251-CB3ECB233539}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50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Yellow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b="1" sz="14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 b="1" sz="14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b="1" sz="14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Blue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 b="1" sz="14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  <a:endParaRPr b="1" sz="14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b="1" sz="14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Orange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b="1" sz="14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  <a:endParaRPr b="1" sz="14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 b="1" sz="14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</a:tr>
            </a:tbl>
          </a:graphicData>
        </a:graphic>
      </p:graphicFrame>
      <p:sp>
        <p:nvSpPr>
          <p:cNvPr id="216" name="Google Shape;216;p2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/>
          <p:nvPr/>
        </p:nvSpPr>
        <p:spPr>
          <a:xfrm>
            <a:off x="514725" y="9425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23" name="Google Shape;223;p26"/>
          <p:cNvSpPr/>
          <p:nvPr/>
        </p:nvSpPr>
        <p:spPr>
          <a:xfrm>
            <a:off x="2031100" y="1811381"/>
            <a:ext cx="7020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24" name="Google Shape;224;p26"/>
          <p:cNvGrpSpPr/>
          <p:nvPr/>
        </p:nvGrpSpPr>
        <p:grpSpPr>
          <a:xfrm>
            <a:off x="1099739" y="2152849"/>
            <a:ext cx="175959" cy="180333"/>
            <a:chOff x="3683125" y="481100"/>
            <a:chExt cx="270000" cy="270000"/>
          </a:xfrm>
        </p:grpSpPr>
        <p:sp>
          <p:nvSpPr>
            <p:cNvPr id="225" name="Google Shape;225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" name="Google Shape;227;p26"/>
          <p:cNvGrpSpPr/>
          <p:nvPr/>
        </p:nvGrpSpPr>
        <p:grpSpPr>
          <a:xfrm>
            <a:off x="2801763" y="3752807"/>
            <a:ext cx="175959" cy="180333"/>
            <a:chOff x="3683125" y="481100"/>
            <a:chExt cx="270000" cy="270000"/>
          </a:xfrm>
        </p:grpSpPr>
        <p:sp>
          <p:nvSpPr>
            <p:cNvPr id="228" name="Google Shape;228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" name="Google Shape;230;p26"/>
          <p:cNvGrpSpPr/>
          <p:nvPr/>
        </p:nvGrpSpPr>
        <p:grpSpPr>
          <a:xfrm>
            <a:off x="3854536" y="1972525"/>
            <a:ext cx="175959" cy="180333"/>
            <a:chOff x="3683125" y="481100"/>
            <a:chExt cx="270000" cy="270000"/>
          </a:xfrm>
        </p:grpSpPr>
        <p:sp>
          <p:nvSpPr>
            <p:cNvPr id="231" name="Google Shape;231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" name="Google Shape;233;p26"/>
          <p:cNvGrpSpPr/>
          <p:nvPr/>
        </p:nvGrpSpPr>
        <p:grpSpPr>
          <a:xfrm>
            <a:off x="4484018" y="4090476"/>
            <a:ext cx="175959" cy="180333"/>
            <a:chOff x="3683125" y="481100"/>
            <a:chExt cx="270000" cy="270000"/>
          </a:xfrm>
        </p:grpSpPr>
        <p:sp>
          <p:nvSpPr>
            <p:cNvPr id="234" name="Google Shape;234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" name="Google Shape;236;p26"/>
          <p:cNvGrpSpPr/>
          <p:nvPr/>
        </p:nvGrpSpPr>
        <p:grpSpPr>
          <a:xfrm>
            <a:off x="6705494" y="2481578"/>
            <a:ext cx="175959" cy="180333"/>
            <a:chOff x="3683125" y="481100"/>
            <a:chExt cx="270000" cy="270000"/>
          </a:xfrm>
        </p:grpSpPr>
        <p:sp>
          <p:nvSpPr>
            <p:cNvPr id="237" name="Google Shape;237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" name="Google Shape;239;p26"/>
          <p:cNvGrpSpPr/>
          <p:nvPr/>
        </p:nvGrpSpPr>
        <p:grpSpPr>
          <a:xfrm>
            <a:off x="7381080" y="4162942"/>
            <a:ext cx="175959" cy="180333"/>
            <a:chOff x="3683125" y="481100"/>
            <a:chExt cx="270000" cy="270000"/>
          </a:xfrm>
        </p:grpSpPr>
        <p:sp>
          <p:nvSpPr>
            <p:cNvPr id="240" name="Google Shape;240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" name="Google Shape;242;p2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/>
          <p:nvPr>
            <p:ph idx="4294967295" type="ctrTitle"/>
          </p:nvPr>
        </p:nvSpPr>
        <p:spPr>
          <a:xfrm>
            <a:off x="685800" y="17357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/>
              <a:t>89,526,124</a:t>
            </a:r>
            <a:endParaRPr b="1" sz="9600"/>
          </a:p>
        </p:txBody>
      </p:sp>
      <p:sp>
        <p:nvSpPr>
          <p:cNvPr id="248" name="Google Shape;248;p27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49" name="Google Shape;249;p2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>
            <p:ph idx="4294967295" type="ctrTitle"/>
          </p:nvPr>
        </p:nvSpPr>
        <p:spPr>
          <a:xfrm>
            <a:off x="1973100" y="800400"/>
            <a:ext cx="52779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55" name="Google Shape;255;p28"/>
          <p:cNvSpPr txBox="1"/>
          <p:nvPr>
            <p:ph idx="4294967295" type="subTitle"/>
          </p:nvPr>
        </p:nvSpPr>
        <p:spPr>
          <a:xfrm>
            <a:off x="1973100" y="1373212"/>
            <a:ext cx="52779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56" name="Google Shape;256;p28"/>
          <p:cNvSpPr txBox="1"/>
          <p:nvPr>
            <p:ph idx="4294967295" type="ctrTitle"/>
          </p:nvPr>
        </p:nvSpPr>
        <p:spPr>
          <a:xfrm>
            <a:off x="1973100" y="3429313"/>
            <a:ext cx="52779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257" name="Google Shape;257;p28"/>
          <p:cNvSpPr txBox="1"/>
          <p:nvPr>
            <p:ph idx="4294967295" type="subTitle"/>
          </p:nvPr>
        </p:nvSpPr>
        <p:spPr>
          <a:xfrm>
            <a:off x="1973100" y="4002125"/>
            <a:ext cx="52779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58" name="Google Shape;258;p28"/>
          <p:cNvSpPr txBox="1"/>
          <p:nvPr>
            <p:ph idx="4294967295" type="ctrTitle"/>
          </p:nvPr>
        </p:nvSpPr>
        <p:spPr>
          <a:xfrm>
            <a:off x="1973100" y="2114857"/>
            <a:ext cx="52779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59" name="Google Shape;259;p28"/>
          <p:cNvSpPr txBox="1"/>
          <p:nvPr>
            <p:ph idx="4294967295" type="subTitle"/>
          </p:nvPr>
        </p:nvSpPr>
        <p:spPr>
          <a:xfrm>
            <a:off x="1973100" y="2687668"/>
            <a:ext cx="52779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60" name="Google Shape;260;p2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/>
          <p:nvPr/>
        </p:nvSpPr>
        <p:spPr>
          <a:xfrm>
            <a:off x="839750" y="1316881"/>
            <a:ext cx="1866600" cy="18456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67" name="Google Shape;267;p29"/>
          <p:cNvSpPr/>
          <p:nvPr/>
        </p:nvSpPr>
        <p:spPr>
          <a:xfrm>
            <a:off x="1003719" y="1479044"/>
            <a:ext cx="1538100" cy="15213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 b="1" sz="18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8" name="Google Shape;268;p29"/>
          <p:cNvSpPr/>
          <p:nvPr/>
        </p:nvSpPr>
        <p:spPr>
          <a:xfrm>
            <a:off x="3065788" y="2386191"/>
            <a:ext cx="2002800" cy="19806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9"/>
          <p:cNvSpPr/>
          <p:nvPr/>
        </p:nvSpPr>
        <p:spPr>
          <a:xfrm>
            <a:off x="3241755" y="2560220"/>
            <a:ext cx="1650900" cy="1632900"/>
          </a:xfrm>
          <a:prstGeom prst="ellipse">
            <a:avLst/>
          </a:prstGeom>
          <a:noFill/>
          <a:ln cap="flat" cmpd="sng" w="2857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 b="1" sz="18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0" name="Google Shape;270;p29"/>
          <p:cNvSpPr/>
          <p:nvPr/>
        </p:nvSpPr>
        <p:spPr>
          <a:xfrm>
            <a:off x="5147112" y="624975"/>
            <a:ext cx="2211300" cy="21867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9"/>
          <p:cNvSpPr/>
          <p:nvPr/>
        </p:nvSpPr>
        <p:spPr>
          <a:xfrm>
            <a:off x="5341423" y="817021"/>
            <a:ext cx="1822500" cy="1802400"/>
          </a:xfrm>
          <a:prstGeom prst="ellipse">
            <a:avLst/>
          </a:prstGeom>
          <a:noFill/>
          <a:ln cap="flat" cmpd="sng" w="76200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 b="1" sz="18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72" name="Google Shape;272;p29"/>
          <p:cNvCxnSpPr/>
          <p:nvPr/>
        </p:nvCxnSpPr>
        <p:spPr>
          <a:xfrm>
            <a:off x="2479899" y="2565564"/>
            <a:ext cx="819000" cy="495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29"/>
          <p:cNvCxnSpPr/>
          <p:nvPr/>
        </p:nvCxnSpPr>
        <p:spPr>
          <a:xfrm flipH="1" rot="10800000">
            <a:off x="4746543" y="2197633"/>
            <a:ext cx="717300" cy="709200"/>
          </a:xfrm>
          <a:prstGeom prst="straightConnector1">
            <a:avLst/>
          </a:prstGeom>
          <a:noFill/>
          <a:ln cap="flat" cmpd="sng" w="2857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" name="Google Shape;274;p2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80" name="Google Shape;280;p30"/>
          <p:cNvSpPr txBox="1"/>
          <p:nvPr>
            <p:ph idx="1" type="body"/>
          </p:nvPr>
        </p:nvSpPr>
        <p:spPr>
          <a:xfrm>
            <a:off x="786150" y="1543050"/>
            <a:ext cx="2419800" cy="11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81" name="Google Shape;281;p30"/>
          <p:cNvSpPr txBox="1"/>
          <p:nvPr>
            <p:ph idx="2" type="body"/>
          </p:nvPr>
        </p:nvSpPr>
        <p:spPr>
          <a:xfrm>
            <a:off x="3329989" y="1543050"/>
            <a:ext cx="2419800" cy="11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82" name="Google Shape;282;p30"/>
          <p:cNvSpPr txBox="1"/>
          <p:nvPr>
            <p:ph idx="3" type="body"/>
          </p:nvPr>
        </p:nvSpPr>
        <p:spPr>
          <a:xfrm>
            <a:off x="5873827" y="1543050"/>
            <a:ext cx="2419800" cy="11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83" name="Google Shape;283;p30"/>
          <p:cNvSpPr txBox="1"/>
          <p:nvPr>
            <p:ph idx="1" type="body"/>
          </p:nvPr>
        </p:nvSpPr>
        <p:spPr>
          <a:xfrm>
            <a:off x="786150" y="3200400"/>
            <a:ext cx="2419800" cy="1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84" name="Google Shape;284;p30"/>
          <p:cNvSpPr txBox="1"/>
          <p:nvPr>
            <p:ph idx="2" type="body"/>
          </p:nvPr>
        </p:nvSpPr>
        <p:spPr>
          <a:xfrm>
            <a:off x="3329989" y="3200400"/>
            <a:ext cx="2419800" cy="1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85" name="Google Shape;285;p30"/>
          <p:cNvSpPr txBox="1"/>
          <p:nvPr>
            <p:ph idx="3" type="body"/>
          </p:nvPr>
        </p:nvSpPr>
        <p:spPr>
          <a:xfrm>
            <a:off x="5873827" y="3200400"/>
            <a:ext cx="2419800" cy="1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286" name="Google Shape;286;p30"/>
          <p:cNvGrpSpPr/>
          <p:nvPr/>
        </p:nvGrpSpPr>
        <p:grpSpPr>
          <a:xfrm>
            <a:off x="867597" y="1347992"/>
            <a:ext cx="251128" cy="244895"/>
            <a:chOff x="616425" y="2329600"/>
            <a:chExt cx="361700" cy="388475"/>
          </a:xfrm>
        </p:grpSpPr>
        <p:sp>
          <p:nvSpPr>
            <p:cNvPr id="287" name="Google Shape;287;p30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1" name="Google Shape;291;p30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2" name="Google Shape;292;p30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95" name="Google Shape;295;p30"/>
          <p:cNvGrpSpPr/>
          <p:nvPr/>
        </p:nvGrpSpPr>
        <p:grpSpPr>
          <a:xfrm>
            <a:off x="5988512" y="2998476"/>
            <a:ext cx="359352" cy="242594"/>
            <a:chOff x="5247525" y="3007275"/>
            <a:chExt cx="517575" cy="384825"/>
          </a:xfrm>
        </p:grpSpPr>
        <p:sp>
          <p:nvSpPr>
            <p:cNvPr id="296" name="Google Shape;296;p30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98" name="Google Shape;298;p30"/>
          <p:cNvGrpSpPr/>
          <p:nvPr/>
        </p:nvGrpSpPr>
        <p:grpSpPr>
          <a:xfrm>
            <a:off x="904185" y="2991348"/>
            <a:ext cx="178400" cy="256809"/>
            <a:chOff x="6718575" y="2318625"/>
            <a:chExt cx="256950" cy="407375"/>
          </a:xfrm>
        </p:grpSpPr>
        <p:sp>
          <p:nvSpPr>
            <p:cNvPr id="299" name="Google Shape;299;p3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07" name="Google Shape;307;p30"/>
          <p:cNvGrpSpPr/>
          <p:nvPr/>
        </p:nvGrpSpPr>
        <p:grpSpPr>
          <a:xfrm>
            <a:off x="3443182" y="2957059"/>
            <a:ext cx="373724" cy="325507"/>
            <a:chOff x="5233525" y="4954450"/>
            <a:chExt cx="538275" cy="516350"/>
          </a:xfrm>
        </p:grpSpPr>
        <p:sp>
          <p:nvSpPr>
            <p:cNvPr id="308" name="Google Shape;308;p30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19" name="Google Shape;319;p30"/>
          <p:cNvGrpSpPr/>
          <p:nvPr/>
        </p:nvGrpSpPr>
        <p:grpSpPr>
          <a:xfrm>
            <a:off x="3481679" y="1347984"/>
            <a:ext cx="296779" cy="282530"/>
            <a:chOff x="5961125" y="1623900"/>
            <a:chExt cx="427450" cy="448175"/>
          </a:xfrm>
        </p:grpSpPr>
        <p:sp>
          <p:nvSpPr>
            <p:cNvPr id="320" name="Google Shape;320;p30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27" name="Google Shape;327;p30"/>
          <p:cNvGrpSpPr/>
          <p:nvPr/>
        </p:nvGrpSpPr>
        <p:grpSpPr>
          <a:xfrm>
            <a:off x="6038252" y="1367195"/>
            <a:ext cx="285791" cy="244138"/>
            <a:chOff x="5972700" y="2330200"/>
            <a:chExt cx="411625" cy="387275"/>
          </a:xfrm>
        </p:grpSpPr>
        <p:sp>
          <p:nvSpPr>
            <p:cNvPr id="328" name="Google Shape;328;p30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330" name="Google Shape;330;p3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6" name="Google Shape;76;p13"/>
          <p:cNvSpPr txBox="1"/>
          <p:nvPr/>
        </p:nvSpPr>
        <p:spPr>
          <a:xfrm>
            <a:off x="786150" y="1164834"/>
            <a:ext cx="3179400" cy="23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GOOGLE SLIDES</a:t>
            </a:r>
            <a:endParaRPr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"Use as Google Slides Theme".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will get a copy of this document on your Google Drive and will be able to edit, add or delete slides.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have to be signed in to your Google account.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4395856" y="1164834"/>
            <a:ext cx="3318300" cy="23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POWERPOINT®</a:t>
            </a:r>
            <a:endParaRPr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"Download as PowerPoint template". You will get a .pptx file that you can edit in PowerPoint.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Remember to download and install the fonts used in this presentation (you’ll find the links to the font files needed in the </a:t>
            </a:r>
            <a:r>
              <a:rPr lang="en" u="sng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action="ppaction://hlinksldjump" r:id="rId3"/>
              </a:rPr>
              <a:t>Presentation design slide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2246925" y="3767650"/>
            <a:ext cx="62841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info on how to use this template at </a:t>
            </a:r>
            <a:r>
              <a:rPr b="1" lang="en" sz="1200" u="sng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www.slidescarnival.com/help-use-presentation-template</a:t>
            </a:r>
            <a:endParaRPr b="1" sz="12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template is free to use under </a:t>
            </a:r>
            <a:r>
              <a:rPr lang="en" sz="1200" u="sng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Creative Commons Attribution license</a:t>
            </a:r>
            <a:r>
              <a:rPr lang="en" sz="12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r>
              <a:rPr lang="en" sz="12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can keep the Credits slide or mention SlidesCarnival and other resources used in a slide footer</a:t>
            </a:r>
            <a:r>
              <a:rPr lang="en" sz="12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12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575" y="-228600"/>
            <a:ext cx="5150644" cy="4271963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1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4"/>
              </a:rPr>
              <a:t>Google Sheets</a:t>
            </a:r>
            <a:endParaRPr/>
          </a:p>
        </p:txBody>
      </p:sp>
      <p:sp>
        <p:nvSpPr>
          <p:cNvPr id="337" name="Google Shape;337;p31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2"/>
          <p:cNvSpPr txBox="1"/>
          <p:nvPr>
            <p:ph idx="4294967295" type="body"/>
          </p:nvPr>
        </p:nvSpPr>
        <p:spPr>
          <a:xfrm>
            <a:off x="457200" y="671138"/>
            <a:ext cx="4101900" cy="352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Mobile</a:t>
            </a:r>
            <a:r>
              <a:rPr b="1" lang="en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343" name="Google Shape;343;p3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Google Shape;344;p32"/>
          <p:cNvSpPr/>
          <p:nvPr/>
        </p:nvSpPr>
        <p:spPr>
          <a:xfrm>
            <a:off x="5412325" y="785788"/>
            <a:ext cx="2007300" cy="35754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45" name="Google Shape;345;p32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346" name="Google Shape;346;p32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"/>
          <p:cNvSpPr txBox="1"/>
          <p:nvPr>
            <p:ph idx="4294967295" type="body"/>
          </p:nvPr>
        </p:nvSpPr>
        <p:spPr>
          <a:xfrm>
            <a:off x="457200" y="671138"/>
            <a:ext cx="4101900" cy="352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Tablet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355" name="Google Shape;355;p3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6" name="Google Shape;356;p33"/>
          <p:cNvSpPr/>
          <p:nvPr/>
        </p:nvSpPr>
        <p:spPr>
          <a:xfrm>
            <a:off x="5290100" y="851275"/>
            <a:ext cx="2598600" cy="34410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57" name="Google Shape;357;p33"/>
          <p:cNvGrpSpPr/>
          <p:nvPr/>
        </p:nvGrpSpPr>
        <p:grpSpPr>
          <a:xfrm>
            <a:off x="5225402" y="465959"/>
            <a:ext cx="2736410" cy="4222433"/>
            <a:chOff x="2112475" y="238125"/>
            <a:chExt cx="3395050" cy="5238750"/>
          </a:xfrm>
        </p:grpSpPr>
        <p:sp>
          <p:nvSpPr>
            <p:cNvPr id="358" name="Google Shape;358;p33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4"/>
          <p:cNvSpPr/>
          <p:nvPr/>
        </p:nvSpPr>
        <p:spPr>
          <a:xfrm>
            <a:off x="2483112" y="596100"/>
            <a:ext cx="4140581" cy="300127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4"/>
          <p:cNvSpPr/>
          <p:nvPr/>
        </p:nvSpPr>
        <p:spPr>
          <a:xfrm>
            <a:off x="2653235" y="755503"/>
            <a:ext cx="3800100" cy="22557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8" name="Google Shape;368;p34"/>
          <p:cNvSpPr txBox="1"/>
          <p:nvPr>
            <p:ph idx="4294967295" type="body"/>
          </p:nvPr>
        </p:nvSpPr>
        <p:spPr>
          <a:xfrm>
            <a:off x="457200" y="3173644"/>
            <a:ext cx="8192400" cy="16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Desktop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1800">
              <a:highlight>
                <a:srgbClr val="ECEFF1"/>
              </a:highlight>
            </a:endParaRPr>
          </a:p>
        </p:txBody>
      </p:sp>
      <p:sp>
        <p:nvSpPr>
          <p:cNvPr id="369" name="Google Shape;369;p3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 txBox="1"/>
          <p:nvPr>
            <p:ph idx="4294967295" type="ctrTitle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Thanks!</a:t>
            </a:r>
            <a:endParaRPr b="1" sz="6000"/>
          </a:p>
        </p:txBody>
      </p:sp>
      <p:sp>
        <p:nvSpPr>
          <p:cNvPr id="375" name="Google Shape;375;p35"/>
          <p:cNvSpPr txBox="1"/>
          <p:nvPr>
            <p:ph idx="4294967295" type="subTitle"/>
          </p:nvPr>
        </p:nvSpPr>
        <p:spPr>
          <a:xfrm>
            <a:off x="685800" y="1639913"/>
            <a:ext cx="6593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</p:txBody>
      </p:sp>
      <p:sp>
        <p:nvSpPr>
          <p:cNvPr id="376" name="Google Shape;376;p35"/>
          <p:cNvSpPr txBox="1"/>
          <p:nvPr>
            <p:ph idx="4294967295" type="body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 &amp; user@mail.me</a:t>
            </a:r>
            <a:endParaRPr/>
          </a:p>
        </p:txBody>
      </p:sp>
      <p:sp>
        <p:nvSpPr>
          <p:cNvPr id="377" name="Google Shape;377;p3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83" name="Google Shape;383;p36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384" name="Google Shape;384;p3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90" name="Google Shape;390;p37"/>
          <p:cNvSpPr txBox="1"/>
          <p:nvPr>
            <p:ph idx="1" type="body"/>
          </p:nvPr>
        </p:nvSpPr>
        <p:spPr>
          <a:xfrm>
            <a:off x="786150" y="1200150"/>
            <a:ext cx="74661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presentations uses the following typographies and colors: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Titles: </a:t>
            </a:r>
            <a:r>
              <a:rPr b="1" lang="en" sz="1400"/>
              <a:t>Roboto Slab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Body copy: </a:t>
            </a:r>
            <a:r>
              <a:rPr b="1" lang="en" sz="1400"/>
              <a:t>Source Sans Pro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91EA"/>
                </a:solidFill>
                <a:hlinkClick r:id="rId3"/>
              </a:rPr>
              <a:t>https://www.fontsquirrel.com/fonts/roboto-slab</a:t>
            </a:r>
            <a:endParaRPr sz="1400">
              <a:solidFill>
                <a:srgbClr val="0091E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91EA"/>
                </a:solidFill>
                <a:hlinkClick r:id="rId4"/>
              </a:rPr>
              <a:t>https://www.fontsquirrel.com/fonts/source-sans-pro</a:t>
            </a:r>
            <a:endParaRPr sz="1400">
              <a:solidFill>
                <a:srgbClr val="0091E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Blue </a:t>
            </a:r>
            <a:r>
              <a:rPr b="1" lang="en" sz="1400">
                <a:solidFill>
                  <a:srgbClr val="0091EA"/>
                </a:solidFill>
              </a:rPr>
              <a:t>#0091ea</a:t>
            </a:r>
            <a:endParaRPr b="1" sz="1400">
              <a:solidFill>
                <a:srgbClr val="0091EA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Dark gray </a:t>
            </a:r>
            <a:r>
              <a:rPr b="1" lang="en" sz="1400"/>
              <a:t>#263238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Medium gray </a:t>
            </a:r>
            <a:r>
              <a:rPr b="1" lang="en" sz="1400">
                <a:solidFill>
                  <a:srgbClr val="607D8B"/>
                </a:solidFill>
              </a:rPr>
              <a:t>#607d8b</a:t>
            </a:r>
            <a:endParaRPr b="1" sz="1400">
              <a:solidFill>
                <a:srgbClr val="607D8B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Light gray </a:t>
            </a:r>
            <a:r>
              <a:rPr b="1" lang="en" sz="1400">
                <a:solidFill>
                  <a:srgbClr val="CFD8DC"/>
                </a:solidFill>
                <a:highlight>
                  <a:srgbClr val="263238"/>
                </a:highlight>
              </a:rPr>
              <a:t>#cfd8dc</a:t>
            </a:r>
            <a:endParaRPr b="1" sz="1400">
              <a:solidFill>
                <a:srgbClr val="CFD8DC"/>
              </a:solidFill>
              <a:highlight>
                <a:srgbClr val="263238"/>
              </a:highlight>
            </a:endParaRPr>
          </a:p>
        </p:txBody>
      </p:sp>
      <p:sp>
        <p:nvSpPr>
          <p:cNvPr id="391" name="Google Shape;391;p37"/>
          <p:cNvSpPr txBox="1"/>
          <p:nvPr/>
        </p:nvSpPr>
        <p:spPr>
          <a:xfrm>
            <a:off x="3146900" y="4185319"/>
            <a:ext cx="51603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20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2" name="Google Shape;392;p3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D8DC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" name="Google Shape;398;p38"/>
          <p:cNvSpPr txBox="1"/>
          <p:nvPr/>
        </p:nvSpPr>
        <p:spPr>
          <a:xfrm>
            <a:off x="6324775" y="3838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99" name="Google Shape;399;p38"/>
          <p:cNvGrpSpPr/>
          <p:nvPr/>
        </p:nvGrpSpPr>
        <p:grpSpPr>
          <a:xfrm>
            <a:off x="424947" y="404794"/>
            <a:ext cx="342903" cy="447293"/>
            <a:chOff x="590250" y="244200"/>
            <a:chExt cx="407975" cy="532175"/>
          </a:xfrm>
        </p:grpSpPr>
        <p:sp>
          <p:nvSpPr>
            <p:cNvPr id="400" name="Google Shape;400;p38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1" name="Google Shape;401;p38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2" name="Google Shape;402;p38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3" name="Google Shape;413;p38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14" name="Google Shape;414;p38"/>
          <p:cNvGrpSpPr/>
          <p:nvPr/>
        </p:nvGrpSpPr>
        <p:grpSpPr>
          <a:xfrm>
            <a:off x="977639" y="470816"/>
            <a:ext cx="372594" cy="310144"/>
            <a:chOff x="1247825" y="322750"/>
            <a:chExt cx="443300" cy="369000"/>
          </a:xfrm>
        </p:grpSpPr>
        <p:sp>
          <p:nvSpPr>
            <p:cNvPr id="415" name="Google Shape;415;p38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7" name="Google Shape;417;p38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8" name="Google Shape;418;p38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0" name="Google Shape;420;p38"/>
          <p:cNvGrpSpPr/>
          <p:nvPr/>
        </p:nvGrpSpPr>
        <p:grpSpPr>
          <a:xfrm>
            <a:off x="1550818" y="469282"/>
            <a:ext cx="356204" cy="313212"/>
            <a:chOff x="1929775" y="320925"/>
            <a:chExt cx="423800" cy="372650"/>
          </a:xfrm>
        </p:grpSpPr>
        <p:sp>
          <p:nvSpPr>
            <p:cNvPr id="421" name="Google Shape;421;p38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26" name="Google Shape;426;p38"/>
          <p:cNvSpPr/>
          <p:nvPr/>
        </p:nvSpPr>
        <p:spPr>
          <a:xfrm>
            <a:off x="2148120" y="458029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7" name="Google Shape;427;p38"/>
          <p:cNvSpPr/>
          <p:nvPr/>
        </p:nvSpPr>
        <p:spPr>
          <a:xfrm>
            <a:off x="2733088" y="459058"/>
            <a:ext cx="251793" cy="333679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428" name="Google Shape;428;p38"/>
          <p:cNvGrpSpPr/>
          <p:nvPr/>
        </p:nvGrpSpPr>
        <p:grpSpPr>
          <a:xfrm>
            <a:off x="3820462" y="433960"/>
            <a:ext cx="336767" cy="383835"/>
            <a:chOff x="4630125" y="278900"/>
            <a:chExt cx="400675" cy="456675"/>
          </a:xfrm>
        </p:grpSpPr>
        <p:sp>
          <p:nvSpPr>
            <p:cNvPr id="429" name="Google Shape;429;p38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2" name="Google Shape;432;p38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33" name="Google Shape;433;p38"/>
          <p:cNvSpPr/>
          <p:nvPr/>
        </p:nvSpPr>
        <p:spPr>
          <a:xfrm>
            <a:off x="4361051" y="457525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434" name="Google Shape;434;p38"/>
          <p:cNvGrpSpPr/>
          <p:nvPr/>
        </p:nvGrpSpPr>
        <p:grpSpPr>
          <a:xfrm>
            <a:off x="430074" y="980516"/>
            <a:ext cx="342882" cy="418128"/>
            <a:chOff x="596350" y="929175"/>
            <a:chExt cx="407950" cy="497475"/>
          </a:xfrm>
        </p:grpSpPr>
        <p:sp>
          <p:nvSpPr>
            <p:cNvPr id="435" name="Google Shape;435;p38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6" name="Google Shape;436;p38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7" name="Google Shape;437;p38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8" name="Google Shape;438;p38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9" name="Google Shape;439;p38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0" name="Google Shape;440;p38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42" name="Google Shape;442;p38"/>
          <p:cNvGrpSpPr/>
          <p:nvPr/>
        </p:nvGrpSpPr>
        <p:grpSpPr>
          <a:xfrm>
            <a:off x="1554390" y="1041431"/>
            <a:ext cx="349060" cy="298882"/>
            <a:chOff x="1934025" y="1001650"/>
            <a:chExt cx="415300" cy="355600"/>
          </a:xfrm>
        </p:grpSpPr>
        <p:sp>
          <p:nvSpPr>
            <p:cNvPr id="443" name="Google Shape;443;p38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47" name="Google Shape;447;p38"/>
          <p:cNvSpPr/>
          <p:nvPr/>
        </p:nvSpPr>
        <p:spPr>
          <a:xfrm>
            <a:off x="2118449" y="1016373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8" name="Google Shape;448;p38"/>
          <p:cNvSpPr/>
          <p:nvPr/>
        </p:nvSpPr>
        <p:spPr>
          <a:xfrm>
            <a:off x="2683959" y="1033772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9" name="Google Shape;449;p38"/>
          <p:cNvSpPr/>
          <p:nvPr/>
        </p:nvSpPr>
        <p:spPr>
          <a:xfrm>
            <a:off x="3254071" y="1036336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0" name="Google Shape;450;p38"/>
          <p:cNvSpPr/>
          <p:nvPr/>
        </p:nvSpPr>
        <p:spPr>
          <a:xfrm>
            <a:off x="3830339" y="1039404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451" name="Google Shape;451;p38"/>
          <p:cNvGrpSpPr/>
          <p:nvPr/>
        </p:nvGrpSpPr>
        <p:grpSpPr>
          <a:xfrm>
            <a:off x="4378785" y="1018906"/>
            <a:ext cx="350068" cy="350573"/>
            <a:chOff x="5294400" y="974850"/>
            <a:chExt cx="416500" cy="417100"/>
          </a:xfrm>
        </p:grpSpPr>
        <p:sp>
          <p:nvSpPr>
            <p:cNvPr id="452" name="Google Shape;452;p38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3" name="Google Shape;453;p38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4" name="Google Shape;454;p38"/>
          <p:cNvGrpSpPr/>
          <p:nvPr/>
        </p:nvGrpSpPr>
        <p:grpSpPr>
          <a:xfrm>
            <a:off x="4901807" y="979507"/>
            <a:ext cx="433992" cy="422729"/>
            <a:chOff x="5916675" y="927975"/>
            <a:chExt cx="516350" cy="502950"/>
          </a:xfrm>
        </p:grpSpPr>
        <p:sp>
          <p:nvSpPr>
            <p:cNvPr id="455" name="Google Shape;455;p38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7" name="Google Shape;457;p38"/>
          <p:cNvGrpSpPr/>
          <p:nvPr/>
        </p:nvGrpSpPr>
        <p:grpSpPr>
          <a:xfrm>
            <a:off x="403451" y="1628920"/>
            <a:ext cx="391001" cy="264085"/>
            <a:chOff x="564675" y="1700625"/>
            <a:chExt cx="465200" cy="314200"/>
          </a:xfrm>
        </p:grpSpPr>
        <p:sp>
          <p:nvSpPr>
            <p:cNvPr id="458" name="Google Shape;458;p38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0" name="Google Shape;460;p38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1" name="Google Shape;461;p38"/>
          <p:cNvGrpSpPr/>
          <p:nvPr/>
        </p:nvGrpSpPr>
        <p:grpSpPr>
          <a:xfrm>
            <a:off x="968435" y="1564432"/>
            <a:ext cx="391001" cy="382827"/>
            <a:chOff x="1236875" y="1623900"/>
            <a:chExt cx="465200" cy="455475"/>
          </a:xfrm>
        </p:grpSpPr>
        <p:sp>
          <p:nvSpPr>
            <p:cNvPr id="462" name="Google Shape;462;p38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4" name="Google Shape;464;p38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5" name="Google Shape;465;p38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6" name="Google Shape;466;p38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9" name="Google Shape;469;p38"/>
          <p:cNvGrpSpPr/>
          <p:nvPr/>
        </p:nvGrpSpPr>
        <p:grpSpPr>
          <a:xfrm>
            <a:off x="1545690" y="1572627"/>
            <a:ext cx="366458" cy="366437"/>
            <a:chOff x="1923675" y="1633650"/>
            <a:chExt cx="436000" cy="435975"/>
          </a:xfrm>
        </p:grpSpPr>
        <p:sp>
          <p:nvSpPr>
            <p:cNvPr id="470" name="Google Shape;470;p38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2" name="Google Shape;472;p38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76" name="Google Shape;476;p38"/>
          <p:cNvGrpSpPr/>
          <p:nvPr/>
        </p:nvGrpSpPr>
        <p:grpSpPr>
          <a:xfrm>
            <a:off x="2109141" y="1571093"/>
            <a:ext cx="369505" cy="369505"/>
            <a:chOff x="2594050" y="1631825"/>
            <a:chExt cx="439625" cy="439625"/>
          </a:xfrm>
        </p:grpSpPr>
        <p:sp>
          <p:nvSpPr>
            <p:cNvPr id="477" name="Google Shape;477;p3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0" name="Google Shape;480;p38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81" name="Google Shape;481;p38"/>
          <p:cNvSpPr/>
          <p:nvPr/>
        </p:nvSpPr>
        <p:spPr>
          <a:xfrm>
            <a:off x="2690599" y="158751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482" name="Google Shape;482;p38"/>
          <p:cNvGrpSpPr/>
          <p:nvPr/>
        </p:nvGrpSpPr>
        <p:grpSpPr>
          <a:xfrm>
            <a:off x="3273906" y="1543462"/>
            <a:ext cx="299911" cy="424768"/>
            <a:chOff x="3979850" y="1598950"/>
            <a:chExt cx="356825" cy="505375"/>
          </a:xfrm>
        </p:grpSpPr>
        <p:sp>
          <p:nvSpPr>
            <p:cNvPr id="483" name="Google Shape;483;p38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4" name="Google Shape;484;p38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85" name="Google Shape;485;p38"/>
          <p:cNvGrpSpPr/>
          <p:nvPr/>
        </p:nvGrpSpPr>
        <p:grpSpPr>
          <a:xfrm>
            <a:off x="3791296" y="1634551"/>
            <a:ext cx="395098" cy="242589"/>
            <a:chOff x="4595425" y="1707325"/>
            <a:chExt cx="470075" cy="288625"/>
          </a:xfrm>
        </p:grpSpPr>
        <p:sp>
          <p:nvSpPr>
            <p:cNvPr id="486" name="Google Shape;486;p38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1" name="Google Shape;491;p38"/>
          <p:cNvGrpSpPr/>
          <p:nvPr/>
        </p:nvGrpSpPr>
        <p:grpSpPr>
          <a:xfrm>
            <a:off x="4375213" y="1575191"/>
            <a:ext cx="357234" cy="361310"/>
            <a:chOff x="5290150" y="1636700"/>
            <a:chExt cx="425025" cy="429875"/>
          </a:xfrm>
        </p:grpSpPr>
        <p:sp>
          <p:nvSpPr>
            <p:cNvPr id="492" name="Google Shape;492;p38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4" name="Google Shape;494;p38"/>
          <p:cNvGrpSpPr/>
          <p:nvPr/>
        </p:nvGrpSpPr>
        <p:grpSpPr>
          <a:xfrm>
            <a:off x="4939167" y="1564432"/>
            <a:ext cx="359272" cy="376691"/>
            <a:chOff x="5961125" y="1623900"/>
            <a:chExt cx="427450" cy="448175"/>
          </a:xfrm>
        </p:grpSpPr>
        <p:sp>
          <p:nvSpPr>
            <p:cNvPr id="495" name="Google Shape;495;p38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2" name="Google Shape;502;p38"/>
          <p:cNvGrpSpPr/>
          <p:nvPr/>
        </p:nvGrpSpPr>
        <p:grpSpPr>
          <a:xfrm>
            <a:off x="5491859" y="1574161"/>
            <a:ext cx="383835" cy="363369"/>
            <a:chOff x="6618700" y="1635475"/>
            <a:chExt cx="456675" cy="432325"/>
          </a:xfrm>
        </p:grpSpPr>
        <p:sp>
          <p:nvSpPr>
            <p:cNvPr id="503" name="Google Shape;503;p38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5" name="Google Shape;505;p38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8" name="Google Shape;508;p38"/>
          <p:cNvGrpSpPr/>
          <p:nvPr/>
        </p:nvGrpSpPr>
        <p:grpSpPr>
          <a:xfrm>
            <a:off x="446947" y="2157573"/>
            <a:ext cx="304009" cy="326513"/>
            <a:chOff x="616425" y="2329600"/>
            <a:chExt cx="361700" cy="388475"/>
          </a:xfrm>
        </p:grpSpPr>
        <p:sp>
          <p:nvSpPr>
            <p:cNvPr id="509" name="Google Shape;509;p38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17" name="Google Shape;517;p38"/>
          <p:cNvGrpSpPr/>
          <p:nvPr/>
        </p:nvGrpSpPr>
        <p:grpSpPr>
          <a:xfrm>
            <a:off x="1003757" y="2160641"/>
            <a:ext cx="320378" cy="320378"/>
            <a:chOff x="1278900" y="2333250"/>
            <a:chExt cx="381175" cy="381175"/>
          </a:xfrm>
        </p:grpSpPr>
        <p:sp>
          <p:nvSpPr>
            <p:cNvPr id="518" name="Google Shape;518;p38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0" name="Google Shape;520;p38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2" name="Google Shape;522;p38"/>
          <p:cNvGrpSpPr/>
          <p:nvPr/>
        </p:nvGrpSpPr>
        <p:grpSpPr>
          <a:xfrm>
            <a:off x="1568720" y="2160641"/>
            <a:ext cx="320399" cy="320378"/>
            <a:chOff x="1951075" y="2333250"/>
            <a:chExt cx="381200" cy="381175"/>
          </a:xfrm>
        </p:grpSpPr>
        <p:sp>
          <p:nvSpPr>
            <p:cNvPr id="523" name="Google Shape;523;p38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7" name="Google Shape;527;p38"/>
          <p:cNvGrpSpPr/>
          <p:nvPr/>
        </p:nvGrpSpPr>
        <p:grpSpPr>
          <a:xfrm>
            <a:off x="2133704" y="2160641"/>
            <a:ext cx="320378" cy="320378"/>
            <a:chOff x="2623275" y="2333250"/>
            <a:chExt cx="381175" cy="381175"/>
          </a:xfrm>
        </p:grpSpPr>
        <p:sp>
          <p:nvSpPr>
            <p:cNvPr id="528" name="Google Shape;528;p38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2" name="Google Shape;532;p38"/>
          <p:cNvGrpSpPr/>
          <p:nvPr/>
        </p:nvGrpSpPr>
        <p:grpSpPr>
          <a:xfrm>
            <a:off x="2773409" y="2105378"/>
            <a:ext cx="170937" cy="426827"/>
            <a:chOff x="3384375" y="2267500"/>
            <a:chExt cx="203375" cy="507825"/>
          </a:xfrm>
        </p:grpSpPr>
        <p:sp>
          <p:nvSpPr>
            <p:cNvPr id="533" name="Google Shape;533;p38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5" name="Google Shape;535;p38"/>
          <p:cNvGrpSpPr/>
          <p:nvPr/>
        </p:nvGrpSpPr>
        <p:grpSpPr>
          <a:xfrm>
            <a:off x="3918716" y="2159611"/>
            <a:ext cx="140237" cy="318339"/>
            <a:chOff x="4747025" y="2332025"/>
            <a:chExt cx="166850" cy="378750"/>
          </a:xfrm>
        </p:grpSpPr>
        <p:sp>
          <p:nvSpPr>
            <p:cNvPr id="536" name="Google Shape;536;p38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8" name="Google Shape;538;p38"/>
          <p:cNvGrpSpPr/>
          <p:nvPr/>
        </p:nvGrpSpPr>
        <p:grpSpPr>
          <a:xfrm>
            <a:off x="3351190" y="2107416"/>
            <a:ext cx="145343" cy="422729"/>
            <a:chOff x="4071800" y="2269925"/>
            <a:chExt cx="172925" cy="502950"/>
          </a:xfrm>
        </p:grpSpPr>
        <p:sp>
          <p:nvSpPr>
            <p:cNvPr id="539" name="Google Shape;539;p38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41" name="Google Shape;541;p38"/>
          <p:cNvSpPr/>
          <p:nvPr/>
        </p:nvSpPr>
        <p:spPr>
          <a:xfrm>
            <a:off x="4393811" y="2152016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542" name="Google Shape;542;p38"/>
          <p:cNvGrpSpPr/>
          <p:nvPr/>
        </p:nvGrpSpPr>
        <p:grpSpPr>
          <a:xfrm>
            <a:off x="4948896" y="2158077"/>
            <a:ext cx="345971" cy="325505"/>
            <a:chOff x="5972700" y="2330200"/>
            <a:chExt cx="411625" cy="387275"/>
          </a:xfrm>
        </p:grpSpPr>
        <p:sp>
          <p:nvSpPr>
            <p:cNvPr id="543" name="Google Shape;543;p38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45" name="Google Shape;545;p38"/>
          <p:cNvGrpSpPr/>
          <p:nvPr/>
        </p:nvGrpSpPr>
        <p:grpSpPr>
          <a:xfrm>
            <a:off x="544193" y="2686206"/>
            <a:ext cx="109538" cy="399195"/>
            <a:chOff x="732125" y="2958550"/>
            <a:chExt cx="130325" cy="474950"/>
          </a:xfrm>
        </p:grpSpPr>
        <p:sp>
          <p:nvSpPr>
            <p:cNvPr id="546" name="Google Shape;546;p38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8" name="Google Shape;548;p38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4" name="Google Shape;554;p38"/>
          <p:cNvSpPr/>
          <p:nvPr/>
        </p:nvSpPr>
        <p:spPr>
          <a:xfrm>
            <a:off x="1561113" y="2670435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5" name="Google Shape;555;p38"/>
          <p:cNvSpPr/>
          <p:nvPr/>
        </p:nvSpPr>
        <p:spPr>
          <a:xfrm>
            <a:off x="1039605" y="2670435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556" name="Google Shape;556;p38"/>
          <p:cNvGrpSpPr/>
          <p:nvPr/>
        </p:nvGrpSpPr>
        <p:grpSpPr>
          <a:xfrm>
            <a:off x="2099937" y="2699002"/>
            <a:ext cx="387933" cy="367467"/>
            <a:chOff x="2583100" y="2973775"/>
            <a:chExt cx="461550" cy="437200"/>
          </a:xfrm>
        </p:grpSpPr>
        <p:sp>
          <p:nvSpPr>
            <p:cNvPr id="557" name="Google Shape;557;p38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9" name="Google Shape;559;p38"/>
          <p:cNvSpPr/>
          <p:nvPr/>
        </p:nvSpPr>
        <p:spPr>
          <a:xfrm>
            <a:off x="3810881" y="2707797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560" name="Google Shape;560;p38"/>
          <p:cNvGrpSpPr/>
          <p:nvPr/>
        </p:nvGrpSpPr>
        <p:grpSpPr>
          <a:xfrm>
            <a:off x="4339386" y="2727159"/>
            <a:ext cx="435022" cy="323445"/>
            <a:chOff x="5247525" y="3007275"/>
            <a:chExt cx="517575" cy="384825"/>
          </a:xfrm>
        </p:grpSpPr>
        <p:sp>
          <p:nvSpPr>
            <p:cNvPr id="561" name="Google Shape;561;p38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3" name="Google Shape;563;p38"/>
          <p:cNvGrpSpPr/>
          <p:nvPr/>
        </p:nvGrpSpPr>
        <p:grpSpPr>
          <a:xfrm>
            <a:off x="3250372" y="2708731"/>
            <a:ext cx="342882" cy="350068"/>
            <a:chOff x="3951850" y="2985350"/>
            <a:chExt cx="407950" cy="416500"/>
          </a:xfrm>
        </p:grpSpPr>
        <p:sp>
          <p:nvSpPr>
            <p:cNvPr id="564" name="Google Shape;564;p3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6" name="Google Shape;566;p3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8" name="Google Shape;568;p38"/>
          <p:cNvGrpSpPr/>
          <p:nvPr/>
        </p:nvGrpSpPr>
        <p:grpSpPr>
          <a:xfrm>
            <a:off x="407044" y="3298279"/>
            <a:ext cx="397136" cy="305017"/>
            <a:chOff x="568950" y="3686775"/>
            <a:chExt cx="472500" cy="362900"/>
          </a:xfrm>
        </p:grpSpPr>
        <p:sp>
          <p:nvSpPr>
            <p:cNvPr id="569" name="Google Shape;569;p38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72" name="Google Shape;572;p38"/>
          <p:cNvSpPr/>
          <p:nvPr/>
        </p:nvSpPr>
        <p:spPr>
          <a:xfrm>
            <a:off x="4983886" y="2691427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573" name="Google Shape;573;p38"/>
          <p:cNvGrpSpPr/>
          <p:nvPr/>
        </p:nvGrpSpPr>
        <p:grpSpPr>
          <a:xfrm>
            <a:off x="975096" y="3323872"/>
            <a:ext cx="377700" cy="253852"/>
            <a:chOff x="1244800" y="3717225"/>
            <a:chExt cx="449375" cy="302025"/>
          </a:xfrm>
        </p:grpSpPr>
        <p:sp>
          <p:nvSpPr>
            <p:cNvPr id="574" name="Google Shape;574;p38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80" name="Google Shape;580;p38"/>
          <p:cNvGrpSpPr/>
          <p:nvPr/>
        </p:nvGrpSpPr>
        <p:grpSpPr>
          <a:xfrm>
            <a:off x="1545186" y="3304414"/>
            <a:ext cx="367467" cy="287115"/>
            <a:chOff x="1923075" y="3694075"/>
            <a:chExt cx="437200" cy="341600"/>
          </a:xfrm>
        </p:grpSpPr>
        <p:sp>
          <p:nvSpPr>
            <p:cNvPr id="581" name="Google Shape;581;p38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0" name="Google Shape;590;p38"/>
          <p:cNvGrpSpPr/>
          <p:nvPr/>
        </p:nvGrpSpPr>
        <p:grpSpPr>
          <a:xfrm>
            <a:off x="2113742" y="3299813"/>
            <a:ext cx="360301" cy="295814"/>
            <a:chOff x="2599525" y="3688600"/>
            <a:chExt cx="428675" cy="351950"/>
          </a:xfrm>
        </p:grpSpPr>
        <p:sp>
          <p:nvSpPr>
            <p:cNvPr id="591" name="Google Shape;591;p38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4" name="Google Shape;594;p38"/>
          <p:cNvGrpSpPr/>
          <p:nvPr/>
        </p:nvGrpSpPr>
        <p:grpSpPr>
          <a:xfrm>
            <a:off x="2696125" y="3279346"/>
            <a:ext cx="333700" cy="329077"/>
            <a:chOff x="3292425" y="3664250"/>
            <a:chExt cx="397025" cy="391525"/>
          </a:xfrm>
        </p:grpSpPr>
        <p:sp>
          <p:nvSpPr>
            <p:cNvPr id="595" name="Google Shape;595;p38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8" name="Google Shape;598;p38"/>
          <p:cNvGrpSpPr/>
          <p:nvPr/>
        </p:nvGrpSpPr>
        <p:grpSpPr>
          <a:xfrm>
            <a:off x="3233982" y="3321813"/>
            <a:ext cx="369526" cy="268183"/>
            <a:chOff x="3932350" y="3714775"/>
            <a:chExt cx="439650" cy="319075"/>
          </a:xfrm>
        </p:grpSpPr>
        <p:sp>
          <p:nvSpPr>
            <p:cNvPr id="599" name="Google Shape;599;p38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4" name="Google Shape;604;p38"/>
          <p:cNvGrpSpPr/>
          <p:nvPr/>
        </p:nvGrpSpPr>
        <p:grpSpPr>
          <a:xfrm>
            <a:off x="3798966" y="3321813"/>
            <a:ext cx="369505" cy="268183"/>
            <a:chOff x="4604550" y="3714775"/>
            <a:chExt cx="439625" cy="319075"/>
          </a:xfrm>
        </p:grpSpPr>
        <p:sp>
          <p:nvSpPr>
            <p:cNvPr id="605" name="Google Shape;605;p38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7" name="Google Shape;607;p38"/>
          <p:cNvGrpSpPr/>
          <p:nvPr/>
        </p:nvGrpSpPr>
        <p:grpSpPr>
          <a:xfrm>
            <a:off x="4377251" y="3294181"/>
            <a:ext cx="353136" cy="313738"/>
            <a:chOff x="5292575" y="3681900"/>
            <a:chExt cx="420150" cy="373275"/>
          </a:xfrm>
        </p:grpSpPr>
        <p:sp>
          <p:nvSpPr>
            <p:cNvPr id="608" name="Google Shape;608;p38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15" name="Google Shape;615;p38"/>
          <p:cNvGrpSpPr/>
          <p:nvPr/>
        </p:nvGrpSpPr>
        <p:grpSpPr>
          <a:xfrm>
            <a:off x="4922273" y="3254258"/>
            <a:ext cx="393060" cy="393060"/>
            <a:chOff x="5941025" y="3634400"/>
            <a:chExt cx="467650" cy="467650"/>
          </a:xfrm>
        </p:grpSpPr>
        <p:sp>
          <p:nvSpPr>
            <p:cNvPr id="616" name="Google Shape;616;p38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2" name="Google Shape;622;p38"/>
          <p:cNvGrpSpPr/>
          <p:nvPr/>
        </p:nvGrpSpPr>
        <p:grpSpPr>
          <a:xfrm>
            <a:off x="5512346" y="3279346"/>
            <a:ext cx="342882" cy="342903"/>
            <a:chOff x="6643075" y="3664250"/>
            <a:chExt cx="407950" cy="407975"/>
          </a:xfrm>
        </p:grpSpPr>
        <p:sp>
          <p:nvSpPr>
            <p:cNvPr id="623" name="Google Shape;623;p38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5" name="Google Shape;625;p38"/>
          <p:cNvGrpSpPr/>
          <p:nvPr/>
        </p:nvGrpSpPr>
        <p:grpSpPr>
          <a:xfrm>
            <a:off x="413180" y="3830000"/>
            <a:ext cx="371564" cy="371543"/>
            <a:chOff x="576250" y="4319400"/>
            <a:chExt cx="442075" cy="442050"/>
          </a:xfrm>
        </p:grpSpPr>
        <p:sp>
          <p:nvSpPr>
            <p:cNvPr id="626" name="Google Shape;626;p38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30" name="Google Shape;630;p38"/>
          <p:cNvSpPr/>
          <p:nvPr/>
        </p:nvSpPr>
        <p:spPr>
          <a:xfrm>
            <a:off x="962843" y="390229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1" name="Google Shape;631;p38"/>
          <p:cNvSpPr/>
          <p:nvPr/>
        </p:nvSpPr>
        <p:spPr>
          <a:xfrm>
            <a:off x="3253566" y="3845478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2" name="Google Shape;632;p38"/>
          <p:cNvSpPr/>
          <p:nvPr/>
        </p:nvSpPr>
        <p:spPr>
          <a:xfrm>
            <a:off x="2688561" y="3866974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3" name="Google Shape;633;p38"/>
          <p:cNvSpPr/>
          <p:nvPr/>
        </p:nvSpPr>
        <p:spPr>
          <a:xfrm>
            <a:off x="3817038" y="3843944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634" name="Google Shape;634;p38"/>
          <p:cNvGrpSpPr/>
          <p:nvPr/>
        </p:nvGrpSpPr>
        <p:grpSpPr>
          <a:xfrm>
            <a:off x="4356785" y="3848932"/>
            <a:ext cx="394068" cy="325505"/>
            <a:chOff x="5268225" y="4341925"/>
            <a:chExt cx="468850" cy="387275"/>
          </a:xfrm>
        </p:grpSpPr>
        <p:sp>
          <p:nvSpPr>
            <p:cNvPr id="635" name="Google Shape;635;p38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3" name="Google Shape;643;p38"/>
          <p:cNvGrpSpPr/>
          <p:nvPr/>
        </p:nvGrpSpPr>
        <p:grpSpPr>
          <a:xfrm>
            <a:off x="4941731" y="3838699"/>
            <a:ext cx="354145" cy="354145"/>
            <a:chOff x="5964175" y="4329750"/>
            <a:chExt cx="421350" cy="421350"/>
          </a:xfrm>
        </p:grpSpPr>
        <p:sp>
          <p:nvSpPr>
            <p:cNvPr id="644" name="Google Shape;644;p38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6" name="Google Shape;646;p38"/>
          <p:cNvGrpSpPr/>
          <p:nvPr/>
        </p:nvGrpSpPr>
        <p:grpSpPr>
          <a:xfrm>
            <a:off x="977639" y="4403683"/>
            <a:ext cx="372594" cy="360301"/>
            <a:chOff x="1247825" y="5001950"/>
            <a:chExt cx="443300" cy="428675"/>
          </a:xfrm>
        </p:grpSpPr>
        <p:sp>
          <p:nvSpPr>
            <p:cNvPr id="647" name="Google Shape;647;p38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53" name="Google Shape;653;p38"/>
          <p:cNvGrpSpPr/>
          <p:nvPr/>
        </p:nvGrpSpPr>
        <p:grpSpPr>
          <a:xfrm>
            <a:off x="1575885" y="4385760"/>
            <a:ext cx="306068" cy="389992"/>
            <a:chOff x="1959600" y="4980625"/>
            <a:chExt cx="364150" cy="464000"/>
          </a:xfrm>
        </p:grpSpPr>
        <p:sp>
          <p:nvSpPr>
            <p:cNvPr id="654" name="Google Shape;654;p38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1" name="Google Shape;661;p38"/>
          <p:cNvGrpSpPr/>
          <p:nvPr/>
        </p:nvGrpSpPr>
        <p:grpSpPr>
          <a:xfrm>
            <a:off x="2118365" y="4400615"/>
            <a:ext cx="351077" cy="360806"/>
            <a:chOff x="2605025" y="4998300"/>
            <a:chExt cx="417700" cy="429275"/>
          </a:xfrm>
        </p:grpSpPr>
        <p:sp>
          <p:nvSpPr>
            <p:cNvPr id="662" name="Google Shape;662;p38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5" name="Google Shape;665;p38"/>
          <p:cNvGrpSpPr/>
          <p:nvPr/>
        </p:nvGrpSpPr>
        <p:grpSpPr>
          <a:xfrm>
            <a:off x="2649057" y="4403683"/>
            <a:ext cx="419662" cy="349543"/>
            <a:chOff x="3236425" y="5001950"/>
            <a:chExt cx="499300" cy="415875"/>
          </a:xfrm>
        </p:grpSpPr>
        <p:sp>
          <p:nvSpPr>
            <p:cNvPr id="666" name="Google Shape;666;p38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2" name="Google Shape;672;p38"/>
          <p:cNvGrpSpPr/>
          <p:nvPr/>
        </p:nvGrpSpPr>
        <p:grpSpPr>
          <a:xfrm>
            <a:off x="3264177" y="4385760"/>
            <a:ext cx="319369" cy="380263"/>
            <a:chOff x="3968275" y="4980625"/>
            <a:chExt cx="379975" cy="452425"/>
          </a:xfrm>
        </p:grpSpPr>
        <p:sp>
          <p:nvSpPr>
            <p:cNvPr id="673" name="Google Shape;673;p38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6" name="Google Shape;676;p38"/>
          <p:cNvGrpSpPr/>
          <p:nvPr/>
        </p:nvGrpSpPr>
        <p:grpSpPr>
          <a:xfrm>
            <a:off x="4919710" y="4470713"/>
            <a:ext cx="404323" cy="220085"/>
            <a:chOff x="5937975" y="5081700"/>
            <a:chExt cx="481050" cy="261850"/>
          </a:xfrm>
        </p:grpSpPr>
        <p:sp>
          <p:nvSpPr>
            <p:cNvPr id="677" name="Google Shape;677;p38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0" name="Google Shape;680;p38"/>
          <p:cNvGrpSpPr/>
          <p:nvPr/>
        </p:nvGrpSpPr>
        <p:grpSpPr>
          <a:xfrm>
            <a:off x="5537918" y="4428247"/>
            <a:ext cx="290183" cy="333679"/>
            <a:chOff x="6673500" y="5031175"/>
            <a:chExt cx="345250" cy="397000"/>
          </a:xfrm>
        </p:grpSpPr>
        <p:sp>
          <p:nvSpPr>
            <p:cNvPr id="681" name="Google Shape;681;p38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3" name="Google Shape;683;p38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6" name="Google Shape;686;p38"/>
          <p:cNvGrpSpPr/>
          <p:nvPr/>
        </p:nvGrpSpPr>
        <p:grpSpPr>
          <a:xfrm>
            <a:off x="3229905" y="452892"/>
            <a:ext cx="387933" cy="345971"/>
            <a:chOff x="3927500" y="301425"/>
            <a:chExt cx="461550" cy="411625"/>
          </a:xfrm>
        </p:grpSpPr>
        <p:sp>
          <p:nvSpPr>
            <p:cNvPr id="687" name="Google Shape;687;p38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14" name="Google Shape;714;p38"/>
          <p:cNvGrpSpPr/>
          <p:nvPr/>
        </p:nvGrpSpPr>
        <p:grpSpPr>
          <a:xfrm>
            <a:off x="5517452" y="459553"/>
            <a:ext cx="332670" cy="332670"/>
            <a:chOff x="6649150" y="309350"/>
            <a:chExt cx="395800" cy="395800"/>
          </a:xfrm>
        </p:grpSpPr>
        <p:sp>
          <p:nvSpPr>
            <p:cNvPr id="715" name="Google Shape;715;p38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7" name="Google Shape;717;p38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8" name="Google Shape;718;p38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8" name="Google Shape;738;p38"/>
          <p:cNvGrpSpPr/>
          <p:nvPr/>
        </p:nvGrpSpPr>
        <p:grpSpPr>
          <a:xfrm>
            <a:off x="4949905" y="467223"/>
            <a:ext cx="337797" cy="319873"/>
            <a:chOff x="5973900" y="318475"/>
            <a:chExt cx="401900" cy="380575"/>
          </a:xfrm>
        </p:grpSpPr>
        <p:sp>
          <p:nvSpPr>
            <p:cNvPr id="739" name="Google Shape;739;p38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2" name="Google Shape;742;p38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3" name="Google Shape;743;p38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3" name="Google Shape;753;p38"/>
          <p:cNvGrpSpPr/>
          <p:nvPr/>
        </p:nvGrpSpPr>
        <p:grpSpPr>
          <a:xfrm>
            <a:off x="995058" y="980516"/>
            <a:ext cx="342882" cy="418128"/>
            <a:chOff x="1268550" y="929175"/>
            <a:chExt cx="407950" cy="497475"/>
          </a:xfrm>
        </p:grpSpPr>
        <p:sp>
          <p:nvSpPr>
            <p:cNvPr id="754" name="Google Shape;754;p38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7" name="Google Shape;757;p38"/>
          <p:cNvGrpSpPr/>
          <p:nvPr/>
        </p:nvGrpSpPr>
        <p:grpSpPr>
          <a:xfrm>
            <a:off x="5481122" y="996380"/>
            <a:ext cx="405331" cy="388962"/>
            <a:chOff x="6605925" y="948050"/>
            <a:chExt cx="482250" cy="462775"/>
          </a:xfrm>
        </p:grpSpPr>
        <p:sp>
          <p:nvSpPr>
            <p:cNvPr id="758" name="Google Shape;758;p38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0" name="Google Shape;760;p38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64" name="Google Shape;764;p38"/>
          <p:cNvGrpSpPr/>
          <p:nvPr/>
        </p:nvGrpSpPr>
        <p:grpSpPr>
          <a:xfrm>
            <a:off x="5575804" y="2148349"/>
            <a:ext cx="215966" cy="342399"/>
            <a:chOff x="6718575" y="2318625"/>
            <a:chExt cx="256950" cy="407375"/>
          </a:xfrm>
        </p:grpSpPr>
        <p:sp>
          <p:nvSpPr>
            <p:cNvPr id="765" name="Google Shape;765;p3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7" name="Google Shape;767;p3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3" name="Google Shape;773;p38"/>
          <p:cNvGrpSpPr/>
          <p:nvPr/>
        </p:nvGrpSpPr>
        <p:grpSpPr>
          <a:xfrm>
            <a:off x="2677193" y="2775257"/>
            <a:ext cx="363369" cy="221115"/>
            <a:chOff x="3269900" y="3064500"/>
            <a:chExt cx="432325" cy="263075"/>
          </a:xfrm>
        </p:grpSpPr>
        <p:sp>
          <p:nvSpPr>
            <p:cNvPr id="774" name="Google Shape;774;p38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7" name="Google Shape;777;p38"/>
          <p:cNvGrpSpPr/>
          <p:nvPr/>
        </p:nvGrpSpPr>
        <p:grpSpPr>
          <a:xfrm>
            <a:off x="5551219" y="2707701"/>
            <a:ext cx="265115" cy="372594"/>
            <a:chOff x="6689325" y="2984125"/>
            <a:chExt cx="315425" cy="443300"/>
          </a:xfrm>
        </p:grpSpPr>
        <p:sp>
          <p:nvSpPr>
            <p:cNvPr id="778" name="Google Shape;778;p38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3" name="Google Shape;783;p38"/>
          <p:cNvGrpSpPr/>
          <p:nvPr/>
        </p:nvGrpSpPr>
        <p:grpSpPr>
          <a:xfrm>
            <a:off x="1599945" y="3802369"/>
            <a:ext cx="256416" cy="414535"/>
            <a:chOff x="1988225" y="4286525"/>
            <a:chExt cx="305075" cy="493200"/>
          </a:xfrm>
        </p:grpSpPr>
        <p:sp>
          <p:nvSpPr>
            <p:cNvPr id="784" name="Google Shape;784;p38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7" name="Google Shape;787;p38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1" name="Google Shape;791;p38"/>
          <p:cNvGrpSpPr/>
          <p:nvPr/>
        </p:nvGrpSpPr>
        <p:grpSpPr>
          <a:xfrm>
            <a:off x="2143937" y="3831534"/>
            <a:ext cx="309640" cy="392030"/>
            <a:chOff x="2635450" y="4321225"/>
            <a:chExt cx="368400" cy="466425"/>
          </a:xfrm>
        </p:grpSpPr>
        <p:sp>
          <p:nvSpPr>
            <p:cNvPr id="792" name="Google Shape;792;p38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8" name="Google Shape;798;p38"/>
          <p:cNvGrpSpPr/>
          <p:nvPr/>
        </p:nvGrpSpPr>
        <p:grpSpPr>
          <a:xfrm>
            <a:off x="5512346" y="3821805"/>
            <a:ext cx="342882" cy="383835"/>
            <a:chOff x="6643075" y="4309650"/>
            <a:chExt cx="407950" cy="456675"/>
          </a:xfrm>
        </p:grpSpPr>
        <p:sp>
          <p:nvSpPr>
            <p:cNvPr id="799" name="Google Shape;799;p38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8" name="Google Shape;808;p38"/>
          <p:cNvGrpSpPr/>
          <p:nvPr/>
        </p:nvGrpSpPr>
        <p:grpSpPr>
          <a:xfrm>
            <a:off x="4327619" y="4363760"/>
            <a:ext cx="452420" cy="433992"/>
            <a:chOff x="5233525" y="4954450"/>
            <a:chExt cx="538275" cy="516350"/>
          </a:xfrm>
        </p:grpSpPr>
        <p:sp>
          <p:nvSpPr>
            <p:cNvPr id="809" name="Google Shape;809;p38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0" name="Google Shape;820;p38"/>
          <p:cNvGrpSpPr/>
          <p:nvPr/>
        </p:nvGrpSpPr>
        <p:grpSpPr>
          <a:xfrm>
            <a:off x="3758538" y="4371429"/>
            <a:ext cx="460615" cy="418653"/>
            <a:chOff x="4556450" y="4963575"/>
            <a:chExt cx="548025" cy="498100"/>
          </a:xfrm>
        </p:grpSpPr>
        <p:sp>
          <p:nvSpPr>
            <p:cNvPr id="821" name="Google Shape;821;p38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6" name="Google Shape;826;p38"/>
          <p:cNvGrpSpPr/>
          <p:nvPr/>
        </p:nvGrpSpPr>
        <p:grpSpPr>
          <a:xfrm>
            <a:off x="375820" y="4462014"/>
            <a:ext cx="445255" cy="246182"/>
            <a:chOff x="531800" y="5071350"/>
            <a:chExt cx="529750" cy="292900"/>
          </a:xfrm>
        </p:grpSpPr>
        <p:sp>
          <p:nvSpPr>
            <p:cNvPr id="827" name="Google Shape;827;p38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34" name="Google Shape;834;p38"/>
          <p:cNvGrpSpPr/>
          <p:nvPr/>
        </p:nvGrpSpPr>
        <p:grpSpPr>
          <a:xfrm>
            <a:off x="7320094" y="1875175"/>
            <a:ext cx="433992" cy="422729"/>
            <a:chOff x="5916675" y="927975"/>
            <a:chExt cx="516350" cy="502950"/>
          </a:xfrm>
        </p:grpSpPr>
        <p:sp>
          <p:nvSpPr>
            <p:cNvPr id="835" name="Google Shape;835;p38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7" name="Google Shape;837;p38"/>
          <p:cNvGrpSpPr/>
          <p:nvPr/>
        </p:nvGrpSpPr>
        <p:grpSpPr>
          <a:xfrm>
            <a:off x="6436114" y="2581077"/>
            <a:ext cx="1079481" cy="1051467"/>
            <a:chOff x="5916675" y="927975"/>
            <a:chExt cx="516350" cy="502950"/>
          </a:xfrm>
        </p:grpSpPr>
        <p:sp>
          <p:nvSpPr>
            <p:cNvPr id="838" name="Google Shape;838;p38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0" name="Google Shape;840;p38"/>
          <p:cNvGrpSpPr/>
          <p:nvPr/>
        </p:nvGrpSpPr>
        <p:grpSpPr>
          <a:xfrm>
            <a:off x="6436257" y="1875175"/>
            <a:ext cx="433992" cy="422729"/>
            <a:chOff x="5916675" y="927975"/>
            <a:chExt cx="516350" cy="502950"/>
          </a:xfrm>
        </p:grpSpPr>
        <p:sp>
          <p:nvSpPr>
            <p:cNvPr id="841" name="Google Shape;841;p38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3" name="Google Shape;843;p38"/>
          <p:cNvSpPr/>
          <p:nvPr/>
        </p:nvSpPr>
        <p:spPr>
          <a:xfrm>
            <a:off x="7512255" y="211155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38"/>
          <p:cNvSpPr/>
          <p:nvPr/>
        </p:nvSpPr>
        <p:spPr>
          <a:xfrm>
            <a:off x="6628418" y="211155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38"/>
          <p:cNvSpPr/>
          <p:nvPr/>
        </p:nvSpPr>
        <p:spPr>
          <a:xfrm>
            <a:off x="6913953" y="3169090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0091E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39"/>
          <p:cNvSpPr txBox="1"/>
          <p:nvPr/>
        </p:nvSpPr>
        <p:spPr>
          <a:xfrm>
            <a:off x="2163850" y="838106"/>
            <a:ext cx="6676800" cy="10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u="sng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https://twitter.com/googledocs/status/730087240156643328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1" name="Google Shape;851;p39"/>
          <p:cNvSpPr txBox="1"/>
          <p:nvPr/>
        </p:nvSpPr>
        <p:spPr>
          <a:xfrm>
            <a:off x="808100" y="2314088"/>
            <a:ext cx="7327500" cy="19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91EA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91EA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2" name="Google Shape;852;p39"/>
          <p:cNvSpPr txBox="1"/>
          <p:nvPr/>
        </p:nvSpPr>
        <p:spPr>
          <a:xfrm>
            <a:off x="648975" y="794711"/>
            <a:ext cx="1440600" cy="9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091EA"/>
                </a:solidFill>
              </a:rPr>
              <a:t>😉</a:t>
            </a:r>
            <a:endParaRPr sz="9600">
              <a:solidFill>
                <a:srgbClr val="0091EA"/>
              </a:solidFill>
            </a:endParaRPr>
          </a:p>
        </p:txBody>
      </p:sp>
      <p:sp>
        <p:nvSpPr>
          <p:cNvPr id="853" name="Google Shape;853;p3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8" name="Google Shape;858;p4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59" name="Google Shape;859;p4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60" name="Google Shape;860;p4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861" name="Google Shape;861;p4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862" name="Google Shape;862;p4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63" name="Google Shape;863;p4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864" name="Google Shape;864;p4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865" name="Google Shape;865;p4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66" name="Google Shape;866;p4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867" name="Google Shape;867;p4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868" name="Google Shape;868;p4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69" name="Google Shape;869;p4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870" name="Google Shape;870;p4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871" name="Google Shape;871;p4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72" name="Google Shape;872;p4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 txBox="1"/>
          <p:nvPr>
            <p:ph idx="4294967295" type="ctrTitle"/>
          </p:nvPr>
        </p:nvSpPr>
        <p:spPr>
          <a:xfrm>
            <a:off x="1637500" y="592744"/>
            <a:ext cx="564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Hello!</a:t>
            </a:r>
            <a:endParaRPr b="1" sz="6000"/>
          </a:p>
        </p:txBody>
      </p:sp>
      <p:sp>
        <p:nvSpPr>
          <p:cNvPr id="86" name="Google Shape;86;p14"/>
          <p:cNvSpPr txBox="1"/>
          <p:nvPr>
            <p:ph idx="4294967295" type="subTitle"/>
          </p:nvPr>
        </p:nvSpPr>
        <p:spPr>
          <a:xfrm>
            <a:off x="1637500" y="1563713"/>
            <a:ext cx="5642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I am Jayden Smith</a:t>
            </a:r>
            <a:endParaRPr b="1" sz="3600"/>
          </a:p>
        </p:txBody>
      </p:sp>
      <p:sp>
        <p:nvSpPr>
          <p:cNvPr id="87" name="Google Shape;87;p14"/>
          <p:cNvSpPr txBox="1"/>
          <p:nvPr>
            <p:ph idx="4294967295" type="body"/>
          </p:nvPr>
        </p:nvSpPr>
        <p:spPr>
          <a:xfrm>
            <a:off x="1637500" y="2388200"/>
            <a:ext cx="41094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I am here because I love to give presentations. </a:t>
            </a:r>
            <a:endParaRPr sz="2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You can find me at:</a:t>
            </a:r>
            <a:endParaRPr sz="2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@username</a:t>
            </a:r>
            <a:endParaRPr sz="2600"/>
          </a:p>
        </p:txBody>
      </p:sp>
      <p:pic>
        <p:nvPicPr>
          <p:cNvPr id="88" name="Google Shape;88;p14"/>
          <p:cNvPicPr preferRelativeResize="0"/>
          <p:nvPr/>
        </p:nvPicPr>
        <p:blipFill rotWithShape="1">
          <a:blip r:embed="rId4">
            <a:alphaModFix/>
          </a:blip>
          <a:srcRect b="48837" l="22680" r="14803" t="9485"/>
          <a:stretch/>
        </p:blipFill>
        <p:spPr>
          <a:xfrm>
            <a:off x="5969309" y="2639689"/>
            <a:ext cx="1210200" cy="12102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89" name="Google Shape;89;p14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4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1.</a:t>
            </a:r>
            <a:endParaRPr sz="6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99" name="Google Shape;99;p15"/>
          <p:cNvSpPr txBox="1"/>
          <p:nvPr>
            <p:ph idx="4294967295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</a:t>
            </a:r>
            <a:r>
              <a:rPr b="1" lang="en">
                <a:solidFill>
                  <a:srgbClr val="0091EA"/>
                </a:solidFill>
              </a:rPr>
              <a:t>means of inspiration</a:t>
            </a:r>
            <a:r>
              <a:rPr lang="en"/>
              <a:t> and to invoke philosophical thoughts from the reader.</a:t>
            </a:r>
            <a:endParaRPr/>
          </a:p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12" name="Google Shape;112;p1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>
            <p:ph idx="4294967295" type="ctrTitle"/>
          </p:nvPr>
        </p:nvSpPr>
        <p:spPr>
          <a:xfrm>
            <a:off x="533400" y="1252131"/>
            <a:ext cx="4779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Big concept</a:t>
            </a:r>
            <a:endParaRPr b="1" sz="6000"/>
          </a:p>
        </p:txBody>
      </p:sp>
      <p:sp>
        <p:nvSpPr>
          <p:cNvPr id="119" name="Google Shape;119;p18"/>
          <p:cNvSpPr txBox="1"/>
          <p:nvPr>
            <p:ph idx="4294967295" type="subTitle"/>
          </p:nvPr>
        </p:nvSpPr>
        <p:spPr>
          <a:xfrm>
            <a:off x="533400" y="2394538"/>
            <a:ext cx="4779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cxnSp>
        <p:nvCxnSpPr>
          <p:cNvPr id="120" name="Google Shape;120;p18"/>
          <p:cNvCxnSpPr/>
          <p:nvPr/>
        </p:nvCxnSpPr>
        <p:spPr>
          <a:xfrm flipH="1" rot="10800000">
            <a:off x="6805299" y="540952"/>
            <a:ext cx="143700" cy="377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8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6224310" y="1351742"/>
            <a:ext cx="878284" cy="816182"/>
            <a:chOff x="5972700" y="2330200"/>
            <a:chExt cx="411625" cy="387275"/>
          </a:xfrm>
        </p:grpSpPr>
        <p:sp>
          <p:nvSpPr>
            <p:cNvPr id="125" name="Google Shape;125;p18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3" name="Google Shape;133;p1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4" name="Google Shape;134;p19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35" name="Google Shape;135;p1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2" name="Google Shape;142;p20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3" name="Google Shape;143;p20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