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19F"/>
    <a:srgbClr val="009999"/>
    <a:srgbClr val="0099CC"/>
    <a:srgbClr val="336699"/>
    <a:srgbClr val="006699"/>
    <a:srgbClr val="FFFFFF"/>
    <a:srgbClr val="4984B8"/>
    <a:srgbClr val="435274"/>
    <a:srgbClr val="3366CC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10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, Kecheng" userId="d9f67b59-526c-4adf-9986-8493d993b0d6" providerId="ADAL" clId="{9B7F2F29-25F5-4312-88BF-E2C86B99C8DA}"/>
    <pc:docChg chg="undo custSel addSld modSld">
      <pc:chgData name="Yang, Kecheng" userId="d9f67b59-526c-4adf-9986-8493d993b0d6" providerId="ADAL" clId="{9B7F2F29-25F5-4312-88BF-E2C86B99C8DA}" dt="2021-10-05T19:25:30.297" v="6218" actId="14100"/>
      <pc:docMkLst>
        <pc:docMk/>
      </pc:docMkLst>
      <pc:sldChg chg="delSp modSp mod">
        <pc:chgData name="Yang, Kecheng" userId="d9f67b59-526c-4adf-9986-8493d993b0d6" providerId="ADAL" clId="{9B7F2F29-25F5-4312-88BF-E2C86B99C8DA}" dt="2021-09-23T00:34:40.588" v="56" actId="478"/>
        <pc:sldMkLst>
          <pc:docMk/>
          <pc:sldMk cId="1811153437" sldId="256"/>
        </pc:sldMkLst>
        <pc:spChg chg="mod">
          <ac:chgData name="Yang, Kecheng" userId="d9f67b59-526c-4adf-9986-8493d993b0d6" providerId="ADAL" clId="{9B7F2F29-25F5-4312-88BF-E2C86B99C8DA}" dt="2021-09-23T00:34:30.824" v="55" actId="20577"/>
          <ac:spMkLst>
            <pc:docMk/>
            <pc:sldMk cId="1811153437" sldId="256"/>
            <ac:spMk id="2" creationId="{BECBFF35-7790-4614-93D8-4CB6BDBECADF}"/>
          </ac:spMkLst>
        </pc:spChg>
        <pc:spChg chg="del">
          <ac:chgData name="Yang, Kecheng" userId="d9f67b59-526c-4adf-9986-8493d993b0d6" providerId="ADAL" clId="{9B7F2F29-25F5-4312-88BF-E2C86B99C8DA}" dt="2021-09-23T00:34:40.588" v="56" actId="478"/>
          <ac:spMkLst>
            <pc:docMk/>
            <pc:sldMk cId="1811153437" sldId="256"/>
            <ac:spMk id="3" creationId="{16784383-AE2D-4CE1-92A6-BC3E85B71B2A}"/>
          </ac:spMkLst>
        </pc:spChg>
      </pc:sldChg>
      <pc:sldChg chg="addSp delSp modSp new mod modClrScheme chgLayout">
        <pc:chgData name="Yang, Kecheng" userId="d9f67b59-526c-4adf-9986-8493d993b0d6" providerId="ADAL" clId="{9B7F2F29-25F5-4312-88BF-E2C86B99C8DA}" dt="2021-09-23T00:47:07.763" v="319" actId="115"/>
        <pc:sldMkLst>
          <pc:docMk/>
          <pc:sldMk cId="1211790914" sldId="257"/>
        </pc:sldMkLst>
        <pc:spChg chg="del mod ord">
          <ac:chgData name="Yang, Kecheng" userId="d9f67b59-526c-4adf-9986-8493d993b0d6" providerId="ADAL" clId="{9B7F2F29-25F5-4312-88BF-E2C86B99C8DA}" dt="2021-09-23T00:38:54.697" v="58" actId="700"/>
          <ac:spMkLst>
            <pc:docMk/>
            <pc:sldMk cId="1211790914" sldId="257"/>
            <ac:spMk id="2" creationId="{DA9560FC-B4AE-4528-AB41-0EA400934720}"/>
          </ac:spMkLst>
        </pc:spChg>
        <pc:spChg chg="del mod ord">
          <ac:chgData name="Yang, Kecheng" userId="d9f67b59-526c-4adf-9986-8493d993b0d6" providerId="ADAL" clId="{9B7F2F29-25F5-4312-88BF-E2C86B99C8DA}" dt="2021-09-23T00:38:54.697" v="58" actId="700"/>
          <ac:spMkLst>
            <pc:docMk/>
            <pc:sldMk cId="1211790914" sldId="257"/>
            <ac:spMk id="3" creationId="{D7E375B6-DA99-47AE-A130-AACD32391905}"/>
          </ac:spMkLst>
        </pc:spChg>
        <pc:spChg chg="add mod ord">
          <ac:chgData name="Yang, Kecheng" userId="d9f67b59-526c-4adf-9986-8493d993b0d6" providerId="ADAL" clId="{9B7F2F29-25F5-4312-88BF-E2C86B99C8DA}" dt="2021-09-23T00:38:57.577" v="60" actId="27636"/>
          <ac:spMkLst>
            <pc:docMk/>
            <pc:sldMk cId="1211790914" sldId="257"/>
            <ac:spMk id="4" creationId="{229BB2EC-0107-42F6-AC4E-A9B5B02C3F9B}"/>
          </ac:spMkLst>
        </pc:spChg>
        <pc:spChg chg="add mod ord">
          <ac:chgData name="Yang, Kecheng" userId="d9f67b59-526c-4adf-9986-8493d993b0d6" providerId="ADAL" clId="{9B7F2F29-25F5-4312-88BF-E2C86B99C8DA}" dt="2021-09-23T00:47:07.763" v="319" actId="115"/>
          <ac:spMkLst>
            <pc:docMk/>
            <pc:sldMk cId="1211790914" sldId="257"/>
            <ac:spMk id="5" creationId="{BB21929B-ABCE-4BB4-B8FA-CA60C4A62D62}"/>
          </ac:spMkLst>
        </pc:spChg>
      </pc:sldChg>
      <pc:sldChg chg="addSp delSp modSp new mod modClrScheme modAnim chgLayout">
        <pc:chgData name="Yang, Kecheng" userId="d9f67b59-526c-4adf-9986-8493d993b0d6" providerId="ADAL" clId="{9B7F2F29-25F5-4312-88BF-E2C86B99C8DA}" dt="2021-09-27T22:39:58.967" v="1064" actId="20577"/>
        <pc:sldMkLst>
          <pc:docMk/>
          <pc:sldMk cId="4063854449" sldId="258"/>
        </pc:sldMkLst>
        <pc:spChg chg="mod ord">
          <ac:chgData name="Yang, Kecheng" userId="d9f67b59-526c-4adf-9986-8493d993b0d6" providerId="ADAL" clId="{9B7F2F29-25F5-4312-88BF-E2C86B99C8DA}" dt="2021-09-27T22:39:58.967" v="1064" actId="20577"/>
          <ac:spMkLst>
            <pc:docMk/>
            <pc:sldMk cId="4063854449" sldId="258"/>
            <ac:spMk id="2" creationId="{ACA92B1D-23B5-4A73-9B36-8956D20100A0}"/>
          </ac:spMkLst>
        </pc:spChg>
        <pc:spChg chg="del">
          <ac:chgData name="Yang, Kecheng" userId="d9f67b59-526c-4adf-9986-8493d993b0d6" providerId="ADAL" clId="{9B7F2F29-25F5-4312-88BF-E2C86B99C8DA}" dt="2021-09-27T20:51:57.482" v="323" actId="700"/>
          <ac:spMkLst>
            <pc:docMk/>
            <pc:sldMk cId="4063854449" sldId="258"/>
            <ac:spMk id="3" creationId="{0595742B-C86C-42E0-AC71-03B4B0DA958B}"/>
          </ac:spMkLst>
        </pc:spChg>
        <pc:spChg chg="add del mod">
          <ac:chgData name="Yang, Kecheng" userId="d9f67b59-526c-4adf-9986-8493d993b0d6" providerId="ADAL" clId="{9B7F2F29-25F5-4312-88BF-E2C86B99C8DA}" dt="2021-09-27T21:00:22.102" v="397" actId="478"/>
          <ac:spMkLst>
            <pc:docMk/>
            <pc:sldMk cId="4063854449" sldId="258"/>
            <ac:spMk id="12" creationId="{958D0A31-D58F-4ED1-A157-03314638C11F}"/>
          </ac:spMkLst>
        </pc:spChg>
        <pc:spChg chg="add mod">
          <ac:chgData name="Yang, Kecheng" userId="d9f67b59-526c-4adf-9986-8493d993b0d6" providerId="ADAL" clId="{9B7F2F29-25F5-4312-88BF-E2C86B99C8DA}" dt="2021-09-27T21:21:37.355" v="695" actId="164"/>
          <ac:spMkLst>
            <pc:docMk/>
            <pc:sldMk cId="4063854449" sldId="258"/>
            <ac:spMk id="13" creationId="{1534C671-BF6F-487E-9B47-301235AE4F8D}"/>
          </ac:spMkLst>
        </pc:spChg>
        <pc:spChg chg="add mod">
          <ac:chgData name="Yang, Kecheng" userId="d9f67b59-526c-4adf-9986-8493d993b0d6" providerId="ADAL" clId="{9B7F2F29-25F5-4312-88BF-E2C86B99C8DA}" dt="2021-09-27T21:21:37.355" v="695" actId="164"/>
          <ac:spMkLst>
            <pc:docMk/>
            <pc:sldMk cId="4063854449" sldId="258"/>
            <ac:spMk id="14" creationId="{8DD8238E-AFB2-4310-8A27-15407ECCD2B4}"/>
          </ac:spMkLst>
        </pc:spChg>
        <pc:spChg chg="add mod">
          <ac:chgData name="Yang, Kecheng" userId="d9f67b59-526c-4adf-9986-8493d993b0d6" providerId="ADAL" clId="{9B7F2F29-25F5-4312-88BF-E2C86B99C8DA}" dt="2021-09-27T21:21:37.355" v="695" actId="164"/>
          <ac:spMkLst>
            <pc:docMk/>
            <pc:sldMk cId="4063854449" sldId="258"/>
            <ac:spMk id="15" creationId="{779378EA-306E-4FD3-A64D-0C9833AFA0EA}"/>
          </ac:spMkLst>
        </pc:spChg>
        <pc:spChg chg="add mod">
          <ac:chgData name="Yang, Kecheng" userId="d9f67b59-526c-4adf-9986-8493d993b0d6" providerId="ADAL" clId="{9B7F2F29-25F5-4312-88BF-E2C86B99C8DA}" dt="2021-09-27T21:21:37.355" v="695" actId="164"/>
          <ac:spMkLst>
            <pc:docMk/>
            <pc:sldMk cId="4063854449" sldId="258"/>
            <ac:spMk id="16" creationId="{843368FE-25F6-4C4C-9F21-A6C320CED1BD}"/>
          </ac:spMkLst>
        </pc:spChg>
        <pc:spChg chg="add mod">
          <ac:chgData name="Yang, Kecheng" userId="d9f67b59-526c-4adf-9986-8493d993b0d6" providerId="ADAL" clId="{9B7F2F29-25F5-4312-88BF-E2C86B99C8DA}" dt="2021-09-27T21:21:37.355" v="695" actId="164"/>
          <ac:spMkLst>
            <pc:docMk/>
            <pc:sldMk cId="4063854449" sldId="258"/>
            <ac:spMk id="17" creationId="{211D4F58-23D9-4AA0-99B3-D53C148B1C06}"/>
          </ac:spMkLst>
        </pc:spChg>
        <pc:spChg chg="add mod">
          <ac:chgData name="Yang, Kecheng" userId="d9f67b59-526c-4adf-9986-8493d993b0d6" providerId="ADAL" clId="{9B7F2F29-25F5-4312-88BF-E2C86B99C8DA}" dt="2021-09-27T21:21:37.355" v="695" actId="164"/>
          <ac:spMkLst>
            <pc:docMk/>
            <pc:sldMk cId="4063854449" sldId="258"/>
            <ac:spMk id="18" creationId="{E9081963-0D15-46AF-A934-B177168A70A0}"/>
          </ac:spMkLst>
        </pc:spChg>
        <pc:spChg chg="add del mod">
          <ac:chgData name="Yang, Kecheng" userId="d9f67b59-526c-4adf-9986-8493d993b0d6" providerId="ADAL" clId="{9B7F2F29-25F5-4312-88BF-E2C86B99C8DA}" dt="2021-09-27T21:00:12.573" v="394"/>
          <ac:spMkLst>
            <pc:docMk/>
            <pc:sldMk cId="4063854449" sldId="258"/>
            <ac:spMk id="19" creationId="{4C7A4FF6-2185-4CAF-BD68-70F73A573FE8}"/>
          </ac:spMkLst>
        </pc:spChg>
        <pc:spChg chg="add mod">
          <ac:chgData name="Yang, Kecheng" userId="d9f67b59-526c-4adf-9986-8493d993b0d6" providerId="ADAL" clId="{9B7F2F29-25F5-4312-88BF-E2C86B99C8DA}" dt="2021-09-27T21:21:37.355" v="695" actId="164"/>
          <ac:spMkLst>
            <pc:docMk/>
            <pc:sldMk cId="4063854449" sldId="258"/>
            <ac:spMk id="20" creationId="{B8C68E3F-C99E-441B-98ED-8BA1D7C80F65}"/>
          </ac:spMkLst>
        </pc:spChg>
        <pc:spChg chg="add mod">
          <ac:chgData name="Yang, Kecheng" userId="d9f67b59-526c-4adf-9986-8493d993b0d6" providerId="ADAL" clId="{9B7F2F29-25F5-4312-88BF-E2C86B99C8DA}" dt="2021-09-27T21:21:37.355" v="695" actId="164"/>
          <ac:spMkLst>
            <pc:docMk/>
            <pc:sldMk cId="4063854449" sldId="258"/>
            <ac:spMk id="21" creationId="{B05D2BAC-140B-4CEB-8E21-DE84757A92CA}"/>
          </ac:spMkLst>
        </pc:spChg>
        <pc:spChg chg="add mod">
          <ac:chgData name="Yang, Kecheng" userId="d9f67b59-526c-4adf-9986-8493d993b0d6" providerId="ADAL" clId="{9B7F2F29-25F5-4312-88BF-E2C86B99C8DA}" dt="2021-09-27T21:21:37.355" v="695" actId="164"/>
          <ac:spMkLst>
            <pc:docMk/>
            <pc:sldMk cId="4063854449" sldId="258"/>
            <ac:spMk id="22" creationId="{CC033044-4289-435B-A6D5-6827723B3D5A}"/>
          </ac:spMkLst>
        </pc:spChg>
        <pc:spChg chg="add mod">
          <ac:chgData name="Yang, Kecheng" userId="d9f67b59-526c-4adf-9986-8493d993b0d6" providerId="ADAL" clId="{9B7F2F29-25F5-4312-88BF-E2C86B99C8DA}" dt="2021-09-27T21:21:37.355" v="695" actId="164"/>
          <ac:spMkLst>
            <pc:docMk/>
            <pc:sldMk cId="4063854449" sldId="258"/>
            <ac:spMk id="23" creationId="{18032352-BAA8-4F09-BE79-787A94F7924C}"/>
          </ac:spMkLst>
        </pc:spChg>
        <pc:spChg chg="add mod">
          <ac:chgData name="Yang, Kecheng" userId="d9f67b59-526c-4adf-9986-8493d993b0d6" providerId="ADAL" clId="{9B7F2F29-25F5-4312-88BF-E2C86B99C8DA}" dt="2021-09-27T21:21:37.355" v="695" actId="164"/>
          <ac:spMkLst>
            <pc:docMk/>
            <pc:sldMk cId="4063854449" sldId="258"/>
            <ac:spMk id="24" creationId="{8FAE2402-C255-494D-8200-A1988F9EA397}"/>
          </ac:spMkLst>
        </pc:spChg>
        <pc:spChg chg="add mod">
          <ac:chgData name="Yang, Kecheng" userId="d9f67b59-526c-4adf-9986-8493d993b0d6" providerId="ADAL" clId="{9B7F2F29-25F5-4312-88BF-E2C86B99C8DA}" dt="2021-09-27T21:21:37.355" v="695" actId="164"/>
          <ac:spMkLst>
            <pc:docMk/>
            <pc:sldMk cId="4063854449" sldId="258"/>
            <ac:spMk id="25" creationId="{9535BD70-48C7-413F-A38D-BBFCB0A8B861}"/>
          </ac:spMkLst>
        </pc:spChg>
        <pc:spChg chg="add mod">
          <ac:chgData name="Yang, Kecheng" userId="d9f67b59-526c-4adf-9986-8493d993b0d6" providerId="ADAL" clId="{9B7F2F29-25F5-4312-88BF-E2C86B99C8DA}" dt="2021-09-27T21:21:37.355" v="695" actId="164"/>
          <ac:spMkLst>
            <pc:docMk/>
            <pc:sldMk cId="4063854449" sldId="258"/>
            <ac:spMk id="26" creationId="{FE880B8F-7BF8-4B44-909F-CA7CCE14C309}"/>
          </ac:spMkLst>
        </pc:spChg>
        <pc:spChg chg="add mod">
          <ac:chgData name="Yang, Kecheng" userId="d9f67b59-526c-4adf-9986-8493d993b0d6" providerId="ADAL" clId="{9B7F2F29-25F5-4312-88BF-E2C86B99C8DA}" dt="2021-09-27T21:21:37.355" v="695" actId="164"/>
          <ac:spMkLst>
            <pc:docMk/>
            <pc:sldMk cId="4063854449" sldId="258"/>
            <ac:spMk id="27" creationId="{073365BE-043E-43BA-BBA6-60AB0BFF9AB2}"/>
          </ac:spMkLst>
        </pc:spChg>
        <pc:spChg chg="add mod">
          <ac:chgData name="Yang, Kecheng" userId="d9f67b59-526c-4adf-9986-8493d993b0d6" providerId="ADAL" clId="{9B7F2F29-25F5-4312-88BF-E2C86B99C8DA}" dt="2021-09-27T21:21:37.355" v="695" actId="164"/>
          <ac:spMkLst>
            <pc:docMk/>
            <pc:sldMk cId="4063854449" sldId="258"/>
            <ac:spMk id="28" creationId="{3ECB742D-CC64-47E5-9DF9-BDC2974AF7E4}"/>
          </ac:spMkLst>
        </pc:spChg>
        <pc:spChg chg="add mod">
          <ac:chgData name="Yang, Kecheng" userId="d9f67b59-526c-4adf-9986-8493d993b0d6" providerId="ADAL" clId="{9B7F2F29-25F5-4312-88BF-E2C86B99C8DA}" dt="2021-09-27T21:21:37.355" v="695" actId="164"/>
          <ac:spMkLst>
            <pc:docMk/>
            <pc:sldMk cId="4063854449" sldId="258"/>
            <ac:spMk id="29" creationId="{10027F16-A2BE-4B12-A359-755AF78D6438}"/>
          </ac:spMkLst>
        </pc:spChg>
        <pc:spChg chg="add mod">
          <ac:chgData name="Yang, Kecheng" userId="d9f67b59-526c-4adf-9986-8493d993b0d6" providerId="ADAL" clId="{9B7F2F29-25F5-4312-88BF-E2C86B99C8DA}" dt="2021-09-27T21:21:37.355" v="695" actId="164"/>
          <ac:spMkLst>
            <pc:docMk/>
            <pc:sldMk cId="4063854449" sldId="258"/>
            <ac:spMk id="30" creationId="{D3D18BDB-3D1A-469E-AB32-2F70689F1A41}"/>
          </ac:spMkLst>
        </pc:spChg>
        <pc:spChg chg="add mod">
          <ac:chgData name="Yang, Kecheng" userId="d9f67b59-526c-4adf-9986-8493d993b0d6" providerId="ADAL" clId="{9B7F2F29-25F5-4312-88BF-E2C86B99C8DA}" dt="2021-09-27T21:21:37.355" v="695" actId="164"/>
          <ac:spMkLst>
            <pc:docMk/>
            <pc:sldMk cId="4063854449" sldId="258"/>
            <ac:spMk id="31" creationId="{AF3E5430-E02D-43EA-BFAB-9DEA29AF2225}"/>
          </ac:spMkLst>
        </pc:spChg>
        <pc:spChg chg="add mod">
          <ac:chgData name="Yang, Kecheng" userId="d9f67b59-526c-4adf-9986-8493d993b0d6" providerId="ADAL" clId="{9B7F2F29-25F5-4312-88BF-E2C86B99C8DA}" dt="2021-09-27T21:27:59.303" v="828" actId="1076"/>
          <ac:spMkLst>
            <pc:docMk/>
            <pc:sldMk cId="4063854449" sldId="258"/>
            <ac:spMk id="32" creationId="{60B3122A-65CD-44EC-A062-BFAF3C2951DE}"/>
          </ac:spMkLst>
        </pc:spChg>
        <pc:spChg chg="add mod">
          <ac:chgData name="Yang, Kecheng" userId="d9f67b59-526c-4adf-9986-8493d993b0d6" providerId="ADAL" clId="{9B7F2F29-25F5-4312-88BF-E2C86B99C8DA}" dt="2021-09-27T21:28:07.739" v="829" actId="1076"/>
          <ac:spMkLst>
            <pc:docMk/>
            <pc:sldMk cId="4063854449" sldId="258"/>
            <ac:spMk id="33" creationId="{3C034FD7-9FD9-4E11-A7B1-1A5D245FA146}"/>
          </ac:spMkLst>
        </pc:spChg>
        <pc:spChg chg="add del mod">
          <ac:chgData name="Yang, Kecheng" userId="d9f67b59-526c-4adf-9986-8493d993b0d6" providerId="ADAL" clId="{9B7F2F29-25F5-4312-88BF-E2C86B99C8DA}" dt="2021-09-27T21:06:12.118" v="488"/>
          <ac:spMkLst>
            <pc:docMk/>
            <pc:sldMk cId="4063854449" sldId="258"/>
            <ac:spMk id="42" creationId="{285261D6-8980-4383-888E-012A1BAB078D}"/>
          </ac:spMkLst>
        </pc:spChg>
        <pc:spChg chg="add del mod">
          <ac:chgData name="Yang, Kecheng" userId="d9f67b59-526c-4adf-9986-8493d993b0d6" providerId="ADAL" clId="{9B7F2F29-25F5-4312-88BF-E2C86B99C8DA}" dt="2021-09-27T21:06:12.118" v="488"/>
          <ac:spMkLst>
            <pc:docMk/>
            <pc:sldMk cId="4063854449" sldId="258"/>
            <ac:spMk id="43" creationId="{BF6A8F4B-1763-4CE3-B242-6A4E2CEF78AE}"/>
          </ac:spMkLst>
        </pc:spChg>
        <pc:spChg chg="add del mod">
          <ac:chgData name="Yang, Kecheng" userId="d9f67b59-526c-4adf-9986-8493d993b0d6" providerId="ADAL" clId="{9B7F2F29-25F5-4312-88BF-E2C86B99C8DA}" dt="2021-09-27T21:06:12.118" v="488"/>
          <ac:spMkLst>
            <pc:docMk/>
            <pc:sldMk cId="4063854449" sldId="258"/>
            <ac:spMk id="44" creationId="{C635CCA6-D6BD-4211-9C85-14E1E35F54C0}"/>
          </ac:spMkLst>
        </pc:spChg>
        <pc:spChg chg="add del mod">
          <ac:chgData name="Yang, Kecheng" userId="d9f67b59-526c-4adf-9986-8493d993b0d6" providerId="ADAL" clId="{9B7F2F29-25F5-4312-88BF-E2C86B99C8DA}" dt="2021-09-27T21:06:12.118" v="488"/>
          <ac:spMkLst>
            <pc:docMk/>
            <pc:sldMk cId="4063854449" sldId="258"/>
            <ac:spMk id="45" creationId="{1E38217D-93FA-4824-92C5-D598F8AF0B33}"/>
          </ac:spMkLst>
        </pc:spChg>
        <pc:spChg chg="add del mod">
          <ac:chgData name="Yang, Kecheng" userId="d9f67b59-526c-4adf-9986-8493d993b0d6" providerId="ADAL" clId="{9B7F2F29-25F5-4312-88BF-E2C86B99C8DA}" dt="2021-09-27T21:06:12.118" v="488"/>
          <ac:spMkLst>
            <pc:docMk/>
            <pc:sldMk cId="4063854449" sldId="258"/>
            <ac:spMk id="46" creationId="{4B9F4DF7-7FCC-49A4-8CC2-2EAA17AEEC13}"/>
          </ac:spMkLst>
        </pc:spChg>
        <pc:spChg chg="add del mod">
          <ac:chgData name="Yang, Kecheng" userId="d9f67b59-526c-4adf-9986-8493d993b0d6" providerId="ADAL" clId="{9B7F2F29-25F5-4312-88BF-E2C86B99C8DA}" dt="2021-09-27T21:06:12.118" v="488"/>
          <ac:spMkLst>
            <pc:docMk/>
            <pc:sldMk cId="4063854449" sldId="258"/>
            <ac:spMk id="47" creationId="{1F97F9E5-710D-42D1-8314-C9E7C98B1274}"/>
          </ac:spMkLst>
        </pc:spChg>
        <pc:spChg chg="add del mod">
          <ac:chgData name="Yang, Kecheng" userId="d9f67b59-526c-4adf-9986-8493d993b0d6" providerId="ADAL" clId="{9B7F2F29-25F5-4312-88BF-E2C86B99C8DA}" dt="2021-09-27T21:06:12.118" v="488"/>
          <ac:spMkLst>
            <pc:docMk/>
            <pc:sldMk cId="4063854449" sldId="258"/>
            <ac:spMk id="48" creationId="{78524877-7AB2-4265-8D8C-C428C91E72BC}"/>
          </ac:spMkLst>
        </pc:spChg>
        <pc:spChg chg="add del mod">
          <ac:chgData name="Yang, Kecheng" userId="d9f67b59-526c-4adf-9986-8493d993b0d6" providerId="ADAL" clId="{9B7F2F29-25F5-4312-88BF-E2C86B99C8DA}" dt="2021-09-27T21:06:12.118" v="488"/>
          <ac:spMkLst>
            <pc:docMk/>
            <pc:sldMk cId="4063854449" sldId="258"/>
            <ac:spMk id="49" creationId="{8C703270-9239-4981-B2E3-47CFEC6555D8}"/>
          </ac:spMkLst>
        </pc:spChg>
        <pc:spChg chg="add del mod">
          <ac:chgData name="Yang, Kecheng" userId="d9f67b59-526c-4adf-9986-8493d993b0d6" providerId="ADAL" clId="{9B7F2F29-25F5-4312-88BF-E2C86B99C8DA}" dt="2021-09-27T21:06:12.118" v="488"/>
          <ac:spMkLst>
            <pc:docMk/>
            <pc:sldMk cId="4063854449" sldId="258"/>
            <ac:spMk id="50" creationId="{42928312-475E-4A2A-A150-9E60F791E948}"/>
          </ac:spMkLst>
        </pc:spChg>
        <pc:spChg chg="add del mod">
          <ac:chgData name="Yang, Kecheng" userId="d9f67b59-526c-4adf-9986-8493d993b0d6" providerId="ADAL" clId="{9B7F2F29-25F5-4312-88BF-E2C86B99C8DA}" dt="2021-09-27T21:06:12.118" v="488"/>
          <ac:spMkLst>
            <pc:docMk/>
            <pc:sldMk cId="4063854449" sldId="258"/>
            <ac:spMk id="51" creationId="{944A0C75-C230-453F-8E03-C0AA5E18841F}"/>
          </ac:spMkLst>
        </pc:spChg>
        <pc:spChg chg="add del mod">
          <ac:chgData name="Yang, Kecheng" userId="d9f67b59-526c-4adf-9986-8493d993b0d6" providerId="ADAL" clId="{9B7F2F29-25F5-4312-88BF-E2C86B99C8DA}" dt="2021-09-27T21:06:12.118" v="488"/>
          <ac:spMkLst>
            <pc:docMk/>
            <pc:sldMk cId="4063854449" sldId="258"/>
            <ac:spMk id="52" creationId="{71F4F4A6-F8FC-4467-BE33-DB34F6330224}"/>
          </ac:spMkLst>
        </pc:spChg>
        <pc:spChg chg="add del mod">
          <ac:chgData name="Yang, Kecheng" userId="d9f67b59-526c-4adf-9986-8493d993b0d6" providerId="ADAL" clId="{9B7F2F29-25F5-4312-88BF-E2C86B99C8DA}" dt="2021-09-27T21:06:12.118" v="488"/>
          <ac:spMkLst>
            <pc:docMk/>
            <pc:sldMk cId="4063854449" sldId="258"/>
            <ac:spMk id="53" creationId="{8D6EA749-0004-46E4-833C-80E150AA1134}"/>
          </ac:spMkLst>
        </pc:spChg>
        <pc:spChg chg="add del mod">
          <ac:chgData name="Yang, Kecheng" userId="d9f67b59-526c-4adf-9986-8493d993b0d6" providerId="ADAL" clId="{9B7F2F29-25F5-4312-88BF-E2C86B99C8DA}" dt="2021-09-27T21:06:12.118" v="488"/>
          <ac:spMkLst>
            <pc:docMk/>
            <pc:sldMk cId="4063854449" sldId="258"/>
            <ac:spMk id="54" creationId="{DF61D811-35A8-41B0-ABB7-D5C64F5FC3A5}"/>
          </ac:spMkLst>
        </pc:spChg>
        <pc:spChg chg="add del mod">
          <ac:chgData name="Yang, Kecheng" userId="d9f67b59-526c-4adf-9986-8493d993b0d6" providerId="ADAL" clId="{9B7F2F29-25F5-4312-88BF-E2C86B99C8DA}" dt="2021-09-27T21:06:12.118" v="488"/>
          <ac:spMkLst>
            <pc:docMk/>
            <pc:sldMk cId="4063854449" sldId="258"/>
            <ac:spMk id="55" creationId="{C2DE7BEF-59C9-423B-B14F-B8E8B54C2601}"/>
          </ac:spMkLst>
        </pc:spChg>
        <pc:spChg chg="add del mod">
          <ac:chgData name="Yang, Kecheng" userId="d9f67b59-526c-4adf-9986-8493d993b0d6" providerId="ADAL" clId="{9B7F2F29-25F5-4312-88BF-E2C86B99C8DA}" dt="2021-09-27T21:06:12.118" v="488"/>
          <ac:spMkLst>
            <pc:docMk/>
            <pc:sldMk cId="4063854449" sldId="258"/>
            <ac:spMk id="56" creationId="{C51D32DF-FD8B-4BEC-824D-6DF436A6DE3F}"/>
          </ac:spMkLst>
        </pc:spChg>
        <pc:spChg chg="add del mod">
          <ac:chgData name="Yang, Kecheng" userId="d9f67b59-526c-4adf-9986-8493d993b0d6" providerId="ADAL" clId="{9B7F2F29-25F5-4312-88BF-E2C86B99C8DA}" dt="2021-09-27T21:06:12.118" v="488"/>
          <ac:spMkLst>
            <pc:docMk/>
            <pc:sldMk cId="4063854449" sldId="258"/>
            <ac:spMk id="57" creationId="{9BAC754E-D6C5-4A40-9E5F-424D413797A5}"/>
          </ac:spMkLst>
        </pc:spChg>
        <pc:spChg chg="add del mod">
          <ac:chgData name="Yang, Kecheng" userId="d9f67b59-526c-4adf-9986-8493d993b0d6" providerId="ADAL" clId="{9B7F2F29-25F5-4312-88BF-E2C86B99C8DA}" dt="2021-09-27T21:06:12.118" v="488"/>
          <ac:spMkLst>
            <pc:docMk/>
            <pc:sldMk cId="4063854449" sldId="258"/>
            <ac:spMk id="58" creationId="{031C6F3E-0AC9-4E08-A21A-602AAD0971CD}"/>
          </ac:spMkLst>
        </pc:spChg>
        <pc:spChg chg="add del mod">
          <ac:chgData name="Yang, Kecheng" userId="d9f67b59-526c-4adf-9986-8493d993b0d6" providerId="ADAL" clId="{9B7F2F29-25F5-4312-88BF-E2C86B99C8DA}" dt="2021-09-27T21:06:12.118" v="488"/>
          <ac:spMkLst>
            <pc:docMk/>
            <pc:sldMk cId="4063854449" sldId="258"/>
            <ac:spMk id="59" creationId="{89DE1D85-C64F-409C-8EC4-A272D1F796F9}"/>
          </ac:spMkLst>
        </pc:spChg>
        <pc:spChg chg="add del mod">
          <ac:chgData name="Yang, Kecheng" userId="d9f67b59-526c-4adf-9986-8493d993b0d6" providerId="ADAL" clId="{9B7F2F29-25F5-4312-88BF-E2C86B99C8DA}" dt="2021-09-27T21:06:12.118" v="488"/>
          <ac:spMkLst>
            <pc:docMk/>
            <pc:sldMk cId="4063854449" sldId="258"/>
            <ac:spMk id="60" creationId="{D787FC3C-82E4-4010-8309-6F2143D22BC2}"/>
          </ac:spMkLst>
        </pc:spChg>
        <pc:spChg chg="add mod">
          <ac:chgData name="Yang, Kecheng" userId="d9f67b59-526c-4adf-9986-8493d993b0d6" providerId="ADAL" clId="{9B7F2F29-25F5-4312-88BF-E2C86B99C8DA}" dt="2021-09-27T21:21:48.123" v="696" actId="164"/>
          <ac:spMkLst>
            <pc:docMk/>
            <pc:sldMk cId="4063854449" sldId="258"/>
            <ac:spMk id="69" creationId="{EC52F47F-8C71-43E0-8479-FA8E41AF2C5D}"/>
          </ac:spMkLst>
        </pc:spChg>
        <pc:spChg chg="add mod">
          <ac:chgData name="Yang, Kecheng" userId="d9f67b59-526c-4adf-9986-8493d993b0d6" providerId="ADAL" clId="{9B7F2F29-25F5-4312-88BF-E2C86B99C8DA}" dt="2021-09-27T21:21:48.123" v="696" actId="164"/>
          <ac:spMkLst>
            <pc:docMk/>
            <pc:sldMk cId="4063854449" sldId="258"/>
            <ac:spMk id="70" creationId="{92F19243-BF20-4C61-AC80-4171A508D789}"/>
          </ac:spMkLst>
        </pc:spChg>
        <pc:spChg chg="add mod">
          <ac:chgData name="Yang, Kecheng" userId="d9f67b59-526c-4adf-9986-8493d993b0d6" providerId="ADAL" clId="{9B7F2F29-25F5-4312-88BF-E2C86B99C8DA}" dt="2021-09-27T21:21:48.123" v="696" actId="164"/>
          <ac:spMkLst>
            <pc:docMk/>
            <pc:sldMk cId="4063854449" sldId="258"/>
            <ac:spMk id="71" creationId="{AAD2E44C-50AF-45C1-B1EC-98B4007835D8}"/>
          </ac:spMkLst>
        </pc:spChg>
        <pc:spChg chg="add mod">
          <ac:chgData name="Yang, Kecheng" userId="d9f67b59-526c-4adf-9986-8493d993b0d6" providerId="ADAL" clId="{9B7F2F29-25F5-4312-88BF-E2C86B99C8DA}" dt="2021-09-27T21:21:48.123" v="696" actId="164"/>
          <ac:spMkLst>
            <pc:docMk/>
            <pc:sldMk cId="4063854449" sldId="258"/>
            <ac:spMk id="72" creationId="{ED3A3E43-2D9F-4F45-861D-382F38AF92FC}"/>
          </ac:spMkLst>
        </pc:spChg>
        <pc:spChg chg="add mod">
          <ac:chgData name="Yang, Kecheng" userId="d9f67b59-526c-4adf-9986-8493d993b0d6" providerId="ADAL" clId="{9B7F2F29-25F5-4312-88BF-E2C86B99C8DA}" dt="2021-09-27T21:21:48.123" v="696" actId="164"/>
          <ac:spMkLst>
            <pc:docMk/>
            <pc:sldMk cId="4063854449" sldId="258"/>
            <ac:spMk id="73" creationId="{C47B841D-AA5E-46DB-8BEF-8D3A0E682168}"/>
          </ac:spMkLst>
        </pc:spChg>
        <pc:spChg chg="add mod">
          <ac:chgData name="Yang, Kecheng" userId="d9f67b59-526c-4adf-9986-8493d993b0d6" providerId="ADAL" clId="{9B7F2F29-25F5-4312-88BF-E2C86B99C8DA}" dt="2021-09-27T21:21:48.123" v="696" actId="164"/>
          <ac:spMkLst>
            <pc:docMk/>
            <pc:sldMk cId="4063854449" sldId="258"/>
            <ac:spMk id="74" creationId="{EF919D0F-4B93-4886-BBE3-EE4915C5AB8D}"/>
          </ac:spMkLst>
        </pc:spChg>
        <pc:spChg chg="add mod">
          <ac:chgData name="Yang, Kecheng" userId="d9f67b59-526c-4adf-9986-8493d993b0d6" providerId="ADAL" clId="{9B7F2F29-25F5-4312-88BF-E2C86B99C8DA}" dt="2021-09-27T21:21:48.123" v="696" actId="164"/>
          <ac:spMkLst>
            <pc:docMk/>
            <pc:sldMk cId="4063854449" sldId="258"/>
            <ac:spMk id="75" creationId="{24D4DE2F-F0FF-4DC4-9FAB-6D7C6C0CD96A}"/>
          </ac:spMkLst>
        </pc:spChg>
        <pc:spChg chg="add mod">
          <ac:chgData name="Yang, Kecheng" userId="d9f67b59-526c-4adf-9986-8493d993b0d6" providerId="ADAL" clId="{9B7F2F29-25F5-4312-88BF-E2C86B99C8DA}" dt="2021-09-27T21:21:48.123" v="696" actId="164"/>
          <ac:spMkLst>
            <pc:docMk/>
            <pc:sldMk cId="4063854449" sldId="258"/>
            <ac:spMk id="76" creationId="{59C35FD9-2F27-4854-8D33-272E9C41FF65}"/>
          </ac:spMkLst>
        </pc:spChg>
        <pc:spChg chg="add mod">
          <ac:chgData name="Yang, Kecheng" userId="d9f67b59-526c-4adf-9986-8493d993b0d6" providerId="ADAL" clId="{9B7F2F29-25F5-4312-88BF-E2C86B99C8DA}" dt="2021-09-27T21:21:48.123" v="696" actId="164"/>
          <ac:spMkLst>
            <pc:docMk/>
            <pc:sldMk cId="4063854449" sldId="258"/>
            <ac:spMk id="77" creationId="{19BD17BD-68E1-49BD-9283-D34D6978C627}"/>
          </ac:spMkLst>
        </pc:spChg>
        <pc:spChg chg="add mod">
          <ac:chgData name="Yang, Kecheng" userId="d9f67b59-526c-4adf-9986-8493d993b0d6" providerId="ADAL" clId="{9B7F2F29-25F5-4312-88BF-E2C86B99C8DA}" dt="2021-09-27T21:21:48.123" v="696" actId="164"/>
          <ac:spMkLst>
            <pc:docMk/>
            <pc:sldMk cId="4063854449" sldId="258"/>
            <ac:spMk id="78" creationId="{F8A5C514-429B-4D98-8A0D-8CF5D7737FE7}"/>
          </ac:spMkLst>
        </pc:spChg>
        <pc:spChg chg="add mod">
          <ac:chgData name="Yang, Kecheng" userId="d9f67b59-526c-4adf-9986-8493d993b0d6" providerId="ADAL" clId="{9B7F2F29-25F5-4312-88BF-E2C86B99C8DA}" dt="2021-09-27T21:21:48.123" v="696" actId="164"/>
          <ac:spMkLst>
            <pc:docMk/>
            <pc:sldMk cId="4063854449" sldId="258"/>
            <ac:spMk id="79" creationId="{C62FB807-6CC1-4050-A111-6A8FA0FA4C08}"/>
          </ac:spMkLst>
        </pc:spChg>
        <pc:spChg chg="add mod">
          <ac:chgData name="Yang, Kecheng" userId="d9f67b59-526c-4adf-9986-8493d993b0d6" providerId="ADAL" clId="{9B7F2F29-25F5-4312-88BF-E2C86B99C8DA}" dt="2021-09-27T21:21:48.123" v="696" actId="164"/>
          <ac:spMkLst>
            <pc:docMk/>
            <pc:sldMk cId="4063854449" sldId="258"/>
            <ac:spMk id="80" creationId="{D7CA1B49-5720-4B98-A420-32D707BBBE38}"/>
          </ac:spMkLst>
        </pc:spChg>
        <pc:spChg chg="add mod">
          <ac:chgData name="Yang, Kecheng" userId="d9f67b59-526c-4adf-9986-8493d993b0d6" providerId="ADAL" clId="{9B7F2F29-25F5-4312-88BF-E2C86B99C8DA}" dt="2021-09-27T21:21:48.123" v="696" actId="164"/>
          <ac:spMkLst>
            <pc:docMk/>
            <pc:sldMk cId="4063854449" sldId="258"/>
            <ac:spMk id="81" creationId="{EE4C3A09-18C6-4400-BF07-8628F29D7F0E}"/>
          </ac:spMkLst>
        </pc:spChg>
        <pc:spChg chg="add mod">
          <ac:chgData name="Yang, Kecheng" userId="d9f67b59-526c-4adf-9986-8493d993b0d6" providerId="ADAL" clId="{9B7F2F29-25F5-4312-88BF-E2C86B99C8DA}" dt="2021-09-27T21:21:48.123" v="696" actId="164"/>
          <ac:spMkLst>
            <pc:docMk/>
            <pc:sldMk cId="4063854449" sldId="258"/>
            <ac:spMk id="82" creationId="{F9AC82CC-816F-41D2-A2A6-A2CAB183BBAD}"/>
          </ac:spMkLst>
        </pc:spChg>
        <pc:spChg chg="add del mod">
          <ac:chgData name="Yang, Kecheng" userId="d9f67b59-526c-4adf-9986-8493d993b0d6" providerId="ADAL" clId="{9B7F2F29-25F5-4312-88BF-E2C86B99C8DA}" dt="2021-09-27T21:07:21.642" v="493" actId="478"/>
          <ac:spMkLst>
            <pc:docMk/>
            <pc:sldMk cId="4063854449" sldId="258"/>
            <ac:spMk id="83" creationId="{98BDF9D7-0833-48DA-BCF4-1841AA48127E}"/>
          </ac:spMkLst>
        </pc:spChg>
        <pc:spChg chg="add del mod">
          <ac:chgData name="Yang, Kecheng" userId="d9f67b59-526c-4adf-9986-8493d993b0d6" providerId="ADAL" clId="{9B7F2F29-25F5-4312-88BF-E2C86B99C8DA}" dt="2021-09-27T21:07:21.642" v="493" actId="478"/>
          <ac:spMkLst>
            <pc:docMk/>
            <pc:sldMk cId="4063854449" sldId="258"/>
            <ac:spMk id="84" creationId="{0A9D28F6-FAB1-412E-B724-E2E96A72D47E}"/>
          </ac:spMkLst>
        </pc:spChg>
        <pc:spChg chg="add del mod">
          <ac:chgData name="Yang, Kecheng" userId="d9f67b59-526c-4adf-9986-8493d993b0d6" providerId="ADAL" clId="{9B7F2F29-25F5-4312-88BF-E2C86B99C8DA}" dt="2021-09-27T21:07:21.642" v="493" actId="478"/>
          <ac:spMkLst>
            <pc:docMk/>
            <pc:sldMk cId="4063854449" sldId="258"/>
            <ac:spMk id="85" creationId="{DE87EC8A-D17B-4EA7-9EC9-68B9A948DF28}"/>
          </ac:spMkLst>
        </pc:spChg>
        <pc:spChg chg="add del mod">
          <ac:chgData name="Yang, Kecheng" userId="d9f67b59-526c-4adf-9986-8493d993b0d6" providerId="ADAL" clId="{9B7F2F29-25F5-4312-88BF-E2C86B99C8DA}" dt="2021-09-27T21:07:21.642" v="493" actId="478"/>
          <ac:spMkLst>
            <pc:docMk/>
            <pc:sldMk cId="4063854449" sldId="258"/>
            <ac:spMk id="86" creationId="{10C996AC-C052-4CB1-89BB-0776B28643D6}"/>
          </ac:spMkLst>
        </pc:spChg>
        <pc:spChg chg="add del mod">
          <ac:chgData name="Yang, Kecheng" userId="d9f67b59-526c-4adf-9986-8493d993b0d6" providerId="ADAL" clId="{9B7F2F29-25F5-4312-88BF-E2C86B99C8DA}" dt="2021-09-27T21:07:21.642" v="493" actId="478"/>
          <ac:spMkLst>
            <pc:docMk/>
            <pc:sldMk cId="4063854449" sldId="258"/>
            <ac:spMk id="87" creationId="{AC5D416F-1E7C-4A47-B576-50E1BA94C61A}"/>
          </ac:spMkLst>
        </pc:spChg>
        <pc:spChg chg="add del mod">
          <ac:chgData name="Yang, Kecheng" userId="d9f67b59-526c-4adf-9986-8493d993b0d6" providerId="ADAL" clId="{9B7F2F29-25F5-4312-88BF-E2C86B99C8DA}" dt="2021-09-27T21:07:21.642" v="493" actId="478"/>
          <ac:spMkLst>
            <pc:docMk/>
            <pc:sldMk cId="4063854449" sldId="258"/>
            <ac:spMk id="88" creationId="{FDF2F48C-FE77-4C08-9875-4CD656CA3D58}"/>
          </ac:spMkLst>
        </pc:spChg>
        <pc:spChg chg="add mod">
          <ac:chgData name="Yang, Kecheng" userId="d9f67b59-526c-4adf-9986-8493d993b0d6" providerId="ADAL" clId="{9B7F2F29-25F5-4312-88BF-E2C86B99C8DA}" dt="2021-09-27T21:21:48.123" v="696" actId="164"/>
          <ac:spMkLst>
            <pc:docMk/>
            <pc:sldMk cId="4063854449" sldId="258"/>
            <ac:spMk id="109" creationId="{BC831144-75BE-4C25-8B5C-1B7D4A0DEB85}"/>
          </ac:spMkLst>
        </pc:spChg>
        <pc:spChg chg="add mod">
          <ac:chgData name="Yang, Kecheng" userId="d9f67b59-526c-4adf-9986-8493d993b0d6" providerId="ADAL" clId="{9B7F2F29-25F5-4312-88BF-E2C86B99C8DA}" dt="2021-09-27T21:21:48.123" v="696" actId="164"/>
          <ac:spMkLst>
            <pc:docMk/>
            <pc:sldMk cId="4063854449" sldId="258"/>
            <ac:spMk id="110" creationId="{9F99E3B1-9DA0-4523-8335-94D82911C2B9}"/>
          </ac:spMkLst>
        </pc:spChg>
        <pc:spChg chg="add mod">
          <ac:chgData name="Yang, Kecheng" userId="d9f67b59-526c-4adf-9986-8493d993b0d6" providerId="ADAL" clId="{9B7F2F29-25F5-4312-88BF-E2C86B99C8DA}" dt="2021-09-27T21:21:48.123" v="696" actId="164"/>
          <ac:spMkLst>
            <pc:docMk/>
            <pc:sldMk cId="4063854449" sldId="258"/>
            <ac:spMk id="111" creationId="{546796E8-80BC-40F7-A140-024644655B75}"/>
          </ac:spMkLst>
        </pc:spChg>
        <pc:spChg chg="add mod">
          <ac:chgData name="Yang, Kecheng" userId="d9f67b59-526c-4adf-9986-8493d993b0d6" providerId="ADAL" clId="{9B7F2F29-25F5-4312-88BF-E2C86B99C8DA}" dt="2021-09-27T21:21:48.123" v="696" actId="164"/>
          <ac:spMkLst>
            <pc:docMk/>
            <pc:sldMk cId="4063854449" sldId="258"/>
            <ac:spMk id="112" creationId="{36CA8D8E-3E09-44AF-95AC-8DA135AE9DC4}"/>
          </ac:spMkLst>
        </pc:spChg>
        <pc:spChg chg="add mod">
          <ac:chgData name="Yang, Kecheng" userId="d9f67b59-526c-4adf-9986-8493d993b0d6" providerId="ADAL" clId="{9B7F2F29-25F5-4312-88BF-E2C86B99C8DA}" dt="2021-09-27T21:21:48.123" v="696" actId="164"/>
          <ac:spMkLst>
            <pc:docMk/>
            <pc:sldMk cId="4063854449" sldId="258"/>
            <ac:spMk id="113" creationId="{97C96E21-1411-4B5B-9DBE-3285B52BCC11}"/>
          </ac:spMkLst>
        </pc:spChg>
        <pc:spChg chg="add mod">
          <ac:chgData name="Yang, Kecheng" userId="d9f67b59-526c-4adf-9986-8493d993b0d6" providerId="ADAL" clId="{9B7F2F29-25F5-4312-88BF-E2C86B99C8DA}" dt="2021-09-27T21:29:46.521" v="839" actId="1076"/>
          <ac:spMkLst>
            <pc:docMk/>
            <pc:sldMk cId="4063854449" sldId="258"/>
            <ac:spMk id="114" creationId="{FAE1EDCC-764A-4A49-A732-A28D28C0DA21}"/>
          </ac:spMkLst>
        </pc:spChg>
        <pc:spChg chg="add mod">
          <ac:chgData name="Yang, Kecheng" userId="d9f67b59-526c-4adf-9986-8493d993b0d6" providerId="ADAL" clId="{9B7F2F29-25F5-4312-88BF-E2C86B99C8DA}" dt="2021-09-27T21:21:48.123" v="696" actId="164"/>
          <ac:spMkLst>
            <pc:docMk/>
            <pc:sldMk cId="4063854449" sldId="258"/>
            <ac:spMk id="115" creationId="{DC6D3035-9864-4CEA-867E-E34FA3DDF479}"/>
          </ac:spMkLst>
        </pc:spChg>
        <pc:spChg chg="add mod">
          <ac:chgData name="Yang, Kecheng" userId="d9f67b59-526c-4adf-9986-8493d993b0d6" providerId="ADAL" clId="{9B7F2F29-25F5-4312-88BF-E2C86B99C8DA}" dt="2021-09-27T21:17:24.873" v="615" actId="1076"/>
          <ac:spMkLst>
            <pc:docMk/>
            <pc:sldMk cId="4063854449" sldId="258"/>
            <ac:spMk id="116" creationId="{3B416905-5A50-4769-8D30-D2498B43C50F}"/>
          </ac:spMkLst>
        </pc:spChg>
        <pc:spChg chg="add mod">
          <ac:chgData name="Yang, Kecheng" userId="d9f67b59-526c-4adf-9986-8493d993b0d6" providerId="ADAL" clId="{9B7F2F29-25F5-4312-88BF-E2C86B99C8DA}" dt="2021-09-27T21:21:48.123" v="696" actId="164"/>
          <ac:spMkLst>
            <pc:docMk/>
            <pc:sldMk cId="4063854449" sldId="258"/>
            <ac:spMk id="117" creationId="{CC401DDA-D6C0-4D5F-ADC1-4AC401197C42}"/>
          </ac:spMkLst>
        </pc:spChg>
        <pc:spChg chg="add mod">
          <ac:chgData name="Yang, Kecheng" userId="d9f67b59-526c-4adf-9986-8493d993b0d6" providerId="ADAL" clId="{9B7F2F29-25F5-4312-88BF-E2C86B99C8DA}" dt="2021-09-27T21:21:48.123" v="696" actId="164"/>
          <ac:spMkLst>
            <pc:docMk/>
            <pc:sldMk cId="4063854449" sldId="258"/>
            <ac:spMk id="118" creationId="{E051C8E3-6BC8-4D5A-A4BD-86BC0CDEEDDF}"/>
          </ac:spMkLst>
        </pc:spChg>
        <pc:grpChg chg="add mod">
          <ac:chgData name="Yang, Kecheng" userId="d9f67b59-526c-4adf-9986-8493d993b0d6" providerId="ADAL" clId="{9B7F2F29-25F5-4312-88BF-E2C86B99C8DA}" dt="2021-09-27T21:21:37.355" v="695" actId="164"/>
          <ac:grpSpMkLst>
            <pc:docMk/>
            <pc:sldMk cId="4063854449" sldId="258"/>
            <ac:grpSpMk id="120" creationId="{99656161-AC83-4FF9-ADF5-F0019B37954F}"/>
          </ac:grpSpMkLst>
        </pc:grpChg>
        <pc:grpChg chg="add mod">
          <ac:chgData name="Yang, Kecheng" userId="d9f67b59-526c-4adf-9986-8493d993b0d6" providerId="ADAL" clId="{9B7F2F29-25F5-4312-88BF-E2C86B99C8DA}" dt="2021-09-27T21:21:48.123" v="696" actId="164"/>
          <ac:grpSpMkLst>
            <pc:docMk/>
            <pc:sldMk cId="4063854449" sldId="258"/>
            <ac:grpSpMk id="121" creationId="{087F951D-2556-483A-AE82-2FC1B09EB8FE}"/>
          </ac:grpSpMkLst>
        </pc:grpChg>
        <pc:cxnChg chg="add mod">
          <ac:chgData name="Yang, Kecheng" userId="d9f67b59-526c-4adf-9986-8493d993b0d6" providerId="ADAL" clId="{9B7F2F29-25F5-4312-88BF-E2C86B99C8DA}" dt="2021-09-27T21:21:37.355" v="695" actId="164"/>
          <ac:cxnSpMkLst>
            <pc:docMk/>
            <pc:sldMk cId="4063854449" sldId="258"/>
            <ac:cxnSpMk id="4" creationId="{7A0FEA9E-F52E-4FCD-90E8-84DA5222C3DF}"/>
          </ac:cxnSpMkLst>
        </pc:cxnChg>
        <pc:cxnChg chg="add mod">
          <ac:chgData name="Yang, Kecheng" userId="d9f67b59-526c-4adf-9986-8493d993b0d6" providerId="ADAL" clId="{9B7F2F29-25F5-4312-88BF-E2C86B99C8DA}" dt="2021-09-27T21:21:37.355" v="695" actId="164"/>
          <ac:cxnSpMkLst>
            <pc:docMk/>
            <pc:sldMk cId="4063854449" sldId="258"/>
            <ac:cxnSpMk id="5" creationId="{9015BE1D-0D04-4185-937F-F99FA7CE9AE8}"/>
          </ac:cxnSpMkLst>
        </pc:cxnChg>
        <pc:cxnChg chg="add mod">
          <ac:chgData name="Yang, Kecheng" userId="d9f67b59-526c-4adf-9986-8493d993b0d6" providerId="ADAL" clId="{9B7F2F29-25F5-4312-88BF-E2C86B99C8DA}" dt="2021-09-27T21:21:37.355" v="695" actId="164"/>
          <ac:cxnSpMkLst>
            <pc:docMk/>
            <pc:sldMk cId="4063854449" sldId="258"/>
            <ac:cxnSpMk id="6" creationId="{2F689E29-72E1-47AC-9B65-B996CBA23188}"/>
          </ac:cxnSpMkLst>
        </pc:cxnChg>
        <pc:cxnChg chg="add mod">
          <ac:chgData name="Yang, Kecheng" userId="d9f67b59-526c-4adf-9986-8493d993b0d6" providerId="ADAL" clId="{9B7F2F29-25F5-4312-88BF-E2C86B99C8DA}" dt="2021-09-27T21:21:37.355" v="695" actId="164"/>
          <ac:cxnSpMkLst>
            <pc:docMk/>
            <pc:sldMk cId="4063854449" sldId="258"/>
            <ac:cxnSpMk id="7" creationId="{5BDC4AE5-1809-4F4E-A0DD-1C1C1351B56D}"/>
          </ac:cxnSpMkLst>
        </pc:cxnChg>
        <pc:cxnChg chg="add mod">
          <ac:chgData name="Yang, Kecheng" userId="d9f67b59-526c-4adf-9986-8493d993b0d6" providerId="ADAL" clId="{9B7F2F29-25F5-4312-88BF-E2C86B99C8DA}" dt="2021-09-27T21:21:37.355" v="695" actId="164"/>
          <ac:cxnSpMkLst>
            <pc:docMk/>
            <pc:sldMk cId="4063854449" sldId="258"/>
            <ac:cxnSpMk id="8" creationId="{54CF28DD-59CC-4F3B-89B6-F64C1811EF7C}"/>
          </ac:cxnSpMkLst>
        </pc:cxnChg>
        <pc:cxnChg chg="add mod">
          <ac:chgData name="Yang, Kecheng" userId="d9f67b59-526c-4adf-9986-8493d993b0d6" providerId="ADAL" clId="{9B7F2F29-25F5-4312-88BF-E2C86B99C8DA}" dt="2021-09-27T21:21:37.355" v="695" actId="164"/>
          <ac:cxnSpMkLst>
            <pc:docMk/>
            <pc:sldMk cId="4063854449" sldId="258"/>
            <ac:cxnSpMk id="9" creationId="{CDC84FC3-3A9A-49A6-9F60-EB3A1D890868}"/>
          </ac:cxnSpMkLst>
        </pc:cxnChg>
        <pc:cxnChg chg="add mod">
          <ac:chgData name="Yang, Kecheng" userId="d9f67b59-526c-4adf-9986-8493d993b0d6" providerId="ADAL" clId="{9B7F2F29-25F5-4312-88BF-E2C86B99C8DA}" dt="2021-09-27T21:21:37.355" v="695" actId="164"/>
          <ac:cxnSpMkLst>
            <pc:docMk/>
            <pc:sldMk cId="4063854449" sldId="258"/>
            <ac:cxnSpMk id="10" creationId="{A1BC2EC7-832A-44C2-8F59-A9641B3692A2}"/>
          </ac:cxnSpMkLst>
        </pc:cxnChg>
        <pc:cxnChg chg="add mod">
          <ac:chgData name="Yang, Kecheng" userId="d9f67b59-526c-4adf-9986-8493d993b0d6" providerId="ADAL" clId="{9B7F2F29-25F5-4312-88BF-E2C86B99C8DA}" dt="2021-09-27T21:21:37.355" v="695" actId="164"/>
          <ac:cxnSpMkLst>
            <pc:docMk/>
            <pc:sldMk cId="4063854449" sldId="258"/>
            <ac:cxnSpMk id="11" creationId="{D1C4EDBC-A9FC-4336-A308-08E4F36C7FA5}"/>
          </ac:cxnSpMkLst>
        </pc:cxnChg>
        <pc:cxnChg chg="add del mod">
          <ac:chgData name="Yang, Kecheng" userId="d9f67b59-526c-4adf-9986-8493d993b0d6" providerId="ADAL" clId="{9B7F2F29-25F5-4312-88BF-E2C86B99C8DA}" dt="2021-09-27T21:06:12.118" v="488"/>
          <ac:cxnSpMkLst>
            <pc:docMk/>
            <pc:sldMk cId="4063854449" sldId="258"/>
            <ac:cxnSpMk id="34" creationId="{4A010D32-75DC-4D91-AFC9-4D61482D9E26}"/>
          </ac:cxnSpMkLst>
        </pc:cxnChg>
        <pc:cxnChg chg="add del mod">
          <ac:chgData name="Yang, Kecheng" userId="d9f67b59-526c-4adf-9986-8493d993b0d6" providerId="ADAL" clId="{9B7F2F29-25F5-4312-88BF-E2C86B99C8DA}" dt="2021-09-27T21:06:12.118" v="488"/>
          <ac:cxnSpMkLst>
            <pc:docMk/>
            <pc:sldMk cId="4063854449" sldId="258"/>
            <ac:cxnSpMk id="35" creationId="{3E4DA9DF-A80B-4BA5-BC94-BE71EA7D3B00}"/>
          </ac:cxnSpMkLst>
        </pc:cxnChg>
        <pc:cxnChg chg="add del mod">
          <ac:chgData name="Yang, Kecheng" userId="d9f67b59-526c-4adf-9986-8493d993b0d6" providerId="ADAL" clId="{9B7F2F29-25F5-4312-88BF-E2C86B99C8DA}" dt="2021-09-27T21:06:12.118" v="488"/>
          <ac:cxnSpMkLst>
            <pc:docMk/>
            <pc:sldMk cId="4063854449" sldId="258"/>
            <ac:cxnSpMk id="36" creationId="{A1CF6A88-50FE-48DD-A638-96538989D2CE}"/>
          </ac:cxnSpMkLst>
        </pc:cxnChg>
        <pc:cxnChg chg="add del mod">
          <ac:chgData name="Yang, Kecheng" userId="d9f67b59-526c-4adf-9986-8493d993b0d6" providerId="ADAL" clId="{9B7F2F29-25F5-4312-88BF-E2C86B99C8DA}" dt="2021-09-27T21:06:12.118" v="488"/>
          <ac:cxnSpMkLst>
            <pc:docMk/>
            <pc:sldMk cId="4063854449" sldId="258"/>
            <ac:cxnSpMk id="37" creationId="{07A58591-BDAA-4E7E-9FCC-8B3E9785FD5C}"/>
          </ac:cxnSpMkLst>
        </pc:cxnChg>
        <pc:cxnChg chg="add del mod">
          <ac:chgData name="Yang, Kecheng" userId="d9f67b59-526c-4adf-9986-8493d993b0d6" providerId="ADAL" clId="{9B7F2F29-25F5-4312-88BF-E2C86B99C8DA}" dt="2021-09-27T21:06:12.118" v="488"/>
          <ac:cxnSpMkLst>
            <pc:docMk/>
            <pc:sldMk cId="4063854449" sldId="258"/>
            <ac:cxnSpMk id="38" creationId="{C04D4C64-98BE-441E-9DD4-42B61775E42B}"/>
          </ac:cxnSpMkLst>
        </pc:cxnChg>
        <pc:cxnChg chg="add del mod">
          <ac:chgData name="Yang, Kecheng" userId="d9f67b59-526c-4adf-9986-8493d993b0d6" providerId="ADAL" clId="{9B7F2F29-25F5-4312-88BF-E2C86B99C8DA}" dt="2021-09-27T21:06:12.118" v="488"/>
          <ac:cxnSpMkLst>
            <pc:docMk/>
            <pc:sldMk cId="4063854449" sldId="258"/>
            <ac:cxnSpMk id="39" creationId="{F3A01DC7-F36D-4E53-BD8D-117FEB1B8C3B}"/>
          </ac:cxnSpMkLst>
        </pc:cxnChg>
        <pc:cxnChg chg="add del mod">
          <ac:chgData name="Yang, Kecheng" userId="d9f67b59-526c-4adf-9986-8493d993b0d6" providerId="ADAL" clId="{9B7F2F29-25F5-4312-88BF-E2C86B99C8DA}" dt="2021-09-27T21:06:12.118" v="488"/>
          <ac:cxnSpMkLst>
            <pc:docMk/>
            <pc:sldMk cId="4063854449" sldId="258"/>
            <ac:cxnSpMk id="40" creationId="{65B31AA4-89D0-4DC5-B0FE-5708D41A7EF3}"/>
          </ac:cxnSpMkLst>
        </pc:cxnChg>
        <pc:cxnChg chg="add del mod">
          <ac:chgData name="Yang, Kecheng" userId="d9f67b59-526c-4adf-9986-8493d993b0d6" providerId="ADAL" clId="{9B7F2F29-25F5-4312-88BF-E2C86B99C8DA}" dt="2021-09-27T21:06:12.118" v="488"/>
          <ac:cxnSpMkLst>
            <pc:docMk/>
            <pc:sldMk cId="4063854449" sldId="258"/>
            <ac:cxnSpMk id="41" creationId="{88A42510-984D-44D3-9281-0F7C0B549642}"/>
          </ac:cxnSpMkLst>
        </pc:cxnChg>
        <pc:cxnChg chg="add mod">
          <ac:chgData name="Yang, Kecheng" userId="d9f67b59-526c-4adf-9986-8493d993b0d6" providerId="ADAL" clId="{9B7F2F29-25F5-4312-88BF-E2C86B99C8DA}" dt="2021-09-27T21:21:48.123" v="696" actId="164"/>
          <ac:cxnSpMkLst>
            <pc:docMk/>
            <pc:sldMk cId="4063854449" sldId="258"/>
            <ac:cxnSpMk id="61" creationId="{B728615F-573C-48A4-9CC6-C9E857B0838C}"/>
          </ac:cxnSpMkLst>
        </pc:cxnChg>
        <pc:cxnChg chg="add mod">
          <ac:chgData name="Yang, Kecheng" userId="d9f67b59-526c-4adf-9986-8493d993b0d6" providerId="ADAL" clId="{9B7F2F29-25F5-4312-88BF-E2C86B99C8DA}" dt="2021-09-27T21:21:48.123" v="696" actId="164"/>
          <ac:cxnSpMkLst>
            <pc:docMk/>
            <pc:sldMk cId="4063854449" sldId="258"/>
            <ac:cxnSpMk id="62" creationId="{F35EDB9B-F6F6-4E2A-A18D-9E45DB1756B2}"/>
          </ac:cxnSpMkLst>
        </pc:cxnChg>
        <pc:cxnChg chg="add mod">
          <ac:chgData name="Yang, Kecheng" userId="d9f67b59-526c-4adf-9986-8493d993b0d6" providerId="ADAL" clId="{9B7F2F29-25F5-4312-88BF-E2C86B99C8DA}" dt="2021-09-27T21:21:48.123" v="696" actId="164"/>
          <ac:cxnSpMkLst>
            <pc:docMk/>
            <pc:sldMk cId="4063854449" sldId="258"/>
            <ac:cxnSpMk id="63" creationId="{3F2C2378-1D8D-4746-B3CA-C81F8BDAC607}"/>
          </ac:cxnSpMkLst>
        </pc:cxnChg>
        <pc:cxnChg chg="add mod">
          <ac:chgData name="Yang, Kecheng" userId="d9f67b59-526c-4adf-9986-8493d993b0d6" providerId="ADAL" clId="{9B7F2F29-25F5-4312-88BF-E2C86B99C8DA}" dt="2021-09-27T21:21:48.123" v="696" actId="164"/>
          <ac:cxnSpMkLst>
            <pc:docMk/>
            <pc:sldMk cId="4063854449" sldId="258"/>
            <ac:cxnSpMk id="64" creationId="{EC071261-4FBC-4FE3-86D7-92803B707D08}"/>
          </ac:cxnSpMkLst>
        </pc:cxnChg>
        <pc:cxnChg chg="add mod">
          <ac:chgData name="Yang, Kecheng" userId="d9f67b59-526c-4adf-9986-8493d993b0d6" providerId="ADAL" clId="{9B7F2F29-25F5-4312-88BF-E2C86B99C8DA}" dt="2021-09-27T21:21:48.123" v="696" actId="164"/>
          <ac:cxnSpMkLst>
            <pc:docMk/>
            <pc:sldMk cId="4063854449" sldId="258"/>
            <ac:cxnSpMk id="65" creationId="{F0C69F43-C6A4-4424-9904-E289978B05FE}"/>
          </ac:cxnSpMkLst>
        </pc:cxnChg>
        <pc:cxnChg chg="add mod">
          <ac:chgData name="Yang, Kecheng" userId="d9f67b59-526c-4adf-9986-8493d993b0d6" providerId="ADAL" clId="{9B7F2F29-25F5-4312-88BF-E2C86B99C8DA}" dt="2021-09-27T21:21:48.123" v="696" actId="164"/>
          <ac:cxnSpMkLst>
            <pc:docMk/>
            <pc:sldMk cId="4063854449" sldId="258"/>
            <ac:cxnSpMk id="66" creationId="{41D99311-225B-436A-AB60-EB3F274A262D}"/>
          </ac:cxnSpMkLst>
        </pc:cxnChg>
        <pc:cxnChg chg="add mod">
          <ac:chgData name="Yang, Kecheng" userId="d9f67b59-526c-4adf-9986-8493d993b0d6" providerId="ADAL" clId="{9B7F2F29-25F5-4312-88BF-E2C86B99C8DA}" dt="2021-09-27T21:21:48.123" v="696" actId="164"/>
          <ac:cxnSpMkLst>
            <pc:docMk/>
            <pc:sldMk cId="4063854449" sldId="258"/>
            <ac:cxnSpMk id="67" creationId="{C1F51084-5140-4EBE-8C85-57089399702C}"/>
          </ac:cxnSpMkLst>
        </pc:cxnChg>
        <pc:cxnChg chg="add mod">
          <ac:chgData name="Yang, Kecheng" userId="d9f67b59-526c-4adf-9986-8493d993b0d6" providerId="ADAL" clId="{9B7F2F29-25F5-4312-88BF-E2C86B99C8DA}" dt="2021-09-27T21:21:48.123" v="696" actId="164"/>
          <ac:cxnSpMkLst>
            <pc:docMk/>
            <pc:sldMk cId="4063854449" sldId="258"/>
            <ac:cxnSpMk id="68" creationId="{5DE5536F-CB60-435F-9F9F-0B8327BC8F15}"/>
          </ac:cxnSpMkLst>
        </pc:cxnChg>
        <pc:cxnChg chg="add mod">
          <ac:chgData name="Yang, Kecheng" userId="d9f67b59-526c-4adf-9986-8493d993b0d6" providerId="ADAL" clId="{9B7F2F29-25F5-4312-88BF-E2C86B99C8DA}" dt="2021-09-27T21:21:48.123" v="696" actId="164"/>
          <ac:cxnSpMkLst>
            <pc:docMk/>
            <pc:sldMk cId="4063854449" sldId="258"/>
            <ac:cxnSpMk id="89" creationId="{7922C273-6970-43D3-8AF5-C3C51E82294C}"/>
          </ac:cxnSpMkLst>
        </pc:cxnChg>
        <pc:cxnChg chg="add mod">
          <ac:chgData name="Yang, Kecheng" userId="d9f67b59-526c-4adf-9986-8493d993b0d6" providerId="ADAL" clId="{9B7F2F29-25F5-4312-88BF-E2C86B99C8DA}" dt="2021-09-27T21:21:48.123" v="696" actId="164"/>
          <ac:cxnSpMkLst>
            <pc:docMk/>
            <pc:sldMk cId="4063854449" sldId="258"/>
            <ac:cxnSpMk id="90" creationId="{4749AF0D-093E-4B70-80CA-0D6024637CDA}"/>
          </ac:cxnSpMkLst>
        </pc:cxnChg>
        <pc:cxnChg chg="add mod">
          <ac:chgData name="Yang, Kecheng" userId="d9f67b59-526c-4adf-9986-8493d993b0d6" providerId="ADAL" clId="{9B7F2F29-25F5-4312-88BF-E2C86B99C8DA}" dt="2021-09-27T21:21:48.123" v="696" actId="164"/>
          <ac:cxnSpMkLst>
            <pc:docMk/>
            <pc:sldMk cId="4063854449" sldId="258"/>
            <ac:cxnSpMk id="91" creationId="{84DC06E5-F013-4BBC-892E-85C140C67F3F}"/>
          </ac:cxnSpMkLst>
        </pc:cxnChg>
        <pc:cxnChg chg="add mod">
          <ac:chgData name="Yang, Kecheng" userId="d9f67b59-526c-4adf-9986-8493d993b0d6" providerId="ADAL" clId="{9B7F2F29-25F5-4312-88BF-E2C86B99C8DA}" dt="2021-09-27T21:21:48.123" v="696" actId="164"/>
          <ac:cxnSpMkLst>
            <pc:docMk/>
            <pc:sldMk cId="4063854449" sldId="258"/>
            <ac:cxnSpMk id="92" creationId="{0A755B5F-855D-4465-85B5-2D66E954440F}"/>
          </ac:cxnSpMkLst>
        </pc:cxnChg>
        <pc:cxnChg chg="add mod">
          <ac:chgData name="Yang, Kecheng" userId="d9f67b59-526c-4adf-9986-8493d993b0d6" providerId="ADAL" clId="{9B7F2F29-25F5-4312-88BF-E2C86B99C8DA}" dt="2021-09-27T21:21:48.123" v="696" actId="164"/>
          <ac:cxnSpMkLst>
            <pc:docMk/>
            <pc:sldMk cId="4063854449" sldId="258"/>
            <ac:cxnSpMk id="93" creationId="{87FC1393-2734-4FE1-8138-F82D95C70736}"/>
          </ac:cxnSpMkLst>
        </pc:cxnChg>
        <pc:cxnChg chg="add mod">
          <ac:chgData name="Yang, Kecheng" userId="d9f67b59-526c-4adf-9986-8493d993b0d6" providerId="ADAL" clId="{9B7F2F29-25F5-4312-88BF-E2C86B99C8DA}" dt="2021-09-27T21:21:48.123" v="696" actId="164"/>
          <ac:cxnSpMkLst>
            <pc:docMk/>
            <pc:sldMk cId="4063854449" sldId="258"/>
            <ac:cxnSpMk id="94" creationId="{9ADA99AF-6A19-4612-A965-265DC20858BA}"/>
          </ac:cxnSpMkLst>
        </pc:cxnChg>
        <pc:cxnChg chg="add mod">
          <ac:chgData name="Yang, Kecheng" userId="d9f67b59-526c-4adf-9986-8493d993b0d6" providerId="ADAL" clId="{9B7F2F29-25F5-4312-88BF-E2C86B99C8DA}" dt="2021-09-27T21:21:48.123" v="696" actId="164"/>
          <ac:cxnSpMkLst>
            <pc:docMk/>
            <pc:sldMk cId="4063854449" sldId="258"/>
            <ac:cxnSpMk id="95" creationId="{8DBA232E-D581-4EAC-9627-F10D78F0C029}"/>
          </ac:cxnSpMkLst>
        </pc:cxnChg>
        <pc:cxnChg chg="add mod">
          <ac:chgData name="Yang, Kecheng" userId="d9f67b59-526c-4adf-9986-8493d993b0d6" providerId="ADAL" clId="{9B7F2F29-25F5-4312-88BF-E2C86B99C8DA}" dt="2021-09-27T21:21:48.123" v="696" actId="164"/>
          <ac:cxnSpMkLst>
            <pc:docMk/>
            <pc:sldMk cId="4063854449" sldId="258"/>
            <ac:cxnSpMk id="96" creationId="{200145B8-2E5B-425C-B341-8C2B763139CC}"/>
          </ac:cxnSpMkLst>
        </pc:cxnChg>
        <pc:cxnChg chg="add mod">
          <ac:chgData name="Yang, Kecheng" userId="d9f67b59-526c-4adf-9986-8493d993b0d6" providerId="ADAL" clId="{9B7F2F29-25F5-4312-88BF-E2C86B99C8DA}" dt="2021-09-27T21:21:48.123" v="696" actId="164"/>
          <ac:cxnSpMkLst>
            <pc:docMk/>
            <pc:sldMk cId="4063854449" sldId="258"/>
            <ac:cxnSpMk id="97" creationId="{A6F578D3-897E-498A-B3DD-BBF341F42B40}"/>
          </ac:cxnSpMkLst>
        </pc:cxnChg>
        <pc:cxnChg chg="add mod">
          <ac:chgData name="Yang, Kecheng" userId="d9f67b59-526c-4adf-9986-8493d993b0d6" providerId="ADAL" clId="{9B7F2F29-25F5-4312-88BF-E2C86B99C8DA}" dt="2021-09-27T21:21:48.123" v="696" actId="164"/>
          <ac:cxnSpMkLst>
            <pc:docMk/>
            <pc:sldMk cId="4063854449" sldId="258"/>
            <ac:cxnSpMk id="98" creationId="{8193325F-FB81-4637-AEBC-A69668E48EDA}"/>
          </ac:cxnSpMkLst>
        </pc:cxnChg>
        <pc:cxnChg chg="add mod">
          <ac:chgData name="Yang, Kecheng" userId="d9f67b59-526c-4adf-9986-8493d993b0d6" providerId="ADAL" clId="{9B7F2F29-25F5-4312-88BF-E2C86B99C8DA}" dt="2021-09-27T21:21:48.123" v="696" actId="164"/>
          <ac:cxnSpMkLst>
            <pc:docMk/>
            <pc:sldMk cId="4063854449" sldId="258"/>
            <ac:cxnSpMk id="99" creationId="{F56A4D7F-8922-4203-BF7B-FACDAB5B980E}"/>
          </ac:cxnSpMkLst>
        </pc:cxnChg>
        <pc:cxnChg chg="add del mod">
          <ac:chgData name="Yang, Kecheng" userId="d9f67b59-526c-4adf-9986-8493d993b0d6" providerId="ADAL" clId="{9B7F2F29-25F5-4312-88BF-E2C86B99C8DA}" dt="2021-09-27T21:13:00.249" v="541" actId="478"/>
          <ac:cxnSpMkLst>
            <pc:docMk/>
            <pc:sldMk cId="4063854449" sldId="258"/>
            <ac:cxnSpMk id="100" creationId="{C39B8265-0000-4D13-9195-ABA70B6B358F}"/>
          </ac:cxnSpMkLst>
        </pc:cxnChg>
        <pc:cxnChg chg="add del mod">
          <ac:chgData name="Yang, Kecheng" userId="d9f67b59-526c-4adf-9986-8493d993b0d6" providerId="ADAL" clId="{9B7F2F29-25F5-4312-88BF-E2C86B99C8DA}" dt="2021-09-27T21:13:00.249" v="541" actId="478"/>
          <ac:cxnSpMkLst>
            <pc:docMk/>
            <pc:sldMk cId="4063854449" sldId="258"/>
            <ac:cxnSpMk id="101" creationId="{8E26328C-7506-4DA7-B31C-BF1D84AF269C}"/>
          </ac:cxnSpMkLst>
        </pc:cxnChg>
        <pc:cxnChg chg="add mod">
          <ac:chgData name="Yang, Kecheng" userId="d9f67b59-526c-4adf-9986-8493d993b0d6" providerId="ADAL" clId="{9B7F2F29-25F5-4312-88BF-E2C86B99C8DA}" dt="2021-09-27T21:28:24.799" v="830" actId="1076"/>
          <ac:cxnSpMkLst>
            <pc:docMk/>
            <pc:sldMk cId="4063854449" sldId="258"/>
            <ac:cxnSpMk id="102" creationId="{1B401FDC-F730-48DC-B7FF-28C7CF554A06}"/>
          </ac:cxnSpMkLst>
        </pc:cxnChg>
        <pc:cxnChg chg="add del mod">
          <ac:chgData name="Yang, Kecheng" userId="d9f67b59-526c-4adf-9986-8493d993b0d6" providerId="ADAL" clId="{9B7F2F29-25F5-4312-88BF-E2C86B99C8DA}" dt="2021-09-27T21:12:44.860" v="539"/>
          <ac:cxnSpMkLst>
            <pc:docMk/>
            <pc:sldMk cId="4063854449" sldId="258"/>
            <ac:cxnSpMk id="103" creationId="{7CB43560-1ABB-491A-BA03-2C5BC35BC311}"/>
          </ac:cxnSpMkLst>
        </pc:cxnChg>
        <pc:cxnChg chg="add mod">
          <ac:chgData name="Yang, Kecheng" userId="d9f67b59-526c-4adf-9986-8493d993b0d6" providerId="ADAL" clId="{9B7F2F29-25F5-4312-88BF-E2C86B99C8DA}" dt="2021-09-27T21:29:04.871" v="835" actId="1076"/>
          <ac:cxnSpMkLst>
            <pc:docMk/>
            <pc:sldMk cId="4063854449" sldId="258"/>
            <ac:cxnSpMk id="104" creationId="{F38031F7-CEAC-4ED5-92F0-FB2F9C32E498}"/>
          </ac:cxnSpMkLst>
        </pc:cxnChg>
        <pc:cxnChg chg="add mod">
          <ac:chgData name="Yang, Kecheng" userId="d9f67b59-526c-4adf-9986-8493d993b0d6" providerId="ADAL" clId="{9B7F2F29-25F5-4312-88BF-E2C86B99C8DA}" dt="2021-09-27T21:28:48.046" v="832" actId="1076"/>
          <ac:cxnSpMkLst>
            <pc:docMk/>
            <pc:sldMk cId="4063854449" sldId="258"/>
            <ac:cxnSpMk id="105" creationId="{1BDD52BD-6DB3-4489-B441-42778B5CFB2C}"/>
          </ac:cxnSpMkLst>
        </pc:cxnChg>
        <pc:cxnChg chg="add mod">
          <ac:chgData name="Yang, Kecheng" userId="d9f67b59-526c-4adf-9986-8493d993b0d6" providerId="ADAL" clId="{9B7F2F29-25F5-4312-88BF-E2C86B99C8DA}" dt="2021-09-27T21:29:14.503" v="837" actId="1076"/>
          <ac:cxnSpMkLst>
            <pc:docMk/>
            <pc:sldMk cId="4063854449" sldId="258"/>
            <ac:cxnSpMk id="106" creationId="{847141D5-12D2-4FD3-8711-03DFAF3FD012}"/>
          </ac:cxnSpMkLst>
        </pc:cxnChg>
        <pc:cxnChg chg="add mod">
          <ac:chgData name="Yang, Kecheng" userId="d9f67b59-526c-4adf-9986-8493d993b0d6" providerId="ADAL" clId="{9B7F2F29-25F5-4312-88BF-E2C86B99C8DA}" dt="2021-09-27T21:28:52.871" v="833" actId="1076"/>
          <ac:cxnSpMkLst>
            <pc:docMk/>
            <pc:sldMk cId="4063854449" sldId="258"/>
            <ac:cxnSpMk id="107" creationId="{9456F90C-C2E6-4FD1-A5A3-D515F2050634}"/>
          </ac:cxnSpMkLst>
        </pc:cxnChg>
        <pc:cxnChg chg="add mod">
          <ac:chgData name="Yang, Kecheng" userId="d9f67b59-526c-4adf-9986-8493d993b0d6" providerId="ADAL" clId="{9B7F2F29-25F5-4312-88BF-E2C86B99C8DA}" dt="2021-09-27T21:21:48.123" v="696" actId="164"/>
          <ac:cxnSpMkLst>
            <pc:docMk/>
            <pc:sldMk cId="4063854449" sldId="258"/>
            <ac:cxnSpMk id="108" creationId="{88B477A0-398B-4A70-B579-7FA1593A2427}"/>
          </ac:cxnSpMkLst>
        </pc:cxnChg>
        <pc:cxnChg chg="add mod ord">
          <ac:chgData name="Yang, Kecheng" userId="d9f67b59-526c-4adf-9986-8493d993b0d6" providerId="ADAL" clId="{9B7F2F29-25F5-4312-88BF-E2C86B99C8DA}" dt="2021-09-27T21:21:48.123" v="696" actId="164"/>
          <ac:cxnSpMkLst>
            <pc:docMk/>
            <pc:sldMk cId="4063854449" sldId="258"/>
            <ac:cxnSpMk id="119" creationId="{C10C8E83-D6C1-46CB-A6ED-96A554109DC6}"/>
          </ac:cxnSpMkLst>
        </pc:cxnChg>
      </pc:sldChg>
      <pc:sldChg chg="addSp delSp modSp add mod modClrScheme delAnim modAnim chgLayout">
        <pc:chgData name="Yang, Kecheng" userId="d9f67b59-526c-4adf-9986-8493d993b0d6" providerId="ADAL" clId="{9B7F2F29-25F5-4312-88BF-E2C86B99C8DA}" dt="2021-09-27T23:37:43.166" v="1433"/>
        <pc:sldMkLst>
          <pc:docMk/>
          <pc:sldMk cId="360212268" sldId="259"/>
        </pc:sldMkLst>
        <pc:spChg chg="mod ord">
          <ac:chgData name="Yang, Kecheng" userId="d9f67b59-526c-4adf-9986-8493d993b0d6" providerId="ADAL" clId="{9B7F2F29-25F5-4312-88BF-E2C86B99C8DA}" dt="2021-09-27T22:39:37.468" v="1046" actId="20577"/>
          <ac:spMkLst>
            <pc:docMk/>
            <pc:sldMk cId="360212268" sldId="259"/>
            <ac:spMk id="2" creationId="{ACA92B1D-23B5-4A73-9B36-8956D20100A0}"/>
          </ac:spMkLst>
        </pc:spChg>
        <pc:spChg chg="add mod ord">
          <ac:chgData name="Yang, Kecheng" userId="d9f67b59-526c-4adf-9986-8493d993b0d6" providerId="ADAL" clId="{9B7F2F29-25F5-4312-88BF-E2C86B99C8DA}" dt="2021-09-27T23:35:13.455" v="1418" actId="1076"/>
          <ac:spMkLst>
            <pc:docMk/>
            <pc:sldMk cId="360212268" sldId="259"/>
            <ac:spMk id="3" creationId="{43B68304-F07D-48F7-BB29-4ABEC564EC3A}"/>
          </ac:spMkLst>
        </pc:spChg>
        <pc:spChg chg="add mod ord">
          <ac:chgData name="Yang, Kecheng" userId="d9f67b59-526c-4adf-9986-8493d993b0d6" providerId="ADAL" clId="{9B7F2F29-25F5-4312-88BF-E2C86B99C8DA}" dt="2021-09-27T23:13:33.163" v="1384" actId="164"/>
          <ac:spMkLst>
            <pc:docMk/>
            <pc:sldMk cId="360212268" sldId="259"/>
            <ac:spMk id="12" creationId="{CC440464-4586-45CB-966A-E52B7F13761F}"/>
          </ac:spMkLst>
        </pc:spChg>
        <pc:spChg chg="add mod">
          <ac:chgData name="Yang, Kecheng" userId="d9f67b59-526c-4adf-9986-8493d993b0d6" providerId="ADAL" clId="{9B7F2F29-25F5-4312-88BF-E2C86B99C8DA}" dt="2021-09-27T23:14:52.102" v="1394" actId="164"/>
          <ac:spMkLst>
            <pc:docMk/>
            <pc:sldMk cId="360212268" sldId="259"/>
            <ac:spMk id="54" creationId="{B2C63091-D63F-4058-A901-7D86F210FBAB}"/>
          </ac:spMkLst>
        </pc:spChg>
        <pc:spChg chg="del">
          <ac:chgData name="Yang, Kecheng" userId="d9f67b59-526c-4adf-9986-8493d993b0d6" providerId="ADAL" clId="{9B7F2F29-25F5-4312-88BF-E2C86B99C8DA}" dt="2021-09-27T21:22:16.447" v="701" actId="478"/>
          <ac:spMkLst>
            <pc:docMk/>
            <pc:sldMk cId="360212268" sldId="259"/>
            <ac:spMk id="116" creationId="{3B416905-5A50-4769-8D30-D2498B43C50F}"/>
          </ac:spMkLst>
        </pc:spChg>
        <pc:spChg chg="mod">
          <ac:chgData name="Yang, Kecheng" userId="d9f67b59-526c-4adf-9986-8493d993b0d6" providerId="ADAL" clId="{9B7F2F29-25F5-4312-88BF-E2C86B99C8DA}" dt="2021-09-27T21:29:52.743" v="841"/>
          <ac:spMkLst>
            <pc:docMk/>
            <pc:sldMk cId="360212268" sldId="259"/>
            <ac:spMk id="123" creationId="{23406EDC-1BD1-4BA7-BF57-FB49F0B7B385}"/>
          </ac:spMkLst>
        </pc:spChg>
        <pc:spChg chg="mod">
          <ac:chgData name="Yang, Kecheng" userId="d9f67b59-526c-4adf-9986-8493d993b0d6" providerId="ADAL" clId="{9B7F2F29-25F5-4312-88BF-E2C86B99C8DA}" dt="2021-09-27T21:29:52.743" v="841"/>
          <ac:spMkLst>
            <pc:docMk/>
            <pc:sldMk cId="360212268" sldId="259"/>
            <ac:spMk id="124" creationId="{2E40187C-CBCC-46F8-9F1F-C798DB95C429}"/>
          </ac:spMkLst>
        </pc:spChg>
        <pc:spChg chg="mod">
          <ac:chgData name="Yang, Kecheng" userId="d9f67b59-526c-4adf-9986-8493d993b0d6" providerId="ADAL" clId="{9B7F2F29-25F5-4312-88BF-E2C86B99C8DA}" dt="2021-09-27T21:29:52.743" v="841"/>
          <ac:spMkLst>
            <pc:docMk/>
            <pc:sldMk cId="360212268" sldId="259"/>
            <ac:spMk id="125" creationId="{E68AACAD-D6AC-40CF-B83F-EB844B87AE7E}"/>
          </ac:spMkLst>
        </pc:spChg>
        <pc:spChg chg="mod">
          <ac:chgData name="Yang, Kecheng" userId="d9f67b59-526c-4adf-9986-8493d993b0d6" providerId="ADAL" clId="{9B7F2F29-25F5-4312-88BF-E2C86B99C8DA}" dt="2021-09-27T21:29:52.743" v="841"/>
          <ac:spMkLst>
            <pc:docMk/>
            <pc:sldMk cId="360212268" sldId="259"/>
            <ac:spMk id="126" creationId="{7606D84E-1AFB-47C4-ACA3-AE13C8BBCBD6}"/>
          </ac:spMkLst>
        </pc:spChg>
        <pc:spChg chg="mod">
          <ac:chgData name="Yang, Kecheng" userId="d9f67b59-526c-4adf-9986-8493d993b0d6" providerId="ADAL" clId="{9B7F2F29-25F5-4312-88BF-E2C86B99C8DA}" dt="2021-09-27T21:29:52.743" v="841"/>
          <ac:spMkLst>
            <pc:docMk/>
            <pc:sldMk cId="360212268" sldId="259"/>
            <ac:spMk id="127" creationId="{87690B20-4370-4269-B1CE-60A2749171C1}"/>
          </ac:spMkLst>
        </pc:spChg>
        <pc:spChg chg="mod">
          <ac:chgData name="Yang, Kecheng" userId="d9f67b59-526c-4adf-9986-8493d993b0d6" providerId="ADAL" clId="{9B7F2F29-25F5-4312-88BF-E2C86B99C8DA}" dt="2021-09-27T21:29:52.743" v="841"/>
          <ac:spMkLst>
            <pc:docMk/>
            <pc:sldMk cId="360212268" sldId="259"/>
            <ac:spMk id="128" creationId="{818454A7-6AA7-46DB-B1A5-A4E1FDF8C303}"/>
          </ac:spMkLst>
        </pc:spChg>
        <pc:spChg chg="mod">
          <ac:chgData name="Yang, Kecheng" userId="d9f67b59-526c-4adf-9986-8493d993b0d6" providerId="ADAL" clId="{9B7F2F29-25F5-4312-88BF-E2C86B99C8DA}" dt="2021-09-27T21:29:52.743" v="841"/>
          <ac:spMkLst>
            <pc:docMk/>
            <pc:sldMk cId="360212268" sldId="259"/>
            <ac:spMk id="129" creationId="{950D62FC-4759-4005-B5F5-71EDD9ACB6D4}"/>
          </ac:spMkLst>
        </pc:spChg>
        <pc:spChg chg="mod">
          <ac:chgData name="Yang, Kecheng" userId="d9f67b59-526c-4adf-9986-8493d993b0d6" providerId="ADAL" clId="{9B7F2F29-25F5-4312-88BF-E2C86B99C8DA}" dt="2021-09-27T21:29:52.743" v="841"/>
          <ac:spMkLst>
            <pc:docMk/>
            <pc:sldMk cId="360212268" sldId="259"/>
            <ac:spMk id="130" creationId="{C547EA37-AC0B-46A9-AEEB-CA51B118C2F5}"/>
          </ac:spMkLst>
        </pc:spChg>
        <pc:spChg chg="mod">
          <ac:chgData name="Yang, Kecheng" userId="d9f67b59-526c-4adf-9986-8493d993b0d6" providerId="ADAL" clId="{9B7F2F29-25F5-4312-88BF-E2C86B99C8DA}" dt="2021-09-27T21:29:52.743" v="841"/>
          <ac:spMkLst>
            <pc:docMk/>
            <pc:sldMk cId="360212268" sldId="259"/>
            <ac:spMk id="131" creationId="{D6C1FA8C-5145-48F9-8DE2-2F563BC47278}"/>
          </ac:spMkLst>
        </pc:spChg>
        <pc:spChg chg="mod">
          <ac:chgData name="Yang, Kecheng" userId="d9f67b59-526c-4adf-9986-8493d993b0d6" providerId="ADAL" clId="{9B7F2F29-25F5-4312-88BF-E2C86B99C8DA}" dt="2021-09-27T21:29:52.743" v="841"/>
          <ac:spMkLst>
            <pc:docMk/>
            <pc:sldMk cId="360212268" sldId="259"/>
            <ac:spMk id="132" creationId="{205EE94D-0522-4A0B-9BBB-754FA10015B5}"/>
          </ac:spMkLst>
        </pc:spChg>
        <pc:spChg chg="mod">
          <ac:chgData name="Yang, Kecheng" userId="d9f67b59-526c-4adf-9986-8493d993b0d6" providerId="ADAL" clId="{9B7F2F29-25F5-4312-88BF-E2C86B99C8DA}" dt="2021-09-27T21:29:52.743" v="841"/>
          <ac:spMkLst>
            <pc:docMk/>
            <pc:sldMk cId="360212268" sldId="259"/>
            <ac:spMk id="133" creationId="{2325B1D8-757C-47B3-9A44-E1548F45086A}"/>
          </ac:spMkLst>
        </pc:spChg>
        <pc:spChg chg="mod">
          <ac:chgData name="Yang, Kecheng" userId="d9f67b59-526c-4adf-9986-8493d993b0d6" providerId="ADAL" clId="{9B7F2F29-25F5-4312-88BF-E2C86B99C8DA}" dt="2021-09-27T21:29:52.743" v="841"/>
          <ac:spMkLst>
            <pc:docMk/>
            <pc:sldMk cId="360212268" sldId="259"/>
            <ac:spMk id="134" creationId="{60DF9F46-FEDA-44F5-AA9D-930F57E7A593}"/>
          </ac:spMkLst>
        </pc:spChg>
        <pc:spChg chg="mod">
          <ac:chgData name="Yang, Kecheng" userId="d9f67b59-526c-4adf-9986-8493d993b0d6" providerId="ADAL" clId="{9B7F2F29-25F5-4312-88BF-E2C86B99C8DA}" dt="2021-09-27T21:29:52.743" v="841"/>
          <ac:spMkLst>
            <pc:docMk/>
            <pc:sldMk cId="360212268" sldId="259"/>
            <ac:spMk id="135" creationId="{B2DFE7EF-7CC6-405A-9DF1-40A900B9CCAE}"/>
          </ac:spMkLst>
        </pc:spChg>
        <pc:spChg chg="mod">
          <ac:chgData name="Yang, Kecheng" userId="d9f67b59-526c-4adf-9986-8493d993b0d6" providerId="ADAL" clId="{9B7F2F29-25F5-4312-88BF-E2C86B99C8DA}" dt="2021-09-27T21:29:52.743" v="841"/>
          <ac:spMkLst>
            <pc:docMk/>
            <pc:sldMk cId="360212268" sldId="259"/>
            <ac:spMk id="136" creationId="{863BEB29-709C-4497-AA72-71C47AD0E2F7}"/>
          </ac:spMkLst>
        </pc:spChg>
        <pc:spChg chg="mod">
          <ac:chgData name="Yang, Kecheng" userId="d9f67b59-526c-4adf-9986-8493d993b0d6" providerId="ADAL" clId="{9B7F2F29-25F5-4312-88BF-E2C86B99C8DA}" dt="2021-09-27T21:29:52.743" v="841"/>
          <ac:spMkLst>
            <pc:docMk/>
            <pc:sldMk cId="360212268" sldId="259"/>
            <ac:spMk id="137" creationId="{8781558C-5A41-4819-A28F-27CC5B06F893}"/>
          </ac:spMkLst>
        </pc:spChg>
        <pc:spChg chg="mod">
          <ac:chgData name="Yang, Kecheng" userId="d9f67b59-526c-4adf-9986-8493d993b0d6" providerId="ADAL" clId="{9B7F2F29-25F5-4312-88BF-E2C86B99C8DA}" dt="2021-09-27T21:29:52.743" v="841"/>
          <ac:spMkLst>
            <pc:docMk/>
            <pc:sldMk cId="360212268" sldId="259"/>
            <ac:spMk id="138" creationId="{850470D3-5F0D-41BB-8EF0-5C3A46BF7549}"/>
          </ac:spMkLst>
        </pc:spChg>
        <pc:spChg chg="mod">
          <ac:chgData name="Yang, Kecheng" userId="d9f67b59-526c-4adf-9986-8493d993b0d6" providerId="ADAL" clId="{9B7F2F29-25F5-4312-88BF-E2C86B99C8DA}" dt="2021-09-27T21:29:52.743" v="841"/>
          <ac:spMkLst>
            <pc:docMk/>
            <pc:sldMk cId="360212268" sldId="259"/>
            <ac:spMk id="139" creationId="{345C91E3-1D85-4365-A0C7-F315CC445348}"/>
          </ac:spMkLst>
        </pc:spChg>
        <pc:spChg chg="mod">
          <ac:chgData name="Yang, Kecheng" userId="d9f67b59-526c-4adf-9986-8493d993b0d6" providerId="ADAL" clId="{9B7F2F29-25F5-4312-88BF-E2C86B99C8DA}" dt="2021-09-27T21:29:52.743" v="841"/>
          <ac:spMkLst>
            <pc:docMk/>
            <pc:sldMk cId="360212268" sldId="259"/>
            <ac:spMk id="140" creationId="{D9ED8EC4-FE20-4448-966E-CB3CC2101A11}"/>
          </ac:spMkLst>
        </pc:spChg>
        <pc:spChg chg="mod">
          <ac:chgData name="Yang, Kecheng" userId="d9f67b59-526c-4adf-9986-8493d993b0d6" providerId="ADAL" clId="{9B7F2F29-25F5-4312-88BF-E2C86B99C8DA}" dt="2021-09-27T21:29:52.743" v="841"/>
          <ac:spMkLst>
            <pc:docMk/>
            <pc:sldMk cId="360212268" sldId="259"/>
            <ac:spMk id="141" creationId="{A4608D39-3D6D-4D5F-9E0B-807E4ED3BAB0}"/>
          </ac:spMkLst>
        </pc:spChg>
        <pc:spChg chg="mod">
          <ac:chgData name="Yang, Kecheng" userId="d9f67b59-526c-4adf-9986-8493d993b0d6" providerId="ADAL" clId="{9B7F2F29-25F5-4312-88BF-E2C86B99C8DA}" dt="2021-09-27T21:29:52.743" v="841"/>
          <ac:spMkLst>
            <pc:docMk/>
            <pc:sldMk cId="360212268" sldId="259"/>
            <ac:spMk id="142" creationId="{25027E1A-1F16-437E-86BE-AAA4CD873B3C}"/>
          </ac:spMkLst>
        </pc:spChg>
        <pc:spChg chg="add del mod">
          <ac:chgData name="Yang, Kecheng" userId="d9f67b59-526c-4adf-9986-8493d993b0d6" providerId="ADAL" clId="{9B7F2F29-25F5-4312-88BF-E2C86B99C8DA}" dt="2021-09-27T21:40:33.161" v="873" actId="478"/>
          <ac:spMkLst>
            <pc:docMk/>
            <pc:sldMk cId="360212268" sldId="259"/>
            <ac:spMk id="144" creationId="{890A1533-12A0-4BE5-8971-8A330564EEEE}"/>
          </ac:spMkLst>
        </pc:spChg>
        <pc:spChg chg="add mod">
          <ac:chgData name="Yang, Kecheng" userId="d9f67b59-526c-4adf-9986-8493d993b0d6" providerId="ADAL" clId="{9B7F2F29-25F5-4312-88BF-E2C86B99C8DA}" dt="2021-09-27T23:13:33.163" v="1384" actId="164"/>
          <ac:spMkLst>
            <pc:docMk/>
            <pc:sldMk cId="360212268" sldId="259"/>
            <ac:spMk id="145" creationId="{0AF1EBBA-58B5-4AFD-A033-4A9B8AEB884C}"/>
          </ac:spMkLst>
        </pc:spChg>
        <pc:spChg chg="add mod">
          <ac:chgData name="Yang, Kecheng" userId="d9f67b59-526c-4adf-9986-8493d993b0d6" providerId="ADAL" clId="{9B7F2F29-25F5-4312-88BF-E2C86B99C8DA}" dt="2021-09-27T23:13:33.163" v="1384" actId="164"/>
          <ac:spMkLst>
            <pc:docMk/>
            <pc:sldMk cId="360212268" sldId="259"/>
            <ac:spMk id="146" creationId="{F3687A1F-0040-4BE5-8F83-21536634CA2C}"/>
          </ac:spMkLst>
        </pc:spChg>
        <pc:spChg chg="add mod">
          <ac:chgData name="Yang, Kecheng" userId="d9f67b59-526c-4adf-9986-8493d993b0d6" providerId="ADAL" clId="{9B7F2F29-25F5-4312-88BF-E2C86B99C8DA}" dt="2021-09-27T23:13:33.163" v="1384" actId="164"/>
          <ac:spMkLst>
            <pc:docMk/>
            <pc:sldMk cId="360212268" sldId="259"/>
            <ac:spMk id="147" creationId="{B48832AF-2B3C-40E3-B4AF-C3A6054037F3}"/>
          </ac:spMkLst>
        </pc:spChg>
        <pc:spChg chg="add mod">
          <ac:chgData name="Yang, Kecheng" userId="d9f67b59-526c-4adf-9986-8493d993b0d6" providerId="ADAL" clId="{9B7F2F29-25F5-4312-88BF-E2C86B99C8DA}" dt="2021-09-27T23:13:33.163" v="1384" actId="164"/>
          <ac:spMkLst>
            <pc:docMk/>
            <pc:sldMk cId="360212268" sldId="259"/>
            <ac:spMk id="148" creationId="{383D363C-1BFE-4C56-9861-FC50A3E15E1A}"/>
          </ac:spMkLst>
        </pc:spChg>
        <pc:spChg chg="add mod">
          <ac:chgData name="Yang, Kecheng" userId="d9f67b59-526c-4adf-9986-8493d993b0d6" providerId="ADAL" clId="{9B7F2F29-25F5-4312-88BF-E2C86B99C8DA}" dt="2021-09-27T23:14:20.661" v="1387" actId="164"/>
          <ac:spMkLst>
            <pc:docMk/>
            <pc:sldMk cId="360212268" sldId="259"/>
            <ac:spMk id="149" creationId="{E68B0B96-BA53-4D87-945C-9531D034182F}"/>
          </ac:spMkLst>
        </pc:spChg>
        <pc:spChg chg="add mod">
          <ac:chgData name="Yang, Kecheng" userId="d9f67b59-526c-4adf-9986-8493d993b0d6" providerId="ADAL" clId="{9B7F2F29-25F5-4312-88BF-E2C86B99C8DA}" dt="2021-09-27T23:14:20.661" v="1387" actId="164"/>
          <ac:spMkLst>
            <pc:docMk/>
            <pc:sldMk cId="360212268" sldId="259"/>
            <ac:spMk id="151" creationId="{ACEA6271-67CF-445B-B828-41D90319D9BC}"/>
          </ac:spMkLst>
        </pc:spChg>
        <pc:spChg chg="add mod topLvl">
          <ac:chgData name="Yang, Kecheng" userId="d9f67b59-526c-4adf-9986-8493d993b0d6" providerId="ADAL" clId="{9B7F2F29-25F5-4312-88BF-E2C86B99C8DA}" dt="2021-09-27T23:34:56.228" v="1415" actId="164"/>
          <ac:spMkLst>
            <pc:docMk/>
            <pc:sldMk cId="360212268" sldId="259"/>
            <ac:spMk id="152" creationId="{7D6A8883-A490-49E8-AFEE-739755014976}"/>
          </ac:spMkLst>
        </pc:spChg>
        <pc:spChg chg="add mod topLvl">
          <ac:chgData name="Yang, Kecheng" userId="d9f67b59-526c-4adf-9986-8493d993b0d6" providerId="ADAL" clId="{9B7F2F29-25F5-4312-88BF-E2C86B99C8DA}" dt="2021-09-27T23:34:56.228" v="1415" actId="164"/>
          <ac:spMkLst>
            <pc:docMk/>
            <pc:sldMk cId="360212268" sldId="259"/>
            <ac:spMk id="154" creationId="{CADE8775-8716-4942-AB6E-F51B81F62059}"/>
          </ac:spMkLst>
        </pc:spChg>
        <pc:spChg chg="add mod">
          <ac:chgData name="Yang, Kecheng" userId="d9f67b59-526c-4adf-9986-8493d993b0d6" providerId="ADAL" clId="{9B7F2F29-25F5-4312-88BF-E2C86B99C8DA}" dt="2021-09-27T23:11:59.172" v="1367" actId="1076"/>
          <ac:spMkLst>
            <pc:docMk/>
            <pc:sldMk cId="360212268" sldId="259"/>
            <ac:spMk id="155" creationId="{6FDBBA9A-232E-4D3E-AD08-EB2C960375E9}"/>
          </ac:spMkLst>
        </pc:spChg>
        <pc:spChg chg="add mod">
          <ac:chgData name="Yang, Kecheng" userId="d9f67b59-526c-4adf-9986-8493d993b0d6" providerId="ADAL" clId="{9B7F2F29-25F5-4312-88BF-E2C86B99C8DA}" dt="2021-09-27T21:48:15.734" v="955" actId="1076"/>
          <ac:spMkLst>
            <pc:docMk/>
            <pc:sldMk cId="360212268" sldId="259"/>
            <ac:spMk id="157" creationId="{1C8E0674-F619-4F3B-805F-1BFC084FE92D}"/>
          </ac:spMkLst>
        </pc:spChg>
        <pc:spChg chg="add mod">
          <ac:chgData name="Yang, Kecheng" userId="d9f67b59-526c-4adf-9986-8493d993b0d6" providerId="ADAL" clId="{9B7F2F29-25F5-4312-88BF-E2C86B99C8DA}" dt="2021-09-27T21:48:46.222" v="957" actId="1076"/>
          <ac:spMkLst>
            <pc:docMk/>
            <pc:sldMk cId="360212268" sldId="259"/>
            <ac:spMk id="158" creationId="{B690F5D9-F5AD-43FD-B807-EA0DE353868A}"/>
          </ac:spMkLst>
        </pc:spChg>
        <pc:spChg chg="add mod">
          <ac:chgData name="Yang, Kecheng" userId="d9f67b59-526c-4adf-9986-8493d993b0d6" providerId="ADAL" clId="{9B7F2F29-25F5-4312-88BF-E2C86B99C8DA}" dt="2021-09-27T21:48:46.222" v="957" actId="1076"/>
          <ac:spMkLst>
            <pc:docMk/>
            <pc:sldMk cId="360212268" sldId="259"/>
            <ac:spMk id="160" creationId="{28535246-2895-41E7-8266-CB167EFC5EE6}"/>
          </ac:spMkLst>
        </pc:spChg>
        <pc:spChg chg="add mod">
          <ac:chgData name="Yang, Kecheng" userId="d9f67b59-526c-4adf-9986-8493d993b0d6" providerId="ADAL" clId="{9B7F2F29-25F5-4312-88BF-E2C86B99C8DA}" dt="2021-09-27T23:13:02.813" v="1381" actId="1076"/>
          <ac:spMkLst>
            <pc:docMk/>
            <pc:sldMk cId="360212268" sldId="259"/>
            <ac:spMk id="161" creationId="{BE1619F6-8D16-4C16-B69F-F533D1D22267}"/>
          </ac:spMkLst>
        </pc:spChg>
        <pc:spChg chg="add mod">
          <ac:chgData name="Yang, Kecheng" userId="d9f67b59-526c-4adf-9986-8493d993b0d6" providerId="ADAL" clId="{9B7F2F29-25F5-4312-88BF-E2C86B99C8DA}" dt="2021-09-27T21:48:57.914" v="959" actId="1076"/>
          <ac:spMkLst>
            <pc:docMk/>
            <pc:sldMk cId="360212268" sldId="259"/>
            <ac:spMk id="163" creationId="{644B5F80-0B24-49B6-BE15-F56448E0B3D1}"/>
          </ac:spMkLst>
        </pc:spChg>
        <pc:spChg chg="add mod">
          <ac:chgData name="Yang, Kecheng" userId="d9f67b59-526c-4adf-9986-8493d993b0d6" providerId="ADAL" clId="{9B7F2F29-25F5-4312-88BF-E2C86B99C8DA}" dt="2021-09-27T21:49:06.211" v="961" actId="1076"/>
          <ac:spMkLst>
            <pc:docMk/>
            <pc:sldMk cId="360212268" sldId="259"/>
            <ac:spMk id="164" creationId="{45A7B007-677C-475A-9C4A-9D2077D9663E}"/>
          </ac:spMkLst>
        </pc:spChg>
        <pc:spChg chg="add mod">
          <ac:chgData name="Yang, Kecheng" userId="d9f67b59-526c-4adf-9986-8493d993b0d6" providerId="ADAL" clId="{9B7F2F29-25F5-4312-88BF-E2C86B99C8DA}" dt="2021-09-27T21:49:06.211" v="961" actId="1076"/>
          <ac:spMkLst>
            <pc:docMk/>
            <pc:sldMk cId="360212268" sldId="259"/>
            <ac:spMk id="166" creationId="{36B2E0CD-BEBD-4241-87A2-F73D9CAAEEF9}"/>
          </ac:spMkLst>
        </pc:spChg>
        <pc:spChg chg="add mod">
          <ac:chgData name="Yang, Kecheng" userId="d9f67b59-526c-4adf-9986-8493d993b0d6" providerId="ADAL" clId="{9B7F2F29-25F5-4312-88BF-E2C86B99C8DA}" dt="2021-09-27T23:34:38.502" v="1413" actId="164"/>
          <ac:spMkLst>
            <pc:docMk/>
            <pc:sldMk cId="360212268" sldId="259"/>
            <ac:spMk id="173" creationId="{A8A02A9A-BE39-48B8-A6E6-A559BD10E9E1}"/>
          </ac:spMkLst>
        </pc:spChg>
        <pc:spChg chg="add mod">
          <ac:chgData name="Yang, Kecheng" userId="d9f67b59-526c-4adf-9986-8493d993b0d6" providerId="ADAL" clId="{9B7F2F29-25F5-4312-88BF-E2C86B99C8DA}" dt="2021-09-27T23:35:36.564" v="1420" actId="164"/>
          <ac:spMkLst>
            <pc:docMk/>
            <pc:sldMk cId="360212268" sldId="259"/>
            <ac:spMk id="174" creationId="{73EB7157-10D2-425F-BDFB-1DA4F3E84E62}"/>
          </ac:spMkLst>
        </pc:spChg>
        <pc:spChg chg="add mod">
          <ac:chgData name="Yang, Kecheng" userId="d9f67b59-526c-4adf-9986-8493d993b0d6" providerId="ADAL" clId="{9B7F2F29-25F5-4312-88BF-E2C86B99C8DA}" dt="2021-09-27T21:53:09.177" v="1019" actId="1076"/>
          <ac:spMkLst>
            <pc:docMk/>
            <pc:sldMk cId="360212268" sldId="259"/>
            <ac:spMk id="175" creationId="{3F27CD42-93EF-4DC0-B36A-091A3F8400B7}"/>
          </ac:spMkLst>
        </pc:spChg>
        <pc:spChg chg="add mod">
          <ac:chgData name="Yang, Kecheng" userId="d9f67b59-526c-4adf-9986-8493d993b0d6" providerId="ADAL" clId="{9B7F2F29-25F5-4312-88BF-E2C86B99C8DA}" dt="2021-09-27T23:36:27.034" v="1425" actId="164"/>
          <ac:spMkLst>
            <pc:docMk/>
            <pc:sldMk cId="360212268" sldId="259"/>
            <ac:spMk id="176" creationId="{EB51EA36-37EA-472B-AC42-DF7DE4ACB30A}"/>
          </ac:spMkLst>
        </pc:spChg>
        <pc:spChg chg="add mod">
          <ac:chgData name="Yang, Kecheng" userId="d9f67b59-526c-4adf-9986-8493d993b0d6" providerId="ADAL" clId="{9B7F2F29-25F5-4312-88BF-E2C86B99C8DA}" dt="2021-09-27T23:36:57.422" v="1429" actId="164"/>
          <ac:spMkLst>
            <pc:docMk/>
            <pc:sldMk cId="360212268" sldId="259"/>
            <ac:spMk id="177" creationId="{AD7FCC29-7B0D-42D0-9641-EF38EAE08301}"/>
          </ac:spMkLst>
        </pc:spChg>
        <pc:spChg chg="add mod">
          <ac:chgData name="Yang, Kecheng" userId="d9f67b59-526c-4adf-9986-8493d993b0d6" providerId="ADAL" clId="{9B7F2F29-25F5-4312-88BF-E2C86B99C8DA}" dt="2021-09-27T23:08:00.492" v="1339" actId="1076"/>
          <ac:spMkLst>
            <pc:docMk/>
            <pc:sldMk cId="360212268" sldId="259"/>
            <ac:spMk id="178" creationId="{626D765D-A6E0-4F3F-9F54-87C4D6D8D0F0}"/>
          </ac:spMkLst>
        </pc:spChg>
        <pc:spChg chg="add mod">
          <ac:chgData name="Yang, Kecheng" userId="d9f67b59-526c-4adf-9986-8493d993b0d6" providerId="ADAL" clId="{9B7F2F29-25F5-4312-88BF-E2C86B99C8DA}" dt="2021-09-27T23:08:00.492" v="1339" actId="1076"/>
          <ac:spMkLst>
            <pc:docMk/>
            <pc:sldMk cId="360212268" sldId="259"/>
            <ac:spMk id="179" creationId="{49A2D249-9FF6-4A67-AC3B-97551AB51135}"/>
          </ac:spMkLst>
        </pc:spChg>
        <pc:spChg chg="add mod">
          <ac:chgData name="Yang, Kecheng" userId="d9f67b59-526c-4adf-9986-8493d993b0d6" providerId="ADAL" clId="{9B7F2F29-25F5-4312-88BF-E2C86B99C8DA}" dt="2021-09-27T23:08:00.492" v="1339" actId="1076"/>
          <ac:spMkLst>
            <pc:docMk/>
            <pc:sldMk cId="360212268" sldId="259"/>
            <ac:spMk id="180" creationId="{54210A2D-5CD5-45F7-A052-FF77438AF49B}"/>
          </ac:spMkLst>
        </pc:spChg>
        <pc:spChg chg="add mod">
          <ac:chgData name="Yang, Kecheng" userId="d9f67b59-526c-4adf-9986-8493d993b0d6" providerId="ADAL" clId="{9B7F2F29-25F5-4312-88BF-E2C86B99C8DA}" dt="2021-09-27T23:08:00.492" v="1339" actId="1076"/>
          <ac:spMkLst>
            <pc:docMk/>
            <pc:sldMk cId="360212268" sldId="259"/>
            <ac:spMk id="181" creationId="{54826B16-1C09-4A62-8D60-83A2EFF34CDA}"/>
          </ac:spMkLst>
        </pc:spChg>
        <pc:spChg chg="add mod">
          <ac:chgData name="Yang, Kecheng" userId="d9f67b59-526c-4adf-9986-8493d993b0d6" providerId="ADAL" clId="{9B7F2F29-25F5-4312-88BF-E2C86B99C8DA}" dt="2021-09-27T23:08:00.492" v="1339" actId="1076"/>
          <ac:spMkLst>
            <pc:docMk/>
            <pc:sldMk cId="360212268" sldId="259"/>
            <ac:spMk id="182" creationId="{10A109B2-4F8B-4B22-997F-873A7E9C4DB8}"/>
          </ac:spMkLst>
        </pc:spChg>
        <pc:spChg chg="add mod">
          <ac:chgData name="Yang, Kecheng" userId="d9f67b59-526c-4adf-9986-8493d993b0d6" providerId="ADAL" clId="{9B7F2F29-25F5-4312-88BF-E2C86B99C8DA}" dt="2021-09-27T23:36:50.559" v="1428" actId="20577"/>
          <ac:spMkLst>
            <pc:docMk/>
            <pc:sldMk cId="360212268" sldId="259"/>
            <ac:spMk id="183" creationId="{B361BD74-3671-4148-849F-A0E51489D4AE}"/>
          </ac:spMkLst>
        </pc:spChg>
        <pc:spChg chg="add mod">
          <ac:chgData name="Yang, Kecheng" userId="d9f67b59-526c-4adf-9986-8493d993b0d6" providerId="ADAL" clId="{9B7F2F29-25F5-4312-88BF-E2C86B99C8DA}" dt="2021-09-27T23:14:20.661" v="1387" actId="164"/>
          <ac:spMkLst>
            <pc:docMk/>
            <pc:sldMk cId="360212268" sldId="259"/>
            <ac:spMk id="184" creationId="{DCCDF493-68E5-460F-BF61-B79767F14D68}"/>
          </ac:spMkLst>
        </pc:spChg>
        <pc:spChg chg="add mod topLvl">
          <ac:chgData name="Yang, Kecheng" userId="d9f67b59-526c-4adf-9986-8493d993b0d6" providerId="ADAL" clId="{9B7F2F29-25F5-4312-88BF-E2C86B99C8DA}" dt="2021-09-27T23:34:56.228" v="1415" actId="164"/>
          <ac:spMkLst>
            <pc:docMk/>
            <pc:sldMk cId="360212268" sldId="259"/>
            <ac:spMk id="185" creationId="{9C1F186D-C86F-4C7D-A1D6-E47F34090E1C}"/>
          </ac:spMkLst>
        </pc:spChg>
        <pc:spChg chg="add mod topLvl">
          <ac:chgData name="Yang, Kecheng" userId="d9f67b59-526c-4adf-9986-8493d993b0d6" providerId="ADAL" clId="{9B7F2F29-25F5-4312-88BF-E2C86B99C8DA}" dt="2021-09-27T23:34:30.753" v="1412" actId="164"/>
          <ac:spMkLst>
            <pc:docMk/>
            <pc:sldMk cId="360212268" sldId="259"/>
            <ac:spMk id="186" creationId="{65CCE79E-7BBA-4BB8-837F-E71347A0704A}"/>
          </ac:spMkLst>
        </pc:spChg>
        <pc:spChg chg="add mod">
          <ac:chgData name="Yang, Kecheng" userId="d9f67b59-526c-4adf-9986-8493d993b0d6" providerId="ADAL" clId="{9B7F2F29-25F5-4312-88BF-E2C86B99C8DA}" dt="2021-09-27T23:11:07.615" v="1357" actId="1076"/>
          <ac:spMkLst>
            <pc:docMk/>
            <pc:sldMk cId="360212268" sldId="259"/>
            <ac:spMk id="187" creationId="{AEB7172A-3F25-46A6-9DB6-77478E85CCCD}"/>
          </ac:spMkLst>
        </pc:spChg>
        <pc:spChg chg="add mod">
          <ac:chgData name="Yang, Kecheng" userId="d9f67b59-526c-4adf-9986-8493d993b0d6" providerId="ADAL" clId="{9B7F2F29-25F5-4312-88BF-E2C86B99C8DA}" dt="2021-09-27T23:11:34.950" v="1361" actId="1076"/>
          <ac:spMkLst>
            <pc:docMk/>
            <pc:sldMk cId="360212268" sldId="259"/>
            <ac:spMk id="188" creationId="{176EF786-47F0-4159-BAC5-D290A79DBA0E}"/>
          </ac:spMkLst>
        </pc:spChg>
        <pc:spChg chg="add mod">
          <ac:chgData name="Yang, Kecheng" userId="d9f67b59-526c-4adf-9986-8493d993b0d6" providerId="ADAL" clId="{9B7F2F29-25F5-4312-88BF-E2C86B99C8DA}" dt="2021-09-27T23:11:52.340" v="1364" actId="20577"/>
          <ac:spMkLst>
            <pc:docMk/>
            <pc:sldMk cId="360212268" sldId="259"/>
            <ac:spMk id="189" creationId="{D4DC6C2C-BCA1-464A-ACCB-B4CA99DB90C4}"/>
          </ac:spMkLst>
        </pc:spChg>
        <pc:spChg chg="add mod">
          <ac:chgData name="Yang, Kecheng" userId="d9f67b59-526c-4adf-9986-8493d993b0d6" providerId="ADAL" clId="{9B7F2F29-25F5-4312-88BF-E2C86B99C8DA}" dt="2021-09-27T23:12:13.043" v="1369" actId="20577"/>
          <ac:spMkLst>
            <pc:docMk/>
            <pc:sldMk cId="360212268" sldId="259"/>
            <ac:spMk id="190" creationId="{2E8390B2-79FD-462A-8114-730031016DAE}"/>
          </ac:spMkLst>
        </pc:spChg>
        <pc:spChg chg="add mod">
          <ac:chgData name="Yang, Kecheng" userId="d9f67b59-526c-4adf-9986-8493d993b0d6" providerId="ADAL" clId="{9B7F2F29-25F5-4312-88BF-E2C86B99C8DA}" dt="2021-09-27T23:12:31.500" v="1372" actId="1037"/>
          <ac:spMkLst>
            <pc:docMk/>
            <pc:sldMk cId="360212268" sldId="259"/>
            <ac:spMk id="191" creationId="{F4967082-06C2-4945-AD89-76442E92EC58}"/>
          </ac:spMkLst>
        </pc:spChg>
        <pc:spChg chg="add mod">
          <ac:chgData name="Yang, Kecheng" userId="d9f67b59-526c-4adf-9986-8493d993b0d6" providerId="ADAL" clId="{9B7F2F29-25F5-4312-88BF-E2C86B99C8DA}" dt="2021-09-27T23:12:47.654" v="1374" actId="1076"/>
          <ac:spMkLst>
            <pc:docMk/>
            <pc:sldMk cId="360212268" sldId="259"/>
            <ac:spMk id="192" creationId="{E4F75EBC-D135-4004-8C84-428D24B2A358}"/>
          </ac:spMkLst>
        </pc:spChg>
        <pc:spChg chg="add mod">
          <ac:chgData name="Yang, Kecheng" userId="d9f67b59-526c-4adf-9986-8493d993b0d6" providerId="ADAL" clId="{9B7F2F29-25F5-4312-88BF-E2C86B99C8DA}" dt="2021-09-27T23:12:55.524" v="1376" actId="1076"/>
          <ac:spMkLst>
            <pc:docMk/>
            <pc:sldMk cId="360212268" sldId="259"/>
            <ac:spMk id="193" creationId="{ADDF7576-2659-4793-94CF-D5021738F064}"/>
          </ac:spMkLst>
        </pc:spChg>
        <pc:spChg chg="add mod">
          <ac:chgData name="Yang, Kecheng" userId="d9f67b59-526c-4adf-9986-8493d993b0d6" providerId="ADAL" clId="{9B7F2F29-25F5-4312-88BF-E2C86B99C8DA}" dt="2021-09-27T23:13:18.523" v="1383" actId="20577"/>
          <ac:spMkLst>
            <pc:docMk/>
            <pc:sldMk cId="360212268" sldId="259"/>
            <ac:spMk id="194" creationId="{E968DE64-C2F1-40DB-AE9F-4DD129D9F0E2}"/>
          </ac:spMkLst>
        </pc:spChg>
        <pc:grpChg chg="add mod ord">
          <ac:chgData name="Yang, Kecheng" userId="d9f67b59-526c-4adf-9986-8493d993b0d6" providerId="ADAL" clId="{9B7F2F29-25F5-4312-88BF-E2C86B99C8DA}" dt="2021-09-27T23:13:40.522" v="1385" actId="171"/>
          <ac:grpSpMkLst>
            <pc:docMk/>
            <pc:sldMk cId="360212268" sldId="259"/>
            <ac:grpSpMk id="83" creationId="{FC29A5F1-D35B-437D-9A32-1536AF9BA8CA}"/>
          </ac:grpSpMkLst>
        </pc:grpChg>
        <pc:grpChg chg="add mod">
          <ac:chgData name="Yang, Kecheng" userId="d9f67b59-526c-4adf-9986-8493d993b0d6" providerId="ADAL" clId="{9B7F2F29-25F5-4312-88BF-E2C86B99C8DA}" dt="2021-09-27T21:48:02.440" v="954" actId="1076"/>
          <ac:grpSpMkLst>
            <pc:docMk/>
            <pc:sldMk cId="360212268" sldId="259"/>
            <ac:grpSpMk id="84" creationId="{A4E8225F-6340-406F-8F90-636A20FA96EA}"/>
          </ac:grpSpMkLst>
        </pc:grpChg>
        <pc:grpChg chg="del mod">
          <ac:chgData name="Yang, Kecheng" userId="d9f67b59-526c-4adf-9986-8493d993b0d6" providerId="ADAL" clId="{9B7F2F29-25F5-4312-88BF-E2C86B99C8DA}" dt="2021-09-27T21:29:51.576" v="840" actId="478"/>
          <ac:grpSpMkLst>
            <pc:docMk/>
            <pc:sldMk cId="360212268" sldId="259"/>
            <ac:grpSpMk id="120" creationId="{99656161-AC83-4FF9-ADF5-F0019B37954F}"/>
          </ac:grpSpMkLst>
        </pc:grpChg>
        <pc:grpChg chg="del">
          <ac:chgData name="Yang, Kecheng" userId="d9f67b59-526c-4adf-9986-8493d993b0d6" providerId="ADAL" clId="{9B7F2F29-25F5-4312-88BF-E2C86B99C8DA}" dt="2021-09-27T21:22:15.426" v="700" actId="478"/>
          <ac:grpSpMkLst>
            <pc:docMk/>
            <pc:sldMk cId="360212268" sldId="259"/>
            <ac:grpSpMk id="121" creationId="{087F951D-2556-483A-AE82-2FC1B09EB8FE}"/>
          </ac:grpSpMkLst>
        </pc:grpChg>
        <pc:grpChg chg="add mod ord">
          <ac:chgData name="Yang, Kecheng" userId="d9f67b59-526c-4adf-9986-8493d993b0d6" providerId="ADAL" clId="{9B7F2F29-25F5-4312-88BF-E2C86B99C8DA}" dt="2021-09-27T23:14:43.321" v="1393" actId="170"/>
          <ac:grpSpMkLst>
            <pc:docMk/>
            <pc:sldMk cId="360212268" sldId="259"/>
            <ac:grpSpMk id="195" creationId="{3429E2B1-D175-46FA-836D-18D7815E46BB}"/>
          </ac:grpSpMkLst>
        </pc:grpChg>
        <pc:grpChg chg="add mod">
          <ac:chgData name="Yang, Kecheng" userId="d9f67b59-526c-4adf-9986-8493d993b0d6" providerId="ADAL" clId="{9B7F2F29-25F5-4312-88BF-E2C86B99C8DA}" dt="2021-09-27T23:14:52.102" v="1394" actId="164"/>
          <ac:grpSpMkLst>
            <pc:docMk/>
            <pc:sldMk cId="360212268" sldId="259"/>
            <ac:grpSpMk id="196" creationId="{D18B6F59-D78F-4DEC-8DA0-5C5472A4139E}"/>
          </ac:grpSpMkLst>
        </pc:grpChg>
        <pc:grpChg chg="add del mod ord">
          <ac:chgData name="Yang, Kecheng" userId="d9f67b59-526c-4adf-9986-8493d993b0d6" providerId="ADAL" clId="{9B7F2F29-25F5-4312-88BF-E2C86B99C8DA}" dt="2021-09-27T23:34:30.753" v="1412" actId="164"/>
          <ac:grpSpMkLst>
            <pc:docMk/>
            <pc:sldMk cId="360212268" sldId="259"/>
            <ac:grpSpMk id="197" creationId="{B0D33853-4BDB-42C9-8BCB-743A231C6EC0}"/>
          </ac:grpSpMkLst>
        </pc:grpChg>
        <pc:grpChg chg="add mod">
          <ac:chgData name="Yang, Kecheng" userId="d9f67b59-526c-4adf-9986-8493d993b0d6" providerId="ADAL" clId="{9B7F2F29-25F5-4312-88BF-E2C86B99C8DA}" dt="2021-09-27T23:34:27.425" v="1409" actId="164"/>
          <ac:grpSpMkLst>
            <pc:docMk/>
            <pc:sldMk cId="360212268" sldId="259"/>
            <ac:grpSpMk id="198" creationId="{D39676EA-4D75-4EE7-B31C-1E1DA5F3BE23}"/>
          </ac:grpSpMkLst>
        </pc:grpChg>
        <pc:grpChg chg="add mod">
          <ac:chgData name="Yang, Kecheng" userId="d9f67b59-526c-4adf-9986-8493d993b0d6" providerId="ADAL" clId="{9B7F2F29-25F5-4312-88BF-E2C86B99C8DA}" dt="2021-09-27T23:34:38.502" v="1413" actId="164"/>
          <ac:grpSpMkLst>
            <pc:docMk/>
            <pc:sldMk cId="360212268" sldId="259"/>
            <ac:grpSpMk id="199" creationId="{C8838377-054C-4E1F-B881-3150ECFC9EB9}"/>
          </ac:grpSpMkLst>
        </pc:grpChg>
        <pc:grpChg chg="add mod">
          <ac:chgData name="Yang, Kecheng" userId="d9f67b59-526c-4adf-9986-8493d993b0d6" providerId="ADAL" clId="{9B7F2F29-25F5-4312-88BF-E2C86B99C8DA}" dt="2021-09-27T23:34:56.228" v="1415" actId="164"/>
          <ac:grpSpMkLst>
            <pc:docMk/>
            <pc:sldMk cId="360212268" sldId="259"/>
            <ac:grpSpMk id="200" creationId="{316DBB87-04E7-41DF-B043-04596D2A0BC1}"/>
          </ac:grpSpMkLst>
        </pc:grpChg>
        <pc:grpChg chg="add mod">
          <ac:chgData name="Yang, Kecheng" userId="d9f67b59-526c-4adf-9986-8493d993b0d6" providerId="ADAL" clId="{9B7F2F29-25F5-4312-88BF-E2C86B99C8DA}" dt="2021-09-27T23:35:36.564" v="1420" actId="164"/>
          <ac:grpSpMkLst>
            <pc:docMk/>
            <pc:sldMk cId="360212268" sldId="259"/>
            <ac:grpSpMk id="201" creationId="{F8B0B8A5-2A5C-420C-A5BA-7EE48B0B04F2}"/>
          </ac:grpSpMkLst>
        </pc:grpChg>
        <pc:grpChg chg="add mod">
          <ac:chgData name="Yang, Kecheng" userId="d9f67b59-526c-4adf-9986-8493d993b0d6" providerId="ADAL" clId="{9B7F2F29-25F5-4312-88BF-E2C86B99C8DA}" dt="2021-09-27T23:36:27.034" v="1425" actId="164"/>
          <ac:grpSpMkLst>
            <pc:docMk/>
            <pc:sldMk cId="360212268" sldId="259"/>
            <ac:grpSpMk id="202" creationId="{BC9FE6B2-8FC7-4B53-8E11-8750A0DC9D3E}"/>
          </ac:grpSpMkLst>
        </pc:grpChg>
        <pc:grpChg chg="add mod">
          <ac:chgData name="Yang, Kecheng" userId="d9f67b59-526c-4adf-9986-8493d993b0d6" providerId="ADAL" clId="{9B7F2F29-25F5-4312-88BF-E2C86B99C8DA}" dt="2021-09-27T23:36:57.422" v="1429" actId="164"/>
          <ac:grpSpMkLst>
            <pc:docMk/>
            <pc:sldMk cId="360212268" sldId="259"/>
            <ac:grpSpMk id="203" creationId="{ECB41544-D8F3-40BD-AF7C-AB26A1CC79AE}"/>
          </ac:grpSpMkLst>
        </pc:grpChg>
        <pc:graphicFrameChg chg="add mod modGraphic">
          <ac:chgData name="Yang, Kecheng" userId="d9f67b59-526c-4adf-9986-8493d993b0d6" providerId="ADAL" clId="{9B7F2F29-25F5-4312-88BF-E2C86B99C8DA}" dt="2021-09-27T21:43:37.995" v="921" actId="1076"/>
          <ac:graphicFrameMkLst>
            <pc:docMk/>
            <pc:sldMk cId="360212268" sldId="259"/>
            <ac:graphicFrameMk id="143" creationId="{411DFB98-81FC-4427-AA9A-38C87EA96185}"/>
          </ac:graphicFrameMkLst>
        </pc:graphicFrameChg>
        <pc:graphicFrameChg chg="add mod">
          <ac:chgData name="Yang, Kecheng" userId="d9f67b59-526c-4adf-9986-8493d993b0d6" providerId="ADAL" clId="{9B7F2F29-25F5-4312-88BF-E2C86B99C8DA}" dt="2021-09-27T21:47:31.765" v="948" actId="1076"/>
          <ac:graphicFrameMkLst>
            <pc:docMk/>
            <pc:sldMk cId="360212268" sldId="259"/>
            <ac:graphicFrameMk id="150" creationId="{00685DAC-462E-4B2B-9949-363D6585ABA0}"/>
          </ac:graphicFrameMkLst>
        </pc:graphicFrameChg>
        <pc:graphicFrameChg chg="add mod">
          <ac:chgData name="Yang, Kecheng" userId="d9f67b59-526c-4adf-9986-8493d993b0d6" providerId="ADAL" clId="{9B7F2F29-25F5-4312-88BF-E2C86B99C8DA}" dt="2021-09-27T21:47:45.898" v="950" actId="1076"/>
          <ac:graphicFrameMkLst>
            <pc:docMk/>
            <pc:sldMk cId="360212268" sldId="259"/>
            <ac:graphicFrameMk id="153" creationId="{13037E9C-5B0A-4E04-872B-BE784D5D68B2}"/>
          </ac:graphicFrameMkLst>
        </pc:graphicFrameChg>
        <pc:graphicFrameChg chg="add mod">
          <ac:chgData name="Yang, Kecheng" userId="d9f67b59-526c-4adf-9986-8493d993b0d6" providerId="ADAL" clId="{9B7F2F29-25F5-4312-88BF-E2C86B99C8DA}" dt="2021-09-27T21:48:15.734" v="955" actId="1076"/>
          <ac:graphicFrameMkLst>
            <pc:docMk/>
            <pc:sldMk cId="360212268" sldId="259"/>
            <ac:graphicFrameMk id="156" creationId="{F3273488-B926-43AA-9E6C-F1BBA9AA595C}"/>
          </ac:graphicFrameMkLst>
        </pc:graphicFrameChg>
        <pc:graphicFrameChg chg="add mod">
          <ac:chgData name="Yang, Kecheng" userId="d9f67b59-526c-4adf-9986-8493d993b0d6" providerId="ADAL" clId="{9B7F2F29-25F5-4312-88BF-E2C86B99C8DA}" dt="2021-09-27T21:48:46.222" v="957" actId="1076"/>
          <ac:graphicFrameMkLst>
            <pc:docMk/>
            <pc:sldMk cId="360212268" sldId="259"/>
            <ac:graphicFrameMk id="159" creationId="{48B9760A-0AEE-4D8E-A5F0-FE09484D669B}"/>
          </ac:graphicFrameMkLst>
        </pc:graphicFrameChg>
        <pc:graphicFrameChg chg="add mod">
          <ac:chgData name="Yang, Kecheng" userId="d9f67b59-526c-4adf-9986-8493d993b0d6" providerId="ADAL" clId="{9B7F2F29-25F5-4312-88BF-E2C86B99C8DA}" dt="2021-09-27T21:48:57.914" v="959" actId="1076"/>
          <ac:graphicFrameMkLst>
            <pc:docMk/>
            <pc:sldMk cId="360212268" sldId="259"/>
            <ac:graphicFrameMk id="162" creationId="{3F33E7DE-AF34-4562-B9F8-10C4B546B56B}"/>
          </ac:graphicFrameMkLst>
        </pc:graphicFrameChg>
        <pc:graphicFrameChg chg="add mod">
          <ac:chgData name="Yang, Kecheng" userId="d9f67b59-526c-4adf-9986-8493d993b0d6" providerId="ADAL" clId="{9B7F2F29-25F5-4312-88BF-E2C86B99C8DA}" dt="2021-09-27T21:49:06.211" v="961" actId="1076"/>
          <ac:graphicFrameMkLst>
            <pc:docMk/>
            <pc:sldMk cId="360212268" sldId="259"/>
            <ac:graphicFrameMk id="165" creationId="{DCA9A47C-3986-402F-AB63-E25EDF740A7E}"/>
          </ac:graphicFrameMkLst>
        </pc:graphicFrameChg>
        <pc:cxnChg chg="add mod">
          <ac:chgData name="Yang, Kecheng" userId="d9f67b59-526c-4adf-9986-8493d993b0d6" providerId="ADAL" clId="{9B7F2F29-25F5-4312-88BF-E2C86B99C8DA}" dt="2021-09-27T21:50:06.690" v="973" actId="14100"/>
          <ac:cxnSpMkLst>
            <pc:docMk/>
            <pc:sldMk cId="360212268" sldId="259"/>
            <ac:cxnSpMk id="34" creationId="{FA1B08A2-C6DF-42FC-952C-91093E8F9F35}"/>
          </ac:cxnSpMkLst>
        </pc:cxnChg>
        <pc:cxnChg chg="mod">
          <ac:chgData name="Yang, Kecheng" userId="d9f67b59-526c-4adf-9986-8493d993b0d6" providerId="ADAL" clId="{9B7F2F29-25F5-4312-88BF-E2C86B99C8DA}" dt="2021-09-27T21:29:52.743" v="841"/>
          <ac:cxnSpMkLst>
            <pc:docMk/>
            <pc:sldMk cId="360212268" sldId="259"/>
            <ac:cxnSpMk id="85" creationId="{0C0CCF99-B748-4EA6-93CC-057A96E13A77}"/>
          </ac:cxnSpMkLst>
        </pc:cxnChg>
        <pc:cxnChg chg="mod">
          <ac:chgData name="Yang, Kecheng" userId="d9f67b59-526c-4adf-9986-8493d993b0d6" providerId="ADAL" clId="{9B7F2F29-25F5-4312-88BF-E2C86B99C8DA}" dt="2021-09-27T21:29:52.743" v="841"/>
          <ac:cxnSpMkLst>
            <pc:docMk/>
            <pc:sldMk cId="360212268" sldId="259"/>
            <ac:cxnSpMk id="86" creationId="{06753354-6742-4CF3-8A03-C2C75A2F3FD3}"/>
          </ac:cxnSpMkLst>
        </pc:cxnChg>
        <pc:cxnChg chg="mod">
          <ac:chgData name="Yang, Kecheng" userId="d9f67b59-526c-4adf-9986-8493d993b0d6" providerId="ADAL" clId="{9B7F2F29-25F5-4312-88BF-E2C86B99C8DA}" dt="2021-09-27T21:29:52.743" v="841"/>
          <ac:cxnSpMkLst>
            <pc:docMk/>
            <pc:sldMk cId="360212268" sldId="259"/>
            <ac:cxnSpMk id="87" creationId="{006FD3DB-5FC7-4798-8AAB-192070617B1B}"/>
          </ac:cxnSpMkLst>
        </pc:cxnChg>
        <pc:cxnChg chg="mod">
          <ac:chgData name="Yang, Kecheng" userId="d9f67b59-526c-4adf-9986-8493d993b0d6" providerId="ADAL" clId="{9B7F2F29-25F5-4312-88BF-E2C86B99C8DA}" dt="2021-09-27T21:29:52.743" v="841"/>
          <ac:cxnSpMkLst>
            <pc:docMk/>
            <pc:sldMk cId="360212268" sldId="259"/>
            <ac:cxnSpMk id="88" creationId="{A5CFB112-4880-4F2B-97BA-BD3473287E48}"/>
          </ac:cxnSpMkLst>
        </pc:cxnChg>
        <pc:cxnChg chg="mod">
          <ac:chgData name="Yang, Kecheng" userId="d9f67b59-526c-4adf-9986-8493d993b0d6" providerId="ADAL" clId="{9B7F2F29-25F5-4312-88BF-E2C86B99C8DA}" dt="2021-09-27T21:29:52.743" v="841"/>
          <ac:cxnSpMkLst>
            <pc:docMk/>
            <pc:sldMk cId="360212268" sldId="259"/>
            <ac:cxnSpMk id="100" creationId="{21568BF0-E992-4EF3-955E-FD5425157C8D}"/>
          </ac:cxnSpMkLst>
        </pc:cxnChg>
        <pc:cxnChg chg="mod">
          <ac:chgData name="Yang, Kecheng" userId="d9f67b59-526c-4adf-9986-8493d993b0d6" providerId="ADAL" clId="{9B7F2F29-25F5-4312-88BF-E2C86B99C8DA}" dt="2021-09-27T21:29:52.743" v="841"/>
          <ac:cxnSpMkLst>
            <pc:docMk/>
            <pc:sldMk cId="360212268" sldId="259"/>
            <ac:cxnSpMk id="101" creationId="{A1880A4F-7E1E-41EC-890A-391F72FAD1C0}"/>
          </ac:cxnSpMkLst>
        </pc:cxnChg>
        <pc:cxnChg chg="mod">
          <ac:chgData name="Yang, Kecheng" userId="d9f67b59-526c-4adf-9986-8493d993b0d6" providerId="ADAL" clId="{9B7F2F29-25F5-4312-88BF-E2C86B99C8DA}" dt="2021-09-27T21:29:52.743" v="841"/>
          <ac:cxnSpMkLst>
            <pc:docMk/>
            <pc:sldMk cId="360212268" sldId="259"/>
            <ac:cxnSpMk id="103" creationId="{3B825B14-EA67-4F61-9999-847702E33102}"/>
          </ac:cxnSpMkLst>
        </pc:cxnChg>
        <pc:cxnChg chg="mod">
          <ac:chgData name="Yang, Kecheng" userId="d9f67b59-526c-4adf-9986-8493d993b0d6" providerId="ADAL" clId="{9B7F2F29-25F5-4312-88BF-E2C86B99C8DA}" dt="2021-09-27T21:29:52.743" v="841"/>
          <ac:cxnSpMkLst>
            <pc:docMk/>
            <pc:sldMk cId="360212268" sldId="259"/>
            <ac:cxnSpMk id="122" creationId="{93B0F477-9BCD-4D68-ADCA-E88480106141}"/>
          </ac:cxnSpMkLst>
        </pc:cxnChg>
        <pc:cxnChg chg="add mod">
          <ac:chgData name="Yang, Kecheng" userId="d9f67b59-526c-4adf-9986-8493d993b0d6" providerId="ADAL" clId="{9B7F2F29-25F5-4312-88BF-E2C86B99C8DA}" dt="2021-09-27T23:14:52.102" v="1394" actId="164"/>
          <ac:cxnSpMkLst>
            <pc:docMk/>
            <pc:sldMk cId="360212268" sldId="259"/>
            <ac:cxnSpMk id="167" creationId="{02C4B884-70A3-4504-9A7B-4FA3BA63ED16}"/>
          </ac:cxnSpMkLst>
        </pc:cxnChg>
        <pc:cxnChg chg="add mod">
          <ac:chgData name="Yang, Kecheng" userId="d9f67b59-526c-4adf-9986-8493d993b0d6" providerId="ADAL" clId="{9B7F2F29-25F5-4312-88BF-E2C86B99C8DA}" dt="2021-09-27T23:34:38.502" v="1413" actId="164"/>
          <ac:cxnSpMkLst>
            <pc:docMk/>
            <pc:sldMk cId="360212268" sldId="259"/>
            <ac:cxnSpMk id="168" creationId="{B03D0C11-4ED3-4540-A4BC-689ED0D7FDEE}"/>
          </ac:cxnSpMkLst>
        </pc:cxnChg>
        <pc:cxnChg chg="add mod">
          <ac:chgData name="Yang, Kecheng" userId="d9f67b59-526c-4adf-9986-8493d993b0d6" providerId="ADAL" clId="{9B7F2F29-25F5-4312-88BF-E2C86B99C8DA}" dt="2021-09-27T23:35:36.564" v="1420" actId="164"/>
          <ac:cxnSpMkLst>
            <pc:docMk/>
            <pc:sldMk cId="360212268" sldId="259"/>
            <ac:cxnSpMk id="169" creationId="{02BD03DF-007A-4F26-8464-72B3F0C6BC0D}"/>
          </ac:cxnSpMkLst>
        </pc:cxnChg>
        <pc:cxnChg chg="add mod">
          <ac:chgData name="Yang, Kecheng" userId="d9f67b59-526c-4adf-9986-8493d993b0d6" providerId="ADAL" clId="{9B7F2F29-25F5-4312-88BF-E2C86B99C8DA}" dt="2021-09-27T21:53:11.829" v="1020" actId="14100"/>
          <ac:cxnSpMkLst>
            <pc:docMk/>
            <pc:sldMk cId="360212268" sldId="259"/>
            <ac:cxnSpMk id="170" creationId="{C2B336C6-EDD4-4075-9ADA-B9293D4DA0C0}"/>
          </ac:cxnSpMkLst>
        </pc:cxnChg>
        <pc:cxnChg chg="add mod">
          <ac:chgData name="Yang, Kecheng" userId="d9f67b59-526c-4adf-9986-8493d993b0d6" providerId="ADAL" clId="{9B7F2F29-25F5-4312-88BF-E2C86B99C8DA}" dt="2021-09-27T23:36:27.034" v="1425" actId="164"/>
          <ac:cxnSpMkLst>
            <pc:docMk/>
            <pc:sldMk cId="360212268" sldId="259"/>
            <ac:cxnSpMk id="171" creationId="{36EA021C-2979-4655-9AAD-589665153E33}"/>
          </ac:cxnSpMkLst>
        </pc:cxnChg>
        <pc:cxnChg chg="add mod">
          <ac:chgData name="Yang, Kecheng" userId="d9f67b59-526c-4adf-9986-8493d993b0d6" providerId="ADAL" clId="{9B7F2F29-25F5-4312-88BF-E2C86B99C8DA}" dt="2021-09-27T23:36:57.422" v="1429" actId="164"/>
          <ac:cxnSpMkLst>
            <pc:docMk/>
            <pc:sldMk cId="360212268" sldId="259"/>
            <ac:cxnSpMk id="172" creationId="{67CF02BC-CC51-4015-BB5D-5E0978763D1A}"/>
          </ac:cxnSpMkLst>
        </pc:cxnChg>
      </pc:sldChg>
      <pc:sldChg chg="modSp new mod modAnim">
        <pc:chgData name="Yang, Kecheng" userId="d9f67b59-526c-4adf-9986-8493d993b0d6" providerId="ADAL" clId="{9B7F2F29-25F5-4312-88BF-E2C86B99C8DA}" dt="2021-09-27T23:04:52.200" v="1309"/>
        <pc:sldMkLst>
          <pc:docMk/>
          <pc:sldMk cId="2522926908" sldId="260"/>
        </pc:sldMkLst>
        <pc:spChg chg="mod">
          <ac:chgData name="Yang, Kecheng" userId="d9f67b59-526c-4adf-9986-8493d993b0d6" providerId="ADAL" clId="{9B7F2F29-25F5-4312-88BF-E2C86B99C8DA}" dt="2021-09-27T22:40:21.135" v="1066"/>
          <ac:spMkLst>
            <pc:docMk/>
            <pc:sldMk cId="2522926908" sldId="260"/>
            <ac:spMk id="2" creationId="{DBF6781D-6CA1-4CC4-80F5-826D86BD2945}"/>
          </ac:spMkLst>
        </pc:spChg>
        <pc:spChg chg="mod">
          <ac:chgData name="Yang, Kecheng" userId="d9f67b59-526c-4adf-9986-8493d993b0d6" providerId="ADAL" clId="{9B7F2F29-25F5-4312-88BF-E2C86B99C8DA}" dt="2021-09-27T22:43:15.039" v="1166" actId="207"/>
          <ac:spMkLst>
            <pc:docMk/>
            <pc:sldMk cId="2522926908" sldId="260"/>
            <ac:spMk id="3" creationId="{0946209C-5C3F-4715-BAC3-53305BF84BCE}"/>
          </ac:spMkLst>
        </pc:spChg>
      </pc:sldChg>
      <pc:sldChg chg="addSp delSp modSp add mod modAnim">
        <pc:chgData name="Yang, Kecheng" userId="d9f67b59-526c-4adf-9986-8493d993b0d6" providerId="ADAL" clId="{9B7F2F29-25F5-4312-88BF-E2C86B99C8DA}" dt="2021-09-27T23:59:49.436" v="1909"/>
        <pc:sldMkLst>
          <pc:docMk/>
          <pc:sldMk cId="4237799416" sldId="261"/>
        </pc:sldMkLst>
        <pc:spChg chg="mod">
          <ac:chgData name="Yang, Kecheng" userId="d9f67b59-526c-4adf-9986-8493d993b0d6" providerId="ADAL" clId="{9B7F2F29-25F5-4312-88BF-E2C86B99C8DA}" dt="2021-09-27T23:44:59.310" v="1566" actId="20577"/>
          <ac:spMkLst>
            <pc:docMk/>
            <pc:sldMk cId="4237799416" sldId="261"/>
            <ac:spMk id="3" creationId="{0946209C-5C3F-4715-BAC3-53305BF84BCE}"/>
          </ac:spMkLst>
        </pc:spChg>
        <pc:spChg chg="add mod">
          <ac:chgData name="Yang, Kecheng" userId="d9f67b59-526c-4adf-9986-8493d993b0d6" providerId="ADAL" clId="{9B7F2F29-25F5-4312-88BF-E2C86B99C8DA}" dt="2021-09-27T23:46:22.981" v="1570" actId="13822"/>
          <ac:spMkLst>
            <pc:docMk/>
            <pc:sldMk cId="4237799416" sldId="261"/>
            <ac:spMk id="4" creationId="{17978C1B-0FDB-43B8-8797-B256CA4C073A}"/>
          </ac:spMkLst>
        </pc:spChg>
        <pc:spChg chg="add mod">
          <ac:chgData name="Yang, Kecheng" userId="d9f67b59-526c-4adf-9986-8493d993b0d6" providerId="ADAL" clId="{9B7F2F29-25F5-4312-88BF-E2C86B99C8DA}" dt="2021-09-27T23:46:43.415" v="1575" actId="207"/>
          <ac:spMkLst>
            <pc:docMk/>
            <pc:sldMk cId="4237799416" sldId="261"/>
            <ac:spMk id="5" creationId="{9F0B238D-1497-4BB3-B8E9-0DF8C9F4109F}"/>
          </ac:spMkLst>
        </pc:spChg>
        <pc:spChg chg="add mod ord">
          <ac:chgData name="Yang, Kecheng" userId="d9f67b59-526c-4adf-9986-8493d993b0d6" providerId="ADAL" clId="{9B7F2F29-25F5-4312-88BF-E2C86B99C8DA}" dt="2021-09-27T23:51:49.414" v="1695" actId="171"/>
          <ac:spMkLst>
            <pc:docMk/>
            <pc:sldMk cId="4237799416" sldId="261"/>
            <ac:spMk id="6" creationId="{CD95EF42-9623-4012-AE4C-A8996C62D572}"/>
          </ac:spMkLst>
        </pc:spChg>
        <pc:spChg chg="add mod">
          <ac:chgData name="Yang, Kecheng" userId="d9f67b59-526c-4adf-9986-8493d993b0d6" providerId="ADAL" clId="{9B7F2F29-25F5-4312-88BF-E2C86B99C8DA}" dt="2021-09-27T23:51:53.205" v="1703" actId="14100"/>
          <ac:spMkLst>
            <pc:docMk/>
            <pc:sldMk cId="4237799416" sldId="261"/>
            <ac:spMk id="7" creationId="{E73343B6-9F44-4856-BDE0-F7D171909D20}"/>
          </ac:spMkLst>
        </pc:spChg>
        <pc:spChg chg="add del mod ord">
          <ac:chgData name="Yang, Kecheng" userId="d9f67b59-526c-4adf-9986-8493d993b0d6" providerId="ADAL" clId="{9B7F2F29-25F5-4312-88BF-E2C86B99C8DA}" dt="2021-09-27T23:51:54.892" v="1707" actId="11529"/>
          <ac:spMkLst>
            <pc:docMk/>
            <pc:sldMk cId="4237799416" sldId="261"/>
            <ac:spMk id="8" creationId="{2F366395-293C-4729-9F08-C998DEE717E2}"/>
          </ac:spMkLst>
        </pc:spChg>
        <pc:spChg chg="add del mod">
          <ac:chgData name="Yang, Kecheng" userId="d9f67b59-526c-4adf-9986-8493d993b0d6" providerId="ADAL" clId="{9B7F2F29-25F5-4312-88BF-E2C86B99C8DA}" dt="2021-09-27T23:50:55.207" v="1681"/>
          <ac:spMkLst>
            <pc:docMk/>
            <pc:sldMk cId="4237799416" sldId="261"/>
            <ac:spMk id="11" creationId="{EABF269E-565A-41D6-9959-88591B8154CA}"/>
          </ac:spMkLst>
        </pc:spChg>
        <pc:spChg chg="mod ord topLvl">
          <ac:chgData name="Yang, Kecheng" userId="d9f67b59-526c-4adf-9986-8493d993b0d6" providerId="ADAL" clId="{9B7F2F29-25F5-4312-88BF-E2C86B99C8DA}" dt="2021-09-27T23:51:51.536" v="1699" actId="478"/>
          <ac:spMkLst>
            <pc:docMk/>
            <pc:sldMk cId="4237799416" sldId="261"/>
            <ac:spMk id="13" creationId="{578595A7-2EF4-4089-9EEA-4CE7310069D9}"/>
          </ac:spMkLst>
        </pc:spChg>
        <pc:spChg chg="add del mod topLvl">
          <ac:chgData name="Yang, Kecheng" userId="d9f67b59-526c-4adf-9986-8493d993b0d6" providerId="ADAL" clId="{9B7F2F29-25F5-4312-88BF-E2C86B99C8DA}" dt="2021-09-27T23:51:51.536" v="1699" actId="478"/>
          <ac:spMkLst>
            <pc:docMk/>
            <pc:sldMk cId="4237799416" sldId="261"/>
            <ac:spMk id="14" creationId="{680CEBF5-9237-488E-BC01-3D4493130C63}"/>
          </ac:spMkLst>
        </pc:spChg>
        <pc:spChg chg="add mod">
          <ac:chgData name="Yang, Kecheng" userId="d9f67b59-526c-4adf-9986-8493d993b0d6" providerId="ADAL" clId="{9B7F2F29-25F5-4312-88BF-E2C86B99C8DA}" dt="2021-09-27T23:58:20.126" v="1885" actId="20577"/>
          <ac:spMkLst>
            <pc:docMk/>
            <pc:sldMk cId="4237799416" sldId="261"/>
            <ac:spMk id="15" creationId="{283F48DF-1CC4-4EE0-8E70-2AEF51FB4471}"/>
          </ac:spMkLst>
        </pc:spChg>
        <pc:spChg chg="add mod">
          <ac:chgData name="Yang, Kecheng" userId="d9f67b59-526c-4adf-9986-8493d993b0d6" providerId="ADAL" clId="{9B7F2F29-25F5-4312-88BF-E2C86B99C8DA}" dt="2021-09-27T23:55:53.094" v="1841" actId="1076"/>
          <ac:spMkLst>
            <pc:docMk/>
            <pc:sldMk cId="4237799416" sldId="261"/>
            <ac:spMk id="16" creationId="{73F209C8-FF5A-43EC-B6DC-2BCAB2EC347B}"/>
          </ac:spMkLst>
        </pc:spChg>
        <pc:grpChg chg="add mod">
          <ac:chgData name="Yang, Kecheng" userId="d9f67b59-526c-4adf-9986-8493d993b0d6" providerId="ADAL" clId="{9B7F2F29-25F5-4312-88BF-E2C86B99C8DA}" dt="2021-09-27T23:50:14.001" v="1675" actId="164"/>
          <ac:grpSpMkLst>
            <pc:docMk/>
            <pc:sldMk cId="4237799416" sldId="261"/>
            <ac:grpSpMk id="9" creationId="{3D6C55E0-2665-4287-B53F-1F27B8672F6E}"/>
          </ac:grpSpMkLst>
        </pc:grpChg>
        <pc:grpChg chg="add mod">
          <ac:chgData name="Yang, Kecheng" userId="d9f67b59-526c-4adf-9986-8493d993b0d6" providerId="ADAL" clId="{9B7F2F29-25F5-4312-88BF-E2C86B99C8DA}" dt="2021-09-27T23:51:52.802" v="1702" actId="164"/>
          <ac:grpSpMkLst>
            <pc:docMk/>
            <pc:sldMk cId="4237799416" sldId="261"/>
            <ac:grpSpMk id="10" creationId="{76E36EB6-66CE-47C3-9A74-C0E1C8631958}"/>
          </ac:grpSpMkLst>
        </pc:grpChg>
        <pc:grpChg chg="add del mod">
          <ac:chgData name="Yang, Kecheng" userId="d9f67b59-526c-4adf-9986-8493d993b0d6" providerId="ADAL" clId="{9B7F2F29-25F5-4312-88BF-E2C86B99C8DA}" dt="2021-09-27T23:51:52.383" v="1701"/>
          <ac:grpSpMkLst>
            <pc:docMk/>
            <pc:sldMk cId="4237799416" sldId="261"/>
            <ac:grpSpMk id="12" creationId="{5DD04B9E-9303-4B69-996E-B3805F221BCB}"/>
          </ac:grpSpMkLst>
        </pc:grpChg>
        <pc:cxnChg chg="add mod">
          <ac:chgData name="Yang, Kecheng" userId="d9f67b59-526c-4adf-9986-8493d993b0d6" providerId="ADAL" clId="{9B7F2F29-25F5-4312-88BF-E2C86B99C8DA}" dt="2021-09-27T23:58:44.885" v="1895" actId="692"/>
          <ac:cxnSpMkLst>
            <pc:docMk/>
            <pc:sldMk cId="4237799416" sldId="261"/>
            <ac:cxnSpMk id="18" creationId="{0466412D-EFBF-4C24-843C-8C50DF3A4C6D}"/>
          </ac:cxnSpMkLst>
        </pc:cxnChg>
        <pc:cxnChg chg="add mod">
          <ac:chgData name="Yang, Kecheng" userId="d9f67b59-526c-4adf-9986-8493d993b0d6" providerId="ADAL" clId="{9B7F2F29-25F5-4312-88BF-E2C86B99C8DA}" dt="2021-09-27T23:58:57.745" v="1899" actId="14100"/>
          <ac:cxnSpMkLst>
            <pc:docMk/>
            <pc:sldMk cId="4237799416" sldId="261"/>
            <ac:cxnSpMk id="23" creationId="{AC7567A7-FAB0-431F-A790-1BA348969513}"/>
          </ac:cxnSpMkLst>
        </pc:cxnChg>
        <pc:cxnChg chg="add mod">
          <ac:chgData name="Yang, Kecheng" userId="d9f67b59-526c-4adf-9986-8493d993b0d6" providerId="ADAL" clId="{9B7F2F29-25F5-4312-88BF-E2C86B99C8DA}" dt="2021-09-27T23:59:17.485" v="1905" actId="14100"/>
          <ac:cxnSpMkLst>
            <pc:docMk/>
            <pc:sldMk cId="4237799416" sldId="261"/>
            <ac:cxnSpMk id="26" creationId="{045E4CDD-B094-4A32-998D-289C2772490E}"/>
          </ac:cxnSpMkLst>
        </pc:cxnChg>
      </pc:sldChg>
      <pc:sldChg chg="modSp add modAnim">
        <pc:chgData name="Yang, Kecheng" userId="d9f67b59-526c-4adf-9986-8493d993b0d6" providerId="ADAL" clId="{9B7F2F29-25F5-4312-88BF-E2C86B99C8DA}" dt="2021-09-28T00:21:41.693" v="2060" actId="20577"/>
        <pc:sldMkLst>
          <pc:docMk/>
          <pc:sldMk cId="2270211299" sldId="262"/>
        </pc:sldMkLst>
        <pc:spChg chg="mod">
          <ac:chgData name="Yang, Kecheng" userId="d9f67b59-526c-4adf-9986-8493d993b0d6" providerId="ADAL" clId="{9B7F2F29-25F5-4312-88BF-E2C86B99C8DA}" dt="2021-09-28T00:21:41.693" v="2060" actId="20577"/>
          <ac:spMkLst>
            <pc:docMk/>
            <pc:sldMk cId="2270211299" sldId="262"/>
            <ac:spMk id="3" creationId="{0946209C-5C3F-4715-BAC3-53305BF84BCE}"/>
          </ac:spMkLst>
        </pc:spChg>
      </pc:sldChg>
      <pc:sldChg chg="addSp modSp new mod modAnim">
        <pc:chgData name="Yang, Kecheng" userId="d9f67b59-526c-4adf-9986-8493d993b0d6" providerId="ADAL" clId="{9B7F2F29-25F5-4312-88BF-E2C86B99C8DA}" dt="2021-10-05T19:23:47.831" v="6202" actId="14100"/>
        <pc:sldMkLst>
          <pc:docMk/>
          <pc:sldMk cId="1525860261" sldId="263"/>
        </pc:sldMkLst>
        <pc:spChg chg="mod">
          <ac:chgData name="Yang, Kecheng" userId="d9f67b59-526c-4adf-9986-8493d993b0d6" providerId="ADAL" clId="{9B7F2F29-25F5-4312-88BF-E2C86B99C8DA}" dt="2021-09-28T00:23:02.452" v="2089" actId="20577"/>
          <ac:spMkLst>
            <pc:docMk/>
            <pc:sldMk cId="1525860261" sldId="263"/>
            <ac:spMk id="2" creationId="{254256AA-9DC2-4F93-8BFD-080DFAED97C0}"/>
          </ac:spMkLst>
        </pc:spChg>
        <pc:spChg chg="mod">
          <ac:chgData name="Yang, Kecheng" userId="d9f67b59-526c-4adf-9986-8493d993b0d6" providerId="ADAL" clId="{9B7F2F29-25F5-4312-88BF-E2C86B99C8DA}" dt="2021-10-05T19:23:26.717" v="6199" actId="20577"/>
          <ac:spMkLst>
            <pc:docMk/>
            <pc:sldMk cId="1525860261" sldId="263"/>
            <ac:spMk id="3" creationId="{D8B271B4-E26C-4E95-86A1-4547E47DA866}"/>
          </ac:spMkLst>
        </pc:spChg>
        <pc:spChg chg="add mod">
          <ac:chgData name="Yang, Kecheng" userId="d9f67b59-526c-4adf-9986-8493d993b0d6" providerId="ADAL" clId="{9B7F2F29-25F5-4312-88BF-E2C86B99C8DA}" dt="2021-10-05T19:23:39.885" v="6200" actId="1076"/>
          <ac:spMkLst>
            <pc:docMk/>
            <pc:sldMk cId="1525860261" sldId="263"/>
            <ac:spMk id="4" creationId="{C50FEA4D-9C58-4672-9797-9554E9936256}"/>
          </ac:spMkLst>
        </pc:spChg>
        <pc:cxnChg chg="add mod">
          <ac:chgData name="Yang, Kecheng" userId="d9f67b59-526c-4adf-9986-8493d993b0d6" providerId="ADAL" clId="{9B7F2F29-25F5-4312-88BF-E2C86B99C8DA}" dt="2021-10-05T19:23:47.831" v="6202" actId="14100"/>
          <ac:cxnSpMkLst>
            <pc:docMk/>
            <pc:sldMk cId="1525860261" sldId="263"/>
            <ac:cxnSpMk id="6" creationId="{8B96E081-3F96-435D-9FA3-87D73DADB147}"/>
          </ac:cxnSpMkLst>
        </pc:cxnChg>
      </pc:sldChg>
      <pc:sldChg chg="addSp delSp modSp new mod modClrScheme modAnim chgLayout">
        <pc:chgData name="Yang, Kecheng" userId="d9f67b59-526c-4adf-9986-8493d993b0d6" providerId="ADAL" clId="{9B7F2F29-25F5-4312-88BF-E2C86B99C8DA}" dt="2021-09-28T02:10:51.103" v="4401" actId="14100"/>
        <pc:sldMkLst>
          <pc:docMk/>
          <pc:sldMk cId="78094356" sldId="264"/>
        </pc:sldMkLst>
        <pc:spChg chg="mod ord">
          <ac:chgData name="Yang, Kecheng" userId="d9f67b59-526c-4adf-9986-8493d993b0d6" providerId="ADAL" clId="{9B7F2F29-25F5-4312-88BF-E2C86B99C8DA}" dt="2021-09-28T00:54:44.869" v="2682" actId="700"/>
          <ac:spMkLst>
            <pc:docMk/>
            <pc:sldMk cId="78094356" sldId="264"/>
            <ac:spMk id="2" creationId="{C5EE109B-7957-4536-A93F-54A4A7A66F8E}"/>
          </ac:spMkLst>
        </pc:spChg>
        <pc:spChg chg="del">
          <ac:chgData name="Yang, Kecheng" userId="d9f67b59-526c-4adf-9986-8493d993b0d6" providerId="ADAL" clId="{9B7F2F29-25F5-4312-88BF-E2C86B99C8DA}" dt="2021-09-28T00:54:44.869" v="2682" actId="700"/>
          <ac:spMkLst>
            <pc:docMk/>
            <pc:sldMk cId="78094356" sldId="264"/>
            <ac:spMk id="3" creationId="{CF41F48D-4DAE-42C7-9D87-3EB5BE02CA1D}"/>
          </ac:spMkLst>
        </pc:spChg>
        <pc:spChg chg="add del">
          <ac:chgData name="Yang, Kecheng" userId="d9f67b59-526c-4adf-9986-8493d993b0d6" providerId="ADAL" clId="{9B7F2F29-25F5-4312-88BF-E2C86B99C8DA}" dt="2021-09-28T00:54:52.732" v="2684" actId="11529"/>
          <ac:spMkLst>
            <pc:docMk/>
            <pc:sldMk cId="78094356" sldId="264"/>
            <ac:spMk id="4" creationId="{D2DC5636-B13E-4E47-94A9-7861B6A9F30D}"/>
          </ac:spMkLst>
        </pc:spChg>
        <pc:spChg chg="add mod">
          <ac:chgData name="Yang, Kecheng" userId="d9f67b59-526c-4adf-9986-8493d993b0d6" providerId="ADAL" clId="{9B7F2F29-25F5-4312-88BF-E2C86B99C8DA}" dt="2021-09-28T01:44:29.406" v="4320" actId="20577"/>
          <ac:spMkLst>
            <pc:docMk/>
            <pc:sldMk cId="78094356" sldId="264"/>
            <ac:spMk id="5" creationId="{07AD6B4F-FEC9-497C-AF0E-95FBF1457A20}"/>
          </ac:spMkLst>
        </pc:spChg>
        <pc:spChg chg="add mod">
          <ac:chgData name="Yang, Kecheng" userId="d9f67b59-526c-4adf-9986-8493d993b0d6" providerId="ADAL" clId="{9B7F2F29-25F5-4312-88BF-E2C86B99C8DA}" dt="2021-09-28T01:02:58.845" v="3101" actId="1076"/>
          <ac:spMkLst>
            <pc:docMk/>
            <pc:sldMk cId="78094356" sldId="264"/>
            <ac:spMk id="6" creationId="{33A42901-AFFB-4250-AFC9-0E32C2DA803D}"/>
          </ac:spMkLst>
        </pc:spChg>
        <pc:spChg chg="add mod topLvl">
          <ac:chgData name="Yang, Kecheng" userId="d9f67b59-526c-4adf-9986-8493d993b0d6" providerId="ADAL" clId="{9B7F2F29-25F5-4312-88BF-E2C86B99C8DA}" dt="2021-09-28T01:05:35.313" v="3136" actId="164"/>
          <ac:spMkLst>
            <pc:docMk/>
            <pc:sldMk cId="78094356" sldId="264"/>
            <ac:spMk id="7" creationId="{4DFE6463-1CE0-40ED-A598-8804F546E0DA}"/>
          </ac:spMkLst>
        </pc:spChg>
        <pc:spChg chg="add del mod">
          <ac:chgData name="Yang, Kecheng" userId="d9f67b59-526c-4adf-9986-8493d993b0d6" providerId="ADAL" clId="{9B7F2F29-25F5-4312-88BF-E2C86B99C8DA}" dt="2021-09-28T01:05:19.420" v="3130" actId="478"/>
          <ac:spMkLst>
            <pc:docMk/>
            <pc:sldMk cId="78094356" sldId="264"/>
            <ac:spMk id="8" creationId="{6276AAFC-60F2-4224-81D4-1C5C880213FD}"/>
          </ac:spMkLst>
        </pc:spChg>
        <pc:spChg chg="add del mod topLvl">
          <ac:chgData name="Yang, Kecheng" userId="d9f67b59-526c-4adf-9986-8493d993b0d6" providerId="ADAL" clId="{9B7F2F29-25F5-4312-88BF-E2C86B99C8DA}" dt="2021-09-28T01:05:20.605" v="3131" actId="478"/>
          <ac:spMkLst>
            <pc:docMk/>
            <pc:sldMk cId="78094356" sldId="264"/>
            <ac:spMk id="9" creationId="{33656964-3FC5-4308-90B7-985366A359F4}"/>
          </ac:spMkLst>
        </pc:spChg>
        <pc:spChg chg="add del mod">
          <ac:chgData name="Yang, Kecheng" userId="d9f67b59-526c-4adf-9986-8493d993b0d6" providerId="ADAL" clId="{9B7F2F29-25F5-4312-88BF-E2C86B99C8DA}" dt="2021-09-28T01:05:09.399" v="3127" actId="767"/>
          <ac:spMkLst>
            <pc:docMk/>
            <pc:sldMk cId="78094356" sldId="264"/>
            <ac:spMk id="11" creationId="{A36F628D-4B04-4854-A29A-C0A22180DC92}"/>
          </ac:spMkLst>
        </pc:spChg>
        <pc:spChg chg="add mod">
          <ac:chgData name="Yang, Kecheng" userId="d9f67b59-526c-4adf-9986-8493d993b0d6" providerId="ADAL" clId="{9B7F2F29-25F5-4312-88BF-E2C86B99C8DA}" dt="2021-09-28T01:05:35.313" v="3136" actId="164"/>
          <ac:spMkLst>
            <pc:docMk/>
            <pc:sldMk cId="78094356" sldId="264"/>
            <ac:spMk id="12" creationId="{51092448-621F-4E69-BDE3-6ECE66A53037}"/>
          </ac:spMkLst>
        </pc:spChg>
        <pc:spChg chg="add mod">
          <ac:chgData name="Yang, Kecheng" userId="d9f67b59-526c-4adf-9986-8493d993b0d6" providerId="ADAL" clId="{9B7F2F29-25F5-4312-88BF-E2C86B99C8DA}" dt="2021-09-28T01:05:35.313" v="3136" actId="164"/>
          <ac:spMkLst>
            <pc:docMk/>
            <pc:sldMk cId="78094356" sldId="264"/>
            <ac:spMk id="13" creationId="{5998F699-094F-45E6-8F8B-57710802CE1B}"/>
          </ac:spMkLst>
        </pc:spChg>
        <pc:spChg chg="add mod">
          <ac:chgData name="Yang, Kecheng" userId="d9f67b59-526c-4adf-9986-8493d993b0d6" providerId="ADAL" clId="{9B7F2F29-25F5-4312-88BF-E2C86B99C8DA}" dt="2021-09-28T01:12:24.027" v="3364" actId="164"/>
          <ac:spMkLst>
            <pc:docMk/>
            <pc:sldMk cId="78094356" sldId="264"/>
            <ac:spMk id="15" creationId="{FCE61AD7-3019-4B51-A651-90905AE7563C}"/>
          </ac:spMkLst>
        </pc:spChg>
        <pc:spChg chg="add mod">
          <ac:chgData name="Yang, Kecheng" userId="d9f67b59-526c-4adf-9986-8493d993b0d6" providerId="ADAL" clId="{9B7F2F29-25F5-4312-88BF-E2C86B99C8DA}" dt="2021-09-28T01:12:24.027" v="3364" actId="164"/>
          <ac:spMkLst>
            <pc:docMk/>
            <pc:sldMk cId="78094356" sldId="264"/>
            <ac:spMk id="16" creationId="{237B46F2-89BF-4DE4-BA60-F53CE842F8DE}"/>
          </ac:spMkLst>
        </pc:spChg>
        <pc:spChg chg="add mod">
          <ac:chgData name="Yang, Kecheng" userId="d9f67b59-526c-4adf-9986-8493d993b0d6" providerId="ADAL" clId="{9B7F2F29-25F5-4312-88BF-E2C86B99C8DA}" dt="2021-09-28T01:12:24.027" v="3364" actId="164"/>
          <ac:spMkLst>
            <pc:docMk/>
            <pc:sldMk cId="78094356" sldId="264"/>
            <ac:spMk id="21" creationId="{F6A1B8BA-3809-47AE-B1B5-FF042322019B}"/>
          </ac:spMkLst>
        </pc:spChg>
        <pc:spChg chg="add mod ord">
          <ac:chgData name="Yang, Kecheng" userId="d9f67b59-526c-4adf-9986-8493d993b0d6" providerId="ADAL" clId="{9B7F2F29-25F5-4312-88BF-E2C86B99C8DA}" dt="2021-09-28T01:13:01.475" v="3370" actId="14100"/>
          <ac:spMkLst>
            <pc:docMk/>
            <pc:sldMk cId="78094356" sldId="264"/>
            <ac:spMk id="23" creationId="{CDD7F867-912B-4B14-908A-68303C154495}"/>
          </ac:spMkLst>
        </pc:spChg>
        <pc:spChg chg="add mod ord">
          <ac:chgData name="Yang, Kecheng" userId="d9f67b59-526c-4adf-9986-8493d993b0d6" providerId="ADAL" clId="{9B7F2F29-25F5-4312-88BF-E2C86B99C8DA}" dt="2021-09-28T01:13:32.053" v="3377" actId="14100"/>
          <ac:spMkLst>
            <pc:docMk/>
            <pc:sldMk cId="78094356" sldId="264"/>
            <ac:spMk id="24" creationId="{4BE45FF3-B63B-4FA9-B0FE-1E5E22BE1990}"/>
          </ac:spMkLst>
        </pc:spChg>
        <pc:spChg chg="add mod">
          <ac:chgData name="Yang, Kecheng" userId="d9f67b59-526c-4adf-9986-8493d993b0d6" providerId="ADAL" clId="{9B7F2F29-25F5-4312-88BF-E2C86B99C8DA}" dt="2021-09-28T01:14:20.398" v="3384" actId="14100"/>
          <ac:spMkLst>
            <pc:docMk/>
            <pc:sldMk cId="78094356" sldId="264"/>
            <ac:spMk id="25" creationId="{18D06195-34FF-4529-9E2E-60A9D0B57E9A}"/>
          </ac:spMkLst>
        </pc:spChg>
        <pc:spChg chg="add mod">
          <ac:chgData name="Yang, Kecheng" userId="d9f67b59-526c-4adf-9986-8493d993b0d6" providerId="ADAL" clId="{9B7F2F29-25F5-4312-88BF-E2C86B99C8DA}" dt="2021-09-28T01:32:07.771" v="3990" actId="1076"/>
          <ac:spMkLst>
            <pc:docMk/>
            <pc:sldMk cId="78094356" sldId="264"/>
            <ac:spMk id="26" creationId="{2789465F-DF04-4AE0-B6AC-E465397EA067}"/>
          </ac:spMkLst>
        </pc:spChg>
        <pc:spChg chg="add mod">
          <ac:chgData name="Yang, Kecheng" userId="d9f67b59-526c-4adf-9986-8493d993b0d6" providerId="ADAL" clId="{9B7F2F29-25F5-4312-88BF-E2C86B99C8DA}" dt="2021-09-28T02:10:51.103" v="4401" actId="14100"/>
          <ac:spMkLst>
            <pc:docMk/>
            <pc:sldMk cId="78094356" sldId="264"/>
            <ac:spMk id="27" creationId="{69291663-0ECB-4A79-918B-D77C5F4CD607}"/>
          </ac:spMkLst>
        </pc:spChg>
        <pc:grpChg chg="add del mod">
          <ac:chgData name="Yang, Kecheng" userId="d9f67b59-526c-4adf-9986-8493d993b0d6" providerId="ADAL" clId="{9B7F2F29-25F5-4312-88BF-E2C86B99C8DA}" dt="2021-09-28T01:05:20.605" v="3131" actId="478"/>
          <ac:grpSpMkLst>
            <pc:docMk/>
            <pc:sldMk cId="78094356" sldId="264"/>
            <ac:grpSpMk id="10" creationId="{E23385DC-6CD1-40CC-97EC-FDCA3143C944}"/>
          </ac:grpSpMkLst>
        </pc:grpChg>
        <pc:grpChg chg="add mod">
          <ac:chgData name="Yang, Kecheng" userId="d9f67b59-526c-4adf-9986-8493d993b0d6" providerId="ADAL" clId="{9B7F2F29-25F5-4312-88BF-E2C86B99C8DA}" dt="2021-09-28T01:12:24.027" v="3364" actId="164"/>
          <ac:grpSpMkLst>
            <pc:docMk/>
            <pc:sldMk cId="78094356" sldId="264"/>
            <ac:grpSpMk id="14" creationId="{D650D422-C1B0-4FAE-87E2-882369B87D27}"/>
          </ac:grpSpMkLst>
        </pc:grpChg>
        <pc:grpChg chg="add mod">
          <ac:chgData name="Yang, Kecheng" userId="d9f67b59-526c-4adf-9986-8493d993b0d6" providerId="ADAL" clId="{9B7F2F29-25F5-4312-88BF-E2C86B99C8DA}" dt="2021-09-28T01:13:07.004" v="3371" actId="1076"/>
          <ac:grpSpMkLst>
            <pc:docMk/>
            <pc:sldMk cId="78094356" sldId="264"/>
            <ac:grpSpMk id="22" creationId="{37CCFFDC-9FC4-400F-A5AE-19F5907B2B83}"/>
          </ac:grpSpMkLst>
        </pc:grpChg>
        <pc:cxnChg chg="add mod">
          <ac:chgData name="Yang, Kecheng" userId="d9f67b59-526c-4adf-9986-8493d993b0d6" providerId="ADAL" clId="{9B7F2F29-25F5-4312-88BF-E2C86B99C8DA}" dt="2021-09-28T01:12:24.027" v="3364" actId="164"/>
          <ac:cxnSpMkLst>
            <pc:docMk/>
            <pc:sldMk cId="78094356" sldId="264"/>
            <ac:cxnSpMk id="18" creationId="{B18D6E1F-2488-4907-ACA3-DBCD65D495F0}"/>
          </ac:cxnSpMkLst>
        </pc:cxnChg>
        <pc:cxnChg chg="add mod">
          <ac:chgData name="Yang, Kecheng" userId="d9f67b59-526c-4adf-9986-8493d993b0d6" providerId="ADAL" clId="{9B7F2F29-25F5-4312-88BF-E2C86B99C8DA}" dt="2021-09-28T01:12:24.027" v="3364" actId="164"/>
          <ac:cxnSpMkLst>
            <pc:docMk/>
            <pc:sldMk cId="78094356" sldId="264"/>
            <ac:cxnSpMk id="20" creationId="{2F5F23F6-EADA-466F-BDDB-E9F82C23A020}"/>
          </ac:cxnSpMkLst>
        </pc:cxnChg>
        <pc:cxnChg chg="add mod">
          <ac:chgData name="Yang, Kecheng" userId="d9f67b59-526c-4adf-9986-8493d993b0d6" providerId="ADAL" clId="{9B7F2F29-25F5-4312-88BF-E2C86B99C8DA}" dt="2021-09-28T01:21:31.609" v="3762" actId="14100"/>
          <ac:cxnSpMkLst>
            <pc:docMk/>
            <pc:sldMk cId="78094356" sldId="264"/>
            <ac:cxnSpMk id="29" creationId="{DE414E01-1646-4D04-A3F3-0692EF4069B1}"/>
          </ac:cxnSpMkLst>
        </pc:cxnChg>
        <pc:cxnChg chg="add mod">
          <ac:chgData name="Yang, Kecheng" userId="d9f67b59-526c-4adf-9986-8493d993b0d6" providerId="ADAL" clId="{9B7F2F29-25F5-4312-88BF-E2C86B99C8DA}" dt="2021-09-28T01:32:12.942" v="3991" actId="14100"/>
          <ac:cxnSpMkLst>
            <pc:docMk/>
            <pc:sldMk cId="78094356" sldId="264"/>
            <ac:cxnSpMk id="36" creationId="{4C6D3251-A909-44CE-87DB-05BA4BC170C6}"/>
          </ac:cxnSpMkLst>
        </pc:cxnChg>
      </pc:sldChg>
      <pc:sldChg chg="addSp modSp new mod modAnim">
        <pc:chgData name="Yang, Kecheng" userId="d9f67b59-526c-4adf-9986-8493d993b0d6" providerId="ADAL" clId="{9B7F2F29-25F5-4312-88BF-E2C86B99C8DA}" dt="2021-09-28T02:17:18.788" v="4663"/>
        <pc:sldMkLst>
          <pc:docMk/>
          <pc:sldMk cId="247856052" sldId="265"/>
        </pc:sldMkLst>
        <pc:spChg chg="mod">
          <ac:chgData name="Yang, Kecheng" userId="d9f67b59-526c-4adf-9986-8493d993b0d6" providerId="ADAL" clId="{9B7F2F29-25F5-4312-88BF-E2C86B99C8DA}" dt="2021-09-28T01:23:07.079" v="3768"/>
          <ac:spMkLst>
            <pc:docMk/>
            <pc:sldMk cId="247856052" sldId="265"/>
            <ac:spMk id="2" creationId="{A447FC46-BD00-4A11-B054-A5630C4ECB78}"/>
          </ac:spMkLst>
        </pc:spChg>
        <pc:spChg chg="add mod">
          <ac:chgData name="Yang, Kecheng" userId="d9f67b59-526c-4adf-9986-8493d993b0d6" providerId="ADAL" clId="{9B7F2F29-25F5-4312-88BF-E2C86B99C8DA}" dt="2021-09-28T02:08:39.690" v="4376" actId="1076"/>
          <ac:spMkLst>
            <pc:docMk/>
            <pc:sldMk cId="247856052" sldId="265"/>
            <ac:spMk id="3" creationId="{653C0CA3-EB5F-46EB-A5A2-2BB5E9EED955}"/>
          </ac:spMkLst>
        </pc:spChg>
        <pc:spChg chg="add mod">
          <ac:chgData name="Yang, Kecheng" userId="d9f67b59-526c-4adf-9986-8493d993b0d6" providerId="ADAL" clId="{9B7F2F29-25F5-4312-88BF-E2C86B99C8DA}" dt="2021-09-28T02:08:29.987" v="4374" actId="1076"/>
          <ac:spMkLst>
            <pc:docMk/>
            <pc:sldMk cId="247856052" sldId="265"/>
            <ac:spMk id="4" creationId="{02B93AD8-5200-43D5-9026-DAAF34564BB0}"/>
          </ac:spMkLst>
        </pc:spChg>
        <pc:spChg chg="add mod">
          <ac:chgData name="Yang, Kecheng" userId="d9f67b59-526c-4adf-9986-8493d993b0d6" providerId="ADAL" clId="{9B7F2F29-25F5-4312-88BF-E2C86B99C8DA}" dt="2021-09-28T02:08:33.239" v="4375" actId="1076"/>
          <ac:spMkLst>
            <pc:docMk/>
            <pc:sldMk cId="247856052" sldId="265"/>
            <ac:spMk id="5" creationId="{02EA2158-7728-461E-98AA-E7A48A2D94B1}"/>
          </ac:spMkLst>
        </pc:spChg>
        <pc:spChg chg="add mod ord">
          <ac:chgData name="Yang, Kecheng" userId="d9f67b59-526c-4adf-9986-8493d993b0d6" providerId="ADAL" clId="{9B7F2F29-25F5-4312-88BF-E2C86B99C8DA}" dt="2021-09-28T02:09:06.073" v="4382" actId="14100"/>
          <ac:spMkLst>
            <pc:docMk/>
            <pc:sldMk cId="247856052" sldId="265"/>
            <ac:spMk id="6" creationId="{5CD98C21-1778-4035-BA5F-59956118ACD5}"/>
          </ac:spMkLst>
        </pc:spChg>
        <pc:spChg chg="add mod ord">
          <ac:chgData name="Yang, Kecheng" userId="d9f67b59-526c-4adf-9986-8493d993b0d6" providerId="ADAL" clId="{9B7F2F29-25F5-4312-88BF-E2C86B99C8DA}" dt="2021-09-28T02:09:21.749" v="4388" actId="14100"/>
          <ac:spMkLst>
            <pc:docMk/>
            <pc:sldMk cId="247856052" sldId="265"/>
            <ac:spMk id="7" creationId="{C35C2AC7-343D-450D-B01A-C68955DE9FAF}"/>
          </ac:spMkLst>
        </pc:spChg>
        <pc:spChg chg="add mod ord">
          <ac:chgData name="Yang, Kecheng" userId="d9f67b59-526c-4adf-9986-8493d993b0d6" providerId="ADAL" clId="{9B7F2F29-25F5-4312-88BF-E2C86B99C8DA}" dt="2021-09-28T02:09:40.810" v="4394" actId="14100"/>
          <ac:spMkLst>
            <pc:docMk/>
            <pc:sldMk cId="247856052" sldId="265"/>
            <ac:spMk id="8" creationId="{F2C04C7D-195A-49EE-9CFA-893471AD218A}"/>
          </ac:spMkLst>
        </pc:spChg>
        <pc:spChg chg="add mod">
          <ac:chgData name="Yang, Kecheng" userId="d9f67b59-526c-4adf-9986-8493d993b0d6" providerId="ADAL" clId="{9B7F2F29-25F5-4312-88BF-E2C86B99C8DA}" dt="2021-09-28T02:12:49.961" v="4584" actId="113"/>
          <ac:spMkLst>
            <pc:docMk/>
            <pc:sldMk cId="247856052" sldId="265"/>
            <ac:spMk id="9" creationId="{05A8C2FF-BA12-4C98-BCDE-3C6BEE2F2786}"/>
          </ac:spMkLst>
        </pc:spChg>
        <pc:spChg chg="add mod">
          <ac:chgData name="Yang, Kecheng" userId="d9f67b59-526c-4adf-9986-8493d993b0d6" providerId="ADAL" clId="{9B7F2F29-25F5-4312-88BF-E2C86B99C8DA}" dt="2021-09-28T02:16:16.925" v="4651" actId="1076"/>
          <ac:spMkLst>
            <pc:docMk/>
            <pc:sldMk cId="247856052" sldId="265"/>
            <ac:spMk id="45" creationId="{0994F94F-E877-4FC4-9E4F-323D44DDA7F4}"/>
          </ac:spMkLst>
        </pc:spChg>
        <pc:cxnChg chg="add mod">
          <ac:chgData name="Yang, Kecheng" userId="d9f67b59-526c-4adf-9986-8493d993b0d6" providerId="ADAL" clId="{9B7F2F29-25F5-4312-88BF-E2C86B99C8DA}" dt="2021-09-28T02:13:43.317" v="4595" actId="14100"/>
          <ac:cxnSpMkLst>
            <pc:docMk/>
            <pc:sldMk cId="247856052" sldId="265"/>
            <ac:cxnSpMk id="10" creationId="{E0859177-D4B9-4207-AC49-4890CDC59A0C}"/>
          </ac:cxnSpMkLst>
        </pc:cxnChg>
        <pc:cxnChg chg="add mod">
          <ac:chgData name="Yang, Kecheng" userId="d9f67b59-526c-4adf-9986-8493d993b0d6" providerId="ADAL" clId="{9B7F2F29-25F5-4312-88BF-E2C86B99C8DA}" dt="2021-09-28T02:15:46.702" v="4623" actId="14100"/>
          <ac:cxnSpMkLst>
            <pc:docMk/>
            <pc:sldMk cId="247856052" sldId="265"/>
            <ac:cxnSpMk id="20" creationId="{D1E22E40-58BF-4049-86F9-0AF206678A6A}"/>
          </ac:cxnSpMkLst>
        </pc:cxnChg>
        <pc:cxnChg chg="add mod">
          <ac:chgData name="Yang, Kecheng" userId="d9f67b59-526c-4adf-9986-8493d993b0d6" providerId="ADAL" clId="{9B7F2F29-25F5-4312-88BF-E2C86B99C8DA}" dt="2021-09-28T02:17:03.533" v="4660" actId="14100"/>
          <ac:cxnSpMkLst>
            <pc:docMk/>
            <pc:sldMk cId="247856052" sldId="265"/>
            <ac:cxnSpMk id="46" creationId="{C07DCB8E-07B7-467C-9A8E-953CABC56995}"/>
          </ac:cxnSpMkLst>
        </pc:cxnChg>
      </pc:sldChg>
      <pc:sldChg chg="addSp modSp new mod modAnim">
        <pc:chgData name="Yang, Kecheng" userId="d9f67b59-526c-4adf-9986-8493d993b0d6" providerId="ADAL" clId="{9B7F2F29-25F5-4312-88BF-E2C86B99C8DA}" dt="2021-09-28T03:07:31.455" v="5110"/>
        <pc:sldMkLst>
          <pc:docMk/>
          <pc:sldMk cId="3307217155" sldId="266"/>
        </pc:sldMkLst>
        <pc:spChg chg="mod">
          <ac:chgData name="Yang, Kecheng" userId="d9f67b59-526c-4adf-9986-8493d993b0d6" providerId="ADAL" clId="{9B7F2F29-25F5-4312-88BF-E2C86B99C8DA}" dt="2021-09-28T02:45:00.584" v="4675" actId="20577"/>
          <ac:spMkLst>
            <pc:docMk/>
            <pc:sldMk cId="3307217155" sldId="266"/>
            <ac:spMk id="2" creationId="{EA4F6671-6353-4C2C-845E-E84A1AAA35AC}"/>
          </ac:spMkLst>
        </pc:spChg>
        <pc:spChg chg="mod">
          <ac:chgData name="Yang, Kecheng" userId="d9f67b59-526c-4adf-9986-8493d993b0d6" providerId="ADAL" clId="{9B7F2F29-25F5-4312-88BF-E2C86B99C8DA}" dt="2021-09-28T02:45:16.774" v="4676"/>
          <ac:spMkLst>
            <pc:docMk/>
            <pc:sldMk cId="3307217155" sldId="266"/>
            <ac:spMk id="12" creationId="{59F7A63E-381E-4355-848E-2DF8244375DE}"/>
          </ac:spMkLst>
        </pc:spChg>
        <pc:spChg chg="mod">
          <ac:chgData name="Yang, Kecheng" userId="d9f67b59-526c-4adf-9986-8493d993b0d6" providerId="ADAL" clId="{9B7F2F29-25F5-4312-88BF-E2C86B99C8DA}" dt="2021-09-28T02:45:16.774" v="4676"/>
          <ac:spMkLst>
            <pc:docMk/>
            <pc:sldMk cId="3307217155" sldId="266"/>
            <ac:spMk id="13" creationId="{ACA97B9B-D6C1-467E-BD8E-2D3497A19423}"/>
          </ac:spMkLst>
        </pc:spChg>
        <pc:spChg chg="mod">
          <ac:chgData name="Yang, Kecheng" userId="d9f67b59-526c-4adf-9986-8493d993b0d6" providerId="ADAL" clId="{9B7F2F29-25F5-4312-88BF-E2C86B99C8DA}" dt="2021-09-28T02:45:16.774" v="4676"/>
          <ac:spMkLst>
            <pc:docMk/>
            <pc:sldMk cId="3307217155" sldId="266"/>
            <ac:spMk id="14" creationId="{5246DCC0-B30E-4CED-924C-E7C8CF72155B}"/>
          </ac:spMkLst>
        </pc:spChg>
        <pc:spChg chg="mod">
          <ac:chgData name="Yang, Kecheng" userId="d9f67b59-526c-4adf-9986-8493d993b0d6" providerId="ADAL" clId="{9B7F2F29-25F5-4312-88BF-E2C86B99C8DA}" dt="2021-09-28T02:45:16.774" v="4676"/>
          <ac:spMkLst>
            <pc:docMk/>
            <pc:sldMk cId="3307217155" sldId="266"/>
            <ac:spMk id="15" creationId="{F67E09BB-C24B-4765-AA50-E83902E603A0}"/>
          </ac:spMkLst>
        </pc:spChg>
        <pc:spChg chg="mod">
          <ac:chgData name="Yang, Kecheng" userId="d9f67b59-526c-4adf-9986-8493d993b0d6" providerId="ADAL" clId="{9B7F2F29-25F5-4312-88BF-E2C86B99C8DA}" dt="2021-09-28T02:45:16.774" v="4676"/>
          <ac:spMkLst>
            <pc:docMk/>
            <pc:sldMk cId="3307217155" sldId="266"/>
            <ac:spMk id="16" creationId="{4CB601DC-45CE-4E02-9A82-661C7854EFDA}"/>
          </ac:spMkLst>
        </pc:spChg>
        <pc:spChg chg="mod">
          <ac:chgData name="Yang, Kecheng" userId="d9f67b59-526c-4adf-9986-8493d993b0d6" providerId="ADAL" clId="{9B7F2F29-25F5-4312-88BF-E2C86B99C8DA}" dt="2021-09-28T02:45:16.774" v="4676"/>
          <ac:spMkLst>
            <pc:docMk/>
            <pc:sldMk cId="3307217155" sldId="266"/>
            <ac:spMk id="17" creationId="{C4C8D67A-448E-4A8F-81B3-D18FFD01210A}"/>
          </ac:spMkLst>
        </pc:spChg>
        <pc:spChg chg="mod">
          <ac:chgData name="Yang, Kecheng" userId="d9f67b59-526c-4adf-9986-8493d993b0d6" providerId="ADAL" clId="{9B7F2F29-25F5-4312-88BF-E2C86B99C8DA}" dt="2021-09-28T02:45:16.774" v="4676"/>
          <ac:spMkLst>
            <pc:docMk/>
            <pc:sldMk cId="3307217155" sldId="266"/>
            <ac:spMk id="18" creationId="{2BF62D5A-CF3B-4B3D-837A-8E52A3BCCE41}"/>
          </ac:spMkLst>
        </pc:spChg>
        <pc:spChg chg="mod">
          <ac:chgData name="Yang, Kecheng" userId="d9f67b59-526c-4adf-9986-8493d993b0d6" providerId="ADAL" clId="{9B7F2F29-25F5-4312-88BF-E2C86B99C8DA}" dt="2021-09-28T02:45:16.774" v="4676"/>
          <ac:spMkLst>
            <pc:docMk/>
            <pc:sldMk cId="3307217155" sldId="266"/>
            <ac:spMk id="19" creationId="{2406323B-1FA9-4762-8AE8-3783F8CC0DB4}"/>
          </ac:spMkLst>
        </pc:spChg>
        <pc:spChg chg="mod">
          <ac:chgData name="Yang, Kecheng" userId="d9f67b59-526c-4adf-9986-8493d993b0d6" providerId="ADAL" clId="{9B7F2F29-25F5-4312-88BF-E2C86B99C8DA}" dt="2021-09-28T02:45:16.774" v="4676"/>
          <ac:spMkLst>
            <pc:docMk/>
            <pc:sldMk cId="3307217155" sldId="266"/>
            <ac:spMk id="20" creationId="{87E5872C-06F4-4D72-BAF1-07AF827A92BE}"/>
          </ac:spMkLst>
        </pc:spChg>
        <pc:spChg chg="mod">
          <ac:chgData name="Yang, Kecheng" userId="d9f67b59-526c-4adf-9986-8493d993b0d6" providerId="ADAL" clId="{9B7F2F29-25F5-4312-88BF-E2C86B99C8DA}" dt="2021-09-28T02:45:16.774" v="4676"/>
          <ac:spMkLst>
            <pc:docMk/>
            <pc:sldMk cId="3307217155" sldId="266"/>
            <ac:spMk id="21" creationId="{14BBB0AE-94E6-4205-ADC2-155200FDF181}"/>
          </ac:spMkLst>
        </pc:spChg>
        <pc:spChg chg="mod">
          <ac:chgData name="Yang, Kecheng" userId="d9f67b59-526c-4adf-9986-8493d993b0d6" providerId="ADAL" clId="{9B7F2F29-25F5-4312-88BF-E2C86B99C8DA}" dt="2021-09-28T02:45:16.774" v="4676"/>
          <ac:spMkLst>
            <pc:docMk/>
            <pc:sldMk cId="3307217155" sldId="266"/>
            <ac:spMk id="22" creationId="{3879A19C-FD64-4D96-BE54-5680A3428AA3}"/>
          </ac:spMkLst>
        </pc:spChg>
        <pc:spChg chg="mod">
          <ac:chgData name="Yang, Kecheng" userId="d9f67b59-526c-4adf-9986-8493d993b0d6" providerId="ADAL" clId="{9B7F2F29-25F5-4312-88BF-E2C86B99C8DA}" dt="2021-09-28T02:45:16.774" v="4676"/>
          <ac:spMkLst>
            <pc:docMk/>
            <pc:sldMk cId="3307217155" sldId="266"/>
            <ac:spMk id="23" creationId="{A8C7D404-B456-4BAD-9D0E-15D6C0DC37DB}"/>
          </ac:spMkLst>
        </pc:spChg>
        <pc:spChg chg="mod">
          <ac:chgData name="Yang, Kecheng" userId="d9f67b59-526c-4adf-9986-8493d993b0d6" providerId="ADAL" clId="{9B7F2F29-25F5-4312-88BF-E2C86B99C8DA}" dt="2021-09-28T02:45:16.774" v="4676"/>
          <ac:spMkLst>
            <pc:docMk/>
            <pc:sldMk cId="3307217155" sldId="266"/>
            <ac:spMk id="24" creationId="{8D8B207B-381A-485E-AFCB-E5DFA060AB67}"/>
          </ac:spMkLst>
        </pc:spChg>
        <pc:spChg chg="mod">
          <ac:chgData name="Yang, Kecheng" userId="d9f67b59-526c-4adf-9986-8493d993b0d6" providerId="ADAL" clId="{9B7F2F29-25F5-4312-88BF-E2C86B99C8DA}" dt="2021-09-28T02:45:16.774" v="4676"/>
          <ac:spMkLst>
            <pc:docMk/>
            <pc:sldMk cId="3307217155" sldId="266"/>
            <ac:spMk id="25" creationId="{AB83DB18-10D9-4C99-9491-FEB2F5A1A35C}"/>
          </ac:spMkLst>
        </pc:spChg>
        <pc:spChg chg="mod">
          <ac:chgData name="Yang, Kecheng" userId="d9f67b59-526c-4adf-9986-8493d993b0d6" providerId="ADAL" clId="{9B7F2F29-25F5-4312-88BF-E2C86B99C8DA}" dt="2021-09-28T02:45:16.774" v="4676"/>
          <ac:spMkLst>
            <pc:docMk/>
            <pc:sldMk cId="3307217155" sldId="266"/>
            <ac:spMk id="26" creationId="{431C236C-7AB7-47C5-8263-8811BB2CA910}"/>
          </ac:spMkLst>
        </pc:spChg>
        <pc:spChg chg="mod">
          <ac:chgData name="Yang, Kecheng" userId="d9f67b59-526c-4adf-9986-8493d993b0d6" providerId="ADAL" clId="{9B7F2F29-25F5-4312-88BF-E2C86B99C8DA}" dt="2021-09-28T02:45:16.774" v="4676"/>
          <ac:spMkLst>
            <pc:docMk/>
            <pc:sldMk cId="3307217155" sldId="266"/>
            <ac:spMk id="27" creationId="{FA2EDAD1-AC05-4A93-A847-8193AF4EB7C3}"/>
          </ac:spMkLst>
        </pc:spChg>
        <pc:spChg chg="mod">
          <ac:chgData name="Yang, Kecheng" userId="d9f67b59-526c-4adf-9986-8493d993b0d6" providerId="ADAL" clId="{9B7F2F29-25F5-4312-88BF-E2C86B99C8DA}" dt="2021-09-28T02:45:16.774" v="4676"/>
          <ac:spMkLst>
            <pc:docMk/>
            <pc:sldMk cId="3307217155" sldId="266"/>
            <ac:spMk id="28" creationId="{40C05486-93FB-4D11-9B99-DBC8D0F4A34B}"/>
          </ac:spMkLst>
        </pc:spChg>
        <pc:spChg chg="mod">
          <ac:chgData name="Yang, Kecheng" userId="d9f67b59-526c-4adf-9986-8493d993b0d6" providerId="ADAL" clId="{9B7F2F29-25F5-4312-88BF-E2C86B99C8DA}" dt="2021-09-28T02:45:16.774" v="4676"/>
          <ac:spMkLst>
            <pc:docMk/>
            <pc:sldMk cId="3307217155" sldId="266"/>
            <ac:spMk id="29" creationId="{54643982-9DFE-4E4F-A2D7-77D72AD10227}"/>
          </ac:spMkLst>
        </pc:spChg>
        <pc:spChg chg="mod">
          <ac:chgData name="Yang, Kecheng" userId="d9f67b59-526c-4adf-9986-8493d993b0d6" providerId="ADAL" clId="{9B7F2F29-25F5-4312-88BF-E2C86B99C8DA}" dt="2021-09-28T02:45:16.774" v="4676"/>
          <ac:spMkLst>
            <pc:docMk/>
            <pc:sldMk cId="3307217155" sldId="266"/>
            <ac:spMk id="30" creationId="{F77A92FD-DF5E-4737-8F4A-9C54407A96B4}"/>
          </ac:spMkLst>
        </pc:spChg>
        <pc:spChg chg="mod">
          <ac:chgData name="Yang, Kecheng" userId="d9f67b59-526c-4adf-9986-8493d993b0d6" providerId="ADAL" clId="{9B7F2F29-25F5-4312-88BF-E2C86B99C8DA}" dt="2021-09-28T02:45:16.774" v="4676"/>
          <ac:spMkLst>
            <pc:docMk/>
            <pc:sldMk cId="3307217155" sldId="266"/>
            <ac:spMk id="31" creationId="{9F71A46D-06AA-4A66-B98E-0ACD06C375C9}"/>
          </ac:spMkLst>
        </pc:spChg>
        <pc:spChg chg="mod">
          <ac:chgData name="Yang, Kecheng" userId="d9f67b59-526c-4adf-9986-8493d993b0d6" providerId="ADAL" clId="{9B7F2F29-25F5-4312-88BF-E2C86B99C8DA}" dt="2021-09-28T02:45:39.895" v="4677"/>
          <ac:spMkLst>
            <pc:docMk/>
            <pc:sldMk cId="3307217155" sldId="266"/>
            <ac:spMk id="34" creationId="{D27611F4-4217-46D1-9B26-F0E030FEAF4E}"/>
          </ac:spMkLst>
        </pc:spChg>
        <pc:spChg chg="mod">
          <ac:chgData name="Yang, Kecheng" userId="d9f67b59-526c-4adf-9986-8493d993b0d6" providerId="ADAL" clId="{9B7F2F29-25F5-4312-88BF-E2C86B99C8DA}" dt="2021-09-28T02:50:58.339" v="4755" actId="20577"/>
          <ac:spMkLst>
            <pc:docMk/>
            <pc:sldMk cId="3307217155" sldId="266"/>
            <ac:spMk id="35" creationId="{C98B5AEA-CD61-4E70-B763-979A850CE0B1}"/>
          </ac:spMkLst>
        </pc:spChg>
        <pc:spChg chg="mod">
          <ac:chgData name="Yang, Kecheng" userId="d9f67b59-526c-4adf-9986-8493d993b0d6" providerId="ADAL" clId="{9B7F2F29-25F5-4312-88BF-E2C86B99C8DA}" dt="2021-09-28T02:45:39.895" v="4677"/>
          <ac:spMkLst>
            <pc:docMk/>
            <pc:sldMk cId="3307217155" sldId="266"/>
            <ac:spMk id="38" creationId="{42EBA821-D474-496B-8ADE-D25BBE42ECF8}"/>
          </ac:spMkLst>
        </pc:spChg>
        <pc:spChg chg="mod">
          <ac:chgData name="Yang, Kecheng" userId="d9f67b59-526c-4adf-9986-8493d993b0d6" providerId="ADAL" clId="{9B7F2F29-25F5-4312-88BF-E2C86B99C8DA}" dt="2021-09-28T02:45:39.895" v="4677"/>
          <ac:spMkLst>
            <pc:docMk/>
            <pc:sldMk cId="3307217155" sldId="266"/>
            <ac:spMk id="39" creationId="{F536A50D-E6BA-4EFF-8BF3-C0AD3CFDFA68}"/>
          </ac:spMkLst>
        </pc:spChg>
        <pc:spChg chg="mod">
          <ac:chgData name="Yang, Kecheng" userId="d9f67b59-526c-4adf-9986-8493d993b0d6" providerId="ADAL" clId="{9B7F2F29-25F5-4312-88BF-E2C86B99C8DA}" dt="2021-09-28T02:45:39.895" v="4677"/>
          <ac:spMkLst>
            <pc:docMk/>
            <pc:sldMk cId="3307217155" sldId="266"/>
            <ac:spMk id="40" creationId="{564AA95C-6D11-437C-BDEC-E7E127AB41A8}"/>
          </ac:spMkLst>
        </pc:spChg>
        <pc:spChg chg="mod">
          <ac:chgData name="Yang, Kecheng" userId="d9f67b59-526c-4adf-9986-8493d993b0d6" providerId="ADAL" clId="{9B7F2F29-25F5-4312-88BF-E2C86B99C8DA}" dt="2021-09-28T02:45:39.895" v="4677"/>
          <ac:spMkLst>
            <pc:docMk/>
            <pc:sldMk cId="3307217155" sldId="266"/>
            <ac:spMk id="41" creationId="{FB10C31D-96BB-4CFA-98E2-B4D9CDF733C3}"/>
          </ac:spMkLst>
        </pc:spChg>
        <pc:spChg chg="add mod">
          <ac:chgData name="Yang, Kecheng" userId="d9f67b59-526c-4adf-9986-8493d993b0d6" providerId="ADAL" clId="{9B7F2F29-25F5-4312-88BF-E2C86B99C8DA}" dt="2021-09-28T02:55:31.404" v="4895" actId="20577"/>
          <ac:spMkLst>
            <pc:docMk/>
            <pc:sldMk cId="3307217155" sldId="266"/>
            <ac:spMk id="42" creationId="{C5E5FE2C-18D2-43D8-86A7-EC8A0A375F5F}"/>
          </ac:spMkLst>
        </pc:spChg>
        <pc:spChg chg="add mod">
          <ac:chgData name="Yang, Kecheng" userId="d9f67b59-526c-4adf-9986-8493d993b0d6" providerId="ADAL" clId="{9B7F2F29-25F5-4312-88BF-E2C86B99C8DA}" dt="2021-09-28T02:49:53.626" v="4750" actId="164"/>
          <ac:spMkLst>
            <pc:docMk/>
            <pc:sldMk cId="3307217155" sldId="266"/>
            <ac:spMk id="43" creationId="{99DDBA34-C73D-4C5B-B60E-15273AD66B45}"/>
          </ac:spMkLst>
        </pc:spChg>
        <pc:spChg chg="add mod">
          <ac:chgData name="Yang, Kecheng" userId="d9f67b59-526c-4adf-9986-8493d993b0d6" providerId="ADAL" clId="{9B7F2F29-25F5-4312-88BF-E2C86B99C8DA}" dt="2021-09-28T02:49:53.626" v="4750" actId="164"/>
          <ac:spMkLst>
            <pc:docMk/>
            <pc:sldMk cId="3307217155" sldId="266"/>
            <ac:spMk id="44" creationId="{C61FCD5C-45E6-4459-BE74-5951C8EE263F}"/>
          </ac:spMkLst>
        </pc:spChg>
        <pc:spChg chg="add mod">
          <ac:chgData name="Yang, Kecheng" userId="d9f67b59-526c-4adf-9986-8493d993b0d6" providerId="ADAL" clId="{9B7F2F29-25F5-4312-88BF-E2C86B99C8DA}" dt="2021-09-28T02:49:53.626" v="4750" actId="164"/>
          <ac:spMkLst>
            <pc:docMk/>
            <pc:sldMk cId="3307217155" sldId="266"/>
            <ac:spMk id="45" creationId="{AB395C0F-BD37-484A-9605-C2EFCFFA8EE4}"/>
          </ac:spMkLst>
        </pc:spChg>
        <pc:spChg chg="add mod">
          <ac:chgData name="Yang, Kecheng" userId="d9f67b59-526c-4adf-9986-8493d993b0d6" providerId="ADAL" clId="{9B7F2F29-25F5-4312-88BF-E2C86B99C8DA}" dt="2021-09-28T02:51:14.632" v="4759" actId="20577"/>
          <ac:spMkLst>
            <pc:docMk/>
            <pc:sldMk cId="3307217155" sldId="266"/>
            <ac:spMk id="46" creationId="{6E38CEFB-E945-43CF-ABD6-FD3035C6F86D}"/>
          </ac:spMkLst>
        </pc:spChg>
        <pc:spChg chg="add mod">
          <ac:chgData name="Yang, Kecheng" userId="d9f67b59-526c-4adf-9986-8493d993b0d6" providerId="ADAL" clId="{9B7F2F29-25F5-4312-88BF-E2C86B99C8DA}" dt="2021-09-28T02:51:11.538" v="4756" actId="20577"/>
          <ac:spMkLst>
            <pc:docMk/>
            <pc:sldMk cId="3307217155" sldId="266"/>
            <ac:spMk id="47" creationId="{B844C2D0-FE01-4A1B-9DC1-711E5C48D418}"/>
          </ac:spMkLst>
        </pc:spChg>
        <pc:spChg chg="mod">
          <ac:chgData name="Yang, Kecheng" userId="d9f67b59-526c-4adf-9986-8493d993b0d6" providerId="ADAL" clId="{9B7F2F29-25F5-4312-88BF-E2C86B99C8DA}" dt="2021-09-28T02:49:44.332" v="4748"/>
          <ac:spMkLst>
            <pc:docMk/>
            <pc:sldMk cId="3307217155" sldId="266"/>
            <ac:spMk id="51" creationId="{15C45818-CF27-4F15-81A3-5F7F32CC7DE0}"/>
          </ac:spMkLst>
        </pc:spChg>
        <pc:spChg chg="mod">
          <ac:chgData name="Yang, Kecheng" userId="d9f67b59-526c-4adf-9986-8493d993b0d6" providerId="ADAL" clId="{9B7F2F29-25F5-4312-88BF-E2C86B99C8DA}" dt="2021-09-28T02:49:44.332" v="4748"/>
          <ac:spMkLst>
            <pc:docMk/>
            <pc:sldMk cId="3307217155" sldId="266"/>
            <ac:spMk id="52" creationId="{6B1DBD36-99D4-4F41-8CE9-EBB0CB1B0105}"/>
          </ac:spMkLst>
        </pc:spChg>
        <pc:spChg chg="mod">
          <ac:chgData name="Yang, Kecheng" userId="d9f67b59-526c-4adf-9986-8493d993b0d6" providerId="ADAL" clId="{9B7F2F29-25F5-4312-88BF-E2C86B99C8DA}" dt="2021-09-28T02:49:44.332" v="4748"/>
          <ac:spMkLst>
            <pc:docMk/>
            <pc:sldMk cId="3307217155" sldId="266"/>
            <ac:spMk id="55" creationId="{16619E5E-5FC5-4F6C-BEAC-99C8287087B7}"/>
          </ac:spMkLst>
        </pc:spChg>
        <pc:spChg chg="mod">
          <ac:chgData name="Yang, Kecheng" userId="d9f67b59-526c-4adf-9986-8493d993b0d6" providerId="ADAL" clId="{9B7F2F29-25F5-4312-88BF-E2C86B99C8DA}" dt="2021-09-28T02:49:44.332" v="4748"/>
          <ac:spMkLst>
            <pc:docMk/>
            <pc:sldMk cId="3307217155" sldId="266"/>
            <ac:spMk id="56" creationId="{C9393FC6-EF51-44C0-A594-BA51F90E20D7}"/>
          </ac:spMkLst>
        </pc:spChg>
        <pc:spChg chg="mod">
          <ac:chgData name="Yang, Kecheng" userId="d9f67b59-526c-4adf-9986-8493d993b0d6" providerId="ADAL" clId="{9B7F2F29-25F5-4312-88BF-E2C86B99C8DA}" dt="2021-09-28T02:49:44.332" v="4748"/>
          <ac:spMkLst>
            <pc:docMk/>
            <pc:sldMk cId="3307217155" sldId="266"/>
            <ac:spMk id="57" creationId="{1D32EDEA-2929-42D6-A37D-A5B64BB2627B}"/>
          </ac:spMkLst>
        </pc:spChg>
        <pc:spChg chg="mod">
          <ac:chgData name="Yang, Kecheng" userId="d9f67b59-526c-4adf-9986-8493d993b0d6" providerId="ADAL" clId="{9B7F2F29-25F5-4312-88BF-E2C86B99C8DA}" dt="2021-09-28T02:49:44.332" v="4748"/>
          <ac:spMkLst>
            <pc:docMk/>
            <pc:sldMk cId="3307217155" sldId="266"/>
            <ac:spMk id="58" creationId="{AECF3E42-C615-4DC1-9EBB-670098E539E1}"/>
          </ac:spMkLst>
        </pc:spChg>
        <pc:spChg chg="add mod">
          <ac:chgData name="Yang, Kecheng" userId="d9f67b59-526c-4adf-9986-8493d993b0d6" providerId="ADAL" clId="{9B7F2F29-25F5-4312-88BF-E2C86B99C8DA}" dt="2021-09-28T02:55:59.784" v="4904" actId="20577"/>
          <ac:spMkLst>
            <pc:docMk/>
            <pc:sldMk cId="3307217155" sldId="266"/>
            <ac:spMk id="60" creationId="{FF5E389E-EC07-4C99-9ED0-5DBC7AD04A2B}"/>
          </ac:spMkLst>
        </pc:spChg>
        <pc:grpChg chg="add mod">
          <ac:chgData name="Yang, Kecheng" userId="d9f67b59-526c-4adf-9986-8493d993b0d6" providerId="ADAL" clId="{9B7F2F29-25F5-4312-88BF-E2C86B99C8DA}" dt="2021-09-28T02:45:16.774" v="4676"/>
          <ac:grpSpMkLst>
            <pc:docMk/>
            <pc:sldMk cId="3307217155" sldId="266"/>
            <ac:grpSpMk id="3" creationId="{1FB69675-EF57-43BF-9348-D1B5668BBA92}"/>
          </ac:grpSpMkLst>
        </pc:grpChg>
        <pc:grpChg chg="add mod">
          <ac:chgData name="Yang, Kecheng" userId="d9f67b59-526c-4adf-9986-8493d993b0d6" providerId="ADAL" clId="{9B7F2F29-25F5-4312-88BF-E2C86B99C8DA}" dt="2021-09-28T02:49:53.626" v="4750" actId="164"/>
          <ac:grpSpMkLst>
            <pc:docMk/>
            <pc:sldMk cId="3307217155" sldId="266"/>
            <ac:grpSpMk id="32" creationId="{0082375A-2AD5-4717-B86D-5289338E6F91}"/>
          </ac:grpSpMkLst>
        </pc:grpChg>
        <pc:grpChg chg="mod">
          <ac:chgData name="Yang, Kecheng" userId="d9f67b59-526c-4adf-9986-8493d993b0d6" providerId="ADAL" clId="{9B7F2F29-25F5-4312-88BF-E2C86B99C8DA}" dt="2021-09-28T02:45:39.895" v="4677"/>
          <ac:grpSpMkLst>
            <pc:docMk/>
            <pc:sldMk cId="3307217155" sldId="266"/>
            <ac:grpSpMk id="33" creationId="{01309C53-902A-4B89-9B0B-44C46538097C}"/>
          </ac:grpSpMkLst>
        </pc:grpChg>
        <pc:grpChg chg="add mod">
          <ac:chgData name="Yang, Kecheng" userId="d9f67b59-526c-4adf-9986-8493d993b0d6" providerId="ADAL" clId="{9B7F2F29-25F5-4312-88BF-E2C86B99C8DA}" dt="2021-09-28T02:50:36.274" v="4754" actId="1076"/>
          <ac:grpSpMkLst>
            <pc:docMk/>
            <pc:sldMk cId="3307217155" sldId="266"/>
            <ac:grpSpMk id="49" creationId="{1A172BE5-BF43-4473-8104-250C086A4E42}"/>
          </ac:grpSpMkLst>
        </pc:grpChg>
        <pc:grpChg chg="mod">
          <ac:chgData name="Yang, Kecheng" userId="d9f67b59-526c-4adf-9986-8493d993b0d6" providerId="ADAL" clId="{9B7F2F29-25F5-4312-88BF-E2C86B99C8DA}" dt="2021-09-28T02:49:44.332" v="4748"/>
          <ac:grpSpMkLst>
            <pc:docMk/>
            <pc:sldMk cId="3307217155" sldId="266"/>
            <ac:grpSpMk id="50" creationId="{5BFC7966-9C18-4FD9-8689-4CB79F414325}"/>
          </ac:grpSpMkLst>
        </pc:grpChg>
        <pc:grpChg chg="add mod">
          <ac:chgData name="Yang, Kecheng" userId="d9f67b59-526c-4adf-9986-8493d993b0d6" providerId="ADAL" clId="{9B7F2F29-25F5-4312-88BF-E2C86B99C8DA}" dt="2021-09-28T02:52:14.967" v="4770" actId="1076"/>
          <ac:grpSpMkLst>
            <pc:docMk/>
            <pc:sldMk cId="3307217155" sldId="266"/>
            <ac:grpSpMk id="59" creationId="{63390DBD-AA49-49B0-A6E4-08515384490E}"/>
          </ac:grpSpMkLst>
        </pc:grpChg>
        <pc:cxnChg chg="mod">
          <ac:chgData name="Yang, Kecheng" userId="d9f67b59-526c-4adf-9986-8493d993b0d6" providerId="ADAL" clId="{9B7F2F29-25F5-4312-88BF-E2C86B99C8DA}" dt="2021-09-28T02:45:16.774" v="4676"/>
          <ac:cxnSpMkLst>
            <pc:docMk/>
            <pc:sldMk cId="3307217155" sldId="266"/>
            <ac:cxnSpMk id="4" creationId="{3B1A49F3-BB60-47C5-91F8-72803C1988BE}"/>
          </ac:cxnSpMkLst>
        </pc:cxnChg>
        <pc:cxnChg chg="mod">
          <ac:chgData name="Yang, Kecheng" userId="d9f67b59-526c-4adf-9986-8493d993b0d6" providerId="ADAL" clId="{9B7F2F29-25F5-4312-88BF-E2C86B99C8DA}" dt="2021-09-28T02:45:16.774" v="4676"/>
          <ac:cxnSpMkLst>
            <pc:docMk/>
            <pc:sldMk cId="3307217155" sldId="266"/>
            <ac:cxnSpMk id="5" creationId="{74FA0F41-0BC0-461C-A26F-C14C6D06AC94}"/>
          </ac:cxnSpMkLst>
        </pc:cxnChg>
        <pc:cxnChg chg="mod">
          <ac:chgData name="Yang, Kecheng" userId="d9f67b59-526c-4adf-9986-8493d993b0d6" providerId="ADAL" clId="{9B7F2F29-25F5-4312-88BF-E2C86B99C8DA}" dt="2021-09-28T02:45:16.774" v="4676"/>
          <ac:cxnSpMkLst>
            <pc:docMk/>
            <pc:sldMk cId="3307217155" sldId="266"/>
            <ac:cxnSpMk id="6" creationId="{DA08F35D-8B40-4DE5-A10A-E29A0DAA7FFE}"/>
          </ac:cxnSpMkLst>
        </pc:cxnChg>
        <pc:cxnChg chg="mod">
          <ac:chgData name="Yang, Kecheng" userId="d9f67b59-526c-4adf-9986-8493d993b0d6" providerId="ADAL" clId="{9B7F2F29-25F5-4312-88BF-E2C86B99C8DA}" dt="2021-09-28T02:45:16.774" v="4676"/>
          <ac:cxnSpMkLst>
            <pc:docMk/>
            <pc:sldMk cId="3307217155" sldId="266"/>
            <ac:cxnSpMk id="7" creationId="{B1B73CD9-B673-4DA1-8239-A6971CA2083A}"/>
          </ac:cxnSpMkLst>
        </pc:cxnChg>
        <pc:cxnChg chg="mod">
          <ac:chgData name="Yang, Kecheng" userId="d9f67b59-526c-4adf-9986-8493d993b0d6" providerId="ADAL" clId="{9B7F2F29-25F5-4312-88BF-E2C86B99C8DA}" dt="2021-09-28T02:45:16.774" v="4676"/>
          <ac:cxnSpMkLst>
            <pc:docMk/>
            <pc:sldMk cId="3307217155" sldId="266"/>
            <ac:cxnSpMk id="8" creationId="{A272D581-ACFB-43CE-AC8C-711C3E28728F}"/>
          </ac:cxnSpMkLst>
        </pc:cxnChg>
        <pc:cxnChg chg="mod">
          <ac:chgData name="Yang, Kecheng" userId="d9f67b59-526c-4adf-9986-8493d993b0d6" providerId="ADAL" clId="{9B7F2F29-25F5-4312-88BF-E2C86B99C8DA}" dt="2021-09-28T02:45:16.774" v="4676"/>
          <ac:cxnSpMkLst>
            <pc:docMk/>
            <pc:sldMk cId="3307217155" sldId="266"/>
            <ac:cxnSpMk id="9" creationId="{33633076-8C07-4039-8017-EEF007F014F6}"/>
          </ac:cxnSpMkLst>
        </pc:cxnChg>
        <pc:cxnChg chg="mod">
          <ac:chgData name="Yang, Kecheng" userId="d9f67b59-526c-4adf-9986-8493d993b0d6" providerId="ADAL" clId="{9B7F2F29-25F5-4312-88BF-E2C86B99C8DA}" dt="2021-09-28T02:45:16.774" v="4676"/>
          <ac:cxnSpMkLst>
            <pc:docMk/>
            <pc:sldMk cId="3307217155" sldId="266"/>
            <ac:cxnSpMk id="10" creationId="{DE2F24DB-3B52-4F3C-BAEA-B055ADF1A335}"/>
          </ac:cxnSpMkLst>
        </pc:cxnChg>
        <pc:cxnChg chg="mod">
          <ac:chgData name="Yang, Kecheng" userId="d9f67b59-526c-4adf-9986-8493d993b0d6" providerId="ADAL" clId="{9B7F2F29-25F5-4312-88BF-E2C86B99C8DA}" dt="2021-09-28T02:45:16.774" v="4676"/>
          <ac:cxnSpMkLst>
            <pc:docMk/>
            <pc:sldMk cId="3307217155" sldId="266"/>
            <ac:cxnSpMk id="11" creationId="{991A5881-7F57-43C7-9F7E-8E21BE98F35A}"/>
          </ac:cxnSpMkLst>
        </pc:cxnChg>
        <pc:cxnChg chg="mod">
          <ac:chgData name="Yang, Kecheng" userId="d9f67b59-526c-4adf-9986-8493d993b0d6" providerId="ADAL" clId="{9B7F2F29-25F5-4312-88BF-E2C86B99C8DA}" dt="2021-09-28T02:45:39.895" v="4677"/>
          <ac:cxnSpMkLst>
            <pc:docMk/>
            <pc:sldMk cId="3307217155" sldId="266"/>
            <ac:cxnSpMk id="36" creationId="{522D5CED-9DDA-47CD-A552-1158139C31EA}"/>
          </ac:cxnSpMkLst>
        </pc:cxnChg>
        <pc:cxnChg chg="mod">
          <ac:chgData name="Yang, Kecheng" userId="d9f67b59-526c-4adf-9986-8493d993b0d6" providerId="ADAL" clId="{9B7F2F29-25F5-4312-88BF-E2C86B99C8DA}" dt="2021-09-28T02:45:39.895" v="4677"/>
          <ac:cxnSpMkLst>
            <pc:docMk/>
            <pc:sldMk cId="3307217155" sldId="266"/>
            <ac:cxnSpMk id="37" creationId="{0D15CA0C-43C3-4EF2-847E-B92661C93474}"/>
          </ac:cxnSpMkLst>
        </pc:cxnChg>
        <pc:cxnChg chg="add mod">
          <ac:chgData name="Yang, Kecheng" userId="d9f67b59-526c-4adf-9986-8493d993b0d6" providerId="ADAL" clId="{9B7F2F29-25F5-4312-88BF-E2C86B99C8DA}" dt="2021-09-28T02:49:53.626" v="4750" actId="164"/>
          <ac:cxnSpMkLst>
            <pc:docMk/>
            <pc:sldMk cId="3307217155" sldId="266"/>
            <ac:cxnSpMk id="48" creationId="{D02CA828-088B-4C80-8F37-08D780887558}"/>
          </ac:cxnSpMkLst>
        </pc:cxnChg>
        <pc:cxnChg chg="mod">
          <ac:chgData name="Yang, Kecheng" userId="d9f67b59-526c-4adf-9986-8493d993b0d6" providerId="ADAL" clId="{9B7F2F29-25F5-4312-88BF-E2C86B99C8DA}" dt="2021-09-28T02:49:44.332" v="4748"/>
          <ac:cxnSpMkLst>
            <pc:docMk/>
            <pc:sldMk cId="3307217155" sldId="266"/>
            <ac:cxnSpMk id="53" creationId="{DDDF325A-39F8-4363-B9CD-4CECDFE121FD}"/>
          </ac:cxnSpMkLst>
        </pc:cxnChg>
        <pc:cxnChg chg="mod">
          <ac:chgData name="Yang, Kecheng" userId="d9f67b59-526c-4adf-9986-8493d993b0d6" providerId="ADAL" clId="{9B7F2F29-25F5-4312-88BF-E2C86B99C8DA}" dt="2021-09-28T02:49:44.332" v="4748"/>
          <ac:cxnSpMkLst>
            <pc:docMk/>
            <pc:sldMk cId="3307217155" sldId="266"/>
            <ac:cxnSpMk id="54" creationId="{AE41361C-1290-49A2-BFFB-B81155FADD16}"/>
          </ac:cxnSpMkLst>
        </pc:cxnChg>
      </pc:sldChg>
      <pc:sldChg chg="addSp delSp modSp add mod modAnim">
        <pc:chgData name="Yang, Kecheng" userId="d9f67b59-526c-4adf-9986-8493d993b0d6" providerId="ADAL" clId="{9B7F2F29-25F5-4312-88BF-E2C86B99C8DA}" dt="2021-09-28T03:08:14.694" v="5111"/>
        <pc:sldMkLst>
          <pc:docMk/>
          <pc:sldMk cId="3591075774" sldId="267"/>
        </pc:sldMkLst>
        <pc:spChg chg="mod">
          <ac:chgData name="Yang, Kecheng" userId="d9f67b59-526c-4adf-9986-8493d993b0d6" providerId="ADAL" clId="{9B7F2F29-25F5-4312-88BF-E2C86B99C8DA}" dt="2021-09-28T02:53:51.899" v="4889" actId="20577"/>
          <ac:spMkLst>
            <pc:docMk/>
            <pc:sldMk cId="3591075774" sldId="267"/>
            <ac:spMk id="35" creationId="{C98B5AEA-CD61-4E70-B763-979A850CE0B1}"/>
          </ac:spMkLst>
        </pc:spChg>
        <pc:spChg chg="del">
          <ac:chgData name="Yang, Kecheng" userId="d9f67b59-526c-4adf-9986-8493d993b0d6" providerId="ADAL" clId="{9B7F2F29-25F5-4312-88BF-E2C86B99C8DA}" dt="2021-09-28T02:52:43.744" v="4772" actId="478"/>
          <ac:spMkLst>
            <pc:docMk/>
            <pc:sldMk cId="3591075774" sldId="267"/>
            <ac:spMk id="42" creationId="{C5E5FE2C-18D2-43D8-86A7-EC8A0A375F5F}"/>
          </ac:spMkLst>
        </pc:spChg>
        <pc:spChg chg="mod">
          <ac:chgData name="Yang, Kecheng" userId="d9f67b59-526c-4adf-9986-8493d993b0d6" providerId="ADAL" clId="{9B7F2F29-25F5-4312-88BF-E2C86B99C8DA}" dt="2021-09-28T02:58:04.533" v="4945" actId="20577"/>
          <ac:spMkLst>
            <pc:docMk/>
            <pc:sldMk cId="3591075774" sldId="267"/>
            <ac:spMk id="60" creationId="{FF5E389E-EC07-4C99-9ED0-5DBC7AD04A2B}"/>
          </ac:spMkLst>
        </pc:spChg>
        <pc:spChg chg="add del mod">
          <ac:chgData name="Yang, Kecheng" userId="d9f67b59-526c-4adf-9986-8493d993b0d6" providerId="ADAL" clId="{9B7F2F29-25F5-4312-88BF-E2C86B99C8DA}" dt="2021-09-28T02:57:12.102" v="4937" actId="478"/>
          <ac:spMkLst>
            <pc:docMk/>
            <pc:sldMk cId="3591075774" sldId="267"/>
            <ac:spMk id="61" creationId="{16DAC67F-D3BA-4C73-BC9E-6DCF06C6B32C}"/>
          </ac:spMkLst>
        </pc:spChg>
        <pc:spChg chg="add del mod">
          <ac:chgData name="Yang, Kecheng" userId="d9f67b59-526c-4adf-9986-8493d993b0d6" providerId="ADAL" clId="{9B7F2F29-25F5-4312-88BF-E2C86B99C8DA}" dt="2021-09-28T02:57:10.733" v="4936" actId="478"/>
          <ac:spMkLst>
            <pc:docMk/>
            <pc:sldMk cId="3591075774" sldId="267"/>
            <ac:spMk id="62" creationId="{8D2862E3-8844-415F-ABFE-6A64DA9A50EE}"/>
          </ac:spMkLst>
        </pc:spChg>
        <pc:spChg chg="add del mod">
          <ac:chgData name="Yang, Kecheng" userId="d9f67b59-526c-4adf-9986-8493d993b0d6" providerId="ADAL" clId="{9B7F2F29-25F5-4312-88BF-E2C86B99C8DA}" dt="2021-09-28T02:57:09.282" v="4935" actId="478"/>
          <ac:spMkLst>
            <pc:docMk/>
            <pc:sldMk cId="3591075774" sldId="267"/>
            <ac:spMk id="63" creationId="{29763C91-AEE5-4E12-B0A4-BEE0E36E1459}"/>
          </ac:spMkLst>
        </pc:spChg>
        <pc:spChg chg="add del mod topLvl">
          <ac:chgData name="Yang, Kecheng" userId="d9f67b59-526c-4adf-9986-8493d993b0d6" providerId="ADAL" clId="{9B7F2F29-25F5-4312-88BF-E2C86B99C8DA}" dt="2021-09-28T02:57:16.449" v="4940" actId="478"/>
          <ac:spMkLst>
            <pc:docMk/>
            <pc:sldMk cId="3591075774" sldId="267"/>
            <ac:spMk id="64" creationId="{EB06A83B-9FEB-4585-A929-FB38A1132E9A}"/>
          </ac:spMkLst>
        </pc:spChg>
        <pc:spChg chg="add del mod">
          <ac:chgData name="Yang, Kecheng" userId="d9f67b59-526c-4adf-9986-8493d993b0d6" providerId="ADAL" clId="{9B7F2F29-25F5-4312-88BF-E2C86B99C8DA}" dt="2021-09-28T02:57:15.100" v="4939" actId="478"/>
          <ac:spMkLst>
            <pc:docMk/>
            <pc:sldMk cId="3591075774" sldId="267"/>
            <ac:spMk id="65" creationId="{1B62AFFA-3F65-401A-969E-AC56F72A2DE1}"/>
          </ac:spMkLst>
        </pc:spChg>
        <pc:spChg chg="add mod">
          <ac:chgData name="Yang, Kecheng" userId="d9f67b59-526c-4adf-9986-8493d993b0d6" providerId="ADAL" clId="{9B7F2F29-25F5-4312-88BF-E2C86B99C8DA}" dt="2021-09-28T02:58:11.713" v="4946" actId="20577"/>
          <ac:spMkLst>
            <pc:docMk/>
            <pc:sldMk cId="3591075774" sldId="267"/>
            <ac:spMk id="68" creationId="{720BBDCF-07C5-475B-849D-B4C024CE1480}"/>
          </ac:spMkLst>
        </pc:spChg>
        <pc:spChg chg="mod">
          <ac:chgData name="Yang, Kecheng" userId="d9f67b59-526c-4adf-9986-8493d993b0d6" providerId="ADAL" clId="{9B7F2F29-25F5-4312-88BF-E2C86B99C8DA}" dt="2021-09-28T02:57:35.342" v="4941"/>
          <ac:spMkLst>
            <pc:docMk/>
            <pc:sldMk cId="3591075774" sldId="267"/>
            <ac:spMk id="71" creationId="{86C8182D-250B-4C4D-B5DA-CB386F032E29}"/>
          </ac:spMkLst>
        </pc:spChg>
        <pc:spChg chg="mod">
          <ac:chgData name="Yang, Kecheng" userId="d9f67b59-526c-4adf-9986-8493d993b0d6" providerId="ADAL" clId="{9B7F2F29-25F5-4312-88BF-E2C86B99C8DA}" dt="2021-09-28T02:57:35.342" v="4941"/>
          <ac:spMkLst>
            <pc:docMk/>
            <pc:sldMk cId="3591075774" sldId="267"/>
            <ac:spMk id="72" creationId="{32923DAD-1366-428E-A975-6ABB8022A164}"/>
          </ac:spMkLst>
        </pc:spChg>
        <pc:spChg chg="mod">
          <ac:chgData name="Yang, Kecheng" userId="d9f67b59-526c-4adf-9986-8493d993b0d6" providerId="ADAL" clId="{9B7F2F29-25F5-4312-88BF-E2C86B99C8DA}" dt="2021-09-28T02:57:35.342" v="4941"/>
          <ac:spMkLst>
            <pc:docMk/>
            <pc:sldMk cId="3591075774" sldId="267"/>
            <ac:spMk id="73" creationId="{EA909499-F4E4-4C0C-BA7F-365889DE536D}"/>
          </ac:spMkLst>
        </pc:spChg>
        <pc:spChg chg="mod">
          <ac:chgData name="Yang, Kecheng" userId="d9f67b59-526c-4adf-9986-8493d993b0d6" providerId="ADAL" clId="{9B7F2F29-25F5-4312-88BF-E2C86B99C8DA}" dt="2021-09-28T02:58:23.683" v="4951" actId="20577"/>
          <ac:spMkLst>
            <pc:docMk/>
            <pc:sldMk cId="3591075774" sldId="267"/>
            <ac:spMk id="74" creationId="{E1C6A06D-732A-4410-882C-3245BAFC470D}"/>
          </ac:spMkLst>
        </pc:spChg>
        <pc:spChg chg="mod">
          <ac:chgData name="Yang, Kecheng" userId="d9f67b59-526c-4adf-9986-8493d993b0d6" providerId="ADAL" clId="{9B7F2F29-25F5-4312-88BF-E2C86B99C8DA}" dt="2021-09-28T02:58:31.676" v="4955" actId="14100"/>
          <ac:spMkLst>
            <pc:docMk/>
            <pc:sldMk cId="3591075774" sldId="267"/>
            <ac:spMk id="75" creationId="{573886B4-477B-4818-A33D-6E115F60202C}"/>
          </ac:spMkLst>
        </pc:spChg>
        <pc:spChg chg="mod">
          <ac:chgData name="Yang, Kecheng" userId="d9f67b59-526c-4adf-9986-8493d993b0d6" providerId="ADAL" clId="{9B7F2F29-25F5-4312-88BF-E2C86B99C8DA}" dt="2021-09-28T02:58:16.796" v="4947"/>
          <ac:spMkLst>
            <pc:docMk/>
            <pc:sldMk cId="3591075774" sldId="267"/>
            <ac:spMk id="78" creationId="{2CF8F702-46BB-4668-A365-BB3DC92F37D5}"/>
          </ac:spMkLst>
        </pc:spChg>
        <pc:spChg chg="mod">
          <ac:chgData name="Yang, Kecheng" userId="d9f67b59-526c-4adf-9986-8493d993b0d6" providerId="ADAL" clId="{9B7F2F29-25F5-4312-88BF-E2C86B99C8DA}" dt="2021-09-28T02:58:19.457" v="4948" actId="20577"/>
          <ac:spMkLst>
            <pc:docMk/>
            <pc:sldMk cId="3591075774" sldId="267"/>
            <ac:spMk id="79" creationId="{ADD87E01-CEC7-4ACB-B832-8925F49EFB00}"/>
          </ac:spMkLst>
        </pc:spChg>
        <pc:spChg chg="mod">
          <ac:chgData name="Yang, Kecheng" userId="d9f67b59-526c-4adf-9986-8493d993b0d6" providerId="ADAL" clId="{9B7F2F29-25F5-4312-88BF-E2C86B99C8DA}" dt="2021-09-28T02:57:35.342" v="4941"/>
          <ac:spMkLst>
            <pc:docMk/>
            <pc:sldMk cId="3591075774" sldId="267"/>
            <ac:spMk id="82" creationId="{F2F05130-8E19-4613-A11D-5FE2BA31DF3E}"/>
          </ac:spMkLst>
        </pc:spChg>
        <pc:spChg chg="mod">
          <ac:chgData name="Yang, Kecheng" userId="d9f67b59-526c-4adf-9986-8493d993b0d6" providerId="ADAL" clId="{9B7F2F29-25F5-4312-88BF-E2C86B99C8DA}" dt="2021-09-28T02:57:35.342" v="4941"/>
          <ac:spMkLst>
            <pc:docMk/>
            <pc:sldMk cId="3591075774" sldId="267"/>
            <ac:spMk id="83" creationId="{9E3646AA-CC25-471F-B393-D902590FC47D}"/>
          </ac:spMkLst>
        </pc:spChg>
        <pc:spChg chg="mod">
          <ac:chgData name="Yang, Kecheng" userId="d9f67b59-526c-4adf-9986-8493d993b0d6" providerId="ADAL" clId="{9B7F2F29-25F5-4312-88BF-E2C86B99C8DA}" dt="2021-09-28T02:57:35.342" v="4941"/>
          <ac:spMkLst>
            <pc:docMk/>
            <pc:sldMk cId="3591075774" sldId="267"/>
            <ac:spMk id="84" creationId="{FC271E1D-7D95-43A9-B975-DC81170F0986}"/>
          </ac:spMkLst>
        </pc:spChg>
        <pc:spChg chg="mod">
          <ac:chgData name="Yang, Kecheng" userId="d9f67b59-526c-4adf-9986-8493d993b0d6" providerId="ADAL" clId="{9B7F2F29-25F5-4312-88BF-E2C86B99C8DA}" dt="2021-09-28T02:57:35.342" v="4941"/>
          <ac:spMkLst>
            <pc:docMk/>
            <pc:sldMk cId="3591075774" sldId="267"/>
            <ac:spMk id="85" creationId="{9CD5CCFB-E387-473F-9E96-10078DD76996}"/>
          </ac:spMkLst>
        </pc:spChg>
        <pc:grpChg chg="del">
          <ac:chgData name="Yang, Kecheng" userId="d9f67b59-526c-4adf-9986-8493d993b0d6" providerId="ADAL" clId="{9B7F2F29-25F5-4312-88BF-E2C86B99C8DA}" dt="2021-09-28T02:52:43.744" v="4772" actId="478"/>
          <ac:grpSpMkLst>
            <pc:docMk/>
            <pc:sldMk cId="3591075774" sldId="267"/>
            <ac:grpSpMk id="49" creationId="{1A172BE5-BF43-4473-8104-250C086A4E42}"/>
          </ac:grpSpMkLst>
        </pc:grpChg>
        <pc:grpChg chg="mod topLvl">
          <ac:chgData name="Yang, Kecheng" userId="d9f67b59-526c-4adf-9986-8493d993b0d6" providerId="ADAL" clId="{9B7F2F29-25F5-4312-88BF-E2C86B99C8DA}" dt="2021-09-28T02:57:16.449" v="4940" actId="478"/>
          <ac:grpSpMkLst>
            <pc:docMk/>
            <pc:sldMk cId="3591075774" sldId="267"/>
            <ac:grpSpMk id="59" creationId="{63390DBD-AA49-49B0-A6E4-08515384490E}"/>
          </ac:grpSpMkLst>
        </pc:grpChg>
        <pc:grpChg chg="add del mod">
          <ac:chgData name="Yang, Kecheng" userId="d9f67b59-526c-4adf-9986-8493d993b0d6" providerId="ADAL" clId="{9B7F2F29-25F5-4312-88BF-E2C86B99C8DA}" dt="2021-09-28T02:57:16.449" v="4940" actId="478"/>
          <ac:grpSpMkLst>
            <pc:docMk/>
            <pc:sldMk cId="3591075774" sldId="267"/>
            <ac:grpSpMk id="67" creationId="{5C673EB1-B641-4E04-9495-6A072E7918A6}"/>
          </ac:grpSpMkLst>
        </pc:grpChg>
        <pc:grpChg chg="add mod">
          <ac:chgData name="Yang, Kecheng" userId="d9f67b59-526c-4adf-9986-8493d993b0d6" providerId="ADAL" clId="{9B7F2F29-25F5-4312-88BF-E2C86B99C8DA}" dt="2021-09-28T02:57:44.533" v="4942" actId="1076"/>
          <ac:grpSpMkLst>
            <pc:docMk/>
            <pc:sldMk cId="3591075774" sldId="267"/>
            <ac:grpSpMk id="69" creationId="{64085171-5A62-4ABA-B0E4-80646875D4C0}"/>
          </ac:grpSpMkLst>
        </pc:grpChg>
        <pc:grpChg chg="mod">
          <ac:chgData name="Yang, Kecheng" userId="d9f67b59-526c-4adf-9986-8493d993b0d6" providerId="ADAL" clId="{9B7F2F29-25F5-4312-88BF-E2C86B99C8DA}" dt="2021-09-28T02:57:35.342" v="4941"/>
          <ac:grpSpMkLst>
            <pc:docMk/>
            <pc:sldMk cId="3591075774" sldId="267"/>
            <ac:grpSpMk id="70" creationId="{4FB71D55-E3EC-4031-9DFD-33F68D711D50}"/>
          </ac:grpSpMkLst>
        </pc:grpChg>
        <pc:grpChg chg="mod">
          <ac:chgData name="Yang, Kecheng" userId="d9f67b59-526c-4adf-9986-8493d993b0d6" providerId="ADAL" clId="{9B7F2F29-25F5-4312-88BF-E2C86B99C8DA}" dt="2021-09-28T02:57:35.342" v="4941"/>
          <ac:grpSpMkLst>
            <pc:docMk/>
            <pc:sldMk cId="3591075774" sldId="267"/>
            <ac:grpSpMk id="77" creationId="{9E657A8F-8590-441D-B3CB-417D5C80CB97}"/>
          </ac:grpSpMkLst>
        </pc:grpChg>
        <pc:cxnChg chg="add del mod">
          <ac:chgData name="Yang, Kecheng" userId="d9f67b59-526c-4adf-9986-8493d993b0d6" providerId="ADAL" clId="{9B7F2F29-25F5-4312-88BF-E2C86B99C8DA}" dt="2021-09-28T02:57:13.192" v="4938" actId="478"/>
          <ac:cxnSpMkLst>
            <pc:docMk/>
            <pc:sldMk cId="3591075774" sldId="267"/>
            <ac:cxnSpMk id="66" creationId="{2E941341-AE5B-4B84-BDC0-477A5D9191A6}"/>
          </ac:cxnSpMkLst>
        </pc:cxnChg>
        <pc:cxnChg chg="mod">
          <ac:chgData name="Yang, Kecheng" userId="d9f67b59-526c-4adf-9986-8493d993b0d6" providerId="ADAL" clId="{9B7F2F29-25F5-4312-88BF-E2C86B99C8DA}" dt="2021-09-28T02:57:35.342" v="4941"/>
          <ac:cxnSpMkLst>
            <pc:docMk/>
            <pc:sldMk cId="3591075774" sldId="267"/>
            <ac:cxnSpMk id="76" creationId="{702E8470-A353-4477-AE8D-0D7B2E67D83E}"/>
          </ac:cxnSpMkLst>
        </pc:cxnChg>
        <pc:cxnChg chg="mod">
          <ac:chgData name="Yang, Kecheng" userId="d9f67b59-526c-4adf-9986-8493d993b0d6" providerId="ADAL" clId="{9B7F2F29-25F5-4312-88BF-E2C86B99C8DA}" dt="2021-09-28T02:57:35.342" v="4941"/>
          <ac:cxnSpMkLst>
            <pc:docMk/>
            <pc:sldMk cId="3591075774" sldId="267"/>
            <ac:cxnSpMk id="80" creationId="{FF02B8CA-0586-45A6-9AA3-6DB2F6F3FF50}"/>
          </ac:cxnSpMkLst>
        </pc:cxnChg>
        <pc:cxnChg chg="mod">
          <ac:chgData name="Yang, Kecheng" userId="d9f67b59-526c-4adf-9986-8493d993b0d6" providerId="ADAL" clId="{9B7F2F29-25F5-4312-88BF-E2C86B99C8DA}" dt="2021-09-28T02:57:35.342" v="4941"/>
          <ac:cxnSpMkLst>
            <pc:docMk/>
            <pc:sldMk cId="3591075774" sldId="267"/>
            <ac:cxnSpMk id="81" creationId="{40C7E3BB-923E-46CA-A042-E479972E9544}"/>
          </ac:cxnSpMkLst>
        </pc:cxnChg>
      </pc:sldChg>
      <pc:sldChg chg="addSp delSp modSp add mod modAnim">
        <pc:chgData name="Yang, Kecheng" userId="d9f67b59-526c-4adf-9986-8493d993b0d6" providerId="ADAL" clId="{9B7F2F29-25F5-4312-88BF-E2C86B99C8DA}" dt="2021-09-28T03:08:25.247" v="5112"/>
        <pc:sldMkLst>
          <pc:docMk/>
          <pc:sldMk cId="1705957104" sldId="268"/>
        </pc:sldMkLst>
        <pc:spChg chg="mod">
          <ac:chgData name="Yang, Kecheng" userId="d9f67b59-526c-4adf-9986-8493d993b0d6" providerId="ADAL" clId="{9B7F2F29-25F5-4312-88BF-E2C86B99C8DA}" dt="2021-09-28T02:59:14.049" v="4961" actId="20577"/>
          <ac:spMkLst>
            <pc:docMk/>
            <pc:sldMk cId="1705957104" sldId="268"/>
            <ac:spMk id="60" creationId="{FF5E389E-EC07-4C99-9ED0-5DBC7AD04A2B}"/>
          </ac:spMkLst>
        </pc:spChg>
        <pc:spChg chg="mod">
          <ac:chgData name="Yang, Kecheng" userId="d9f67b59-526c-4adf-9986-8493d993b0d6" providerId="ADAL" clId="{9B7F2F29-25F5-4312-88BF-E2C86B99C8DA}" dt="2021-09-28T03:06:31.701" v="5103" actId="20577"/>
          <ac:spMkLst>
            <pc:docMk/>
            <pc:sldMk cId="1705957104" sldId="268"/>
            <ac:spMk id="68" creationId="{720BBDCF-07C5-475B-849D-B4C024CE1480}"/>
          </ac:spMkLst>
        </pc:spChg>
        <pc:spChg chg="mod">
          <ac:chgData name="Yang, Kecheng" userId="d9f67b59-526c-4adf-9986-8493d993b0d6" providerId="ADAL" clId="{9B7F2F29-25F5-4312-88BF-E2C86B99C8DA}" dt="2021-09-28T03:00:11.907" v="5029" actId="14100"/>
          <ac:spMkLst>
            <pc:docMk/>
            <pc:sldMk cId="1705957104" sldId="268"/>
            <ac:spMk id="79" creationId="{ADD87E01-CEC7-4ACB-B832-8925F49EFB00}"/>
          </ac:spMkLst>
        </pc:spChg>
        <pc:spChg chg="mod">
          <ac:chgData name="Yang, Kecheng" userId="d9f67b59-526c-4adf-9986-8493d993b0d6" providerId="ADAL" clId="{9B7F2F29-25F5-4312-88BF-E2C86B99C8DA}" dt="2021-09-28T03:03:10.027" v="5041"/>
          <ac:spMkLst>
            <pc:docMk/>
            <pc:sldMk cId="1705957104" sldId="268"/>
            <ac:spMk id="88" creationId="{E3972FEA-09C9-4409-BD02-42D7733D4F30}"/>
          </ac:spMkLst>
        </pc:spChg>
        <pc:spChg chg="mod">
          <ac:chgData name="Yang, Kecheng" userId="d9f67b59-526c-4adf-9986-8493d993b0d6" providerId="ADAL" clId="{9B7F2F29-25F5-4312-88BF-E2C86B99C8DA}" dt="2021-09-28T03:03:10.027" v="5041"/>
          <ac:spMkLst>
            <pc:docMk/>
            <pc:sldMk cId="1705957104" sldId="268"/>
            <ac:spMk id="89" creationId="{253F1D12-CA1B-4441-B4FB-DB2CCCAD82BE}"/>
          </ac:spMkLst>
        </pc:spChg>
        <pc:spChg chg="mod">
          <ac:chgData name="Yang, Kecheng" userId="d9f67b59-526c-4adf-9986-8493d993b0d6" providerId="ADAL" clId="{9B7F2F29-25F5-4312-88BF-E2C86B99C8DA}" dt="2021-09-28T03:03:10.027" v="5041"/>
          <ac:spMkLst>
            <pc:docMk/>
            <pc:sldMk cId="1705957104" sldId="268"/>
            <ac:spMk id="90" creationId="{21C23F59-15F5-4106-8911-19D6636FBBF8}"/>
          </ac:spMkLst>
        </pc:spChg>
        <pc:spChg chg="mod">
          <ac:chgData name="Yang, Kecheng" userId="d9f67b59-526c-4adf-9986-8493d993b0d6" providerId="ADAL" clId="{9B7F2F29-25F5-4312-88BF-E2C86B99C8DA}" dt="2021-09-28T03:03:10.027" v="5041"/>
          <ac:spMkLst>
            <pc:docMk/>
            <pc:sldMk cId="1705957104" sldId="268"/>
            <ac:spMk id="91" creationId="{1BB359B6-71A1-49DC-A15D-EECDAE6D5DBF}"/>
          </ac:spMkLst>
        </pc:spChg>
        <pc:spChg chg="mod">
          <ac:chgData name="Yang, Kecheng" userId="d9f67b59-526c-4adf-9986-8493d993b0d6" providerId="ADAL" clId="{9B7F2F29-25F5-4312-88BF-E2C86B99C8DA}" dt="2021-09-28T03:03:10.027" v="5041"/>
          <ac:spMkLst>
            <pc:docMk/>
            <pc:sldMk cId="1705957104" sldId="268"/>
            <ac:spMk id="92" creationId="{9A5DAAD0-9EA8-422D-9C49-DDB80A884FA4}"/>
          </ac:spMkLst>
        </pc:spChg>
        <pc:spChg chg="mod">
          <ac:chgData name="Yang, Kecheng" userId="d9f67b59-526c-4adf-9986-8493d993b0d6" providerId="ADAL" clId="{9B7F2F29-25F5-4312-88BF-E2C86B99C8DA}" dt="2021-09-28T03:03:10.027" v="5041"/>
          <ac:spMkLst>
            <pc:docMk/>
            <pc:sldMk cId="1705957104" sldId="268"/>
            <ac:spMk id="95" creationId="{7FD0D9DC-5796-4840-BAFE-3D01F7138C50}"/>
          </ac:spMkLst>
        </pc:spChg>
        <pc:spChg chg="add del mod">
          <ac:chgData name="Yang, Kecheng" userId="d9f67b59-526c-4adf-9986-8493d993b0d6" providerId="ADAL" clId="{9B7F2F29-25F5-4312-88BF-E2C86B99C8DA}" dt="2021-09-28T03:06:14.322" v="5102" actId="5793"/>
          <ac:spMkLst>
            <pc:docMk/>
            <pc:sldMk cId="1705957104" sldId="268"/>
            <ac:spMk id="96" creationId="{2EA80E06-C3E9-431B-98D6-FC67F7357068}"/>
          </ac:spMkLst>
        </pc:spChg>
        <pc:spChg chg="mod">
          <ac:chgData name="Yang, Kecheng" userId="d9f67b59-526c-4adf-9986-8493d993b0d6" providerId="ADAL" clId="{9B7F2F29-25F5-4312-88BF-E2C86B99C8DA}" dt="2021-09-28T03:03:10.027" v="5041"/>
          <ac:spMkLst>
            <pc:docMk/>
            <pc:sldMk cId="1705957104" sldId="268"/>
            <ac:spMk id="99" creationId="{1F299195-F09D-4D5B-BE33-864CECDB9681}"/>
          </ac:spMkLst>
        </pc:spChg>
        <pc:spChg chg="mod">
          <ac:chgData name="Yang, Kecheng" userId="d9f67b59-526c-4adf-9986-8493d993b0d6" providerId="ADAL" clId="{9B7F2F29-25F5-4312-88BF-E2C86B99C8DA}" dt="2021-09-28T03:03:10.027" v="5041"/>
          <ac:spMkLst>
            <pc:docMk/>
            <pc:sldMk cId="1705957104" sldId="268"/>
            <ac:spMk id="100" creationId="{BA1989EC-5B5E-477F-B352-91A4D5E761F4}"/>
          </ac:spMkLst>
        </pc:spChg>
        <pc:spChg chg="mod">
          <ac:chgData name="Yang, Kecheng" userId="d9f67b59-526c-4adf-9986-8493d993b0d6" providerId="ADAL" clId="{9B7F2F29-25F5-4312-88BF-E2C86B99C8DA}" dt="2021-09-28T03:03:10.027" v="5041"/>
          <ac:spMkLst>
            <pc:docMk/>
            <pc:sldMk cId="1705957104" sldId="268"/>
            <ac:spMk id="101" creationId="{A95D8F34-4D1C-477D-BEBC-997C2A0917FE}"/>
          </ac:spMkLst>
        </pc:spChg>
        <pc:spChg chg="mod">
          <ac:chgData name="Yang, Kecheng" userId="d9f67b59-526c-4adf-9986-8493d993b0d6" providerId="ADAL" clId="{9B7F2F29-25F5-4312-88BF-E2C86B99C8DA}" dt="2021-09-28T03:03:10.027" v="5041"/>
          <ac:spMkLst>
            <pc:docMk/>
            <pc:sldMk cId="1705957104" sldId="268"/>
            <ac:spMk id="102" creationId="{4D666018-748D-4B8B-AA9B-D6F72437455C}"/>
          </ac:spMkLst>
        </pc:spChg>
        <pc:spChg chg="mod">
          <ac:chgData name="Yang, Kecheng" userId="d9f67b59-526c-4adf-9986-8493d993b0d6" providerId="ADAL" clId="{9B7F2F29-25F5-4312-88BF-E2C86B99C8DA}" dt="2021-09-28T03:04:14.915" v="5052"/>
          <ac:spMkLst>
            <pc:docMk/>
            <pc:sldMk cId="1705957104" sldId="268"/>
            <ac:spMk id="105" creationId="{9EEBCB93-6678-4099-B6B0-77A5C4D0B7D9}"/>
          </ac:spMkLst>
        </pc:spChg>
        <pc:spChg chg="mod">
          <ac:chgData name="Yang, Kecheng" userId="d9f67b59-526c-4adf-9986-8493d993b0d6" providerId="ADAL" clId="{9B7F2F29-25F5-4312-88BF-E2C86B99C8DA}" dt="2021-09-28T03:04:14.915" v="5052"/>
          <ac:spMkLst>
            <pc:docMk/>
            <pc:sldMk cId="1705957104" sldId="268"/>
            <ac:spMk id="106" creationId="{16D7EE25-A788-4FC7-B8C7-4A6E54A94DFF}"/>
          </ac:spMkLst>
        </pc:spChg>
        <pc:spChg chg="mod">
          <ac:chgData name="Yang, Kecheng" userId="d9f67b59-526c-4adf-9986-8493d993b0d6" providerId="ADAL" clId="{9B7F2F29-25F5-4312-88BF-E2C86B99C8DA}" dt="2021-09-28T03:04:14.915" v="5052"/>
          <ac:spMkLst>
            <pc:docMk/>
            <pc:sldMk cId="1705957104" sldId="268"/>
            <ac:spMk id="107" creationId="{C239E31F-2653-44CA-8EAC-1EEEFEC6C4C4}"/>
          </ac:spMkLst>
        </pc:spChg>
        <pc:spChg chg="mod">
          <ac:chgData name="Yang, Kecheng" userId="d9f67b59-526c-4adf-9986-8493d993b0d6" providerId="ADAL" clId="{9B7F2F29-25F5-4312-88BF-E2C86B99C8DA}" dt="2021-09-28T03:04:14.915" v="5052"/>
          <ac:spMkLst>
            <pc:docMk/>
            <pc:sldMk cId="1705957104" sldId="268"/>
            <ac:spMk id="108" creationId="{3CB1DDC2-D51E-4C1B-A477-03B7C0B9F1E5}"/>
          </ac:spMkLst>
        </pc:spChg>
        <pc:spChg chg="mod">
          <ac:chgData name="Yang, Kecheng" userId="d9f67b59-526c-4adf-9986-8493d993b0d6" providerId="ADAL" clId="{9B7F2F29-25F5-4312-88BF-E2C86B99C8DA}" dt="2021-09-28T03:05:55.267" v="5094" actId="1076"/>
          <ac:spMkLst>
            <pc:docMk/>
            <pc:sldMk cId="1705957104" sldId="268"/>
            <ac:spMk id="109" creationId="{C331F643-08C9-4459-92D7-3FC5492E7971}"/>
          </ac:spMkLst>
        </pc:spChg>
        <pc:spChg chg="mod">
          <ac:chgData name="Yang, Kecheng" userId="d9f67b59-526c-4adf-9986-8493d993b0d6" providerId="ADAL" clId="{9B7F2F29-25F5-4312-88BF-E2C86B99C8DA}" dt="2021-09-28T03:04:14.915" v="5052"/>
          <ac:spMkLst>
            <pc:docMk/>
            <pc:sldMk cId="1705957104" sldId="268"/>
            <ac:spMk id="112" creationId="{7B33C684-D26F-4B30-91BE-CC8E6710AB3F}"/>
          </ac:spMkLst>
        </pc:spChg>
        <pc:spChg chg="mod">
          <ac:chgData name="Yang, Kecheng" userId="d9f67b59-526c-4adf-9986-8493d993b0d6" providerId="ADAL" clId="{9B7F2F29-25F5-4312-88BF-E2C86B99C8DA}" dt="2021-09-28T03:04:34.622" v="5058" actId="14100"/>
          <ac:spMkLst>
            <pc:docMk/>
            <pc:sldMk cId="1705957104" sldId="268"/>
            <ac:spMk id="113" creationId="{07ABB4F3-5BA6-4BE5-9021-AAD45E3858FF}"/>
          </ac:spMkLst>
        </pc:spChg>
        <pc:spChg chg="mod">
          <ac:chgData name="Yang, Kecheng" userId="d9f67b59-526c-4adf-9986-8493d993b0d6" providerId="ADAL" clId="{9B7F2F29-25F5-4312-88BF-E2C86B99C8DA}" dt="2021-09-28T03:04:14.915" v="5052"/>
          <ac:spMkLst>
            <pc:docMk/>
            <pc:sldMk cId="1705957104" sldId="268"/>
            <ac:spMk id="116" creationId="{CFBF62A4-4FFD-43B1-BFE7-E7EAC4F98694}"/>
          </ac:spMkLst>
        </pc:spChg>
        <pc:spChg chg="mod">
          <ac:chgData name="Yang, Kecheng" userId="d9f67b59-526c-4adf-9986-8493d993b0d6" providerId="ADAL" clId="{9B7F2F29-25F5-4312-88BF-E2C86B99C8DA}" dt="2021-09-28T03:04:14.915" v="5052"/>
          <ac:spMkLst>
            <pc:docMk/>
            <pc:sldMk cId="1705957104" sldId="268"/>
            <ac:spMk id="117" creationId="{356050D0-8B5B-403A-BE2D-1FC9DA154186}"/>
          </ac:spMkLst>
        </pc:spChg>
        <pc:spChg chg="mod">
          <ac:chgData name="Yang, Kecheng" userId="d9f67b59-526c-4adf-9986-8493d993b0d6" providerId="ADAL" clId="{9B7F2F29-25F5-4312-88BF-E2C86B99C8DA}" dt="2021-09-28T03:04:14.915" v="5052"/>
          <ac:spMkLst>
            <pc:docMk/>
            <pc:sldMk cId="1705957104" sldId="268"/>
            <ac:spMk id="118" creationId="{7AE02F97-C223-4576-9C78-E9027E7F86D3}"/>
          </ac:spMkLst>
        </pc:spChg>
        <pc:spChg chg="mod">
          <ac:chgData name="Yang, Kecheng" userId="d9f67b59-526c-4adf-9986-8493d993b0d6" providerId="ADAL" clId="{9B7F2F29-25F5-4312-88BF-E2C86B99C8DA}" dt="2021-09-28T03:04:14.915" v="5052"/>
          <ac:spMkLst>
            <pc:docMk/>
            <pc:sldMk cId="1705957104" sldId="268"/>
            <ac:spMk id="119" creationId="{C73023FB-E298-40D9-908F-4E9C0EA2B0FD}"/>
          </ac:spMkLst>
        </pc:spChg>
        <pc:spChg chg="add mod">
          <ac:chgData name="Yang, Kecheng" userId="d9f67b59-526c-4adf-9986-8493d993b0d6" providerId="ADAL" clId="{9B7F2F29-25F5-4312-88BF-E2C86B99C8DA}" dt="2021-09-28T03:07:08.693" v="5108" actId="1076"/>
          <ac:spMkLst>
            <pc:docMk/>
            <pc:sldMk cId="1705957104" sldId="268"/>
            <ac:spMk id="120" creationId="{329DB510-AD9F-4764-B076-2FE4E939F417}"/>
          </ac:spMkLst>
        </pc:spChg>
        <pc:grpChg chg="del">
          <ac:chgData name="Yang, Kecheng" userId="d9f67b59-526c-4adf-9986-8493d993b0d6" providerId="ADAL" clId="{9B7F2F29-25F5-4312-88BF-E2C86B99C8DA}" dt="2021-09-28T02:59:56.477" v="4962" actId="478"/>
          <ac:grpSpMkLst>
            <pc:docMk/>
            <pc:sldMk cId="1705957104" sldId="268"/>
            <ac:grpSpMk id="59" creationId="{63390DBD-AA49-49B0-A6E4-08515384490E}"/>
          </ac:grpSpMkLst>
        </pc:grpChg>
        <pc:grpChg chg="mod">
          <ac:chgData name="Yang, Kecheng" userId="d9f67b59-526c-4adf-9986-8493d993b0d6" providerId="ADAL" clId="{9B7F2F29-25F5-4312-88BF-E2C86B99C8DA}" dt="2021-09-28T03:00:28.075" v="5035" actId="1036"/>
          <ac:grpSpMkLst>
            <pc:docMk/>
            <pc:sldMk cId="1705957104" sldId="268"/>
            <ac:grpSpMk id="69" creationId="{64085171-5A62-4ABA-B0E4-80646875D4C0}"/>
          </ac:grpSpMkLst>
        </pc:grpChg>
        <pc:grpChg chg="add mod">
          <ac:chgData name="Yang, Kecheng" userId="d9f67b59-526c-4adf-9986-8493d993b0d6" providerId="ADAL" clId="{9B7F2F29-25F5-4312-88BF-E2C86B99C8DA}" dt="2021-09-28T03:03:18.705" v="5042" actId="1076"/>
          <ac:grpSpMkLst>
            <pc:docMk/>
            <pc:sldMk cId="1705957104" sldId="268"/>
            <ac:grpSpMk id="86" creationId="{B8C12BB0-43FE-4C3F-9468-ABC46FEC2972}"/>
          </ac:grpSpMkLst>
        </pc:grpChg>
        <pc:grpChg chg="mod">
          <ac:chgData name="Yang, Kecheng" userId="d9f67b59-526c-4adf-9986-8493d993b0d6" providerId="ADAL" clId="{9B7F2F29-25F5-4312-88BF-E2C86B99C8DA}" dt="2021-09-28T03:03:10.027" v="5041"/>
          <ac:grpSpMkLst>
            <pc:docMk/>
            <pc:sldMk cId="1705957104" sldId="268"/>
            <ac:grpSpMk id="87" creationId="{F96CD1D7-FA0F-40AA-96BE-F9F71BB04AFF}"/>
          </ac:grpSpMkLst>
        </pc:grpChg>
        <pc:grpChg chg="mod">
          <ac:chgData name="Yang, Kecheng" userId="d9f67b59-526c-4adf-9986-8493d993b0d6" providerId="ADAL" clId="{9B7F2F29-25F5-4312-88BF-E2C86B99C8DA}" dt="2021-09-28T03:03:10.027" v="5041"/>
          <ac:grpSpMkLst>
            <pc:docMk/>
            <pc:sldMk cId="1705957104" sldId="268"/>
            <ac:grpSpMk id="94" creationId="{E4F24EF2-A284-4194-80D7-1CEB9A98E150}"/>
          </ac:grpSpMkLst>
        </pc:grpChg>
        <pc:grpChg chg="add mod">
          <ac:chgData name="Yang, Kecheng" userId="d9f67b59-526c-4adf-9986-8493d993b0d6" providerId="ADAL" clId="{9B7F2F29-25F5-4312-88BF-E2C86B99C8DA}" dt="2021-09-28T03:04:25.140" v="5053" actId="1076"/>
          <ac:grpSpMkLst>
            <pc:docMk/>
            <pc:sldMk cId="1705957104" sldId="268"/>
            <ac:grpSpMk id="103" creationId="{0665575D-6F5D-4FB0-9453-2298FCE4A7BD}"/>
          </ac:grpSpMkLst>
        </pc:grpChg>
        <pc:grpChg chg="mod">
          <ac:chgData name="Yang, Kecheng" userId="d9f67b59-526c-4adf-9986-8493d993b0d6" providerId="ADAL" clId="{9B7F2F29-25F5-4312-88BF-E2C86B99C8DA}" dt="2021-09-28T03:04:14.915" v="5052"/>
          <ac:grpSpMkLst>
            <pc:docMk/>
            <pc:sldMk cId="1705957104" sldId="268"/>
            <ac:grpSpMk id="104" creationId="{7B4D529F-4D72-404C-922D-4F40668BC395}"/>
          </ac:grpSpMkLst>
        </pc:grpChg>
        <pc:grpChg chg="mod">
          <ac:chgData name="Yang, Kecheng" userId="d9f67b59-526c-4adf-9986-8493d993b0d6" providerId="ADAL" clId="{9B7F2F29-25F5-4312-88BF-E2C86B99C8DA}" dt="2021-09-28T03:04:14.915" v="5052"/>
          <ac:grpSpMkLst>
            <pc:docMk/>
            <pc:sldMk cId="1705957104" sldId="268"/>
            <ac:grpSpMk id="111" creationId="{A4B15701-97C9-4A34-8063-265431BE4CA7}"/>
          </ac:grpSpMkLst>
        </pc:grpChg>
        <pc:cxnChg chg="mod">
          <ac:chgData name="Yang, Kecheng" userId="d9f67b59-526c-4adf-9986-8493d993b0d6" providerId="ADAL" clId="{9B7F2F29-25F5-4312-88BF-E2C86B99C8DA}" dt="2021-09-28T03:03:10.027" v="5041"/>
          <ac:cxnSpMkLst>
            <pc:docMk/>
            <pc:sldMk cId="1705957104" sldId="268"/>
            <ac:cxnSpMk id="93" creationId="{E8C1EF24-BDC5-40C8-8FB5-E4CBB092DB14}"/>
          </ac:cxnSpMkLst>
        </pc:cxnChg>
        <pc:cxnChg chg="mod">
          <ac:chgData name="Yang, Kecheng" userId="d9f67b59-526c-4adf-9986-8493d993b0d6" providerId="ADAL" clId="{9B7F2F29-25F5-4312-88BF-E2C86B99C8DA}" dt="2021-09-28T03:03:10.027" v="5041"/>
          <ac:cxnSpMkLst>
            <pc:docMk/>
            <pc:sldMk cId="1705957104" sldId="268"/>
            <ac:cxnSpMk id="97" creationId="{4FBC8C97-BB8F-4967-A6C3-E118CE1F4B31}"/>
          </ac:cxnSpMkLst>
        </pc:cxnChg>
        <pc:cxnChg chg="mod">
          <ac:chgData name="Yang, Kecheng" userId="d9f67b59-526c-4adf-9986-8493d993b0d6" providerId="ADAL" clId="{9B7F2F29-25F5-4312-88BF-E2C86B99C8DA}" dt="2021-09-28T03:03:10.027" v="5041"/>
          <ac:cxnSpMkLst>
            <pc:docMk/>
            <pc:sldMk cId="1705957104" sldId="268"/>
            <ac:cxnSpMk id="98" creationId="{9F695403-61EC-456C-B2D9-1BF6670D20B9}"/>
          </ac:cxnSpMkLst>
        </pc:cxnChg>
        <pc:cxnChg chg="mod">
          <ac:chgData name="Yang, Kecheng" userId="d9f67b59-526c-4adf-9986-8493d993b0d6" providerId="ADAL" clId="{9B7F2F29-25F5-4312-88BF-E2C86B99C8DA}" dt="2021-09-28T03:04:14.915" v="5052"/>
          <ac:cxnSpMkLst>
            <pc:docMk/>
            <pc:sldMk cId="1705957104" sldId="268"/>
            <ac:cxnSpMk id="110" creationId="{01D9912D-CAA4-4678-AD7A-9BE8AE9EFC12}"/>
          </ac:cxnSpMkLst>
        </pc:cxnChg>
        <pc:cxnChg chg="mod">
          <ac:chgData name="Yang, Kecheng" userId="d9f67b59-526c-4adf-9986-8493d993b0d6" providerId="ADAL" clId="{9B7F2F29-25F5-4312-88BF-E2C86B99C8DA}" dt="2021-09-28T03:04:14.915" v="5052"/>
          <ac:cxnSpMkLst>
            <pc:docMk/>
            <pc:sldMk cId="1705957104" sldId="268"/>
            <ac:cxnSpMk id="114" creationId="{81A2560D-897A-4591-AD61-460FA9305C0F}"/>
          </ac:cxnSpMkLst>
        </pc:cxnChg>
        <pc:cxnChg chg="mod">
          <ac:chgData name="Yang, Kecheng" userId="d9f67b59-526c-4adf-9986-8493d993b0d6" providerId="ADAL" clId="{9B7F2F29-25F5-4312-88BF-E2C86B99C8DA}" dt="2021-09-28T03:04:14.915" v="5052"/>
          <ac:cxnSpMkLst>
            <pc:docMk/>
            <pc:sldMk cId="1705957104" sldId="268"/>
            <ac:cxnSpMk id="115" creationId="{1E610A93-8056-41C3-87BD-99CFFB5F9B20}"/>
          </ac:cxnSpMkLst>
        </pc:cxnChg>
      </pc:sldChg>
      <pc:sldChg chg="addSp delSp modSp new mod modClrScheme chgLayout">
        <pc:chgData name="Yang, Kecheng" userId="d9f67b59-526c-4adf-9986-8493d993b0d6" providerId="ADAL" clId="{9B7F2F29-25F5-4312-88BF-E2C86B99C8DA}" dt="2021-10-05T19:25:30.297" v="6218" actId="14100"/>
        <pc:sldMkLst>
          <pc:docMk/>
          <pc:sldMk cId="2472437760" sldId="269"/>
        </pc:sldMkLst>
        <pc:spChg chg="del mod ord">
          <ac:chgData name="Yang, Kecheng" userId="d9f67b59-526c-4adf-9986-8493d993b0d6" providerId="ADAL" clId="{9B7F2F29-25F5-4312-88BF-E2C86B99C8DA}" dt="2021-09-28T03:13:48.773" v="5114" actId="700"/>
          <ac:spMkLst>
            <pc:docMk/>
            <pc:sldMk cId="2472437760" sldId="269"/>
            <ac:spMk id="2" creationId="{F81262C1-1A93-43C5-B5F8-5C138861A4A0}"/>
          </ac:spMkLst>
        </pc:spChg>
        <pc:spChg chg="add mod ord">
          <ac:chgData name="Yang, Kecheng" userId="d9f67b59-526c-4adf-9986-8493d993b0d6" providerId="ADAL" clId="{9B7F2F29-25F5-4312-88BF-E2C86B99C8DA}" dt="2021-09-28T03:14:12.196" v="5139" actId="20577"/>
          <ac:spMkLst>
            <pc:docMk/>
            <pc:sldMk cId="2472437760" sldId="269"/>
            <ac:spMk id="3" creationId="{2AE6F19F-599A-47A5-9C52-79CEC493F290}"/>
          </ac:spMkLst>
        </pc:spChg>
        <pc:spChg chg="add mod ord">
          <ac:chgData name="Yang, Kecheng" userId="d9f67b59-526c-4adf-9986-8493d993b0d6" providerId="ADAL" clId="{9B7F2F29-25F5-4312-88BF-E2C86B99C8DA}" dt="2021-10-05T19:25:30.297" v="6218" actId="14100"/>
          <ac:spMkLst>
            <pc:docMk/>
            <pc:sldMk cId="2472437760" sldId="269"/>
            <ac:spMk id="4" creationId="{BF293924-B86E-438A-B0E7-3E41FF77858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9839B7-6878-4895-AE6C-F1BE97EC66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31071-85C5-4692-A555-FE03730EFF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3E781-F7C3-4C43-81E2-3F3818E9C437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5E7B2-FFBF-4EA4-8822-70E6D51B75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48F93-0B94-4ED1-995E-A621AF760E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70EC6-6F48-40A8-8C93-DF613C6A0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2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EC9C1-E87C-4B5B-96B7-819446B3B1B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FCCF5-1E83-45DB-B92D-48E0BC37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6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1A97-E947-42A6-A62F-CF44B02485D0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4482-F2B8-4A5B-A46F-7BF56E49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1551-4DC1-4655-937E-F5A40CB41579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4482-F2B8-4A5B-A46F-7BF56E49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7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5579-2E86-43E4-AD60-CC6B4FD6FAB7}" type="datetime1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4482-F2B8-4A5B-A46F-7BF56E49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9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5D2D-DDAA-454D-83D9-D77B87D3A205}" type="datetime1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4482-F2B8-4A5B-A46F-7BF56E49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1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7F17-C232-4C3F-959F-1E4D84335D5F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4482-F2B8-4A5B-A46F-7BF56E49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5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5840"/>
            <a:ext cx="3886200" cy="5212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05840"/>
            <a:ext cx="3886200" cy="5212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1DB3-B1DC-4D9F-BCA4-AAA17EB1730A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4482-F2B8-4A5B-A46F-7BF56E49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5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" y="91440"/>
            <a:ext cx="731520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5840"/>
            <a:ext cx="8229600" cy="5212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92240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05A3C40-E499-4C3E-A437-50C53F326EB0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9224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3760" y="6492240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B104482-F2B8-4A5B-A46F-7BF56E4901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6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FF35-7790-4614-93D8-4CB6BDBEC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Discrete-Time Event Simulation</a:t>
            </a:r>
          </a:p>
        </p:txBody>
      </p:sp>
    </p:spTree>
    <p:extLst>
      <p:ext uri="{BB962C8B-B14F-4D97-AF65-F5344CB8AC3E}">
        <p14:creationId xmlns:p14="http://schemas.microsoft.com/office/powerpoint/2010/main" val="1811153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FC46-BD00-4A11-B054-A5630C4E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C04C7D-195A-49EE-9CFA-893471AD218A}"/>
              </a:ext>
            </a:extLst>
          </p:cNvPr>
          <p:cNvSpPr/>
          <p:nvPr/>
        </p:nvSpPr>
        <p:spPr>
          <a:xfrm>
            <a:off x="4705349" y="4157314"/>
            <a:ext cx="4159251" cy="20621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5C2AC7-343D-450D-B01A-C68955DE9FAF}"/>
              </a:ext>
            </a:extLst>
          </p:cNvPr>
          <p:cNvSpPr/>
          <p:nvPr/>
        </p:nvSpPr>
        <p:spPr>
          <a:xfrm>
            <a:off x="4705349" y="482600"/>
            <a:ext cx="4159251" cy="26860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D98C21-1778-4035-BA5F-59956118ACD5}"/>
              </a:ext>
            </a:extLst>
          </p:cNvPr>
          <p:cNvSpPr/>
          <p:nvPr/>
        </p:nvSpPr>
        <p:spPr>
          <a:xfrm>
            <a:off x="279400" y="2212261"/>
            <a:ext cx="4006851" cy="3363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3C0CA3-EB5F-46EB-A5A2-2BB5E9EED955}"/>
              </a:ext>
            </a:extLst>
          </p:cNvPr>
          <p:cNvSpPr txBox="1"/>
          <p:nvPr/>
        </p:nvSpPr>
        <p:spPr>
          <a:xfrm>
            <a:off x="279400" y="2212261"/>
            <a:ext cx="40068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Run 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while ( ! </a:t>
            </a:r>
            <a:r>
              <a:rPr lang="en-US" sz="1600" dirty="0" err="1">
                <a:latin typeface="Consolas" panose="020B0609020204030204" pitchFamily="49" charset="0"/>
              </a:rPr>
              <a:t>end_cond</a:t>
            </a:r>
            <a:r>
              <a:rPr lang="en-US" sz="1600" dirty="0">
                <a:latin typeface="Consolas" panose="020B0609020204030204" pitchFamily="49" charset="0"/>
              </a:rPr>
              <a:t> 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event* e = </a:t>
            </a:r>
            <a:r>
              <a:rPr lang="en-US" sz="1600" dirty="0" err="1">
                <a:latin typeface="Consolas" panose="020B0609020204030204" pitchFamily="49" charset="0"/>
              </a:rPr>
              <a:t>get_next_event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clock = e-&gt;time;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switch</a:t>
            </a:r>
            <a:r>
              <a:rPr lang="en-US" sz="1600" dirty="0">
                <a:latin typeface="Consolas" panose="020B0609020204030204" pitchFamily="49" charset="0"/>
              </a:rPr>
              <a:t> (e-&gt;type)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latin typeface="Consolas" panose="020B0609020204030204" pitchFamily="49" charset="0"/>
              </a:rPr>
              <a:t> ARR: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	</a:t>
            </a:r>
            <a:r>
              <a:rPr lang="en-US" sz="1600" dirty="0" err="1">
                <a:latin typeface="Consolas" panose="020B0609020204030204" pitchFamily="49" charset="0"/>
              </a:rPr>
              <a:t>arr_handler</a:t>
            </a:r>
            <a:r>
              <a:rPr lang="en-US" sz="1600" dirty="0">
                <a:latin typeface="Consolas" panose="020B0609020204030204" pitchFamily="49" charset="0"/>
              </a:rPr>
              <a:t>(e);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latin typeface="Consolas" panose="020B0609020204030204" pitchFamily="49" charset="0"/>
              </a:rPr>
              <a:t> DEP: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	</a:t>
            </a:r>
            <a:r>
              <a:rPr lang="en-US" sz="1600" dirty="0" err="1">
                <a:latin typeface="Consolas" panose="020B0609020204030204" pitchFamily="49" charset="0"/>
              </a:rPr>
              <a:t>dep_handler</a:t>
            </a:r>
            <a:r>
              <a:rPr lang="en-US" sz="1600" dirty="0">
                <a:latin typeface="Consolas" panose="020B0609020204030204" pitchFamily="49" charset="0"/>
              </a:rPr>
              <a:t>(e);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delete e from the event queue;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B93AD8-5200-43D5-9026-DAAF34564BB0}"/>
              </a:ext>
            </a:extLst>
          </p:cNvPr>
          <p:cNvSpPr txBox="1"/>
          <p:nvPr/>
        </p:nvSpPr>
        <p:spPr>
          <a:xfrm>
            <a:off x="4705350" y="549909"/>
            <a:ext cx="411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arr_handler</a:t>
            </a:r>
            <a:r>
              <a:rPr lang="en-US" sz="1600" dirty="0">
                <a:latin typeface="Consolas" panose="020B0609020204030204" pitchFamily="49" charset="0"/>
              </a:rPr>
              <a:t>(e)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if </a:t>
            </a:r>
            <a:r>
              <a:rPr lang="en-US" sz="1600" dirty="0" err="1">
                <a:latin typeface="Consolas" panose="020B0609020204030204" pitchFamily="49" charset="0"/>
              </a:rPr>
              <a:t>serverIdle</a:t>
            </a:r>
            <a:r>
              <a:rPr lang="en-US" sz="1600" dirty="0">
                <a:latin typeface="Consolas" panose="020B0609020204030204" pitchFamily="49" charset="0"/>
              </a:rPr>
              <a:t> == true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serverIdle</a:t>
            </a:r>
            <a:r>
              <a:rPr lang="en-US" sz="1600" dirty="0">
                <a:latin typeface="Consolas" panose="020B0609020204030204" pitchFamily="49" charset="0"/>
              </a:rPr>
              <a:t> = false;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sched_event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DEP,clock+</a:t>
            </a:r>
            <a:r>
              <a:rPr lang="en-US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latin typeface="Consolas" panose="020B0609020204030204" pitchFamily="49" charset="0"/>
              </a:rPr>
              <a:t>,…);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else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readyQueueCount</a:t>
            </a:r>
            <a:r>
              <a:rPr lang="en-US" sz="16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sched_event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ARR,clock+</a:t>
            </a:r>
            <a:r>
              <a:rPr lang="en-US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latin typeface="Consolas" panose="020B0609020204030204" pitchFamily="49" charset="0"/>
              </a:rPr>
              <a:t>,…);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A2158-7728-461E-98AA-E7A48A2D94B1}"/>
              </a:ext>
            </a:extLst>
          </p:cNvPr>
          <p:cNvSpPr txBox="1"/>
          <p:nvPr/>
        </p:nvSpPr>
        <p:spPr>
          <a:xfrm>
            <a:off x="4705350" y="4157315"/>
            <a:ext cx="411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dep_handler</a:t>
            </a:r>
            <a:r>
              <a:rPr lang="en-US" sz="1600" dirty="0">
                <a:latin typeface="Consolas" panose="020B0609020204030204" pitchFamily="49" charset="0"/>
              </a:rPr>
              <a:t>(e)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if </a:t>
            </a:r>
            <a:r>
              <a:rPr lang="en-US" sz="1600" dirty="0" err="1">
                <a:latin typeface="Consolas" panose="020B0609020204030204" pitchFamily="49" charset="0"/>
              </a:rPr>
              <a:t>readyQueueCount</a:t>
            </a:r>
            <a:r>
              <a:rPr lang="en-US" sz="1600" dirty="0">
                <a:latin typeface="Consolas" panose="020B0609020204030204" pitchFamily="49" charset="0"/>
              </a:rPr>
              <a:t> == 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serverIdle</a:t>
            </a:r>
            <a:r>
              <a:rPr lang="en-US" sz="1600" dirty="0">
                <a:latin typeface="Consolas" panose="020B0609020204030204" pitchFamily="49" charset="0"/>
              </a:rPr>
              <a:t> = true;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else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readyQueueCount</a:t>
            </a:r>
            <a:r>
              <a:rPr lang="en-US" sz="1600" dirty="0">
                <a:latin typeface="Consolas" panose="020B0609020204030204" pitchFamily="49" charset="0"/>
              </a:rPr>
              <a:t>--;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sched_event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DEP,clock+</a:t>
            </a:r>
            <a:r>
              <a:rPr lang="en-US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latin typeface="Consolas" panose="020B0609020204030204" pitchFamily="49" charset="0"/>
              </a:rPr>
              <a:t>,…);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A8C2FF-BA12-4C98-BCDE-3C6BEE2F2786}"/>
              </a:ext>
            </a:extLst>
          </p:cNvPr>
          <p:cNvSpPr/>
          <p:nvPr/>
        </p:nvSpPr>
        <p:spPr>
          <a:xfrm>
            <a:off x="1270000" y="1219200"/>
            <a:ext cx="3302000" cy="869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Service time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>
                <a:solidFill>
                  <a:schemeClr val="tx1"/>
                </a:solidFill>
              </a:rPr>
              <a:t> is a random variable following Exponential Distribution.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We know how to randomly generate it, given the average service time.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0859177-D4B9-4207-AC49-4890CDC59A0C}"/>
              </a:ext>
            </a:extLst>
          </p:cNvPr>
          <p:cNvCxnSpPr>
            <a:cxnSpLocks/>
          </p:cNvCxnSpPr>
          <p:nvPr/>
        </p:nvCxnSpPr>
        <p:spPr>
          <a:xfrm flipV="1">
            <a:off x="4572000" y="1549401"/>
            <a:ext cx="3638550" cy="279399"/>
          </a:xfrm>
          <a:prstGeom prst="curvedConnector3">
            <a:avLst>
              <a:gd name="adj1" fmla="val 102356"/>
            </a:avLst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1E22E40-58BF-4049-86F9-0AF206678A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76603" y="3251202"/>
            <a:ext cx="3486148" cy="1162048"/>
          </a:xfrm>
          <a:prstGeom prst="curvedConnector3">
            <a:avLst>
              <a:gd name="adj1" fmla="val 100455"/>
            </a:avLst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994F94F-E877-4FC4-9E4F-323D44DDA7F4}"/>
              </a:ext>
            </a:extLst>
          </p:cNvPr>
          <p:cNvSpPr/>
          <p:nvPr/>
        </p:nvSpPr>
        <p:spPr>
          <a:xfrm>
            <a:off x="5403850" y="3063876"/>
            <a:ext cx="3302000" cy="869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Interarrival time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 is a random variable following Exponential Distribution.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We know how to randomly generate it, given the average interarrival time.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C07DCB8E-07B7-467C-9A8E-953CABC56995}"/>
              </a:ext>
            </a:extLst>
          </p:cNvPr>
          <p:cNvCxnSpPr>
            <a:cxnSpLocks/>
          </p:cNvCxnSpPr>
          <p:nvPr/>
        </p:nvCxnSpPr>
        <p:spPr>
          <a:xfrm rot="16200000" flipV="1">
            <a:off x="7601526" y="2912617"/>
            <a:ext cx="329056" cy="3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5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4" grpId="0"/>
      <p:bldP spid="5" grpId="0"/>
      <p:bldP spid="9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6671-6353-4C2C-845E-E84A1AAA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Queue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B69675-EF57-43BF-9348-D1B5668BBA92}"/>
              </a:ext>
            </a:extLst>
          </p:cNvPr>
          <p:cNvGrpSpPr/>
          <p:nvPr/>
        </p:nvGrpSpPr>
        <p:grpSpPr>
          <a:xfrm>
            <a:off x="236665" y="1087997"/>
            <a:ext cx="8524780" cy="1316902"/>
            <a:chOff x="236665" y="1087997"/>
            <a:chExt cx="8524780" cy="131690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B1A49F3-BB60-47C5-91F8-72803C1988BE}"/>
                </a:ext>
              </a:extLst>
            </p:cNvPr>
            <p:cNvCxnSpPr>
              <a:cxnSpLocks/>
            </p:cNvCxnSpPr>
            <p:nvPr/>
          </p:nvCxnSpPr>
          <p:spPr>
            <a:xfrm>
              <a:off x="1446245" y="1537287"/>
              <a:ext cx="73152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4FA0F41-0BC0-461C-A26F-C14C6D06A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6245" y="1217247"/>
              <a:ext cx="0" cy="64008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A08F35D-8B40-4DE5-A10A-E29A0DAA7F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0645" y="1537287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B73CD9-B673-4DA1-8239-A6971CA208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2245" y="1537287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272D581-ACFB-43CE-AC8C-711C3E287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9445" y="1537287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3633076-8C07-4039-8017-EEF007F01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3845" y="1537287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E2F24DB-3B52-4F3C-BAEA-B055ADF1A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5445" y="1537287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91A5881-7F57-43C7-9F7E-8E21BE98F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7045" y="1537287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F7A63E-381E-4355-848E-2DF8244375DE}"/>
                    </a:ext>
                  </a:extLst>
                </p:cNvPr>
                <p:cNvSpPr txBox="1"/>
                <p:nvPr/>
              </p:nvSpPr>
              <p:spPr>
                <a:xfrm>
                  <a:off x="2360644" y="1732825"/>
                  <a:ext cx="34035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F7A63E-381E-4355-848E-2DF8244375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644" y="1732825"/>
                  <a:ext cx="340350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2500" r="-357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CA97B9B-D6C1-467E-BD8E-2D3497A19423}"/>
                    </a:ext>
                  </a:extLst>
                </p:cNvPr>
                <p:cNvSpPr txBox="1"/>
                <p:nvPr/>
              </p:nvSpPr>
              <p:spPr>
                <a:xfrm>
                  <a:off x="3727579" y="1732824"/>
                  <a:ext cx="3463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CA97B9B-D6C1-467E-BD8E-2D3497A19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579" y="1732824"/>
                  <a:ext cx="346312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2281" r="-52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246DCC0-B30E-4CED-924C-E7C8CF72155B}"/>
                    </a:ext>
                  </a:extLst>
                </p:cNvPr>
                <p:cNvSpPr txBox="1"/>
                <p:nvPr/>
              </p:nvSpPr>
              <p:spPr>
                <a:xfrm>
                  <a:off x="4184778" y="1732824"/>
                  <a:ext cx="3463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246DCC0-B30E-4CED-924C-E7C8CF721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4778" y="1732824"/>
                  <a:ext cx="34631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281" r="-52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67E09BB-C24B-4765-AA50-E83902E603A0}"/>
                    </a:ext>
                  </a:extLst>
                </p:cNvPr>
                <p:cNvSpPr txBox="1"/>
                <p:nvPr/>
              </p:nvSpPr>
              <p:spPr>
                <a:xfrm>
                  <a:off x="5103845" y="1738796"/>
                  <a:ext cx="3463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67E09BB-C24B-4765-AA50-E83902E60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3845" y="1738796"/>
                  <a:ext cx="34631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2281" r="-3509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CB601DC-45CE-4E02-9A82-661C7854EFDA}"/>
                    </a:ext>
                  </a:extLst>
                </p:cNvPr>
                <p:cNvSpPr txBox="1"/>
                <p:nvPr/>
              </p:nvSpPr>
              <p:spPr>
                <a:xfrm>
                  <a:off x="6470780" y="1732824"/>
                  <a:ext cx="3463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CB601DC-45CE-4E02-9A82-661C7854E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780" y="1732824"/>
                  <a:ext cx="346312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281" r="-52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4C8D67A-448E-4A8F-81B3-D18FFD01210A}"/>
                    </a:ext>
                  </a:extLst>
                </p:cNvPr>
                <p:cNvSpPr txBox="1"/>
                <p:nvPr/>
              </p:nvSpPr>
              <p:spPr>
                <a:xfrm>
                  <a:off x="7847045" y="1732824"/>
                  <a:ext cx="3463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4C8D67A-448E-4A8F-81B3-D18FFD0121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045" y="1732824"/>
                  <a:ext cx="346312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2281" r="-52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F62D5A-CF3B-4B3D-837A-8E52A3BCCE41}"/>
                </a:ext>
              </a:extLst>
            </p:cNvPr>
            <p:cNvSpPr txBox="1"/>
            <p:nvPr/>
          </p:nvSpPr>
          <p:spPr>
            <a:xfrm>
              <a:off x="1287625" y="2035567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06323B-1FA9-4762-8AE8-3783F8CC0DB4}"/>
                </a:ext>
              </a:extLst>
            </p:cNvPr>
            <p:cNvSpPr txBox="1"/>
            <p:nvPr/>
          </p:nvSpPr>
          <p:spPr>
            <a:xfrm>
              <a:off x="2202023" y="2035567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E5872C-06F4-4D72-BAF1-07AF827A92BE}"/>
                </a:ext>
              </a:extLst>
            </p:cNvPr>
            <p:cNvSpPr txBox="1"/>
            <p:nvPr/>
          </p:nvSpPr>
          <p:spPr>
            <a:xfrm>
              <a:off x="3570638" y="2035567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BBB0AE-94E6-4205-ADC2-155200FDF181}"/>
                </a:ext>
              </a:extLst>
            </p:cNvPr>
            <p:cNvSpPr txBox="1"/>
            <p:nvPr/>
          </p:nvSpPr>
          <p:spPr>
            <a:xfrm>
              <a:off x="4067921" y="2035567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79A19C-FD64-4D96-BE54-5680A3428AA3}"/>
                </a:ext>
              </a:extLst>
            </p:cNvPr>
            <p:cNvSpPr txBox="1"/>
            <p:nvPr/>
          </p:nvSpPr>
          <p:spPr>
            <a:xfrm>
              <a:off x="4939253" y="2035567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C7D404-B456-4BAD-9D0E-15D6C0DC37DB}"/>
                </a:ext>
              </a:extLst>
            </p:cNvPr>
            <p:cNvSpPr txBox="1"/>
            <p:nvPr/>
          </p:nvSpPr>
          <p:spPr>
            <a:xfrm>
              <a:off x="6272001" y="2035567"/>
              <a:ext cx="50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8B207B-381A-485E-AFCB-E5DFA060AB67}"/>
                </a:ext>
              </a:extLst>
            </p:cNvPr>
            <p:cNvSpPr txBox="1"/>
            <p:nvPr/>
          </p:nvSpPr>
          <p:spPr>
            <a:xfrm>
              <a:off x="7638935" y="2035567"/>
              <a:ext cx="50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83DB18-10D9-4C99-9491-FEB2F5A1A35C}"/>
                </a:ext>
              </a:extLst>
            </p:cNvPr>
            <p:cNvSpPr txBox="1"/>
            <p:nvPr/>
          </p:nvSpPr>
          <p:spPr>
            <a:xfrm>
              <a:off x="236665" y="2035567"/>
              <a:ext cx="953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clock =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1C236C-7AB7-47C5-8263-8811BB2CA910}"/>
                </a:ext>
              </a:extLst>
            </p:cNvPr>
            <p:cNvSpPr txBox="1"/>
            <p:nvPr/>
          </p:nvSpPr>
          <p:spPr>
            <a:xfrm>
              <a:off x="1969342" y="1088136"/>
              <a:ext cx="805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Arrival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2EDAD1-AC05-4A93-A847-8193AF4EB7C3}"/>
                </a:ext>
              </a:extLst>
            </p:cNvPr>
            <p:cNvSpPr txBox="1"/>
            <p:nvPr/>
          </p:nvSpPr>
          <p:spPr>
            <a:xfrm>
              <a:off x="3262217" y="1088136"/>
              <a:ext cx="805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Arrival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0C05486-93FB-4D11-9B99-DBC8D0F4A34B}"/>
                </a:ext>
              </a:extLst>
            </p:cNvPr>
            <p:cNvSpPr txBox="1"/>
            <p:nvPr/>
          </p:nvSpPr>
          <p:spPr>
            <a:xfrm>
              <a:off x="3955082" y="1088136"/>
              <a:ext cx="805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Arrival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643982-9DFE-4E4F-A2D7-77D72AD10227}"/>
                </a:ext>
              </a:extLst>
            </p:cNvPr>
            <p:cNvSpPr txBox="1"/>
            <p:nvPr/>
          </p:nvSpPr>
          <p:spPr>
            <a:xfrm>
              <a:off x="4657939" y="1088136"/>
              <a:ext cx="1180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Departure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77A92FD-DF5E-4737-8F4A-9C54407A96B4}"/>
                </a:ext>
              </a:extLst>
            </p:cNvPr>
            <p:cNvSpPr txBox="1"/>
            <p:nvPr/>
          </p:nvSpPr>
          <p:spPr>
            <a:xfrm>
              <a:off x="5934449" y="1087997"/>
              <a:ext cx="1180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Departure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F71A46D-06AA-4A66-B98E-0ACD06C375C9}"/>
                </a:ext>
              </a:extLst>
            </p:cNvPr>
            <p:cNvSpPr txBox="1"/>
            <p:nvPr/>
          </p:nvSpPr>
          <p:spPr>
            <a:xfrm>
              <a:off x="7456546" y="1087997"/>
              <a:ext cx="805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Arrival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5E5FE2C-18D2-43D8-86A7-EC8A0A375F5F}"/>
              </a:ext>
            </a:extLst>
          </p:cNvPr>
          <p:cNvSpPr txBox="1"/>
          <p:nvPr/>
        </p:nvSpPr>
        <p:spPr>
          <a:xfrm>
            <a:off x="76044" y="3139611"/>
            <a:ext cx="2238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clock = 0</a:t>
            </a:r>
          </a:p>
          <a:p>
            <a:r>
              <a:rPr lang="en-US" sz="1400" dirty="0"/>
              <a:t>after </a:t>
            </a:r>
            <a:r>
              <a:rPr lang="en-US" sz="1400" dirty="0">
                <a:latin typeface="Consolas" panose="020B0609020204030204" pitchFamily="49" charset="0"/>
              </a:rPr>
              <a:t>Init()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serverIdle</a:t>
            </a:r>
            <a:r>
              <a:rPr lang="en-US" sz="1400" dirty="0">
                <a:latin typeface="Consolas" panose="020B0609020204030204" pitchFamily="49" charset="0"/>
              </a:rPr>
              <a:t> == true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readyQueueCount</a:t>
            </a:r>
            <a:r>
              <a:rPr lang="en-US" sz="1400" dirty="0">
                <a:latin typeface="Consolas" panose="020B0609020204030204" pitchFamily="49" charset="0"/>
              </a:rPr>
              <a:t> == 0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3390DBD-AA49-49B0-A6E4-08515384490E}"/>
              </a:ext>
            </a:extLst>
          </p:cNvPr>
          <p:cNvGrpSpPr/>
          <p:nvPr/>
        </p:nvGrpSpPr>
        <p:grpSpPr>
          <a:xfrm>
            <a:off x="1627967" y="4836922"/>
            <a:ext cx="5412970" cy="674520"/>
            <a:chOff x="1423570" y="2988311"/>
            <a:chExt cx="5412970" cy="67452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082375A-2AD5-4717-B86D-5289338E6F91}"/>
                </a:ext>
              </a:extLst>
            </p:cNvPr>
            <p:cNvGrpSpPr/>
            <p:nvPr/>
          </p:nvGrpSpPr>
          <p:grpSpPr>
            <a:xfrm>
              <a:off x="1423570" y="2988311"/>
              <a:ext cx="3378835" cy="674520"/>
              <a:chOff x="4797425" y="1014044"/>
              <a:chExt cx="3378835" cy="67452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1309C53-902A-4B89-9B0B-44C46538097C}"/>
                  </a:ext>
                </a:extLst>
              </p:cNvPr>
              <p:cNvGrpSpPr/>
              <p:nvPr/>
            </p:nvGrpSpPr>
            <p:grpSpPr>
              <a:xfrm>
                <a:off x="6164580" y="1139924"/>
                <a:ext cx="1645920" cy="548640"/>
                <a:chOff x="5541010" y="1136650"/>
                <a:chExt cx="1645920" cy="548640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536A50D-E6BA-4EFF-8BF3-C0AD3CFDFA68}"/>
                    </a:ext>
                  </a:extLst>
                </p:cNvPr>
                <p:cNvSpPr/>
                <p:nvPr/>
              </p:nvSpPr>
              <p:spPr>
                <a:xfrm>
                  <a:off x="6638290" y="1136650"/>
                  <a:ext cx="548640" cy="54864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64AA95C-6D11-437C-BDEC-E7E127AB41A8}"/>
                    </a:ext>
                  </a:extLst>
                </p:cNvPr>
                <p:cNvSpPr/>
                <p:nvPr/>
              </p:nvSpPr>
              <p:spPr>
                <a:xfrm>
                  <a:off x="6089650" y="1136650"/>
                  <a:ext cx="548640" cy="54864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B10C31D-96BB-4CFA-98E2-B4D9CDF733C3}"/>
                    </a:ext>
                  </a:extLst>
                </p:cNvPr>
                <p:cNvSpPr/>
                <p:nvPr/>
              </p:nvSpPr>
              <p:spPr>
                <a:xfrm>
                  <a:off x="5541010" y="1136650"/>
                  <a:ext cx="548640" cy="54864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7611F4-4217-46D1-9B26-F0E030FEAF4E}"/>
                  </a:ext>
                </a:extLst>
              </p:cNvPr>
              <p:cNvSpPr txBox="1"/>
              <p:nvPr/>
            </p:nvSpPr>
            <p:spPr>
              <a:xfrm>
                <a:off x="6151246" y="1218665"/>
                <a:ext cx="585469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98B5AEA-CD61-4E70-B763-979A850CE0B1}"/>
                  </a:ext>
                </a:extLst>
              </p:cNvPr>
              <p:cNvSpPr txBox="1"/>
              <p:nvPr/>
            </p:nvSpPr>
            <p:spPr>
              <a:xfrm>
                <a:off x="6841648" y="1223744"/>
                <a:ext cx="287973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5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22D5CED-9DDA-47CD-A552-1158139C31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7380" y="1414244"/>
                <a:ext cx="457200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D15CA0C-43C3-4EF2-847E-B92661C93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180" y="1414244"/>
                <a:ext cx="640080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2EBA821-D474-496B-8ADE-D25BBE42ECF8}"/>
                  </a:ext>
                </a:extLst>
              </p:cNvPr>
              <p:cNvSpPr txBox="1"/>
              <p:nvPr/>
            </p:nvSpPr>
            <p:spPr>
              <a:xfrm>
                <a:off x="4797425" y="1014044"/>
                <a:ext cx="121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eq_head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9DDBA34-C73D-4C5B-B60E-15273AD66B45}"/>
                </a:ext>
              </a:extLst>
            </p:cNvPr>
            <p:cNvSpPr/>
            <p:nvPr/>
          </p:nvSpPr>
          <p:spPr>
            <a:xfrm>
              <a:off x="5922140" y="3114191"/>
              <a:ext cx="548640" cy="548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61FCD5C-45E6-4459-BE74-5951C8EE263F}"/>
                </a:ext>
              </a:extLst>
            </p:cNvPr>
            <p:cNvSpPr/>
            <p:nvPr/>
          </p:nvSpPr>
          <p:spPr>
            <a:xfrm>
              <a:off x="5373500" y="3114191"/>
              <a:ext cx="548640" cy="548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B395C0F-BD37-484A-9605-C2EFCFFA8EE4}"/>
                </a:ext>
              </a:extLst>
            </p:cNvPr>
            <p:cNvSpPr/>
            <p:nvPr/>
          </p:nvSpPr>
          <p:spPr>
            <a:xfrm>
              <a:off x="4824860" y="3114191"/>
              <a:ext cx="548640" cy="548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E38CEFB-E945-43CF-ABD6-FD3035C6F86D}"/>
                </a:ext>
              </a:extLst>
            </p:cNvPr>
            <p:cNvSpPr txBox="1"/>
            <p:nvPr/>
          </p:nvSpPr>
          <p:spPr>
            <a:xfrm>
              <a:off x="4811526" y="3192932"/>
              <a:ext cx="585469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DEP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44C2D0-FE01-4A1B-9DC1-711E5C48D418}"/>
                </a:ext>
              </a:extLst>
            </p:cNvPr>
            <p:cNvSpPr txBox="1"/>
            <p:nvPr/>
          </p:nvSpPr>
          <p:spPr>
            <a:xfrm>
              <a:off x="5501928" y="3198011"/>
              <a:ext cx="287973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8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02CA828-088B-4C80-8F37-08D780887558}"/>
                </a:ext>
              </a:extLst>
            </p:cNvPr>
            <p:cNvCxnSpPr>
              <a:cxnSpLocks/>
            </p:cNvCxnSpPr>
            <p:nvPr/>
          </p:nvCxnSpPr>
          <p:spPr>
            <a:xfrm>
              <a:off x="6196460" y="3388511"/>
              <a:ext cx="64008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A172BE5-BF43-4473-8104-250C086A4E42}"/>
              </a:ext>
            </a:extLst>
          </p:cNvPr>
          <p:cNvGrpSpPr/>
          <p:nvPr/>
        </p:nvGrpSpPr>
        <p:grpSpPr>
          <a:xfrm>
            <a:off x="1560418" y="3001382"/>
            <a:ext cx="3378835" cy="674520"/>
            <a:chOff x="4797425" y="1014044"/>
            <a:chExt cx="3378835" cy="67452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BFC7966-9C18-4FD9-8689-4CB79F414325}"/>
                </a:ext>
              </a:extLst>
            </p:cNvPr>
            <p:cNvGrpSpPr/>
            <p:nvPr/>
          </p:nvGrpSpPr>
          <p:grpSpPr>
            <a:xfrm>
              <a:off x="6164580" y="1139924"/>
              <a:ext cx="1645920" cy="548640"/>
              <a:chOff x="5541010" y="1136650"/>
              <a:chExt cx="1645920" cy="54864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9393FC6-EF51-44C0-A594-BA51F90E20D7}"/>
                  </a:ext>
                </a:extLst>
              </p:cNvPr>
              <p:cNvSpPr/>
              <p:nvPr/>
            </p:nvSpPr>
            <p:spPr>
              <a:xfrm>
                <a:off x="6638290" y="1136650"/>
                <a:ext cx="548640" cy="54864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D32EDEA-2929-42D6-A37D-A5B64BB2627B}"/>
                  </a:ext>
                </a:extLst>
              </p:cNvPr>
              <p:cNvSpPr/>
              <p:nvPr/>
            </p:nvSpPr>
            <p:spPr>
              <a:xfrm>
                <a:off x="6089650" y="1136650"/>
                <a:ext cx="548640" cy="54864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ECF3E42-C615-4DC1-9EBB-670098E539E1}"/>
                  </a:ext>
                </a:extLst>
              </p:cNvPr>
              <p:cNvSpPr/>
              <p:nvPr/>
            </p:nvSpPr>
            <p:spPr>
              <a:xfrm>
                <a:off x="5541010" y="1136650"/>
                <a:ext cx="548640" cy="54864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5C45818-CF27-4F15-81A3-5F7F32CC7DE0}"/>
                </a:ext>
              </a:extLst>
            </p:cNvPr>
            <p:cNvSpPr txBox="1"/>
            <p:nvPr/>
          </p:nvSpPr>
          <p:spPr>
            <a:xfrm>
              <a:off x="6151246" y="1218665"/>
              <a:ext cx="585469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ARR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B1DBD36-99D4-4F41-8CE9-EBB0CB1B0105}"/>
                </a:ext>
              </a:extLst>
            </p:cNvPr>
            <p:cNvSpPr txBox="1"/>
            <p:nvPr/>
          </p:nvSpPr>
          <p:spPr>
            <a:xfrm>
              <a:off x="6841648" y="1223744"/>
              <a:ext cx="287973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2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325A-39F8-4363-B9CD-4CECDFE121FD}"/>
                </a:ext>
              </a:extLst>
            </p:cNvPr>
            <p:cNvCxnSpPr>
              <a:cxnSpLocks/>
            </p:cNvCxnSpPr>
            <p:nvPr/>
          </p:nvCxnSpPr>
          <p:spPr>
            <a:xfrm>
              <a:off x="5707380" y="1414244"/>
              <a:ext cx="4572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E41361C-1290-49A2-BFFB-B81155FADD16}"/>
                </a:ext>
              </a:extLst>
            </p:cNvPr>
            <p:cNvCxnSpPr>
              <a:cxnSpLocks/>
            </p:cNvCxnSpPr>
            <p:nvPr/>
          </p:nvCxnSpPr>
          <p:spPr>
            <a:xfrm>
              <a:off x="7536180" y="1414244"/>
              <a:ext cx="64008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6619E5E-5FC5-4F6C-BEAC-99C8287087B7}"/>
                </a:ext>
              </a:extLst>
            </p:cNvPr>
            <p:cNvSpPr txBox="1"/>
            <p:nvPr/>
          </p:nvSpPr>
          <p:spPr>
            <a:xfrm>
              <a:off x="4797425" y="1014044"/>
              <a:ext cx="1211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eq_head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F5E389E-EC07-4C99-9ED0-5DBC7AD04A2B}"/>
                  </a:ext>
                </a:extLst>
              </p:cNvPr>
              <p:cNvSpPr txBox="1"/>
              <p:nvPr/>
            </p:nvSpPr>
            <p:spPr>
              <a:xfrm>
                <a:off x="76044" y="5185088"/>
                <a:ext cx="226565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clock = 2</a:t>
                </a:r>
              </a:p>
              <a:p>
                <a:r>
                  <a:rPr lang="en-US" sz="1400" dirty="0"/>
                  <a:t>after </a:t>
                </a:r>
                <a:r>
                  <a:rPr lang="en-US" sz="1400" dirty="0" err="1">
                    <a:latin typeface="Consolas" panose="020B0609020204030204" pitchFamily="49" charset="0"/>
                  </a:rPr>
                  <a:t>arr_handler</a:t>
                </a:r>
                <a:r>
                  <a:rPr lang="en-US" sz="1400" dirty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400" dirty="0" err="1">
                    <a:latin typeface="Consolas" panose="020B0609020204030204" pitchFamily="49" charset="0"/>
                  </a:rPr>
                  <a:t>serverIdle</a:t>
                </a:r>
                <a:r>
                  <a:rPr lang="en-US" sz="1400" dirty="0">
                    <a:latin typeface="Consolas" panose="020B0609020204030204" pitchFamily="49" charset="0"/>
                  </a:rPr>
                  <a:t> == false</a:t>
                </a:r>
              </a:p>
              <a:p>
                <a:r>
                  <a:rPr lang="en-US" sz="1400" dirty="0" err="1">
                    <a:latin typeface="Consolas" panose="020B0609020204030204" pitchFamily="49" charset="0"/>
                  </a:rPr>
                  <a:t>readyQueueCount</a:t>
                </a:r>
                <a:r>
                  <a:rPr lang="en-US" sz="1400" dirty="0">
                    <a:latin typeface="Consolas" panose="020B0609020204030204" pitchFamily="49" charset="0"/>
                  </a:rPr>
                  <a:t> == 0</a:t>
                </a:r>
              </a:p>
              <a:p>
                <a:r>
                  <a:rPr lang="en-US" sz="1400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F5E389E-EC07-4C99-9ED0-5DBC7AD04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4" y="5185088"/>
                <a:ext cx="2265653" cy="1169551"/>
              </a:xfrm>
              <a:prstGeom prst="rect">
                <a:avLst/>
              </a:prstGeom>
              <a:blipFill>
                <a:blip r:embed="rId8"/>
                <a:stretch>
                  <a:fillRect l="-806" t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21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6671-6353-4C2C-845E-E84A1AAA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Queue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B69675-EF57-43BF-9348-D1B5668BBA92}"/>
              </a:ext>
            </a:extLst>
          </p:cNvPr>
          <p:cNvGrpSpPr/>
          <p:nvPr/>
        </p:nvGrpSpPr>
        <p:grpSpPr>
          <a:xfrm>
            <a:off x="236665" y="1087997"/>
            <a:ext cx="8524780" cy="1316902"/>
            <a:chOff x="236665" y="1087997"/>
            <a:chExt cx="8524780" cy="131690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B1A49F3-BB60-47C5-91F8-72803C1988BE}"/>
                </a:ext>
              </a:extLst>
            </p:cNvPr>
            <p:cNvCxnSpPr>
              <a:cxnSpLocks/>
            </p:cNvCxnSpPr>
            <p:nvPr/>
          </p:nvCxnSpPr>
          <p:spPr>
            <a:xfrm>
              <a:off x="1446245" y="1537287"/>
              <a:ext cx="73152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4FA0F41-0BC0-461C-A26F-C14C6D06A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6245" y="1217247"/>
              <a:ext cx="0" cy="64008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A08F35D-8B40-4DE5-A10A-E29A0DAA7F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0645" y="1537287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B73CD9-B673-4DA1-8239-A6971CA208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2245" y="1537287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272D581-ACFB-43CE-AC8C-711C3E287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9445" y="1537287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3633076-8C07-4039-8017-EEF007F01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3845" y="1537287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E2F24DB-3B52-4F3C-BAEA-B055ADF1A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5445" y="1537287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91A5881-7F57-43C7-9F7E-8E21BE98F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7045" y="1537287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F7A63E-381E-4355-848E-2DF8244375DE}"/>
                    </a:ext>
                  </a:extLst>
                </p:cNvPr>
                <p:cNvSpPr txBox="1"/>
                <p:nvPr/>
              </p:nvSpPr>
              <p:spPr>
                <a:xfrm>
                  <a:off x="2360644" y="1732825"/>
                  <a:ext cx="34035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F7A63E-381E-4355-848E-2DF8244375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644" y="1732825"/>
                  <a:ext cx="340350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2500" r="-357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CA97B9B-D6C1-467E-BD8E-2D3497A19423}"/>
                    </a:ext>
                  </a:extLst>
                </p:cNvPr>
                <p:cNvSpPr txBox="1"/>
                <p:nvPr/>
              </p:nvSpPr>
              <p:spPr>
                <a:xfrm>
                  <a:off x="3727579" y="1732824"/>
                  <a:ext cx="3463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CA97B9B-D6C1-467E-BD8E-2D3497A19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579" y="1732824"/>
                  <a:ext cx="346312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2281" r="-52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246DCC0-B30E-4CED-924C-E7C8CF72155B}"/>
                    </a:ext>
                  </a:extLst>
                </p:cNvPr>
                <p:cNvSpPr txBox="1"/>
                <p:nvPr/>
              </p:nvSpPr>
              <p:spPr>
                <a:xfrm>
                  <a:off x="4184778" y="1732824"/>
                  <a:ext cx="3463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246DCC0-B30E-4CED-924C-E7C8CF721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4778" y="1732824"/>
                  <a:ext cx="34631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281" r="-52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67E09BB-C24B-4765-AA50-E83902E603A0}"/>
                    </a:ext>
                  </a:extLst>
                </p:cNvPr>
                <p:cNvSpPr txBox="1"/>
                <p:nvPr/>
              </p:nvSpPr>
              <p:spPr>
                <a:xfrm>
                  <a:off x="5103845" y="1738796"/>
                  <a:ext cx="3463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67E09BB-C24B-4765-AA50-E83902E60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3845" y="1738796"/>
                  <a:ext cx="34631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2281" r="-3509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CB601DC-45CE-4E02-9A82-661C7854EFDA}"/>
                    </a:ext>
                  </a:extLst>
                </p:cNvPr>
                <p:cNvSpPr txBox="1"/>
                <p:nvPr/>
              </p:nvSpPr>
              <p:spPr>
                <a:xfrm>
                  <a:off x="6470780" y="1732824"/>
                  <a:ext cx="3463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CB601DC-45CE-4E02-9A82-661C7854E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780" y="1732824"/>
                  <a:ext cx="346312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281" r="-52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4C8D67A-448E-4A8F-81B3-D18FFD01210A}"/>
                    </a:ext>
                  </a:extLst>
                </p:cNvPr>
                <p:cNvSpPr txBox="1"/>
                <p:nvPr/>
              </p:nvSpPr>
              <p:spPr>
                <a:xfrm>
                  <a:off x="7847045" y="1732824"/>
                  <a:ext cx="3463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4C8D67A-448E-4A8F-81B3-D18FFD0121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045" y="1732824"/>
                  <a:ext cx="346312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2281" r="-52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F62D5A-CF3B-4B3D-837A-8E52A3BCCE41}"/>
                </a:ext>
              </a:extLst>
            </p:cNvPr>
            <p:cNvSpPr txBox="1"/>
            <p:nvPr/>
          </p:nvSpPr>
          <p:spPr>
            <a:xfrm>
              <a:off x="1287625" y="2035567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06323B-1FA9-4762-8AE8-3783F8CC0DB4}"/>
                </a:ext>
              </a:extLst>
            </p:cNvPr>
            <p:cNvSpPr txBox="1"/>
            <p:nvPr/>
          </p:nvSpPr>
          <p:spPr>
            <a:xfrm>
              <a:off x="2202023" y="2035567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E5872C-06F4-4D72-BAF1-07AF827A92BE}"/>
                </a:ext>
              </a:extLst>
            </p:cNvPr>
            <p:cNvSpPr txBox="1"/>
            <p:nvPr/>
          </p:nvSpPr>
          <p:spPr>
            <a:xfrm>
              <a:off x="3570638" y="2035567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BBB0AE-94E6-4205-ADC2-155200FDF181}"/>
                </a:ext>
              </a:extLst>
            </p:cNvPr>
            <p:cNvSpPr txBox="1"/>
            <p:nvPr/>
          </p:nvSpPr>
          <p:spPr>
            <a:xfrm>
              <a:off x="4067921" y="2035567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79A19C-FD64-4D96-BE54-5680A3428AA3}"/>
                </a:ext>
              </a:extLst>
            </p:cNvPr>
            <p:cNvSpPr txBox="1"/>
            <p:nvPr/>
          </p:nvSpPr>
          <p:spPr>
            <a:xfrm>
              <a:off x="4939253" y="2035567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C7D404-B456-4BAD-9D0E-15D6C0DC37DB}"/>
                </a:ext>
              </a:extLst>
            </p:cNvPr>
            <p:cNvSpPr txBox="1"/>
            <p:nvPr/>
          </p:nvSpPr>
          <p:spPr>
            <a:xfrm>
              <a:off x="6272001" y="2035567"/>
              <a:ext cx="50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8B207B-381A-485E-AFCB-E5DFA060AB67}"/>
                </a:ext>
              </a:extLst>
            </p:cNvPr>
            <p:cNvSpPr txBox="1"/>
            <p:nvPr/>
          </p:nvSpPr>
          <p:spPr>
            <a:xfrm>
              <a:off x="7638935" y="2035567"/>
              <a:ext cx="50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83DB18-10D9-4C99-9491-FEB2F5A1A35C}"/>
                </a:ext>
              </a:extLst>
            </p:cNvPr>
            <p:cNvSpPr txBox="1"/>
            <p:nvPr/>
          </p:nvSpPr>
          <p:spPr>
            <a:xfrm>
              <a:off x="236665" y="2035567"/>
              <a:ext cx="953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clock =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1C236C-7AB7-47C5-8263-8811BB2CA910}"/>
                </a:ext>
              </a:extLst>
            </p:cNvPr>
            <p:cNvSpPr txBox="1"/>
            <p:nvPr/>
          </p:nvSpPr>
          <p:spPr>
            <a:xfrm>
              <a:off x="1969342" y="1088136"/>
              <a:ext cx="805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Arrival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2EDAD1-AC05-4A93-A847-8193AF4EB7C3}"/>
                </a:ext>
              </a:extLst>
            </p:cNvPr>
            <p:cNvSpPr txBox="1"/>
            <p:nvPr/>
          </p:nvSpPr>
          <p:spPr>
            <a:xfrm>
              <a:off x="3262217" y="1088136"/>
              <a:ext cx="805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Arrival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0C05486-93FB-4D11-9B99-DBC8D0F4A34B}"/>
                </a:ext>
              </a:extLst>
            </p:cNvPr>
            <p:cNvSpPr txBox="1"/>
            <p:nvPr/>
          </p:nvSpPr>
          <p:spPr>
            <a:xfrm>
              <a:off x="3955082" y="1088136"/>
              <a:ext cx="805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Arrival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643982-9DFE-4E4F-A2D7-77D72AD10227}"/>
                </a:ext>
              </a:extLst>
            </p:cNvPr>
            <p:cNvSpPr txBox="1"/>
            <p:nvPr/>
          </p:nvSpPr>
          <p:spPr>
            <a:xfrm>
              <a:off x="4657939" y="1088136"/>
              <a:ext cx="1180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Departure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77A92FD-DF5E-4737-8F4A-9C54407A96B4}"/>
                </a:ext>
              </a:extLst>
            </p:cNvPr>
            <p:cNvSpPr txBox="1"/>
            <p:nvPr/>
          </p:nvSpPr>
          <p:spPr>
            <a:xfrm>
              <a:off x="5934449" y="1087997"/>
              <a:ext cx="1180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Departure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F71A46D-06AA-4A66-B98E-0ACD06C375C9}"/>
                </a:ext>
              </a:extLst>
            </p:cNvPr>
            <p:cNvSpPr txBox="1"/>
            <p:nvPr/>
          </p:nvSpPr>
          <p:spPr>
            <a:xfrm>
              <a:off x="7456546" y="1087997"/>
              <a:ext cx="805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Arrival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F5E389E-EC07-4C99-9ED0-5DBC7AD04A2B}"/>
                  </a:ext>
                </a:extLst>
              </p:cNvPr>
              <p:cNvSpPr txBox="1"/>
              <p:nvPr/>
            </p:nvSpPr>
            <p:spPr>
              <a:xfrm>
                <a:off x="94991" y="3244739"/>
                <a:ext cx="231069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clock = 5</a:t>
                </a:r>
              </a:p>
              <a:p>
                <a:r>
                  <a:rPr lang="en-US" sz="1400" dirty="0"/>
                  <a:t>after </a:t>
                </a:r>
                <a:r>
                  <a:rPr lang="en-US" sz="1400" dirty="0" err="1">
                    <a:latin typeface="Consolas" panose="020B0609020204030204" pitchFamily="49" charset="0"/>
                  </a:rPr>
                  <a:t>arr_handler</a:t>
                </a:r>
                <a:r>
                  <a:rPr lang="en-US" sz="1400" dirty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400" dirty="0" err="1">
                    <a:latin typeface="Consolas" panose="020B0609020204030204" pitchFamily="49" charset="0"/>
                  </a:rPr>
                  <a:t>serverIdle</a:t>
                </a:r>
                <a:r>
                  <a:rPr lang="en-US" sz="1400" dirty="0">
                    <a:latin typeface="Consolas" panose="020B0609020204030204" pitchFamily="49" charset="0"/>
                  </a:rPr>
                  <a:t> == false</a:t>
                </a:r>
              </a:p>
              <a:p>
                <a:r>
                  <a:rPr lang="en-US" sz="1400" dirty="0" err="1">
                    <a:latin typeface="Consolas" panose="020B0609020204030204" pitchFamily="49" charset="0"/>
                  </a:rPr>
                  <a:t>readyQueueCount</a:t>
                </a:r>
                <a:r>
                  <a:rPr lang="en-US" sz="1400" dirty="0">
                    <a:latin typeface="Consolas" panose="020B0609020204030204" pitchFamily="49" charset="0"/>
                  </a:rPr>
                  <a:t> == 1</a:t>
                </a:r>
              </a:p>
              <a:p>
                <a:r>
                  <a:rPr lang="en-US" sz="1400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F5E389E-EC07-4C99-9ED0-5DBC7AD04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1" y="3244739"/>
                <a:ext cx="2310692" cy="1169551"/>
              </a:xfrm>
              <a:prstGeom prst="rect">
                <a:avLst/>
              </a:prstGeom>
              <a:blipFill>
                <a:blip r:embed="rId8"/>
                <a:stretch>
                  <a:fillRect l="-792" t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63390DBD-AA49-49B0-A6E4-08515384490E}"/>
              </a:ext>
            </a:extLst>
          </p:cNvPr>
          <p:cNvGrpSpPr/>
          <p:nvPr/>
        </p:nvGrpSpPr>
        <p:grpSpPr>
          <a:xfrm>
            <a:off x="1627967" y="2982722"/>
            <a:ext cx="5412970" cy="674520"/>
            <a:chOff x="1423570" y="2988311"/>
            <a:chExt cx="5412970" cy="67452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082375A-2AD5-4717-B86D-5289338E6F91}"/>
                </a:ext>
              </a:extLst>
            </p:cNvPr>
            <p:cNvGrpSpPr/>
            <p:nvPr/>
          </p:nvGrpSpPr>
          <p:grpSpPr>
            <a:xfrm>
              <a:off x="1423570" y="2988311"/>
              <a:ext cx="3378835" cy="674520"/>
              <a:chOff x="4797425" y="1014044"/>
              <a:chExt cx="3378835" cy="67452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1309C53-902A-4B89-9B0B-44C46538097C}"/>
                  </a:ext>
                </a:extLst>
              </p:cNvPr>
              <p:cNvGrpSpPr/>
              <p:nvPr/>
            </p:nvGrpSpPr>
            <p:grpSpPr>
              <a:xfrm>
                <a:off x="6164580" y="1139924"/>
                <a:ext cx="1645920" cy="548640"/>
                <a:chOff x="5541010" y="1136650"/>
                <a:chExt cx="1645920" cy="548640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536A50D-E6BA-4EFF-8BF3-C0AD3CFDFA68}"/>
                    </a:ext>
                  </a:extLst>
                </p:cNvPr>
                <p:cNvSpPr/>
                <p:nvPr/>
              </p:nvSpPr>
              <p:spPr>
                <a:xfrm>
                  <a:off x="6638290" y="1136650"/>
                  <a:ext cx="548640" cy="54864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64AA95C-6D11-437C-BDEC-E7E127AB41A8}"/>
                    </a:ext>
                  </a:extLst>
                </p:cNvPr>
                <p:cNvSpPr/>
                <p:nvPr/>
              </p:nvSpPr>
              <p:spPr>
                <a:xfrm>
                  <a:off x="6089650" y="1136650"/>
                  <a:ext cx="548640" cy="54864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B10C31D-96BB-4CFA-98E2-B4D9CDF733C3}"/>
                    </a:ext>
                  </a:extLst>
                </p:cNvPr>
                <p:cNvSpPr/>
                <p:nvPr/>
              </p:nvSpPr>
              <p:spPr>
                <a:xfrm>
                  <a:off x="5541010" y="1136650"/>
                  <a:ext cx="548640" cy="54864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7611F4-4217-46D1-9B26-F0E030FEAF4E}"/>
                  </a:ext>
                </a:extLst>
              </p:cNvPr>
              <p:cNvSpPr txBox="1"/>
              <p:nvPr/>
            </p:nvSpPr>
            <p:spPr>
              <a:xfrm>
                <a:off x="6151246" y="1218665"/>
                <a:ext cx="585469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98B5AEA-CD61-4E70-B763-979A850CE0B1}"/>
                  </a:ext>
                </a:extLst>
              </p:cNvPr>
              <p:cNvSpPr txBox="1"/>
              <p:nvPr/>
            </p:nvSpPr>
            <p:spPr>
              <a:xfrm>
                <a:off x="6841648" y="1223744"/>
                <a:ext cx="287973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6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22D5CED-9DDA-47CD-A552-1158139C31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7380" y="1414244"/>
                <a:ext cx="457200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D15CA0C-43C3-4EF2-847E-B92661C93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180" y="1414244"/>
                <a:ext cx="640080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2EBA821-D474-496B-8ADE-D25BBE42ECF8}"/>
                  </a:ext>
                </a:extLst>
              </p:cNvPr>
              <p:cNvSpPr txBox="1"/>
              <p:nvPr/>
            </p:nvSpPr>
            <p:spPr>
              <a:xfrm>
                <a:off x="4797425" y="1014044"/>
                <a:ext cx="121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eq_head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9DDBA34-C73D-4C5B-B60E-15273AD66B45}"/>
                </a:ext>
              </a:extLst>
            </p:cNvPr>
            <p:cNvSpPr/>
            <p:nvPr/>
          </p:nvSpPr>
          <p:spPr>
            <a:xfrm>
              <a:off x="5922140" y="3114191"/>
              <a:ext cx="548640" cy="548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61FCD5C-45E6-4459-BE74-5951C8EE263F}"/>
                </a:ext>
              </a:extLst>
            </p:cNvPr>
            <p:cNvSpPr/>
            <p:nvPr/>
          </p:nvSpPr>
          <p:spPr>
            <a:xfrm>
              <a:off x="5373500" y="3114191"/>
              <a:ext cx="548640" cy="548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B395C0F-BD37-484A-9605-C2EFCFFA8EE4}"/>
                </a:ext>
              </a:extLst>
            </p:cNvPr>
            <p:cNvSpPr/>
            <p:nvPr/>
          </p:nvSpPr>
          <p:spPr>
            <a:xfrm>
              <a:off x="4824860" y="3114191"/>
              <a:ext cx="548640" cy="548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E38CEFB-E945-43CF-ABD6-FD3035C6F86D}"/>
                </a:ext>
              </a:extLst>
            </p:cNvPr>
            <p:cNvSpPr txBox="1"/>
            <p:nvPr/>
          </p:nvSpPr>
          <p:spPr>
            <a:xfrm>
              <a:off x="4811526" y="3192932"/>
              <a:ext cx="585469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DEP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44C2D0-FE01-4A1B-9DC1-711E5C48D418}"/>
                </a:ext>
              </a:extLst>
            </p:cNvPr>
            <p:cNvSpPr txBox="1"/>
            <p:nvPr/>
          </p:nvSpPr>
          <p:spPr>
            <a:xfrm>
              <a:off x="5501928" y="3198011"/>
              <a:ext cx="287973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8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02CA828-088B-4C80-8F37-08D780887558}"/>
                </a:ext>
              </a:extLst>
            </p:cNvPr>
            <p:cNvCxnSpPr>
              <a:cxnSpLocks/>
            </p:cNvCxnSpPr>
            <p:nvPr/>
          </p:nvCxnSpPr>
          <p:spPr>
            <a:xfrm>
              <a:off x="6196460" y="3388511"/>
              <a:ext cx="64008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20BBDCF-07C5-475B-849D-B4C024CE1480}"/>
                  </a:ext>
                </a:extLst>
              </p:cNvPr>
              <p:cNvSpPr txBox="1"/>
              <p:nvPr/>
            </p:nvSpPr>
            <p:spPr>
              <a:xfrm>
                <a:off x="94991" y="4999563"/>
                <a:ext cx="231069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clock = 6</a:t>
                </a:r>
              </a:p>
              <a:p>
                <a:r>
                  <a:rPr lang="en-US" sz="1400" dirty="0"/>
                  <a:t>after </a:t>
                </a:r>
                <a:r>
                  <a:rPr lang="en-US" sz="1400" dirty="0" err="1">
                    <a:latin typeface="Consolas" panose="020B0609020204030204" pitchFamily="49" charset="0"/>
                  </a:rPr>
                  <a:t>arr_handler</a:t>
                </a:r>
                <a:r>
                  <a:rPr lang="en-US" sz="1400" dirty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400" dirty="0" err="1">
                    <a:latin typeface="Consolas" panose="020B0609020204030204" pitchFamily="49" charset="0"/>
                  </a:rPr>
                  <a:t>serverIdle</a:t>
                </a:r>
                <a:r>
                  <a:rPr lang="en-US" sz="1400" dirty="0">
                    <a:latin typeface="Consolas" panose="020B0609020204030204" pitchFamily="49" charset="0"/>
                  </a:rPr>
                  <a:t> == false</a:t>
                </a:r>
              </a:p>
              <a:p>
                <a:r>
                  <a:rPr lang="en-US" sz="1400" dirty="0" err="1">
                    <a:latin typeface="Consolas" panose="020B0609020204030204" pitchFamily="49" charset="0"/>
                  </a:rPr>
                  <a:t>readyQueueCount</a:t>
                </a:r>
                <a:r>
                  <a:rPr lang="en-US" sz="1400" dirty="0">
                    <a:latin typeface="Consolas" panose="020B0609020204030204" pitchFamily="49" charset="0"/>
                  </a:rPr>
                  <a:t> == 2</a:t>
                </a:r>
              </a:p>
              <a:p>
                <a:r>
                  <a:rPr lang="en-US" sz="1400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20BBDCF-07C5-475B-849D-B4C024CE1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1" y="4999563"/>
                <a:ext cx="2310692" cy="1169551"/>
              </a:xfrm>
              <a:prstGeom prst="rect">
                <a:avLst/>
              </a:prstGeom>
              <a:blipFill>
                <a:blip r:embed="rId9"/>
                <a:stretch>
                  <a:fillRect l="-792" t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64085171-5A62-4ABA-B0E4-80646875D4C0}"/>
              </a:ext>
            </a:extLst>
          </p:cNvPr>
          <p:cNvGrpSpPr/>
          <p:nvPr/>
        </p:nvGrpSpPr>
        <p:grpSpPr>
          <a:xfrm>
            <a:off x="1627967" y="4737546"/>
            <a:ext cx="5412970" cy="674520"/>
            <a:chOff x="1423570" y="2988311"/>
            <a:chExt cx="5412970" cy="67452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FB71D55-E3EC-4031-9DFD-33F68D711D50}"/>
                </a:ext>
              </a:extLst>
            </p:cNvPr>
            <p:cNvGrpSpPr/>
            <p:nvPr/>
          </p:nvGrpSpPr>
          <p:grpSpPr>
            <a:xfrm>
              <a:off x="1423570" y="2988311"/>
              <a:ext cx="3378835" cy="674520"/>
              <a:chOff x="4797425" y="1014044"/>
              <a:chExt cx="3378835" cy="674520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9E657A8F-8590-441D-B3CB-417D5C80CB97}"/>
                  </a:ext>
                </a:extLst>
              </p:cNvPr>
              <p:cNvGrpSpPr/>
              <p:nvPr/>
            </p:nvGrpSpPr>
            <p:grpSpPr>
              <a:xfrm>
                <a:off x="6164580" y="1139924"/>
                <a:ext cx="1645920" cy="548640"/>
                <a:chOff x="5541010" y="1136650"/>
                <a:chExt cx="1645920" cy="548640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E3646AA-CC25-471F-B393-D902590FC47D}"/>
                    </a:ext>
                  </a:extLst>
                </p:cNvPr>
                <p:cNvSpPr/>
                <p:nvPr/>
              </p:nvSpPr>
              <p:spPr>
                <a:xfrm>
                  <a:off x="6638290" y="1136650"/>
                  <a:ext cx="548640" cy="54864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C271E1D-7D95-43A9-B975-DC81170F0986}"/>
                    </a:ext>
                  </a:extLst>
                </p:cNvPr>
                <p:cNvSpPr/>
                <p:nvPr/>
              </p:nvSpPr>
              <p:spPr>
                <a:xfrm>
                  <a:off x="6089650" y="1136650"/>
                  <a:ext cx="548640" cy="54864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9CD5CCFB-E387-473F-9E96-10078DD76996}"/>
                    </a:ext>
                  </a:extLst>
                </p:cNvPr>
                <p:cNvSpPr/>
                <p:nvPr/>
              </p:nvSpPr>
              <p:spPr>
                <a:xfrm>
                  <a:off x="5541010" y="1136650"/>
                  <a:ext cx="548640" cy="54864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CF8F702-46BB-4668-A365-BB3DC92F37D5}"/>
                  </a:ext>
                </a:extLst>
              </p:cNvPr>
              <p:cNvSpPr txBox="1"/>
              <p:nvPr/>
            </p:nvSpPr>
            <p:spPr>
              <a:xfrm>
                <a:off x="6151246" y="1218665"/>
                <a:ext cx="585469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DEP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DD87E01-CEC7-4ACB-B832-8925F49EFB00}"/>
                  </a:ext>
                </a:extLst>
              </p:cNvPr>
              <p:cNvSpPr txBox="1"/>
              <p:nvPr/>
            </p:nvSpPr>
            <p:spPr>
              <a:xfrm>
                <a:off x="6841648" y="1223744"/>
                <a:ext cx="287973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8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FF02B8CA-0586-45A6-9AA3-6DB2F6F3F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7380" y="1414244"/>
                <a:ext cx="457200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40C7E3BB-923E-46CA-A042-E479972E95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180" y="1414244"/>
                <a:ext cx="640080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2F05130-8E19-4613-A11D-5FE2BA31DF3E}"/>
                  </a:ext>
                </a:extLst>
              </p:cNvPr>
              <p:cNvSpPr txBox="1"/>
              <p:nvPr/>
            </p:nvSpPr>
            <p:spPr>
              <a:xfrm>
                <a:off x="4797425" y="1014044"/>
                <a:ext cx="121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eq_head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6C8182D-250B-4C4D-B5DA-CB386F032E29}"/>
                </a:ext>
              </a:extLst>
            </p:cNvPr>
            <p:cNvSpPr/>
            <p:nvPr/>
          </p:nvSpPr>
          <p:spPr>
            <a:xfrm>
              <a:off x="5922140" y="3114191"/>
              <a:ext cx="548640" cy="548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923DAD-1366-428E-A975-6ABB8022A164}"/>
                </a:ext>
              </a:extLst>
            </p:cNvPr>
            <p:cNvSpPr/>
            <p:nvPr/>
          </p:nvSpPr>
          <p:spPr>
            <a:xfrm>
              <a:off x="5373500" y="3114191"/>
              <a:ext cx="548640" cy="548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A909499-F4E4-4C0C-BA7F-365889DE536D}"/>
                </a:ext>
              </a:extLst>
            </p:cNvPr>
            <p:cNvSpPr/>
            <p:nvPr/>
          </p:nvSpPr>
          <p:spPr>
            <a:xfrm>
              <a:off x="4824860" y="3114191"/>
              <a:ext cx="548640" cy="548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1C6A06D-732A-4410-882C-3245BAFC470D}"/>
                </a:ext>
              </a:extLst>
            </p:cNvPr>
            <p:cNvSpPr txBox="1"/>
            <p:nvPr/>
          </p:nvSpPr>
          <p:spPr>
            <a:xfrm>
              <a:off x="4811526" y="3192932"/>
              <a:ext cx="585469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ARR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3886B4-477B-4818-A33D-6E115F60202C}"/>
                </a:ext>
              </a:extLst>
            </p:cNvPr>
            <p:cNvSpPr txBox="1"/>
            <p:nvPr/>
          </p:nvSpPr>
          <p:spPr>
            <a:xfrm>
              <a:off x="5406116" y="3198011"/>
              <a:ext cx="492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14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02E8470-A353-4477-AE8D-0D7B2E67D83E}"/>
                </a:ext>
              </a:extLst>
            </p:cNvPr>
            <p:cNvCxnSpPr>
              <a:cxnSpLocks/>
            </p:cNvCxnSpPr>
            <p:nvPr/>
          </p:nvCxnSpPr>
          <p:spPr>
            <a:xfrm>
              <a:off x="6196460" y="3388511"/>
              <a:ext cx="64008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107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6671-6353-4C2C-845E-E84A1AAA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Queue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B69675-EF57-43BF-9348-D1B5668BBA92}"/>
              </a:ext>
            </a:extLst>
          </p:cNvPr>
          <p:cNvGrpSpPr/>
          <p:nvPr/>
        </p:nvGrpSpPr>
        <p:grpSpPr>
          <a:xfrm>
            <a:off x="236665" y="1087997"/>
            <a:ext cx="8524780" cy="1316902"/>
            <a:chOff x="236665" y="1087997"/>
            <a:chExt cx="8524780" cy="131690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B1A49F3-BB60-47C5-91F8-72803C1988BE}"/>
                </a:ext>
              </a:extLst>
            </p:cNvPr>
            <p:cNvCxnSpPr>
              <a:cxnSpLocks/>
            </p:cNvCxnSpPr>
            <p:nvPr/>
          </p:nvCxnSpPr>
          <p:spPr>
            <a:xfrm>
              <a:off x="1446245" y="1537287"/>
              <a:ext cx="73152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4FA0F41-0BC0-461C-A26F-C14C6D06A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6245" y="1217247"/>
              <a:ext cx="0" cy="64008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A08F35D-8B40-4DE5-A10A-E29A0DAA7F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0645" y="1537287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B73CD9-B673-4DA1-8239-A6971CA208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2245" y="1537287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272D581-ACFB-43CE-AC8C-711C3E287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9445" y="1537287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3633076-8C07-4039-8017-EEF007F01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3845" y="1537287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E2F24DB-3B52-4F3C-BAEA-B055ADF1A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5445" y="1537287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91A5881-7F57-43C7-9F7E-8E21BE98F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7045" y="1537287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F7A63E-381E-4355-848E-2DF8244375DE}"/>
                    </a:ext>
                  </a:extLst>
                </p:cNvPr>
                <p:cNvSpPr txBox="1"/>
                <p:nvPr/>
              </p:nvSpPr>
              <p:spPr>
                <a:xfrm>
                  <a:off x="2360644" y="1732825"/>
                  <a:ext cx="34035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F7A63E-381E-4355-848E-2DF8244375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644" y="1732825"/>
                  <a:ext cx="340350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2500" r="-357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CA97B9B-D6C1-467E-BD8E-2D3497A19423}"/>
                    </a:ext>
                  </a:extLst>
                </p:cNvPr>
                <p:cNvSpPr txBox="1"/>
                <p:nvPr/>
              </p:nvSpPr>
              <p:spPr>
                <a:xfrm>
                  <a:off x="3727579" y="1732824"/>
                  <a:ext cx="3463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CA97B9B-D6C1-467E-BD8E-2D3497A19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579" y="1732824"/>
                  <a:ext cx="346312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2281" r="-52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246DCC0-B30E-4CED-924C-E7C8CF72155B}"/>
                    </a:ext>
                  </a:extLst>
                </p:cNvPr>
                <p:cNvSpPr txBox="1"/>
                <p:nvPr/>
              </p:nvSpPr>
              <p:spPr>
                <a:xfrm>
                  <a:off x="4184778" y="1732824"/>
                  <a:ext cx="3463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246DCC0-B30E-4CED-924C-E7C8CF721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4778" y="1732824"/>
                  <a:ext cx="34631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281" r="-52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67E09BB-C24B-4765-AA50-E83902E603A0}"/>
                    </a:ext>
                  </a:extLst>
                </p:cNvPr>
                <p:cNvSpPr txBox="1"/>
                <p:nvPr/>
              </p:nvSpPr>
              <p:spPr>
                <a:xfrm>
                  <a:off x="5103845" y="1738796"/>
                  <a:ext cx="3463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67E09BB-C24B-4765-AA50-E83902E60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3845" y="1738796"/>
                  <a:ext cx="34631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2281" r="-3509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CB601DC-45CE-4E02-9A82-661C7854EFDA}"/>
                    </a:ext>
                  </a:extLst>
                </p:cNvPr>
                <p:cNvSpPr txBox="1"/>
                <p:nvPr/>
              </p:nvSpPr>
              <p:spPr>
                <a:xfrm>
                  <a:off x="6470780" y="1732824"/>
                  <a:ext cx="3463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CB601DC-45CE-4E02-9A82-661C7854E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780" y="1732824"/>
                  <a:ext cx="346312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281" r="-52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4C8D67A-448E-4A8F-81B3-D18FFD01210A}"/>
                    </a:ext>
                  </a:extLst>
                </p:cNvPr>
                <p:cNvSpPr txBox="1"/>
                <p:nvPr/>
              </p:nvSpPr>
              <p:spPr>
                <a:xfrm>
                  <a:off x="7847045" y="1732824"/>
                  <a:ext cx="3463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4C8D67A-448E-4A8F-81B3-D18FFD0121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045" y="1732824"/>
                  <a:ext cx="346312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2281" r="-52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F62D5A-CF3B-4B3D-837A-8E52A3BCCE41}"/>
                </a:ext>
              </a:extLst>
            </p:cNvPr>
            <p:cNvSpPr txBox="1"/>
            <p:nvPr/>
          </p:nvSpPr>
          <p:spPr>
            <a:xfrm>
              <a:off x="1287625" y="2035567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06323B-1FA9-4762-8AE8-3783F8CC0DB4}"/>
                </a:ext>
              </a:extLst>
            </p:cNvPr>
            <p:cNvSpPr txBox="1"/>
            <p:nvPr/>
          </p:nvSpPr>
          <p:spPr>
            <a:xfrm>
              <a:off x="2202023" y="2035567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E5872C-06F4-4D72-BAF1-07AF827A92BE}"/>
                </a:ext>
              </a:extLst>
            </p:cNvPr>
            <p:cNvSpPr txBox="1"/>
            <p:nvPr/>
          </p:nvSpPr>
          <p:spPr>
            <a:xfrm>
              <a:off x="3570638" y="2035567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BBB0AE-94E6-4205-ADC2-155200FDF181}"/>
                </a:ext>
              </a:extLst>
            </p:cNvPr>
            <p:cNvSpPr txBox="1"/>
            <p:nvPr/>
          </p:nvSpPr>
          <p:spPr>
            <a:xfrm>
              <a:off x="4067921" y="2035567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79A19C-FD64-4D96-BE54-5680A3428AA3}"/>
                </a:ext>
              </a:extLst>
            </p:cNvPr>
            <p:cNvSpPr txBox="1"/>
            <p:nvPr/>
          </p:nvSpPr>
          <p:spPr>
            <a:xfrm>
              <a:off x="4939253" y="2035567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C7D404-B456-4BAD-9D0E-15D6C0DC37DB}"/>
                </a:ext>
              </a:extLst>
            </p:cNvPr>
            <p:cNvSpPr txBox="1"/>
            <p:nvPr/>
          </p:nvSpPr>
          <p:spPr>
            <a:xfrm>
              <a:off x="6272001" y="2035567"/>
              <a:ext cx="50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8B207B-381A-485E-AFCB-E5DFA060AB67}"/>
                </a:ext>
              </a:extLst>
            </p:cNvPr>
            <p:cNvSpPr txBox="1"/>
            <p:nvPr/>
          </p:nvSpPr>
          <p:spPr>
            <a:xfrm>
              <a:off x="7638935" y="2035567"/>
              <a:ext cx="50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83DB18-10D9-4C99-9491-FEB2F5A1A35C}"/>
                </a:ext>
              </a:extLst>
            </p:cNvPr>
            <p:cNvSpPr txBox="1"/>
            <p:nvPr/>
          </p:nvSpPr>
          <p:spPr>
            <a:xfrm>
              <a:off x="236665" y="2035567"/>
              <a:ext cx="953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clock =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1C236C-7AB7-47C5-8263-8811BB2CA910}"/>
                </a:ext>
              </a:extLst>
            </p:cNvPr>
            <p:cNvSpPr txBox="1"/>
            <p:nvPr/>
          </p:nvSpPr>
          <p:spPr>
            <a:xfrm>
              <a:off x="1969342" y="1088136"/>
              <a:ext cx="805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Arrival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2EDAD1-AC05-4A93-A847-8193AF4EB7C3}"/>
                </a:ext>
              </a:extLst>
            </p:cNvPr>
            <p:cNvSpPr txBox="1"/>
            <p:nvPr/>
          </p:nvSpPr>
          <p:spPr>
            <a:xfrm>
              <a:off x="3262217" y="1088136"/>
              <a:ext cx="805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Arrival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0C05486-93FB-4D11-9B99-DBC8D0F4A34B}"/>
                </a:ext>
              </a:extLst>
            </p:cNvPr>
            <p:cNvSpPr txBox="1"/>
            <p:nvPr/>
          </p:nvSpPr>
          <p:spPr>
            <a:xfrm>
              <a:off x="3955082" y="1088136"/>
              <a:ext cx="805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Arrival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643982-9DFE-4E4F-A2D7-77D72AD10227}"/>
                </a:ext>
              </a:extLst>
            </p:cNvPr>
            <p:cNvSpPr txBox="1"/>
            <p:nvPr/>
          </p:nvSpPr>
          <p:spPr>
            <a:xfrm>
              <a:off x="4657939" y="1088136"/>
              <a:ext cx="1180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Departure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77A92FD-DF5E-4737-8F4A-9C54407A96B4}"/>
                </a:ext>
              </a:extLst>
            </p:cNvPr>
            <p:cNvSpPr txBox="1"/>
            <p:nvPr/>
          </p:nvSpPr>
          <p:spPr>
            <a:xfrm>
              <a:off x="5934449" y="1087997"/>
              <a:ext cx="1180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Departure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F71A46D-06AA-4A66-B98E-0ACD06C375C9}"/>
                </a:ext>
              </a:extLst>
            </p:cNvPr>
            <p:cNvSpPr txBox="1"/>
            <p:nvPr/>
          </p:nvSpPr>
          <p:spPr>
            <a:xfrm>
              <a:off x="7456546" y="1087997"/>
              <a:ext cx="805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Arrival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F5E389E-EC07-4C99-9ED0-5DBC7AD04A2B}"/>
                  </a:ext>
                </a:extLst>
              </p:cNvPr>
              <p:cNvSpPr txBox="1"/>
              <p:nvPr/>
            </p:nvSpPr>
            <p:spPr>
              <a:xfrm>
                <a:off x="94991" y="3244739"/>
                <a:ext cx="231069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clock = 8</a:t>
                </a:r>
              </a:p>
              <a:p>
                <a:r>
                  <a:rPr lang="en-US" sz="1400" dirty="0"/>
                  <a:t>after </a:t>
                </a:r>
                <a:r>
                  <a:rPr lang="en-US" sz="1400" dirty="0" err="1">
                    <a:latin typeface="Consolas" panose="020B0609020204030204" pitchFamily="49" charset="0"/>
                  </a:rPr>
                  <a:t>dep_handler</a:t>
                </a:r>
                <a:r>
                  <a:rPr lang="en-US" sz="1400" dirty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4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400" dirty="0" err="1">
                    <a:latin typeface="Consolas" panose="020B0609020204030204" pitchFamily="49" charset="0"/>
                  </a:rPr>
                  <a:t>serverIdle</a:t>
                </a:r>
                <a:r>
                  <a:rPr lang="en-US" sz="1400" dirty="0">
                    <a:latin typeface="Consolas" panose="020B0609020204030204" pitchFamily="49" charset="0"/>
                  </a:rPr>
                  <a:t> == false</a:t>
                </a:r>
              </a:p>
              <a:p>
                <a:r>
                  <a:rPr lang="en-US" sz="1400" dirty="0" err="1">
                    <a:latin typeface="Consolas" panose="020B0609020204030204" pitchFamily="49" charset="0"/>
                  </a:rPr>
                  <a:t>readyQueueCount</a:t>
                </a:r>
                <a:r>
                  <a:rPr lang="en-US" sz="1400" dirty="0">
                    <a:latin typeface="Consolas" panose="020B0609020204030204" pitchFamily="49" charset="0"/>
                  </a:rPr>
                  <a:t> == 1</a:t>
                </a:r>
              </a:p>
              <a:p>
                <a:r>
                  <a:rPr lang="en-US" sz="1400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F5E389E-EC07-4C99-9ED0-5DBC7AD04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1" y="3244739"/>
                <a:ext cx="2310692" cy="1169551"/>
              </a:xfrm>
              <a:prstGeom prst="rect">
                <a:avLst/>
              </a:prstGeom>
              <a:blipFill>
                <a:blip r:embed="rId8"/>
                <a:stretch>
                  <a:fillRect l="-792" t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20BBDCF-07C5-475B-849D-B4C024CE1480}"/>
                  </a:ext>
                </a:extLst>
              </p:cNvPr>
              <p:cNvSpPr txBox="1"/>
              <p:nvPr/>
            </p:nvSpPr>
            <p:spPr>
              <a:xfrm>
                <a:off x="94991" y="4999563"/>
                <a:ext cx="231069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clock = 11</a:t>
                </a:r>
              </a:p>
              <a:p>
                <a:r>
                  <a:rPr lang="en-US" sz="1400" dirty="0"/>
                  <a:t>after </a:t>
                </a:r>
                <a:r>
                  <a:rPr lang="en-US" sz="1400" dirty="0" err="1">
                    <a:latin typeface="Consolas" panose="020B0609020204030204" pitchFamily="49" charset="0"/>
                  </a:rPr>
                  <a:t>dep_handler</a:t>
                </a:r>
                <a:r>
                  <a:rPr lang="en-US" sz="1400" dirty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4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400" dirty="0" err="1">
                    <a:latin typeface="Consolas" panose="020B0609020204030204" pitchFamily="49" charset="0"/>
                  </a:rPr>
                  <a:t>serverIdle</a:t>
                </a:r>
                <a:r>
                  <a:rPr lang="en-US" sz="1400" dirty="0">
                    <a:latin typeface="Consolas" panose="020B0609020204030204" pitchFamily="49" charset="0"/>
                  </a:rPr>
                  <a:t> == false</a:t>
                </a:r>
              </a:p>
              <a:p>
                <a:r>
                  <a:rPr lang="en-US" sz="1400" dirty="0" err="1">
                    <a:latin typeface="Consolas" panose="020B0609020204030204" pitchFamily="49" charset="0"/>
                  </a:rPr>
                  <a:t>readyQueueCount</a:t>
                </a:r>
                <a:r>
                  <a:rPr lang="en-US" sz="1400" dirty="0">
                    <a:latin typeface="Consolas" panose="020B0609020204030204" pitchFamily="49" charset="0"/>
                  </a:rPr>
                  <a:t> == 0</a:t>
                </a:r>
              </a:p>
              <a:p>
                <a:r>
                  <a:rPr lang="en-US" sz="1400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20BBDCF-07C5-475B-849D-B4C024CE1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1" y="4999563"/>
                <a:ext cx="2310692" cy="1169551"/>
              </a:xfrm>
              <a:prstGeom prst="rect">
                <a:avLst/>
              </a:prstGeom>
              <a:blipFill>
                <a:blip r:embed="rId9"/>
                <a:stretch>
                  <a:fillRect l="-792" t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64085171-5A62-4ABA-B0E4-80646875D4C0}"/>
              </a:ext>
            </a:extLst>
          </p:cNvPr>
          <p:cNvGrpSpPr/>
          <p:nvPr/>
        </p:nvGrpSpPr>
        <p:grpSpPr>
          <a:xfrm>
            <a:off x="1627967" y="2984946"/>
            <a:ext cx="5412970" cy="674520"/>
            <a:chOff x="1423570" y="2988311"/>
            <a:chExt cx="5412970" cy="67452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FB71D55-E3EC-4031-9DFD-33F68D711D50}"/>
                </a:ext>
              </a:extLst>
            </p:cNvPr>
            <p:cNvGrpSpPr/>
            <p:nvPr/>
          </p:nvGrpSpPr>
          <p:grpSpPr>
            <a:xfrm>
              <a:off x="1423570" y="2988311"/>
              <a:ext cx="3378835" cy="674520"/>
              <a:chOff x="4797425" y="1014044"/>
              <a:chExt cx="3378835" cy="674520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9E657A8F-8590-441D-B3CB-417D5C80CB97}"/>
                  </a:ext>
                </a:extLst>
              </p:cNvPr>
              <p:cNvGrpSpPr/>
              <p:nvPr/>
            </p:nvGrpSpPr>
            <p:grpSpPr>
              <a:xfrm>
                <a:off x="6164580" y="1139924"/>
                <a:ext cx="1645920" cy="548640"/>
                <a:chOff x="5541010" y="1136650"/>
                <a:chExt cx="1645920" cy="548640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E3646AA-CC25-471F-B393-D902590FC47D}"/>
                    </a:ext>
                  </a:extLst>
                </p:cNvPr>
                <p:cNvSpPr/>
                <p:nvPr/>
              </p:nvSpPr>
              <p:spPr>
                <a:xfrm>
                  <a:off x="6638290" y="1136650"/>
                  <a:ext cx="548640" cy="54864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C271E1D-7D95-43A9-B975-DC81170F0986}"/>
                    </a:ext>
                  </a:extLst>
                </p:cNvPr>
                <p:cNvSpPr/>
                <p:nvPr/>
              </p:nvSpPr>
              <p:spPr>
                <a:xfrm>
                  <a:off x="6089650" y="1136650"/>
                  <a:ext cx="548640" cy="54864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9CD5CCFB-E387-473F-9E96-10078DD76996}"/>
                    </a:ext>
                  </a:extLst>
                </p:cNvPr>
                <p:cNvSpPr/>
                <p:nvPr/>
              </p:nvSpPr>
              <p:spPr>
                <a:xfrm>
                  <a:off x="5541010" y="1136650"/>
                  <a:ext cx="548640" cy="54864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CF8F702-46BB-4668-A365-BB3DC92F37D5}"/>
                  </a:ext>
                </a:extLst>
              </p:cNvPr>
              <p:cNvSpPr txBox="1"/>
              <p:nvPr/>
            </p:nvSpPr>
            <p:spPr>
              <a:xfrm>
                <a:off x="6151246" y="1218665"/>
                <a:ext cx="585469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DEP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DD87E01-CEC7-4ACB-B832-8925F49EFB00}"/>
                  </a:ext>
                </a:extLst>
              </p:cNvPr>
              <p:cNvSpPr txBox="1"/>
              <p:nvPr/>
            </p:nvSpPr>
            <p:spPr>
              <a:xfrm>
                <a:off x="6754019" y="1223744"/>
                <a:ext cx="483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11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FF02B8CA-0586-45A6-9AA3-6DB2F6F3F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7380" y="1414244"/>
                <a:ext cx="457200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40C7E3BB-923E-46CA-A042-E479972E95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180" y="1414244"/>
                <a:ext cx="640080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2F05130-8E19-4613-A11D-5FE2BA31DF3E}"/>
                  </a:ext>
                </a:extLst>
              </p:cNvPr>
              <p:cNvSpPr txBox="1"/>
              <p:nvPr/>
            </p:nvSpPr>
            <p:spPr>
              <a:xfrm>
                <a:off x="4797425" y="1014044"/>
                <a:ext cx="121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eq_head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6C8182D-250B-4C4D-B5DA-CB386F032E29}"/>
                </a:ext>
              </a:extLst>
            </p:cNvPr>
            <p:cNvSpPr/>
            <p:nvPr/>
          </p:nvSpPr>
          <p:spPr>
            <a:xfrm>
              <a:off x="5922140" y="3114191"/>
              <a:ext cx="548640" cy="548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923DAD-1366-428E-A975-6ABB8022A164}"/>
                </a:ext>
              </a:extLst>
            </p:cNvPr>
            <p:cNvSpPr/>
            <p:nvPr/>
          </p:nvSpPr>
          <p:spPr>
            <a:xfrm>
              <a:off x="5373500" y="3114191"/>
              <a:ext cx="548640" cy="548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A909499-F4E4-4C0C-BA7F-365889DE536D}"/>
                </a:ext>
              </a:extLst>
            </p:cNvPr>
            <p:cNvSpPr/>
            <p:nvPr/>
          </p:nvSpPr>
          <p:spPr>
            <a:xfrm>
              <a:off x="4824860" y="3114191"/>
              <a:ext cx="548640" cy="548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1C6A06D-732A-4410-882C-3245BAFC470D}"/>
                </a:ext>
              </a:extLst>
            </p:cNvPr>
            <p:cNvSpPr txBox="1"/>
            <p:nvPr/>
          </p:nvSpPr>
          <p:spPr>
            <a:xfrm>
              <a:off x="4811526" y="3192932"/>
              <a:ext cx="585469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ARR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3886B4-477B-4818-A33D-6E115F60202C}"/>
                </a:ext>
              </a:extLst>
            </p:cNvPr>
            <p:cNvSpPr txBox="1"/>
            <p:nvPr/>
          </p:nvSpPr>
          <p:spPr>
            <a:xfrm>
              <a:off x="5406116" y="3198011"/>
              <a:ext cx="492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14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02E8470-A353-4477-AE8D-0D7B2E67D83E}"/>
                </a:ext>
              </a:extLst>
            </p:cNvPr>
            <p:cNvCxnSpPr>
              <a:cxnSpLocks/>
            </p:cNvCxnSpPr>
            <p:nvPr/>
          </p:nvCxnSpPr>
          <p:spPr>
            <a:xfrm>
              <a:off x="6196460" y="3388511"/>
              <a:ext cx="64008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8C12BB0-43FE-4C3F-9468-ABC46FEC2972}"/>
              </a:ext>
            </a:extLst>
          </p:cNvPr>
          <p:cNvGrpSpPr/>
          <p:nvPr/>
        </p:nvGrpSpPr>
        <p:grpSpPr>
          <a:xfrm>
            <a:off x="2597092" y="4444134"/>
            <a:ext cx="5412970" cy="728722"/>
            <a:chOff x="1423570" y="2988311"/>
            <a:chExt cx="5412970" cy="72872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96CD1D7-FA0F-40AA-96BE-F9F71BB04AFF}"/>
                </a:ext>
              </a:extLst>
            </p:cNvPr>
            <p:cNvGrpSpPr/>
            <p:nvPr/>
          </p:nvGrpSpPr>
          <p:grpSpPr>
            <a:xfrm>
              <a:off x="1423570" y="2988311"/>
              <a:ext cx="3378835" cy="728722"/>
              <a:chOff x="4797425" y="1014044"/>
              <a:chExt cx="3378835" cy="728722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E4F24EF2-A284-4194-80D7-1CEB9A98E150}"/>
                  </a:ext>
                </a:extLst>
              </p:cNvPr>
              <p:cNvGrpSpPr/>
              <p:nvPr/>
            </p:nvGrpSpPr>
            <p:grpSpPr>
              <a:xfrm>
                <a:off x="6164580" y="1139924"/>
                <a:ext cx="1645920" cy="548640"/>
                <a:chOff x="5541010" y="1136650"/>
                <a:chExt cx="1645920" cy="548640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BA1989EC-5B5E-477F-B352-91A4D5E761F4}"/>
                    </a:ext>
                  </a:extLst>
                </p:cNvPr>
                <p:cNvSpPr/>
                <p:nvPr/>
              </p:nvSpPr>
              <p:spPr>
                <a:xfrm>
                  <a:off x="6638290" y="1136650"/>
                  <a:ext cx="548640" cy="54864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A95D8F34-4D1C-477D-BEBC-997C2A0917FE}"/>
                    </a:ext>
                  </a:extLst>
                </p:cNvPr>
                <p:cNvSpPr/>
                <p:nvPr/>
              </p:nvSpPr>
              <p:spPr>
                <a:xfrm>
                  <a:off x="6089650" y="1136650"/>
                  <a:ext cx="548640" cy="54864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4D666018-748D-4B8B-AA9B-D6F72437455C}"/>
                    </a:ext>
                  </a:extLst>
                </p:cNvPr>
                <p:cNvSpPr/>
                <p:nvPr/>
              </p:nvSpPr>
              <p:spPr>
                <a:xfrm>
                  <a:off x="5541010" y="1136650"/>
                  <a:ext cx="548640" cy="54864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D0D9DC-5796-4840-BAFE-3D01F7138C50}"/>
                  </a:ext>
                </a:extLst>
              </p:cNvPr>
              <p:cNvSpPr txBox="1"/>
              <p:nvPr/>
            </p:nvSpPr>
            <p:spPr>
              <a:xfrm>
                <a:off x="6151246" y="1218665"/>
                <a:ext cx="585469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DEP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A80E06-C3E9-431B-98D6-FC67F7357068}"/>
                  </a:ext>
                </a:extLst>
              </p:cNvPr>
              <p:cNvSpPr txBox="1"/>
              <p:nvPr/>
            </p:nvSpPr>
            <p:spPr>
              <a:xfrm>
                <a:off x="6626139" y="1096435"/>
                <a:ext cx="7159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onsolas" panose="020B0609020204030204" pitchFamily="49" charset="0"/>
                  </a:rPr>
                  <a:t>some t </a:t>
                </a:r>
              </a:p>
              <a:p>
                <a:pPr algn="ctr"/>
                <a:r>
                  <a:rPr lang="en-US" sz="1200" dirty="0">
                    <a:latin typeface="Consolas" panose="020B0609020204030204" pitchFamily="49" charset="0"/>
                  </a:rPr>
                  <a:t>that </a:t>
                </a:r>
              </a:p>
              <a:p>
                <a:pPr algn="ctr"/>
                <a:r>
                  <a:rPr lang="en-US" sz="1200" dirty="0">
                    <a:latin typeface="Consolas" panose="020B0609020204030204" pitchFamily="49" charset="0"/>
                  </a:rPr>
                  <a:t>t&lt;14</a:t>
                </a:r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FBC8C97-BB8F-4967-A6C3-E118CE1F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7380" y="1414244"/>
                <a:ext cx="457200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9F695403-61EC-456C-B2D9-1BF6670D20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180" y="1414244"/>
                <a:ext cx="640080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F299195-F09D-4D5B-BE33-864CECDB9681}"/>
                  </a:ext>
                </a:extLst>
              </p:cNvPr>
              <p:cNvSpPr txBox="1"/>
              <p:nvPr/>
            </p:nvSpPr>
            <p:spPr>
              <a:xfrm>
                <a:off x="4797425" y="1014044"/>
                <a:ext cx="121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eq_head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3972FEA-09C9-4409-BD02-42D7733D4F30}"/>
                </a:ext>
              </a:extLst>
            </p:cNvPr>
            <p:cNvSpPr/>
            <p:nvPr/>
          </p:nvSpPr>
          <p:spPr>
            <a:xfrm>
              <a:off x="5922140" y="3114191"/>
              <a:ext cx="548640" cy="548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53F1D12-CA1B-4441-B4FB-DB2CCCAD82BE}"/>
                </a:ext>
              </a:extLst>
            </p:cNvPr>
            <p:cNvSpPr/>
            <p:nvPr/>
          </p:nvSpPr>
          <p:spPr>
            <a:xfrm>
              <a:off x="5373500" y="3114191"/>
              <a:ext cx="548640" cy="548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1C23F59-15F5-4106-8911-19D6636FBBF8}"/>
                </a:ext>
              </a:extLst>
            </p:cNvPr>
            <p:cNvSpPr/>
            <p:nvPr/>
          </p:nvSpPr>
          <p:spPr>
            <a:xfrm>
              <a:off x="4824860" y="3114191"/>
              <a:ext cx="548640" cy="548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BB359B6-71A1-49DC-A15D-EECDAE6D5DBF}"/>
                </a:ext>
              </a:extLst>
            </p:cNvPr>
            <p:cNvSpPr txBox="1"/>
            <p:nvPr/>
          </p:nvSpPr>
          <p:spPr>
            <a:xfrm>
              <a:off x="4811526" y="3192932"/>
              <a:ext cx="585469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ARR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A5DAAD0-9EA8-422D-9C49-DDB80A884FA4}"/>
                </a:ext>
              </a:extLst>
            </p:cNvPr>
            <p:cNvSpPr txBox="1"/>
            <p:nvPr/>
          </p:nvSpPr>
          <p:spPr>
            <a:xfrm>
              <a:off x="5406116" y="3198011"/>
              <a:ext cx="492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14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8C1EF24-BDC5-40C8-8FB5-E4CBB092DB14}"/>
                </a:ext>
              </a:extLst>
            </p:cNvPr>
            <p:cNvCxnSpPr>
              <a:cxnSpLocks/>
            </p:cNvCxnSpPr>
            <p:nvPr/>
          </p:nvCxnSpPr>
          <p:spPr>
            <a:xfrm>
              <a:off x="6196460" y="3388511"/>
              <a:ext cx="64008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665575D-6F5D-4FB0-9453-2298FCE4A7BD}"/>
              </a:ext>
            </a:extLst>
          </p:cNvPr>
          <p:cNvGrpSpPr/>
          <p:nvPr/>
        </p:nvGrpSpPr>
        <p:grpSpPr>
          <a:xfrm>
            <a:off x="2597092" y="5672742"/>
            <a:ext cx="5412970" cy="717531"/>
            <a:chOff x="1423570" y="2988311"/>
            <a:chExt cx="5412970" cy="71753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B4D529F-4D72-404C-922D-4F40668BC395}"/>
                </a:ext>
              </a:extLst>
            </p:cNvPr>
            <p:cNvGrpSpPr/>
            <p:nvPr/>
          </p:nvGrpSpPr>
          <p:grpSpPr>
            <a:xfrm>
              <a:off x="1423570" y="2988311"/>
              <a:ext cx="3378835" cy="674520"/>
              <a:chOff x="4797425" y="1014044"/>
              <a:chExt cx="3378835" cy="674520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4B15701-97C9-4A34-8063-265431BE4CA7}"/>
                  </a:ext>
                </a:extLst>
              </p:cNvPr>
              <p:cNvGrpSpPr/>
              <p:nvPr/>
            </p:nvGrpSpPr>
            <p:grpSpPr>
              <a:xfrm>
                <a:off x="6164580" y="1139924"/>
                <a:ext cx="1645920" cy="548640"/>
                <a:chOff x="5541010" y="1136650"/>
                <a:chExt cx="1645920" cy="548640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356050D0-8B5B-403A-BE2D-1FC9DA154186}"/>
                    </a:ext>
                  </a:extLst>
                </p:cNvPr>
                <p:cNvSpPr/>
                <p:nvPr/>
              </p:nvSpPr>
              <p:spPr>
                <a:xfrm>
                  <a:off x="6638290" y="1136650"/>
                  <a:ext cx="548640" cy="54864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7AE02F97-C223-4576-9C78-E9027E7F86D3}"/>
                    </a:ext>
                  </a:extLst>
                </p:cNvPr>
                <p:cNvSpPr/>
                <p:nvPr/>
              </p:nvSpPr>
              <p:spPr>
                <a:xfrm>
                  <a:off x="6089650" y="1136650"/>
                  <a:ext cx="548640" cy="54864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C73023FB-E298-40D9-908F-4E9C0EA2B0FD}"/>
                    </a:ext>
                  </a:extLst>
                </p:cNvPr>
                <p:cNvSpPr/>
                <p:nvPr/>
              </p:nvSpPr>
              <p:spPr>
                <a:xfrm>
                  <a:off x="5541010" y="1136650"/>
                  <a:ext cx="548640" cy="54864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B33C684-D26F-4B30-91BE-CC8E6710AB3F}"/>
                  </a:ext>
                </a:extLst>
              </p:cNvPr>
              <p:cNvSpPr txBox="1"/>
              <p:nvPr/>
            </p:nvSpPr>
            <p:spPr>
              <a:xfrm>
                <a:off x="6151246" y="1218665"/>
                <a:ext cx="585469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7ABB4F3-5BA6-4BE5-9021-AAD45E3858FF}"/>
                  </a:ext>
                </a:extLst>
              </p:cNvPr>
              <p:cNvSpPr txBox="1"/>
              <p:nvPr/>
            </p:nvSpPr>
            <p:spPr>
              <a:xfrm>
                <a:off x="6745836" y="1223744"/>
                <a:ext cx="5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14</a:t>
                </a: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81A2560D-897A-4591-AD61-460FA9305C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7380" y="1414244"/>
                <a:ext cx="457200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1E610A93-8056-41C3-87BD-99CFFB5F9B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180" y="1414244"/>
                <a:ext cx="640080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FBF62A4-4FFD-43B1-BFE7-E7EAC4F98694}"/>
                  </a:ext>
                </a:extLst>
              </p:cNvPr>
              <p:cNvSpPr txBox="1"/>
              <p:nvPr/>
            </p:nvSpPr>
            <p:spPr>
              <a:xfrm>
                <a:off x="4797425" y="1014044"/>
                <a:ext cx="121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eq_head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EEBCB93-6678-4099-B6B0-77A5C4D0B7D9}"/>
                </a:ext>
              </a:extLst>
            </p:cNvPr>
            <p:cNvSpPr/>
            <p:nvPr/>
          </p:nvSpPr>
          <p:spPr>
            <a:xfrm>
              <a:off x="5922140" y="3114191"/>
              <a:ext cx="548640" cy="548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6D7EE25-A788-4FC7-B8C7-4A6E54A94DFF}"/>
                </a:ext>
              </a:extLst>
            </p:cNvPr>
            <p:cNvSpPr/>
            <p:nvPr/>
          </p:nvSpPr>
          <p:spPr>
            <a:xfrm>
              <a:off x="5373500" y="3114191"/>
              <a:ext cx="548640" cy="548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239E31F-2653-44CA-8EAC-1EEEFEC6C4C4}"/>
                </a:ext>
              </a:extLst>
            </p:cNvPr>
            <p:cNvSpPr/>
            <p:nvPr/>
          </p:nvSpPr>
          <p:spPr>
            <a:xfrm>
              <a:off x="4824860" y="3114191"/>
              <a:ext cx="548640" cy="548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CB1DDC2-D51E-4C1B-A477-03B7C0B9F1E5}"/>
                </a:ext>
              </a:extLst>
            </p:cNvPr>
            <p:cNvSpPr txBox="1"/>
            <p:nvPr/>
          </p:nvSpPr>
          <p:spPr>
            <a:xfrm>
              <a:off x="4811526" y="3192932"/>
              <a:ext cx="585469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DEP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331F643-08C9-4459-92D7-3FC5492E7971}"/>
                </a:ext>
              </a:extLst>
            </p:cNvPr>
            <p:cNvSpPr txBox="1"/>
            <p:nvPr/>
          </p:nvSpPr>
          <p:spPr>
            <a:xfrm>
              <a:off x="5291735" y="3059511"/>
              <a:ext cx="7036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onsolas" panose="020B0609020204030204" pitchFamily="49" charset="0"/>
                </a:rPr>
                <a:t>some t </a:t>
              </a:r>
            </a:p>
            <a:p>
              <a:pPr algn="ctr"/>
              <a:r>
                <a:rPr lang="en-US" sz="1200" dirty="0">
                  <a:latin typeface="Consolas" panose="020B0609020204030204" pitchFamily="49" charset="0"/>
                </a:rPr>
                <a:t>that </a:t>
              </a:r>
            </a:p>
            <a:p>
              <a:pPr algn="ctr"/>
              <a:r>
                <a:rPr lang="en-US" sz="1200" dirty="0">
                  <a:latin typeface="Consolas" panose="020B0609020204030204" pitchFamily="49" charset="0"/>
                </a:rPr>
                <a:t>t&gt;14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1D9912D-CAA4-4678-AD7A-9BE8AE9EFC12}"/>
                </a:ext>
              </a:extLst>
            </p:cNvPr>
            <p:cNvCxnSpPr>
              <a:cxnSpLocks/>
            </p:cNvCxnSpPr>
            <p:nvPr/>
          </p:nvCxnSpPr>
          <p:spPr>
            <a:xfrm>
              <a:off x="6196460" y="3388511"/>
              <a:ext cx="64008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329DB510-AD9F-4764-B076-2FE4E939F417}"/>
              </a:ext>
            </a:extLst>
          </p:cNvPr>
          <p:cNvSpPr txBox="1"/>
          <p:nvPr/>
        </p:nvSpPr>
        <p:spPr>
          <a:xfrm>
            <a:off x="5375313" y="5252268"/>
            <a:ext cx="95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70595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1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F19F-599A-47A5-9C52-79CEC493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Simple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93924-B86E-438A-B0E7-3E41FF778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5840"/>
            <a:ext cx="8229600" cy="534969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Create </a:t>
            </a:r>
            <a:r>
              <a:rPr lang="en-US" dirty="0">
                <a:latin typeface="Consolas" panose="020B0609020204030204" pitchFamily="49" charset="0"/>
              </a:rPr>
              <a:t>process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customer</a:t>
            </a:r>
            <a:r>
              <a:rPr lang="en-US" dirty="0"/>
              <a:t>) struct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nsolas" panose="020B0609020204030204" pitchFamily="49" charset="0"/>
              </a:rPr>
              <a:t>struct process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     	int id;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float </a:t>
            </a:r>
            <a:r>
              <a:rPr lang="en-US" dirty="0" err="1">
                <a:latin typeface="Consolas" panose="020B0609020204030204" pitchFamily="49" charset="0"/>
              </a:rPr>
              <a:t>arrivalTime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float </a:t>
            </a:r>
            <a:r>
              <a:rPr lang="en-US" dirty="0" err="1">
                <a:latin typeface="Consolas" panose="020B0609020204030204" pitchFamily="49" charset="0"/>
              </a:rPr>
              <a:t>serviceTime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float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remainingServiceTime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int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priority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……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/>
              <a:t>Expand the </a:t>
            </a:r>
            <a:r>
              <a:rPr lang="en-US" dirty="0">
                <a:latin typeface="Consolas" panose="020B0609020204030204" pitchFamily="49" charset="0"/>
              </a:rPr>
              <a:t>event</a:t>
            </a:r>
            <a:r>
              <a:rPr lang="en-US" dirty="0"/>
              <a:t> struct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nsolas" panose="020B0609020204030204" pitchFamily="49" charset="0"/>
              </a:rPr>
              <a:t>struct event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int type;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float time;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event* </a:t>
            </a:r>
            <a:r>
              <a:rPr lang="en-US" dirty="0" err="1">
                <a:latin typeface="Consolas" panose="020B0609020204030204" pitchFamily="49" charset="0"/>
              </a:rPr>
              <a:t>nextEvent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process* p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……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   }</a:t>
            </a:r>
          </a:p>
          <a:p>
            <a:r>
              <a:rPr lang="en-US" dirty="0"/>
              <a:t>Instead of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bool </a:t>
            </a: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serverIdle</a:t>
            </a:r>
            <a:r>
              <a:rPr lang="en-US" dirty="0"/>
              <a:t>, using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process* server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pointing to the process being serviced, </a:t>
            </a:r>
            <a:r>
              <a:rPr lang="en-US" dirty="0">
                <a:latin typeface="Consolas" panose="020B0609020204030204" pitchFamily="49" charset="0"/>
              </a:rPr>
              <a:t>NULL</a:t>
            </a:r>
            <a:r>
              <a:rPr lang="en-US" dirty="0"/>
              <a:t> indicates idle</a:t>
            </a:r>
          </a:p>
          <a:p>
            <a:r>
              <a:rPr lang="en-US" dirty="0"/>
              <a:t>Instead of </a:t>
            </a:r>
            <a:r>
              <a:rPr lang="en-US" sz="2800" dirty="0">
                <a:latin typeface="Consolas" panose="020B0609020204030204" pitchFamily="49" charset="0"/>
              </a:rPr>
              <a:t>int </a:t>
            </a: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readyQueueCount</a:t>
            </a:r>
            <a:r>
              <a:rPr lang="en-US" sz="2800" dirty="0"/>
              <a:t>, using a </a:t>
            </a:r>
            <a:r>
              <a:rPr lang="en-US" sz="2800" dirty="0">
                <a:solidFill>
                  <a:schemeClr val="accent1"/>
                </a:solidFill>
              </a:rPr>
              <a:t>FIFO queue </a:t>
            </a:r>
            <a:r>
              <a:rPr lang="en-US" sz="2800" dirty="0"/>
              <a:t>(or more general, a </a:t>
            </a:r>
            <a:r>
              <a:rPr lang="en-US" sz="2800" dirty="0">
                <a:solidFill>
                  <a:schemeClr val="accent1"/>
                </a:solidFill>
              </a:rPr>
              <a:t>priority queue</a:t>
            </a:r>
            <a:r>
              <a:rPr lang="en-US" sz="2800" dirty="0"/>
              <a:t>) of processes (pointers to processes)</a:t>
            </a:r>
          </a:p>
          <a:p>
            <a:r>
              <a:rPr lang="en-US" dirty="0"/>
              <a:t>Update the </a:t>
            </a:r>
            <a:r>
              <a:rPr lang="en-US" dirty="0">
                <a:solidFill>
                  <a:schemeClr val="accent1"/>
                </a:solidFill>
              </a:rPr>
              <a:t>handler functions</a:t>
            </a:r>
            <a:r>
              <a:rPr lang="en-US" dirty="0"/>
              <a:t> accordingly</a:t>
            </a:r>
          </a:p>
          <a:p>
            <a:pPr lvl="1"/>
            <a:r>
              <a:rPr lang="en-US" dirty="0"/>
              <a:t>Possible preemption in arrival handler</a:t>
            </a:r>
          </a:p>
          <a:p>
            <a:r>
              <a:rPr lang="en-US" dirty="0">
                <a:solidFill>
                  <a:schemeClr val="accent1"/>
                </a:solidFill>
              </a:rPr>
              <a:t>Other events</a:t>
            </a:r>
            <a:r>
              <a:rPr lang="en-US" dirty="0"/>
              <a:t> and their handlers</a:t>
            </a:r>
          </a:p>
          <a:p>
            <a:pPr lvl="1"/>
            <a:r>
              <a:rPr lang="en-US" dirty="0"/>
              <a:t>E.g., timeout, priority change, …</a:t>
            </a:r>
          </a:p>
        </p:txBody>
      </p:sp>
    </p:spTree>
    <p:extLst>
      <p:ext uri="{BB962C8B-B14F-4D97-AF65-F5344CB8AC3E}">
        <p14:creationId xmlns:p14="http://schemas.microsoft.com/office/powerpoint/2010/main" val="247243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BB2EC-0107-42F6-AC4E-A9B5B02C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Discrete-Time Event Simulation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21929B-ABCE-4BB4-B8FA-CA60C4A62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Imitation of a real system as a sequence of events</a:t>
            </a:r>
          </a:p>
          <a:p>
            <a:r>
              <a:rPr lang="en-US" u="sng" dirty="0">
                <a:solidFill>
                  <a:schemeClr val="accent2"/>
                </a:solidFill>
              </a:rPr>
              <a:t>State</a:t>
            </a:r>
          </a:p>
          <a:p>
            <a:pPr lvl="1"/>
            <a:r>
              <a:rPr lang="en-US" dirty="0"/>
              <a:t>Collection of variable that describe the system at a point in time</a:t>
            </a:r>
          </a:p>
          <a:p>
            <a:r>
              <a:rPr lang="en-US" u="sng" dirty="0">
                <a:solidFill>
                  <a:schemeClr val="accent2"/>
                </a:solidFill>
              </a:rPr>
              <a:t>Events</a:t>
            </a:r>
          </a:p>
          <a:p>
            <a:pPr lvl="1"/>
            <a:r>
              <a:rPr lang="en-US" dirty="0"/>
              <a:t>Actions that trigger change in state</a:t>
            </a:r>
          </a:p>
          <a:p>
            <a:r>
              <a:rPr lang="en-US" u="sng" dirty="0">
                <a:solidFill>
                  <a:schemeClr val="accent2"/>
                </a:solidFill>
              </a:rPr>
              <a:t>Clock</a:t>
            </a:r>
          </a:p>
          <a:p>
            <a:pPr lvl="1"/>
            <a:r>
              <a:rPr lang="en-US" dirty="0"/>
              <a:t>Variable that tells the current simulation time</a:t>
            </a:r>
          </a:p>
        </p:txBody>
      </p:sp>
    </p:spTree>
    <p:extLst>
      <p:ext uri="{BB962C8B-B14F-4D97-AF65-F5344CB8AC3E}">
        <p14:creationId xmlns:p14="http://schemas.microsoft.com/office/powerpoint/2010/main" val="121179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2B1D-23B5-4A73-9B36-8956D201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Events and States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9656161-AC83-4FF9-ADF5-F0019B37954F}"/>
              </a:ext>
            </a:extLst>
          </p:cNvPr>
          <p:cNvGrpSpPr/>
          <p:nvPr/>
        </p:nvGrpSpPr>
        <p:grpSpPr>
          <a:xfrm>
            <a:off x="236665" y="1087997"/>
            <a:ext cx="8524780" cy="1316902"/>
            <a:chOff x="236665" y="1087997"/>
            <a:chExt cx="8524780" cy="131690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A0FEA9E-F52E-4FCD-90E8-84DA5222C3DF}"/>
                </a:ext>
              </a:extLst>
            </p:cNvPr>
            <p:cNvCxnSpPr>
              <a:cxnSpLocks/>
            </p:cNvCxnSpPr>
            <p:nvPr/>
          </p:nvCxnSpPr>
          <p:spPr>
            <a:xfrm>
              <a:off x="1446245" y="1537287"/>
              <a:ext cx="73152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15BE1D-0D04-4185-937F-F99FA7CE9A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6245" y="1217247"/>
              <a:ext cx="0" cy="64008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F689E29-72E1-47AC-9B65-B996CBA23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0645" y="1537287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BDC4AE5-1809-4F4E-A0DD-1C1C1351B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2245" y="1537287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4CF28DD-59CC-4F3B-89B6-F64C1811E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9445" y="1537287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DC84FC3-3A9A-49A6-9F60-EB3A1D8908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3845" y="1537287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1BC2EC7-832A-44C2-8F59-A9641B3692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5445" y="1537287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1C4EDBC-A9FC-4336-A308-08E4F36C7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7045" y="1537287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534C671-BF6F-487E-9B47-301235AE4F8D}"/>
                    </a:ext>
                  </a:extLst>
                </p:cNvPr>
                <p:cNvSpPr txBox="1"/>
                <p:nvPr/>
              </p:nvSpPr>
              <p:spPr>
                <a:xfrm>
                  <a:off x="2360644" y="1732825"/>
                  <a:ext cx="34035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534C671-BF6F-487E-9B47-301235AE4F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644" y="1732825"/>
                  <a:ext cx="340350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2500" r="-357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D8238E-AFB2-4310-8A27-15407ECCD2B4}"/>
                    </a:ext>
                  </a:extLst>
                </p:cNvPr>
                <p:cNvSpPr txBox="1"/>
                <p:nvPr/>
              </p:nvSpPr>
              <p:spPr>
                <a:xfrm>
                  <a:off x="3727579" y="1732824"/>
                  <a:ext cx="3463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D8238E-AFB2-4310-8A27-15407ECCD2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579" y="1732824"/>
                  <a:ext cx="346312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2281" r="-52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79378EA-306E-4FD3-A64D-0C9833AFA0EA}"/>
                    </a:ext>
                  </a:extLst>
                </p:cNvPr>
                <p:cNvSpPr txBox="1"/>
                <p:nvPr/>
              </p:nvSpPr>
              <p:spPr>
                <a:xfrm>
                  <a:off x="4184778" y="1732824"/>
                  <a:ext cx="3463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79378EA-306E-4FD3-A64D-0C9833AFA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4778" y="1732824"/>
                  <a:ext cx="34631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281" r="-52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43368FE-25F6-4C4C-9F21-A6C320CED1BD}"/>
                    </a:ext>
                  </a:extLst>
                </p:cNvPr>
                <p:cNvSpPr txBox="1"/>
                <p:nvPr/>
              </p:nvSpPr>
              <p:spPr>
                <a:xfrm>
                  <a:off x="5103845" y="1738796"/>
                  <a:ext cx="3463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43368FE-25F6-4C4C-9F21-A6C320CED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3845" y="1738796"/>
                  <a:ext cx="34631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2281" r="-3509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11D4F58-23D9-4AA0-99B3-D53C148B1C06}"/>
                    </a:ext>
                  </a:extLst>
                </p:cNvPr>
                <p:cNvSpPr txBox="1"/>
                <p:nvPr/>
              </p:nvSpPr>
              <p:spPr>
                <a:xfrm>
                  <a:off x="6470780" y="1732824"/>
                  <a:ext cx="3463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11D4F58-23D9-4AA0-99B3-D53C148B1C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780" y="1732824"/>
                  <a:ext cx="346312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281" r="-52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9081963-0D15-46AF-A934-B177168A70A0}"/>
                    </a:ext>
                  </a:extLst>
                </p:cNvPr>
                <p:cNvSpPr txBox="1"/>
                <p:nvPr/>
              </p:nvSpPr>
              <p:spPr>
                <a:xfrm>
                  <a:off x="7847045" y="1732824"/>
                  <a:ext cx="3463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9081963-0D15-46AF-A934-B177168A70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045" y="1732824"/>
                  <a:ext cx="346312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2281" r="-52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C68E3F-C99E-441B-98ED-8BA1D7C80F65}"/>
                </a:ext>
              </a:extLst>
            </p:cNvPr>
            <p:cNvSpPr txBox="1"/>
            <p:nvPr/>
          </p:nvSpPr>
          <p:spPr>
            <a:xfrm>
              <a:off x="1287625" y="2035567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5D2BAC-140B-4CEB-8E21-DE84757A92CA}"/>
                </a:ext>
              </a:extLst>
            </p:cNvPr>
            <p:cNvSpPr txBox="1"/>
            <p:nvPr/>
          </p:nvSpPr>
          <p:spPr>
            <a:xfrm>
              <a:off x="2202023" y="2035567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033044-4289-435B-A6D5-6827723B3D5A}"/>
                </a:ext>
              </a:extLst>
            </p:cNvPr>
            <p:cNvSpPr txBox="1"/>
            <p:nvPr/>
          </p:nvSpPr>
          <p:spPr>
            <a:xfrm>
              <a:off x="3570638" y="2035567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032352-BAA8-4F09-BE79-787A94F7924C}"/>
                </a:ext>
              </a:extLst>
            </p:cNvPr>
            <p:cNvSpPr txBox="1"/>
            <p:nvPr/>
          </p:nvSpPr>
          <p:spPr>
            <a:xfrm>
              <a:off x="4067921" y="2035567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AE2402-C255-494D-8200-A1988F9EA397}"/>
                </a:ext>
              </a:extLst>
            </p:cNvPr>
            <p:cNvSpPr txBox="1"/>
            <p:nvPr/>
          </p:nvSpPr>
          <p:spPr>
            <a:xfrm>
              <a:off x="4939253" y="2035567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35BD70-48C7-413F-A38D-BBFCB0A8B861}"/>
                </a:ext>
              </a:extLst>
            </p:cNvPr>
            <p:cNvSpPr txBox="1"/>
            <p:nvPr/>
          </p:nvSpPr>
          <p:spPr>
            <a:xfrm>
              <a:off x="6272001" y="2035567"/>
              <a:ext cx="50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880B8F-7BF8-4B44-909F-CA7CCE14C309}"/>
                </a:ext>
              </a:extLst>
            </p:cNvPr>
            <p:cNvSpPr txBox="1"/>
            <p:nvPr/>
          </p:nvSpPr>
          <p:spPr>
            <a:xfrm>
              <a:off x="7638935" y="2035567"/>
              <a:ext cx="50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3365BE-043E-43BA-BBA6-60AB0BFF9AB2}"/>
                </a:ext>
              </a:extLst>
            </p:cNvPr>
            <p:cNvSpPr txBox="1"/>
            <p:nvPr/>
          </p:nvSpPr>
          <p:spPr>
            <a:xfrm>
              <a:off x="236665" y="2035567"/>
              <a:ext cx="953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clock =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CB742D-CC64-47E5-9DF9-BDC2974AF7E4}"/>
                </a:ext>
              </a:extLst>
            </p:cNvPr>
            <p:cNvSpPr txBox="1"/>
            <p:nvPr/>
          </p:nvSpPr>
          <p:spPr>
            <a:xfrm>
              <a:off x="1969342" y="1088136"/>
              <a:ext cx="805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Arrival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027F16-A2BE-4B12-A359-755AF78D6438}"/>
                </a:ext>
              </a:extLst>
            </p:cNvPr>
            <p:cNvSpPr txBox="1"/>
            <p:nvPr/>
          </p:nvSpPr>
          <p:spPr>
            <a:xfrm>
              <a:off x="3262217" y="1088136"/>
              <a:ext cx="805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Arrival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D18BDB-3D1A-469E-AB32-2F70689F1A41}"/>
                </a:ext>
              </a:extLst>
            </p:cNvPr>
            <p:cNvSpPr txBox="1"/>
            <p:nvPr/>
          </p:nvSpPr>
          <p:spPr>
            <a:xfrm>
              <a:off x="3955082" y="1088136"/>
              <a:ext cx="805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Arrival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3E5430-E02D-43EA-BFAB-9DEA29AF2225}"/>
                </a:ext>
              </a:extLst>
            </p:cNvPr>
            <p:cNvSpPr txBox="1"/>
            <p:nvPr/>
          </p:nvSpPr>
          <p:spPr>
            <a:xfrm>
              <a:off x="4657939" y="1088136"/>
              <a:ext cx="1180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Departure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0B3122A-65CD-44EC-A062-BFAF3C2951DE}"/>
                </a:ext>
              </a:extLst>
            </p:cNvPr>
            <p:cNvSpPr txBox="1"/>
            <p:nvPr/>
          </p:nvSpPr>
          <p:spPr>
            <a:xfrm>
              <a:off x="5934449" y="1087997"/>
              <a:ext cx="1180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Departure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034FD7-9FD9-4E11-A7B1-1A5D245FA146}"/>
                </a:ext>
              </a:extLst>
            </p:cNvPr>
            <p:cNvSpPr txBox="1"/>
            <p:nvPr/>
          </p:nvSpPr>
          <p:spPr>
            <a:xfrm>
              <a:off x="7456546" y="1087997"/>
              <a:ext cx="805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Arrival</a:t>
              </a: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416905-5A50-4769-8D30-D2498B43C50F}"/>
              </a:ext>
            </a:extLst>
          </p:cNvPr>
          <p:cNvSpPr/>
          <p:nvPr/>
        </p:nvSpPr>
        <p:spPr>
          <a:xfrm>
            <a:off x="2421640" y="5575590"/>
            <a:ext cx="4814205" cy="6908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Clock hops between events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87F951D-2556-483A-AE82-2FC1B09EB8FE}"/>
              </a:ext>
            </a:extLst>
          </p:cNvPr>
          <p:cNvGrpSpPr/>
          <p:nvPr/>
        </p:nvGrpSpPr>
        <p:grpSpPr>
          <a:xfrm>
            <a:off x="-29356" y="2690898"/>
            <a:ext cx="8792294" cy="2696412"/>
            <a:chOff x="-29356" y="2690898"/>
            <a:chExt cx="8792294" cy="2696412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728615F-573C-48A4-9CC6-C9E857B0838C}"/>
                </a:ext>
              </a:extLst>
            </p:cNvPr>
            <p:cNvCxnSpPr>
              <a:cxnSpLocks/>
            </p:cNvCxnSpPr>
            <p:nvPr/>
          </p:nvCxnSpPr>
          <p:spPr>
            <a:xfrm>
              <a:off x="1447738" y="4519698"/>
              <a:ext cx="73152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35EDB9B-F6F6-4E2A-A18D-9E45DB175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7738" y="2690898"/>
              <a:ext cx="0" cy="21488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F2C2378-1D8D-4746-B3CA-C81F8BDAC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2138" y="4519698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C071261-4FBC-4FE3-86D7-92803B707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3738" y="4519698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0C69F43-C6A4-4424-9904-E289978B05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0938" y="4519698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1D99311-225B-436A-AB60-EB3F274A2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338" y="4519698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1F51084-5140-4EBE-8C85-570893997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6938" y="4519698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DE5536F-CB60-435F-9F9F-0B8327BC8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8538" y="4519698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C52F47F-8C71-43E0-8479-FA8E41AF2C5D}"/>
                    </a:ext>
                  </a:extLst>
                </p:cNvPr>
                <p:cNvSpPr txBox="1"/>
                <p:nvPr/>
              </p:nvSpPr>
              <p:spPr>
                <a:xfrm>
                  <a:off x="2362137" y="4715236"/>
                  <a:ext cx="34035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C52F47F-8C71-43E0-8479-FA8E41AF2C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137" y="4715236"/>
                  <a:ext cx="340350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2500" r="-357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2F19243-BF20-4C61-AC80-4171A508D789}"/>
                    </a:ext>
                  </a:extLst>
                </p:cNvPr>
                <p:cNvSpPr txBox="1"/>
                <p:nvPr/>
              </p:nvSpPr>
              <p:spPr>
                <a:xfrm>
                  <a:off x="3729072" y="4715235"/>
                  <a:ext cx="3463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2F19243-BF20-4C61-AC80-4171A508D7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9072" y="4715235"/>
                  <a:ext cx="346312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4035" r="-3509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AD2E44C-50AF-45C1-B1EC-98B4007835D8}"/>
                    </a:ext>
                  </a:extLst>
                </p:cNvPr>
                <p:cNvSpPr txBox="1"/>
                <p:nvPr/>
              </p:nvSpPr>
              <p:spPr>
                <a:xfrm>
                  <a:off x="4186271" y="4715235"/>
                  <a:ext cx="3463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AD2E44C-50AF-45C1-B1EC-98B400783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6271" y="4715235"/>
                  <a:ext cx="346312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14035" r="-3509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D3A3E43-2D9F-4F45-861D-382F38AF92FC}"/>
                    </a:ext>
                  </a:extLst>
                </p:cNvPr>
                <p:cNvSpPr txBox="1"/>
                <p:nvPr/>
              </p:nvSpPr>
              <p:spPr>
                <a:xfrm>
                  <a:off x="5105338" y="4721207"/>
                  <a:ext cx="3463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D3A3E43-2D9F-4F45-861D-382F38AF92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338" y="4721207"/>
                  <a:ext cx="346312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12281" r="-3509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47B841D-AA5E-46DB-8BEF-8D3A0E682168}"/>
                    </a:ext>
                  </a:extLst>
                </p:cNvPr>
                <p:cNvSpPr txBox="1"/>
                <p:nvPr/>
              </p:nvSpPr>
              <p:spPr>
                <a:xfrm>
                  <a:off x="6472273" y="4715235"/>
                  <a:ext cx="3463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47B841D-AA5E-46DB-8BEF-8D3A0E6821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2273" y="4715235"/>
                  <a:ext cx="346312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4035" r="-3509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EF919D0F-4B93-4886-BBE3-EE4915C5AB8D}"/>
                    </a:ext>
                  </a:extLst>
                </p:cNvPr>
                <p:cNvSpPr txBox="1"/>
                <p:nvPr/>
              </p:nvSpPr>
              <p:spPr>
                <a:xfrm>
                  <a:off x="7848538" y="4715235"/>
                  <a:ext cx="3463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EF919D0F-4B93-4886-BBE3-EE4915C5AB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538" y="4715235"/>
                  <a:ext cx="346312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2281" r="-52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4D4DE2F-F0FF-4DC4-9FAB-6D7C6C0CD96A}"/>
                </a:ext>
              </a:extLst>
            </p:cNvPr>
            <p:cNvSpPr txBox="1"/>
            <p:nvPr/>
          </p:nvSpPr>
          <p:spPr>
            <a:xfrm>
              <a:off x="1289118" y="5017978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9C35FD9-2F27-4854-8D33-272E9C41FF65}"/>
                </a:ext>
              </a:extLst>
            </p:cNvPr>
            <p:cNvSpPr txBox="1"/>
            <p:nvPr/>
          </p:nvSpPr>
          <p:spPr>
            <a:xfrm>
              <a:off x="2203516" y="5017978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9BD17BD-68E1-49BD-9283-D34D6978C627}"/>
                </a:ext>
              </a:extLst>
            </p:cNvPr>
            <p:cNvSpPr txBox="1"/>
            <p:nvPr/>
          </p:nvSpPr>
          <p:spPr>
            <a:xfrm>
              <a:off x="3572131" y="5017978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8A5C514-429B-4D98-8A0D-8CF5D7737FE7}"/>
                </a:ext>
              </a:extLst>
            </p:cNvPr>
            <p:cNvSpPr txBox="1"/>
            <p:nvPr/>
          </p:nvSpPr>
          <p:spPr>
            <a:xfrm>
              <a:off x="4069414" y="5017978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62FB807-6CC1-4050-A111-6A8FA0FA4C08}"/>
                </a:ext>
              </a:extLst>
            </p:cNvPr>
            <p:cNvSpPr txBox="1"/>
            <p:nvPr/>
          </p:nvSpPr>
          <p:spPr>
            <a:xfrm>
              <a:off x="4940746" y="5017978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7CA1B49-5720-4B98-A420-32D707BBBE38}"/>
                </a:ext>
              </a:extLst>
            </p:cNvPr>
            <p:cNvSpPr txBox="1"/>
            <p:nvPr/>
          </p:nvSpPr>
          <p:spPr>
            <a:xfrm>
              <a:off x="6273494" y="5017978"/>
              <a:ext cx="50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E4C3A09-18C6-4400-BF07-8628F29D7F0E}"/>
                </a:ext>
              </a:extLst>
            </p:cNvPr>
            <p:cNvSpPr txBox="1"/>
            <p:nvPr/>
          </p:nvSpPr>
          <p:spPr>
            <a:xfrm>
              <a:off x="7640428" y="5017978"/>
              <a:ext cx="50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9AC82CC-816F-41D2-A2A6-A2CAB183BBAD}"/>
                </a:ext>
              </a:extLst>
            </p:cNvPr>
            <p:cNvSpPr txBox="1"/>
            <p:nvPr/>
          </p:nvSpPr>
          <p:spPr>
            <a:xfrm>
              <a:off x="238158" y="5017978"/>
              <a:ext cx="953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clock =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7922C273-6970-43D3-8AF5-C3C51E822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2137" y="4062498"/>
              <a:ext cx="0" cy="457200"/>
            </a:xfrm>
            <a:prstGeom prst="straightConnector1">
              <a:avLst/>
            </a:prstGeom>
            <a:ln w="34925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749AF0D-093E-4B70-80CA-0D6024637C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512" y="4062498"/>
              <a:ext cx="0" cy="457200"/>
            </a:xfrm>
            <a:prstGeom prst="straightConnector1">
              <a:avLst/>
            </a:prstGeom>
            <a:ln w="34925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4DC06E5-F013-4BBC-892E-85C140C67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512" y="3605298"/>
              <a:ext cx="0" cy="457200"/>
            </a:xfrm>
            <a:prstGeom prst="straightConnector1">
              <a:avLst/>
            </a:prstGeom>
            <a:ln w="34925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0A755B5F-855D-4465-85B5-2D66E9544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6271" y="3605298"/>
              <a:ext cx="0" cy="914400"/>
            </a:xfrm>
            <a:prstGeom prst="straightConnector1">
              <a:avLst/>
            </a:prstGeom>
            <a:ln w="34925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7FC1393-2734-4FE1-8138-F82D95C707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6271" y="3147029"/>
              <a:ext cx="0" cy="457200"/>
            </a:xfrm>
            <a:prstGeom prst="straightConnector1">
              <a:avLst/>
            </a:prstGeom>
            <a:ln w="34925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ADA99AF-6A19-4612-A965-265DC20858BA}"/>
                </a:ext>
              </a:extLst>
            </p:cNvPr>
            <p:cNvCxnSpPr>
              <a:cxnSpLocks/>
            </p:cNvCxnSpPr>
            <p:nvPr/>
          </p:nvCxnSpPr>
          <p:spPr>
            <a:xfrm>
              <a:off x="2357472" y="4062498"/>
              <a:ext cx="1371600" cy="0"/>
            </a:xfrm>
            <a:prstGeom prst="straightConnector1">
              <a:avLst/>
            </a:prstGeom>
            <a:ln w="34925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DBA232E-D581-4EAC-9627-F10D78F0C029}"/>
                </a:ext>
              </a:extLst>
            </p:cNvPr>
            <p:cNvCxnSpPr>
              <a:cxnSpLocks/>
            </p:cNvCxnSpPr>
            <p:nvPr/>
          </p:nvCxnSpPr>
          <p:spPr>
            <a:xfrm>
              <a:off x="3741512" y="3604229"/>
              <a:ext cx="457200" cy="0"/>
            </a:xfrm>
            <a:prstGeom prst="straightConnector1">
              <a:avLst/>
            </a:prstGeom>
            <a:ln w="34925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00145B8-2E5B-425C-B341-8C2B763139CC}"/>
                </a:ext>
              </a:extLst>
            </p:cNvPr>
            <p:cNvCxnSpPr>
              <a:cxnSpLocks/>
            </p:cNvCxnSpPr>
            <p:nvPr/>
          </p:nvCxnSpPr>
          <p:spPr>
            <a:xfrm>
              <a:off x="4189445" y="3147029"/>
              <a:ext cx="914400" cy="0"/>
            </a:xfrm>
            <a:prstGeom prst="straightConnector1">
              <a:avLst/>
            </a:prstGeom>
            <a:ln w="34925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A6F578D3-897E-498A-B3DD-BBF341F42B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338" y="3604229"/>
              <a:ext cx="0" cy="914400"/>
            </a:xfrm>
            <a:prstGeom prst="straightConnector1">
              <a:avLst/>
            </a:prstGeom>
            <a:ln w="34925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193325F-FB81-4637-AEBC-A69668E48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338" y="3145960"/>
              <a:ext cx="0" cy="457200"/>
            </a:xfrm>
            <a:prstGeom prst="straightConnector1">
              <a:avLst/>
            </a:prstGeom>
            <a:ln w="34925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56A4D7F-8922-4203-BF7B-FACDAB5B980E}"/>
                </a:ext>
              </a:extLst>
            </p:cNvPr>
            <p:cNvCxnSpPr>
              <a:cxnSpLocks/>
            </p:cNvCxnSpPr>
            <p:nvPr/>
          </p:nvCxnSpPr>
          <p:spPr>
            <a:xfrm>
              <a:off x="5103845" y="3603160"/>
              <a:ext cx="1371600" cy="0"/>
            </a:xfrm>
            <a:prstGeom prst="straightConnector1">
              <a:avLst/>
            </a:prstGeom>
            <a:ln w="34925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1B401FDC-F730-48DC-B7FF-28C7CF554A06}"/>
                </a:ext>
              </a:extLst>
            </p:cNvPr>
            <p:cNvCxnSpPr>
              <a:cxnSpLocks/>
            </p:cNvCxnSpPr>
            <p:nvPr/>
          </p:nvCxnSpPr>
          <p:spPr>
            <a:xfrm>
              <a:off x="6472273" y="4059936"/>
              <a:ext cx="1371600" cy="0"/>
            </a:xfrm>
            <a:prstGeom prst="straightConnector1">
              <a:avLst/>
            </a:prstGeom>
            <a:ln w="34925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38031F7-CEAC-4ED5-92F0-FB2F9C32E4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5445" y="4059936"/>
              <a:ext cx="0" cy="457200"/>
            </a:xfrm>
            <a:prstGeom prst="straightConnector1">
              <a:avLst/>
            </a:prstGeom>
            <a:ln w="34925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1BDD52BD-6DB3-4489-B441-42778B5CF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5445" y="3602736"/>
              <a:ext cx="0" cy="457200"/>
            </a:xfrm>
            <a:prstGeom prst="straightConnector1">
              <a:avLst/>
            </a:prstGeom>
            <a:ln w="34925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47141D5-12D2-4FD3-8711-03DFAF3FD0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3873" y="4059936"/>
              <a:ext cx="0" cy="457200"/>
            </a:xfrm>
            <a:prstGeom prst="straightConnector1">
              <a:avLst/>
            </a:prstGeom>
            <a:ln w="34925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9456F90C-C2E6-4FD1-A5A3-D515F20506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3873" y="3602736"/>
              <a:ext cx="0" cy="457200"/>
            </a:xfrm>
            <a:prstGeom prst="straightConnector1">
              <a:avLst/>
            </a:prstGeom>
            <a:ln w="34925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8B477A0-398B-4A70-B579-7FA1593A2427}"/>
                </a:ext>
              </a:extLst>
            </p:cNvPr>
            <p:cNvCxnSpPr>
              <a:cxnSpLocks/>
            </p:cNvCxnSpPr>
            <p:nvPr/>
          </p:nvCxnSpPr>
          <p:spPr>
            <a:xfrm>
              <a:off x="7843873" y="3602091"/>
              <a:ext cx="457200" cy="0"/>
            </a:xfrm>
            <a:prstGeom prst="straightConnector1">
              <a:avLst/>
            </a:prstGeom>
            <a:ln w="34925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C831144-75BE-4C25-8B5C-1B7D4A0DEB85}"/>
                </a:ext>
              </a:extLst>
            </p:cNvPr>
            <p:cNvSpPr txBox="1"/>
            <p:nvPr/>
          </p:nvSpPr>
          <p:spPr>
            <a:xfrm>
              <a:off x="1742541" y="4133524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F99E3B1-9DA0-4523-8335-94D82911C2B9}"/>
                </a:ext>
              </a:extLst>
            </p:cNvPr>
            <p:cNvSpPr txBox="1"/>
            <p:nvPr/>
          </p:nvSpPr>
          <p:spPr>
            <a:xfrm>
              <a:off x="2899557" y="3713930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46796E8-80BC-40F7-A140-024644655B75}"/>
                </a:ext>
              </a:extLst>
            </p:cNvPr>
            <p:cNvSpPr txBox="1"/>
            <p:nvPr/>
          </p:nvSpPr>
          <p:spPr>
            <a:xfrm>
              <a:off x="3817550" y="3232759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6CA8D8E-3E09-44AF-95AC-8DA135AE9DC4}"/>
                </a:ext>
              </a:extLst>
            </p:cNvPr>
            <p:cNvSpPr txBox="1"/>
            <p:nvPr/>
          </p:nvSpPr>
          <p:spPr>
            <a:xfrm>
              <a:off x="4488401" y="2775559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7C96E21-1411-4B5B-9DBE-3285B52BCC11}"/>
                </a:ext>
              </a:extLst>
            </p:cNvPr>
            <p:cNvSpPr txBox="1"/>
            <p:nvPr/>
          </p:nvSpPr>
          <p:spPr>
            <a:xfrm>
              <a:off x="5616354" y="3216986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AE1EDCC-764A-4A49-A732-A28D28C0DA21}"/>
                </a:ext>
              </a:extLst>
            </p:cNvPr>
            <p:cNvSpPr txBox="1"/>
            <p:nvPr/>
          </p:nvSpPr>
          <p:spPr>
            <a:xfrm>
              <a:off x="6985198" y="3695743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C6D3035-9864-4CEA-867E-E34FA3DDF479}"/>
                </a:ext>
              </a:extLst>
            </p:cNvPr>
            <p:cNvSpPr txBox="1"/>
            <p:nvPr/>
          </p:nvSpPr>
          <p:spPr>
            <a:xfrm>
              <a:off x="7912074" y="3193901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C401DDA-D6C0-4D5F-ADC1-4AC401197C42}"/>
                </a:ext>
              </a:extLst>
            </p:cNvPr>
            <p:cNvSpPr txBox="1"/>
            <p:nvPr/>
          </p:nvSpPr>
          <p:spPr>
            <a:xfrm>
              <a:off x="354074" y="2735630"/>
              <a:ext cx="718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state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051C8E3-6BC8-4D5A-A4BD-86BC0CDEEDDF}"/>
                </a:ext>
              </a:extLst>
            </p:cNvPr>
            <p:cNvSpPr txBox="1"/>
            <p:nvPr/>
          </p:nvSpPr>
          <p:spPr>
            <a:xfrm>
              <a:off x="-29356" y="3032500"/>
              <a:ext cx="28044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accent2"/>
                  </a:solidFill>
                </a:rPr>
                <a:t>(# of customers in the system)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10C8E83-D6C1-46CB-A6ED-96A554109DC6}"/>
                </a:ext>
              </a:extLst>
            </p:cNvPr>
            <p:cNvCxnSpPr>
              <a:cxnSpLocks/>
            </p:cNvCxnSpPr>
            <p:nvPr/>
          </p:nvCxnSpPr>
          <p:spPr>
            <a:xfrm>
              <a:off x="1440608" y="4517560"/>
              <a:ext cx="914400" cy="0"/>
            </a:xfrm>
            <a:prstGeom prst="straightConnector1">
              <a:avLst/>
            </a:prstGeom>
            <a:ln w="34925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85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2B1D-23B5-4A73-9B36-8956D201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Events and States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429E2B1-D175-46FA-836D-18D7815E46BB}"/>
              </a:ext>
            </a:extLst>
          </p:cNvPr>
          <p:cNvGrpSpPr/>
          <p:nvPr/>
        </p:nvGrpSpPr>
        <p:grpSpPr>
          <a:xfrm>
            <a:off x="1173774" y="5887813"/>
            <a:ext cx="2236880" cy="806166"/>
            <a:chOff x="1173774" y="5887813"/>
            <a:chExt cx="2236880" cy="806166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68B0B96-BA53-4D87-945C-9531D034182F}"/>
                </a:ext>
              </a:extLst>
            </p:cNvPr>
            <p:cNvSpPr/>
            <p:nvPr/>
          </p:nvSpPr>
          <p:spPr>
            <a:xfrm>
              <a:off x="1173774" y="5887813"/>
              <a:ext cx="2236880" cy="80616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CEA6271-67CF-445B-B828-41D90319D9BC}"/>
                </a:ext>
              </a:extLst>
            </p:cNvPr>
            <p:cNvSpPr/>
            <p:nvPr/>
          </p:nvSpPr>
          <p:spPr>
            <a:xfrm>
              <a:off x="2764977" y="6119429"/>
              <a:ext cx="365760" cy="365760"/>
            </a:xfrm>
            <a:prstGeom prst="ellipse">
              <a:avLst/>
            </a:prstGeom>
            <a:solidFill>
              <a:srgbClr val="E7E8F6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CCDF493-68E5-460F-BF61-B79767F14D68}"/>
                </a:ext>
              </a:extLst>
            </p:cNvPr>
            <p:cNvSpPr txBox="1"/>
            <p:nvPr/>
          </p:nvSpPr>
          <p:spPr>
            <a:xfrm>
              <a:off x="2768716" y="6109578"/>
              <a:ext cx="426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P</a:t>
              </a:r>
              <a:r>
                <a:rPr lang="en-US" baseline="-25000" dirty="0">
                  <a:solidFill>
                    <a:schemeClr val="accent2"/>
                  </a:solidFill>
                </a:rPr>
                <a:t>1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68304-F07D-48F7-BB29-4ABEC564E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Queue</a:t>
            </a:r>
          </a:p>
          <a:p>
            <a:pPr lvl="1"/>
            <a:r>
              <a:rPr lang="en-US" dirty="0"/>
              <a:t>Data structure that holds future events that will occur</a:t>
            </a:r>
          </a:p>
          <a:p>
            <a:pPr lvl="1"/>
            <a:r>
              <a:rPr lang="en-US" dirty="0"/>
              <a:t>Linked List</a:t>
            </a:r>
          </a:p>
          <a:p>
            <a:pPr lvl="2"/>
            <a:r>
              <a:rPr lang="en-US" dirty="0"/>
              <a:t>sorted in time of events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4E8225F-6340-406F-8F90-636A20FA96EA}"/>
              </a:ext>
            </a:extLst>
          </p:cNvPr>
          <p:cNvGrpSpPr/>
          <p:nvPr/>
        </p:nvGrpSpPr>
        <p:grpSpPr>
          <a:xfrm>
            <a:off x="236665" y="2743200"/>
            <a:ext cx="8524780" cy="1316902"/>
            <a:chOff x="236665" y="1087997"/>
            <a:chExt cx="8524780" cy="1316902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C0CCF99-B748-4EA6-93CC-057A96E13A77}"/>
                </a:ext>
              </a:extLst>
            </p:cNvPr>
            <p:cNvCxnSpPr>
              <a:cxnSpLocks/>
            </p:cNvCxnSpPr>
            <p:nvPr/>
          </p:nvCxnSpPr>
          <p:spPr>
            <a:xfrm>
              <a:off x="1446245" y="1537287"/>
              <a:ext cx="73152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6753354-6742-4CF3-8A03-C2C75A2F3F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6245" y="1217247"/>
              <a:ext cx="0" cy="64008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06FD3DB-5FC7-4798-8AAB-192070617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0645" y="1537287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A5CFB112-4880-4F2B-97BA-BD3473287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2245" y="1537287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1568BF0-E992-4EF3-955E-FD5425157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9445" y="1537287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A1880A4F-7E1E-41EC-890A-391F72FAD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3845" y="1537287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B825B14-EA67-4F61-9999-847702E331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5445" y="1537287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93B0F477-9BCD-4D68-ADCA-E884801061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7045" y="1537287"/>
              <a:ext cx="0" cy="3200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23406EDC-1BD1-4BA7-BF57-FB49F0B7B385}"/>
                    </a:ext>
                  </a:extLst>
                </p:cNvPr>
                <p:cNvSpPr txBox="1"/>
                <p:nvPr/>
              </p:nvSpPr>
              <p:spPr>
                <a:xfrm>
                  <a:off x="2360644" y="1732825"/>
                  <a:ext cx="34035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23406EDC-1BD1-4BA7-BF57-FB49F0B7B3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644" y="1732825"/>
                  <a:ext cx="340350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2500" r="-357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2E40187C-CBCC-46F8-9F1F-C798DB95C429}"/>
                    </a:ext>
                  </a:extLst>
                </p:cNvPr>
                <p:cNvSpPr txBox="1"/>
                <p:nvPr/>
              </p:nvSpPr>
              <p:spPr>
                <a:xfrm>
                  <a:off x="3727579" y="1732824"/>
                  <a:ext cx="3463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2E40187C-CBCC-46F8-9F1F-C798DB95C4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579" y="1732824"/>
                  <a:ext cx="346312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2281" r="-526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68AACAD-D6AC-40CF-B83F-EB844B87AE7E}"/>
                    </a:ext>
                  </a:extLst>
                </p:cNvPr>
                <p:cNvSpPr txBox="1"/>
                <p:nvPr/>
              </p:nvSpPr>
              <p:spPr>
                <a:xfrm>
                  <a:off x="4184778" y="1732824"/>
                  <a:ext cx="3463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68AACAD-D6AC-40CF-B83F-EB844B87A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4778" y="1732824"/>
                  <a:ext cx="34631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281" r="-526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7606D84E-1AFB-47C4-ACA3-AE13C8BBCBD6}"/>
                    </a:ext>
                  </a:extLst>
                </p:cNvPr>
                <p:cNvSpPr txBox="1"/>
                <p:nvPr/>
              </p:nvSpPr>
              <p:spPr>
                <a:xfrm>
                  <a:off x="5103845" y="1738796"/>
                  <a:ext cx="3463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7606D84E-1AFB-47C4-ACA3-AE13C8BBCB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3845" y="1738796"/>
                  <a:ext cx="34631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2281" r="-350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87690B20-4370-4269-B1CE-60A2749171C1}"/>
                    </a:ext>
                  </a:extLst>
                </p:cNvPr>
                <p:cNvSpPr txBox="1"/>
                <p:nvPr/>
              </p:nvSpPr>
              <p:spPr>
                <a:xfrm>
                  <a:off x="6470780" y="1732824"/>
                  <a:ext cx="3463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87690B20-4370-4269-B1CE-60A274917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780" y="1732824"/>
                  <a:ext cx="346312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281" r="-526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818454A7-6AA7-46DB-B1A5-A4E1FDF8C303}"/>
                    </a:ext>
                  </a:extLst>
                </p:cNvPr>
                <p:cNvSpPr txBox="1"/>
                <p:nvPr/>
              </p:nvSpPr>
              <p:spPr>
                <a:xfrm>
                  <a:off x="7847045" y="1732824"/>
                  <a:ext cx="3463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818454A7-6AA7-46DB-B1A5-A4E1FDF8C3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045" y="1732824"/>
                  <a:ext cx="346312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2281" r="-526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50D62FC-4759-4005-B5F5-71EDD9ACB6D4}"/>
                </a:ext>
              </a:extLst>
            </p:cNvPr>
            <p:cNvSpPr txBox="1"/>
            <p:nvPr/>
          </p:nvSpPr>
          <p:spPr>
            <a:xfrm>
              <a:off x="1287625" y="2035567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547EA37-AC0B-46A9-AEEB-CA51B118C2F5}"/>
                </a:ext>
              </a:extLst>
            </p:cNvPr>
            <p:cNvSpPr txBox="1"/>
            <p:nvPr/>
          </p:nvSpPr>
          <p:spPr>
            <a:xfrm>
              <a:off x="2202023" y="2035567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6C1FA8C-5145-48F9-8DE2-2F563BC47278}"/>
                </a:ext>
              </a:extLst>
            </p:cNvPr>
            <p:cNvSpPr txBox="1"/>
            <p:nvPr/>
          </p:nvSpPr>
          <p:spPr>
            <a:xfrm>
              <a:off x="3570638" y="2035567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05EE94D-0522-4A0B-9BBB-754FA10015B5}"/>
                </a:ext>
              </a:extLst>
            </p:cNvPr>
            <p:cNvSpPr txBox="1"/>
            <p:nvPr/>
          </p:nvSpPr>
          <p:spPr>
            <a:xfrm>
              <a:off x="4067921" y="2035567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325B1D8-757C-47B3-9A44-E1548F45086A}"/>
                </a:ext>
              </a:extLst>
            </p:cNvPr>
            <p:cNvSpPr txBox="1"/>
            <p:nvPr/>
          </p:nvSpPr>
          <p:spPr>
            <a:xfrm>
              <a:off x="4939253" y="2035567"/>
              <a:ext cx="34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0DF9F46-FEDA-44F5-AA9D-930F57E7A593}"/>
                </a:ext>
              </a:extLst>
            </p:cNvPr>
            <p:cNvSpPr txBox="1"/>
            <p:nvPr/>
          </p:nvSpPr>
          <p:spPr>
            <a:xfrm>
              <a:off x="6272001" y="2035567"/>
              <a:ext cx="50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2DFE7EF-7CC6-405A-9DF1-40A900B9CCAE}"/>
                </a:ext>
              </a:extLst>
            </p:cNvPr>
            <p:cNvSpPr txBox="1"/>
            <p:nvPr/>
          </p:nvSpPr>
          <p:spPr>
            <a:xfrm>
              <a:off x="7638935" y="2035567"/>
              <a:ext cx="50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63BEB29-709C-4497-AA72-71C47AD0E2F7}"/>
                </a:ext>
              </a:extLst>
            </p:cNvPr>
            <p:cNvSpPr txBox="1"/>
            <p:nvPr/>
          </p:nvSpPr>
          <p:spPr>
            <a:xfrm>
              <a:off x="236665" y="2035567"/>
              <a:ext cx="953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clock =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781558C-5A41-4819-A28F-27CC5B06F893}"/>
                </a:ext>
              </a:extLst>
            </p:cNvPr>
            <p:cNvSpPr txBox="1"/>
            <p:nvPr/>
          </p:nvSpPr>
          <p:spPr>
            <a:xfrm>
              <a:off x="1969342" y="1088136"/>
              <a:ext cx="805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Arrival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50470D3-5F0D-41BB-8EF0-5C3A46BF7549}"/>
                </a:ext>
              </a:extLst>
            </p:cNvPr>
            <p:cNvSpPr txBox="1"/>
            <p:nvPr/>
          </p:nvSpPr>
          <p:spPr>
            <a:xfrm>
              <a:off x="3262217" y="1088136"/>
              <a:ext cx="805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Arrival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45C91E3-1D85-4365-A0C7-F315CC445348}"/>
                </a:ext>
              </a:extLst>
            </p:cNvPr>
            <p:cNvSpPr txBox="1"/>
            <p:nvPr/>
          </p:nvSpPr>
          <p:spPr>
            <a:xfrm>
              <a:off x="3955082" y="1088136"/>
              <a:ext cx="805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Arrival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9ED8EC4-FE20-4448-966E-CB3CC2101A11}"/>
                </a:ext>
              </a:extLst>
            </p:cNvPr>
            <p:cNvSpPr txBox="1"/>
            <p:nvPr/>
          </p:nvSpPr>
          <p:spPr>
            <a:xfrm>
              <a:off x="4657939" y="1088136"/>
              <a:ext cx="1180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Departure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4608D39-3D6D-4D5F-9E0B-807E4ED3BAB0}"/>
                </a:ext>
              </a:extLst>
            </p:cNvPr>
            <p:cNvSpPr txBox="1"/>
            <p:nvPr/>
          </p:nvSpPr>
          <p:spPr>
            <a:xfrm>
              <a:off x="5934449" y="1087997"/>
              <a:ext cx="1180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Departure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5027E1A-1F16-437E-86BE-AAA4CD873B3C}"/>
                </a:ext>
              </a:extLst>
            </p:cNvPr>
            <p:cNvSpPr txBox="1"/>
            <p:nvPr/>
          </p:nvSpPr>
          <p:spPr>
            <a:xfrm>
              <a:off x="7456546" y="1087997"/>
              <a:ext cx="805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Arrival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C29A5F1-D35B-437D-9A32-1536AF9BA8CA}"/>
              </a:ext>
            </a:extLst>
          </p:cNvPr>
          <p:cNvGrpSpPr/>
          <p:nvPr/>
        </p:nvGrpSpPr>
        <p:grpSpPr>
          <a:xfrm>
            <a:off x="91440" y="4279820"/>
            <a:ext cx="2236880" cy="1446792"/>
            <a:chOff x="91440" y="4279820"/>
            <a:chExt cx="2236880" cy="144679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440464-4586-45CB-966A-E52B7F13761F}"/>
                </a:ext>
              </a:extLst>
            </p:cNvPr>
            <p:cNvSpPr/>
            <p:nvPr/>
          </p:nvSpPr>
          <p:spPr>
            <a:xfrm>
              <a:off x="91440" y="4279820"/>
              <a:ext cx="2236880" cy="144679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0AF1EBBA-58B5-4AFD-A033-4A9B8AEB884C}"/>
                </a:ext>
              </a:extLst>
            </p:cNvPr>
            <p:cNvSpPr/>
            <p:nvPr/>
          </p:nvSpPr>
          <p:spPr>
            <a:xfrm>
              <a:off x="1682643" y="4832023"/>
              <a:ext cx="365760" cy="365760"/>
            </a:xfrm>
            <a:prstGeom prst="ellipse">
              <a:avLst/>
            </a:prstGeom>
            <a:solidFill>
              <a:srgbClr val="E7E8F6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3687A1F-0040-4BE5-8F83-21536634CA2C}"/>
                </a:ext>
              </a:extLst>
            </p:cNvPr>
            <p:cNvSpPr txBox="1"/>
            <p:nvPr/>
          </p:nvSpPr>
          <p:spPr>
            <a:xfrm>
              <a:off x="91440" y="4319527"/>
              <a:ext cx="1398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Ready Queue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48832AF-2B3C-40E3-B4AF-C3A6054037F3}"/>
                </a:ext>
              </a:extLst>
            </p:cNvPr>
            <p:cNvSpPr txBox="1"/>
            <p:nvPr/>
          </p:nvSpPr>
          <p:spPr>
            <a:xfrm>
              <a:off x="1540062" y="4465631"/>
              <a:ext cx="7882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Server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83D363C-1BFE-4C56-9861-FC50A3E15E1A}"/>
                </a:ext>
              </a:extLst>
            </p:cNvPr>
            <p:cNvSpPr txBox="1"/>
            <p:nvPr/>
          </p:nvSpPr>
          <p:spPr>
            <a:xfrm>
              <a:off x="755643" y="5304476"/>
              <a:ext cx="950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u="sng" dirty="0">
                  <a:solidFill>
                    <a:schemeClr val="accent1"/>
                  </a:solidFill>
                </a:rPr>
                <a:t>STATE</a:t>
              </a:r>
            </a:p>
          </p:txBody>
        </p:sp>
      </p:grpSp>
      <p:graphicFrame>
        <p:nvGraphicFramePr>
          <p:cNvPr id="143" name="Table 4">
            <a:extLst>
              <a:ext uri="{FF2B5EF4-FFF2-40B4-BE49-F238E27FC236}">
                <a16:creationId xmlns:a16="http://schemas.microsoft.com/office/drawing/2014/main" id="{411DFB98-81FC-4427-AA9A-38C87EA96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213675"/>
              </p:ext>
            </p:extLst>
          </p:nvPr>
        </p:nvGraphicFramePr>
        <p:xfrm>
          <a:off x="236665" y="4763124"/>
          <a:ext cx="1256525" cy="50355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1305">
                  <a:extLst>
                    <a:ext uri="{9D8B030D-6E8A-4147-A177-3AD203B41FA5}">
                      <a16:colId xmlns:a16="http://schemas.microsoft.com/office/drawing/2014/main" val="2034453653"/>
                    </a:ext>
                  </a:extLst>
                </a:gridCol>
                <a:gridCol w="251305">
                  <a:extLst>
                    <a:ext uri="{9D8B030D-6E8A-4147-A177-3AD203B41FA5}">
                      <a16:colId xmlns:a16="http://schemas.microsoft.com/office/drawing/2014/main" val="2807986492"/>
                    </a:ext>
                  </a:extLst>
                </a:gridCol>
                <a:gridCol w="251305">
                  <a:extLst>
                    <a:ext uri="{9D8B030D-6E8A-4147-A177-3AD203B41FA5}">
                      <a16:colId xmlns:a16="http://schemas.microsoft.com/office/drawing/2014/main" val="3024499064"/>
                    </a:ext>
                  </a:extLst>
                </a:gridCol>
                <a:gridCol w="251305">
                  <a:extLst>
                    <a:ext uri="{9D8B030D-6E8A-4147-A177-3AD203B41FA5}">
                      <a16:colId xmlns:a16="http://schemas.microsoft.com/office/drawing/2014/main" val="3941613327"/>
                    </a:ext>
                  </a:extLst>
                </a:gridCol>
                <a:gridCol w="251305">
                  <a:extLst>
                    <a:ext uri="{9D8B030D-6E8A-4147-A177-3AD203B41FA5}">
                      <a16:colId xmlns:a16="http://schemas.microsoft.com/office/drawing/2014/main" val="2396482925"/>
                    </a:ext>
                  </a:extLst>
                </a:gridCol>
              </a:tblGrid>
              <a:tr h="503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435323"/>
                  </a:ext>
                </a:extLst>
              </a:tr>
            </a:tbl>
          </a:graphicData>
        </a:graphic>
      </p:graphicFrame>
      <p:graphicFrame>
        <p:nvGraphicFramePr>
          <p:cNvPr id="150" name="Table 4">
            <a:extLst>
              <a:ext uri="{FF2B5EF4-FFF2-40B4-BE49-F238E27FC236}">
                <a16:creationId xmlns:a16="http://schemas.microsoft.com/office/drawing/2014/main" id="{00685DAC-462E-4B2B-9949-363D6585A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034710"/>
              </p:ext>
            </p:extLst>
          </p:nvPr>
        </p:nvGraphicFramePr>
        <p:xfrm>
          <a:off x="1318999" y="6050530"/>
          <a:ext cx="1256525" cy="50355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1305">
                  <a:extLst>
                    <a:ext uri="{9D8B030D-6E8A-4147-A177-3AD203B41FA5}">
                      <a16:colId xmlns:a16="http://schemas.microsoft.com/office/drawing/2014/main" val="2034453653"/>
                    </a:ext>
                  </a:extLst>
                </a:gridCol>
                <a:gridCol w="251305">
                  <a:extLst>
                    <a:ext uri="{9D8B030D-6E8A-4147-A177-3AD203B41FA5}">
                      <a16:colId xmlns:a16="http://schemas.microsoft.com/office/drawing/2014/main" val="2807986492"/>
                    </a:ext>
                  </a:extLst>
                </a:gridCol>
                <a:gridCol w="251305">
                  <a:extLst>
                    <a:ext uri="{9D8B030D-6E8A-4147-A177-3AD203B41FA5}">
                      <a16:colId xmlns:a16="http://schemas.microsoft.com/office/drawing/2014/main" val="3024499064"/>
                    </a:ext>
                  </a:extLst>
                </a:gridCol>
                <a:gridCol w="251305">
                  <a:extLst>
                    <a:ext uri="{9D8B030D-6E8A-4147-A177-3AD203B41FA5}">
                      <a16:colId xmlns:a16="http://schemas.microsoft.com/office/drawing/2014/main" val="3941613327"/>
                    </a:ext>
                  </a:extLst>
                </a:gridCol>
                <a:gridCol w="251305">
                  <a:extLst>
                    <a:ext uri="{9D8B030D-6E8A-4147-A177-3AD203B41FA5}">
                      <a16:colId xmlns:a16="http://schemas.microsoft.com/office/drawing/2014/main" val="2396482925"/>
                    </a:ext>
                  </a:extLst>
                </a:gridCol>
              </a:tblGrid>
              <a:tr h="503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435323"/>
                  </a:ext>
                </a:extLst>
              </a:tr>
            </a:tbl>
          </a:graphicData>
        </a:graphic>
      </p:graphicFrame>
      <p:sp>
        <p:nvSpPr>
          <p:cNvPr id="152" name="Rectangle 151">
            <a:extLst>
              <a:ext uri="{FF2B5EF4-FFF2-40B4-BE49-F238E27FC236}">
                <a16:creationId xmlns:a16="http://schemas.microsoft.com/office/drawing/2014/main" id="{7D6A8883-A490-49E8-AFEE-739755014976}"/>
              </a:ext>
            </a:extLst>
          </p:cNvPr>
          <p:cNvSpPr/>
          <p:nvPr/>
        </p:nvSpPr>
        <p:spPr>
          <a:xfrm>
            <a:off x="2581357" y="4937158"/>
            <a:ext cx="2236880" cy="8061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3" name="Table 4">
            <a:extLst>
              <a:ext uri="{FF2B5EF4-FFF2-40B4-BE49-F238E27FC236}">
                <a16:creationId xmlns:a16="http://schemas.microsoft.com/office/drawing/2014/main" id="{13037E9C-5B0A-4E04-872B-BE784D5D6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446666"/>
              </p:ext>
            </p:extLst>
          </p:nvPr>
        </p:nvGraphicFramePr>
        <p:xfrm>
          <a:off x="2726582" y="5099875"/>
          <a:ext cx="1256525" cy="50355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1305">
                  <a:extLst>
                    <a:ext uri="{9D8B030D-6E8A-4147-A177-3AD203B41FA5}">
                      <a16:colId xmlns:a16="http://schemas.microsoft.com/office/drawing/2014/main" val="2034453653"/>
                    </a:ext>
                  </a:extLst>
                </a:gridCol>
                <a:gridCol w="251305">
                  <a:extLst>
                    <a:ext uri="{9D8B030D-6E8A-4147-A177-3AD203B41FA5}">
                      <a16:colId xmlns:a16="http://schemas.microsoft.com/office/drawing/2014/main" val="2807986492"/>
                    </a:ext>
                  </a:extLst>
                </a:gridCol>
                <a:gridCol w="251305">
                  <a:extLst>
                    <a:ext uri="{9D8B030D-6E8A-4147-A177-3AD203B41FA5}">
                      <a16:colId xmlns:a16="http://schemas.microsoft.com/office/drawing/2014/main" val="3024499064"/>
                    </a:ext>
                  </a:extLst>
                </a:gridCol>
                <a:gridCol w="251305">
                  <a:extLst>
                    <a:ext uri="{9D8B030D-6E8A-4147-A177-3AD203B41FA5}">
                      <a16:colId xmlns:a16="http://schemas.microsoft.com/office/drawing/2014/main" val="3941613327"/>
                    </a:ext>
                  </a:extLst>
                </a:gridCol>
                <a:gridCol w="251305">
                  <a:extLst>
                    <a:ext uri="{9D8B030D-6E8A-4147-A177-3AD203B41FA5}">
                      <a16:colId xmlns:a16="http://schemas.microsoft.com/office/drawing/2014/main" val="2396482925"/>
                    </a:ext>
                  </a:extLst>
                </a:gridCol>
              </a:tblGrid>
              <a:tr h="503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435323"/>
                  </a:ext>
                </a:extLst>
              </a:tr>
            </a:tbl>
          </a:graphicData>
        </a:graphic>
      </p:graphicFrame>
      <p:sp>
        <p:nvSpPr>
          <p:cNvPr id="154" name="Oval 153">
            <a:extLst>
              <a:ext uri="{FF2B5EF4-FFF2-40B4-BE49-F238E27FC236}">
                <a16:creationId xmlns:a16="http://schemas.microsoft.com/office/drawing/2014/main" id="{CADE8775-8716-4942-AB6E-F51B81F62059}"/>
              </a:ext>
            </a:extLst>
          </p:cNvPr>
          <p:cNvSpPr/>
          <p:nvPr/>
        </p:nvSpPr>
        <p:spPr>
          <a:xfrm>
            <a:off x="4172560" y="5168774"/>
            <a:ext cx="365760" cy="365760"/>
          </a:xfrm>
          <a:prstGeom prst="ellipse">
            <a:avLst/>
          </a:prstGeom>
          <a:solidFill>
            <a:srgbClr val="E7E8F6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FDBBA9A-232E-4D3E-AD08-EB2C960375E9}"/>
              </a:ext>
            </a:extLst>
          </p:cNvPr>
          <p:cNvSpPr/>
          <p:nvPr/>
        </p:nvSpPr>
        <p:spPr>
          <a:xfrm>
            <a:off x="3190321" y="4015184"/>
            <a:ext cx="2236880" cy="8061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6" name="Table 4">
            <a:extLst>
              <a:ext uri="{FF2B5EF4-FFF2-40B4-BE49-F238E27FC236}">
                <a16:creationId xmlns:a16="http://schemas.microsoft.com/office/drawing/2014/main" id="{F3273488-B926-43AA-9E6C-F1BBA9AA5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112463"/>
              </p:ext>
            </p:extLst>
          </p:nvPr>
        </p:nvGraphicFramePr>
        <p:xfrm>
          <a:off x="3335546" y="4177901"/>
          <a:ext cx="1256525" cy="50355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1305">
                  <a:extLst>
                    <a:ext uri="{9D8B030D-6E8A-4147-A177-3AD203B41FA5}">
                      <a16:colId xmlns:a16="http://schemas.microsoft.com/office/drawing/2014/main" val="2034453653"/>
                    </a:ext>
                  </a:extLst>
                </a:gridCol>
                <a:gridCol w="251305">
                  <a:extLst>
                    <a:ext uri="{9D8B030D-6E8A-4147-A177-3AD203B41FA5}">
                      <a16:colId xmlns:a16="http://schemas.microsoft.com/office/drawing/2014/main" val="2807986492"/>
                    </a:ext>
                  </a:extLst>
                </a:gridCol>
                <a:gridCol w="251305">
                  <a:extLst>
                    <a:ext uri="{9D8B030D-6E8A-4147-A177-3AD203B41FA5}">
                      <a16:colId xmlns:a16="http://schemas.microsoft.com/office/drawing/2014/main" val="3024499064"/>
                    </a:ext>
                  </a:extLst>
                </a:gridCol>
                <a:gridCol w="251305">
                  <a:extLst>
                    <a:ext uri="{9D8B030D-6E8A-4147-A177-3AD203B41FA5}">
                      <a16:colId xmlns:a16="http://schemas.microsoft.com/office/drawing/2014/main" val="3941613327"/>
                    </a:ext>
                  </a:extLst>
                </a:gridCol>
                <a:gridCol w="251305">
                  <a:extLst>
                    <a:ext uri="{9D8B030D-6E8A-4147-A177-3AD203B41FA5}">
                      <a16:colId xmlns:a16="http://schemas.microsoft.com/office/drawing/2014/main" val="2396482925"/>
                    </a:ext>
                  </a:extLst>
                </a:gridCol>
              </a:tblGrid>
              <a:tr h="503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43532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1C8E0674-F619-4F3B-805F-1BFC084FE92D}"/>
              </a:ext>
            </a:extLst>
          </p:cNvPr>
          <p:cNvSpPr/>
          <p:nvPr/>
        </p:nvSpPr>
        <p:spPr>
          <a:xfrm>
            <a:off x="4781524" y="4246800"/>
            <a:ext cx="365760" cy="365760"/>
          </a:xfrm>
          <a:prstGeom prst="ellipse">
            <a:avLst/>
          </a:prstGeom>
          <a:solidFill>
            <a:srgbClr val="E7E8F6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690F5D9-F5AD-43FD-B807-EA0DE353868A}"/>
              </a:ext>
            </a:extLst>
          </p:cNvPr>
          <p:cNvSpPr/>
          <p:nvPr/>
        </p:nvSpPr>
        <p:spPr>
          <a:xfrm>
            <a:off x="5007690" y="4937158"/>
            <a:ext cx="2236880" cy="8061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9" name="Table 4">
            <a:extLst>
              <a:ext uri="{FF2B5EF4-FFF2-40B4-BE49-F238E27FC236}">
                <a16:creationId xmlns:a16="http://schemas.microsoft.com/office/drawing/2014/main" id="{48B9760A-0AEE-4D8E-A5F0-FE09484D6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8479"/>
              </p:ext>
            </p:extLst>
          </p:nvPr>
        </p:nvGraphicFramePr>
        <p:xfrm>
          <a:off x="5152915" y="5099875"/>
          <a:ext cx="1256525" cy="50355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1305">
                  <a:extLst>
                    <a:ext uri="{9D8B030D-6E8A-4147-A177-3AD203B41FA5}">
                      <a16:colId xmlns:a16="http://schemas.microsoft.com/office/drawing/2014/main" val="2034453653"/>
                    </a:ext>
                  </a:extLst>
                </a:gridCol>
                <a:gridCol w="251305">
                  <a:extLst>
                    <a:ext uri="{9D8B030D-6E8A-4147-A177-3AD203B41FA5}">
                      <a16:colId xmlns:a16="http://schemas.microsoft.com/office/drawing/2014/main" val="2807986492"/>
                    </a:ext>
                  </a:extLst>
                </a:gridCol>
                <a:gridCol w="251305">
                  <a:extLst>
                    <a:ext uri="{9D8B030D-6E8A-4147-A177-3AD203B41FA5}">
                      <a16:colId xmlns:a16="http://schemas.microsoft.com/office/drawing/2014/main" val="3024499064"/>
                    </a:ext>
                  </a:extLst>
                </a:gridCol>
                <a:gridCol w="251305">
                  <a:extLst>
                    <a:ext uri="{9D8B030D-6E8A-4147-A177-3AD203B41FA5}">
                      <a16:colId xmlns:a16="http://schemas.microsoft.com/office/drawing/2014/main" val="3941613327"/>
                    </a:ext>
                  </a:extLst>
                </a:gridCol>
                <a:gridCol w="251305">
                  <a:extLst>
                    <a:ext uri="{9D8B030D-6E8A-4147-A177-3AD203B41FA5}">
                      <a16:colId xmlns:a16="http://schemas.microsoft.com/office/drawing/2014/main" val="2396482925"/>
                    </a:ext>
                  </a:extLst>
                </a:gridCol>
              </a:tblGrid>
              <a:tr h="503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435323"/>
                  </a:ext>
                </a:extLst>
              </a:tr>
            </a:tbl>
          </a:graphicData>
        </a:graphic>
      </p:graphicFrame>
      <p:sp>
        <p:nvSpPr>
          <p:cNvPr id="160" name="Oval 159">
            <a:extLst>
              <a:ext uri="{FF2B5EF4-FFF2-40B4-BE49-F238E27FC236}">
                <a16:creationId xmlns:a16="http://schemas.microsoft.com/office/drawing/2014/main" id="{28535246-2895-41E7-8266-CB167EFC5EE6}"/>
              </a:ext>
            </a:extLst>
          </p:cNvPr>
          <p:cNvSpPr/>
          <p:nvPr/>
        </p:nvSpPr>
        <p:spPr>
          <a:xfrm>
            <a:off x="6598893" y="5168774"/>
            <a:ext cx="365760" cy="365760"/>
          </a:xfrm>
          <a:prstGeom prst="ellipse">
            <a:avLst/>
          </a:prstGeom>
          <a:solidFill>
            <a:srgbClr val="E7E8F6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E1619F6-8D16-4C16-B69F-F533D1D22267}"/>
              </a:ext>
            </a:extLst>
          </p:cNvPr>
          <p:cNvSpPr/>
          <p:nvPr/>
        </p:nvSpPr>
        <p:spPr>
          <a:xfrm>
            <a:off x="5835364" y="4025052"/>
            <a:ext cx="2236880" cy="8061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2" name="Table 4">
            <a:extLst>
              <a:ext uri="{FF2B5EF4-FFF2-40B4-BE49-F238E27FC236}">
                <a16:creationId xmlns:a16="http://schemas.microsoft.com/office/drawing/2014/main" id="{3F33E7DE-AF34-4562-B9F8-10C4B546B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440326"/>
              </p:ext>
            </p:extLst>
          </p:nvPr>
        </p:nvGraphicFramePr>
        <p:xfrm>
          <a:off x="5980589" y="4187769"/>
          <a:ext cx="1256525" cy="50355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1305">
                  <a:extLst>
                    <a:ext uri="{9D8B030D-6E8A-4147-A177-3AD203B41FA5}">
                      <a16:colId xmlns:a16="http://schemas.microsoft.com/office/drawing/2014/main" val="2034453653"/>
                    </a:ext>
                  </a:extLst>
                </a:gridCol>
                <a:gridCol w="251305">
                  <a:extLst>
                    <a:ext uri="{9D8B030D-6E8A-4147-A177-3AD203B41FA5}">
                      <a16:colId xmlns:a16="http://schemas.microsoft.com/office/drawing/2014/main" val="2807986492"/>
                    </a:ext>
                  </a:extLst>
                </a:gridCol>
                <a:gridCol w="251305">
                  <a:extLst>
                    <a:ext uri="{9D8B030D-6E8A-4147-A177-3AD203B41FA5}">
                      <a16:colId xmlns:a16="http://schemas.microsoft.com/office/drawing/2014/main" val="3024499064"/>
                    </a:ext>
                  </a:extLst>
                </a:gridCol>
                <a:gridCol w="251305">
                  <a:extLst>
                    <a:ext uri="{9D8B030D-6E8A-4147-A177-3AD203B41FA5}">
                      <a16:colId xmlns:a16="http://schemas.microsoft.com/office/drawing/2014/main" val="3941613327"/>
                    </a:ext>
                  </a:extLst>
                </a:gridCol>
                <a:gridCol w="251305">
                  <a:extLst>
                    <a:ext uri="{9D8B030D-6E8A-4147-A177-3AD203B41FA5}">
                      <a16:colId xmlns:a16="http://schemas.microsoft.com/office/drawing/2014/main" val="2396482925"/>
                    </a:ext>
                  </a:extLst>
                </a:gridCol>
              </a:tblGrid>
              <a:tr h="503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435323"/>
                  </a:ext>
                </a:extLst>
              </a:tr>
            </a:tbl>
          </a:graphicData>
        </a:graphic>
      </p:graphicFrame>
      <p:sp>
        <p:nvSpPr>
          <p:cNvPr id="163" name="Oval 162">
            <a:extLst>
              <a:ext uri="{FF2B5EF4-FFF2-40B4-BE49-F238E27FC236}">
                <a16:creationId xmlns:a16="http://schemas.microsoft.com/office/drawing/2014/main" id="{644B5F80-0B24-49B6-BE15-F56448E0B3D1}"/>
              </a:ext>
            </a:extLst>
          </p:cNvPr>
          <p:cNvSpPr/>
          <p:nvPr/>
        </p:nvSpPr>
        <p:spPr>
          <a:xfrm>
            <a:off x="7426567" y="4256668"/>
            <a:ext cx="365760" cy="365760"/>
          </a:xfrm>
          <a:prstGeom prst="ellipse">
            <a:avLst/>
          </a:prstGeom>
          <a:solidFill>
            <a:srgbClr val="E7E8F6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5A7B007-677C-475A-9C4A-9D2077D9663E}"/>
              </a:ext>
            </a:extLst>
          </p:cNvPr>
          <p:cNvSpPr/>
          <p:nvPr/>
        </p:nvSpPr>
        <p:spPr>
          <a:xfrm>
            <a:off x="6308127" y="5881731"/>
            <a:ext cx="2236880" cy="8061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5" name="Table 4">
            <a:extLst>
              <a:ext uri="{FF2B5EF4-FFF2-40B4-BE49-F238E27FC236}">
                <a16:creationId xmlns:a16="http://schemas.microsoft.com/office/drawing/2014/main" id="{DCA9A47C-3986-402F-AB63-E25EDF740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673234"/>
              </p:ext>
            </p:extLst>
          </p:nvPr>
        </p:nvGraphicFramePr>
        <p:xfrm>
          <a:off x="6453352" y="6044448"/>
          <a:ext cx="1256525" cy="50355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1305">
                  <a:extLst>
                    <a:ext uri="{9D8B030D-6E8A-4147-A177-3AD203B41FA5}">
                      <a16:colId xmlns:a16="http://schemas.microsoft.com/office/drawing/2014/main" val="2034453653"/>
                    </a:ext>
                  </a:extLst>
                </a:gridCol>
                <a:gridCol w="251305">
                  <a:extLst>
                    <a:ext uri="{9D8B030D-6E8A-4147-A177-3AD203B41FA5}">
                      <a16:colId xmlns:a16="http://schemas.microsoft.com/office/drawing/2014/main" val="2807986492"/>
                    </a:ext>
                  </a:extLst>
                </a:gridCol>
                <a:gridCol w="251305">
                  <a:extLst>
                    <a:ext uri="{9D8B030D-6E8A-4147-A177-3AD203B41FA5}">
                      <a16:colId xmlns:a16="http://schemas.microsoft.com/office/drawing/2014/main" val="3024499064"/>
                    </a:ext>
                  </a:extLst>
                </a:gridCol>
                <a:gridCol w="251305">
                  <a:extLst>
                    <a:ext uri="{9D8B030D-6E8A-4147-A177-3AD203B41FA5}">
                      <a16:colId xmlns:a16="http://schemas.microsoft.com/office/drawing/2014/main" val="3941613327"/>
                    </a:ext>
                  </a:extLst>
                </a:gridCol>
                <a:gridCol w="251305">
                  <a:extLst>
                    <a:ext uri="{9D8B030D-6E8A-4147-A177-3AD203B41FA5}">
                      <a16:colId xmlns:a16="http://schemas.microsoft.com/office/drawing/2014/main" val="2396482925"/>
                    </a:ext>
                  </a:extLst>
                </a:gridCol>
              </a:tblGrid>
              <a:tr h="503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435323"/>
                  </a:ext>
                </a:extLst>
              </a:tr>
            </a:tbl>
          </a:graphicData>
        </a:graphic>
      </p:graphicFrame>
      <p:sp>
        <p:nvSpPr>
          <p:cNvPr id="166" name="Oval 165">
            <a:extLst>
              <a:ext uri="{FF2B5EF4-FFF2-40B4-BE49-F238E27FC236}">
                <a16:creationId xmlns:a16="http://schemas.microsoft.com/office/drawing/2014/main" id="{36B2E0CD-BEBD-4241-87A2-F73D9CAAEEF9}"/>
              </a:ext>
            </a:extLst>
          </p:cNvPr>
          <p:cNvSpPr/>
          <p:nvPr/>
        </p:nvSpPr>
        <p:spPr>
          <a:xfrm>
            <a:off x="7899330" y="6113347"/>
            <a:ext cx="365760" cy="365760"/>
          </a:xfrm>
          <a:prstGeom prst="ellipse">
            <a:avLst/>
          </a:prstGeom>
          <a:solidFill>
            <a:srgbClr val="E7E8F6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A1B08A2-C6DF-42FC-952C-91093E8F9F3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36614" y="3711539"/>
            <a:ext cx="1013818" cy="359731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C2B336C6-EDD4-4075-9ADA-B9293D4DA0C0}"/>
              </a:ext>
            </a:extLst>
          </p:cNvPr>
          <p:cNvCxnSpPr>
            <a:cxnSpLocks/>
            <a:stCxn id="175" idx="6"/>
          </p:cNvCxnSpPr>
          <p:nvPr/>
        </p:nvCxnSpPr>
        <p:spPr>
          <a:xfrm>
            <a:off x="5480399" y="3586781"/>
            <a:ext cx="145581" cy="1428122"/>
          </a:xfrm>
          <a:prstGeom prst="curvedConnector2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18B6F59-D78F-4DEC-8DA0-5C5472A4139E}"/>
              </a:ext>
            </a:extLst>
          </p:cNvPr>
          <p:cNvGrpSpPr/>
          <p:nvPr/>
        </p:nvGrpSpPr>
        <p:grpSpPr>
          <a:xfrm>
            <a:off x="2317691" y="3345139"/>
            <a:ext cx="411480" cy="2610371"/>
            <a:chOff x="2317691" y="3345139"/>
            <a:chExt cx="411480" cy="2610371"/>
          </a:xfrm>
        </p:grpSpPr>
        <p:cxnSp>
          <p:nvCxnSpPr>
            <p:cNvPr id="167" name="Connector: Curved 166">
              <a:extLst>
                <a:ext uri="{FF2B5EF4-FFF2-40B4-BE49-F238E27FC236}">
                  <a16:creationId xmlns:a16="http://schemas.microsoft.com/office/drawing/2014/main" id="{02C4B884-70A3-4504-9A7B-4FA3BA63ED16}"/>
                </a:ext>
              </a:extLst>
            </p:cNvPr>
            <p:cNvCxnSpPr>
              <a:cxnSpLocks/>
              <a:stCxn id="54" idx="4"/>
            </p:cNvCxnSpPr>
            <p:nvPr/>
          </p:nvCxnSpPr>
          <p:spPr>
            <a:xfrm rot="5400000">
              <a:off x="1360344" y="4792422"/>
              <a:ext cx="2198890" cy="127285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2C63091-D63F-4058-A901-7D86F210FBAB}"/>
                </a:ext>
              </a:extLst>
            </p:cNvPr>
            <p:cNvSpPr/>
            <p:nvPr/>
          </p:nvSpPr>
          <p:spPr>
            <a:xfrm>
              <a:off x="2317691" y="3345139"/>
              <a:ext cx="411480" cy="411480"/>
            </a:xfrm>
            <a:prstGeom prst="ellipse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8838377-054C-4E1F-B881-3150ECFC9EB9}"/>
              </a:ext>
            </a:extLst>
          </p:cNvPr>
          <p:cNvGrpSpPr/>
          <p:nvPr/>
        </p:nvGrpSpPr>
        <p:grpSpPr>
          <a:xfrm>
            <a:off x="2890450" y="3367070"/>
            <a:ext cx="1203752" cy="1570088"/>
            <a:chOff x="2890450" y="3367070"/>
            <a:chExt cx="1203752" cy="1570088"/>
          </a:xfrm>
        </p:grpSpPr>
        <p:cxnSp>
          <p:nvCxnSpPr>
            <p:cNvPr id="168" name="Connector: Curved 167">
              <a:extLst>
                <a:ext uri="{FF2B5EF4-FFF2-40B4-BE49-F238E27FC236}">
                  <a16:creationId xmlns:a16="http://schemas.microsoft.com/office/drawing/2014/main" id="{B03D0C11-4ED3-4540-A4BC-689ED0D7FDEE}"/>
                </a:ext>
              </a:extLst>
            </p:cNvPr>
            <p:cNvCxnSpPr>
              <a:cxnSpLocks/>
              <a:stCxn id="173" idx="2"/>
            </p:cNvCxnSpPr>
            <p:nvPr/>
          </p:nvCxnSpPr>
          <p:spPr>
            <a:xfrm rot="10800000" flipV="1">
              <a:off x="2890450" y="3572810"/>
              <a:ext cx="792273" cy="1364348"/>
            </a:xfrm>
            <a:prstGeom prst="curvedConnector2">
              <a:avLst/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8A02A9A-BE39-48B8-A6E6-A559BD10E9E1}"/>
                </a:ext>
              </a:extLst>
            </p:cNvPr>
            <p:cNvSpPr/>
            <p:nvPr/>
          </p:nvSpPr>
          <p:spPr>
            <a:xfrm>
              <a:off x="3682722" y="3367070"/>
              <a:ext cx="411480" cy="411480"/>
            </a:xfrm>
            <a:prstGeom prst="ellipse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8B0B8A5-2A5C-420C-A5BA-7EE48B0B04F2}"/>
              </a:ext>
            </a:extLst>
          </p:cNvPr>
          <p:cNvGrpSpPr/>
          <p:nvPr/>
        </p:nvGrpSpPr>
        <p:grpSpPr>
          <a:xfrm>
            <a:off x="4142470" y="3378221"/>
            <a:ext cx="560689" cy="799680"/>
            <a:chOff x="4142470" y="3378221"/>
            <a:chExt cx="560689" cy="799680"/>
          </a:xfrm>
        </p:grpSpPr>
        <p:cxnSp>
          <p:nvCxnSpPr>
            <p:cNvPr id="169" name="Connector: Curved 168">
              <a:extLst>
                <a:ext uri="{FF2B5EF4-FFF2-40B4-BE49-F238E27FC236}">
                  <a16:creationId xmlns:a16="http://schemas.microsoft.com/office/drawing/2014/main" id="{02BD03DF-007A-4F26-8464-72B3F0C6BC0D}"/>
                </a:ext>
              </a:extLst>
            </p:cNvPr>
            <p:cNvCxnSpPr>
              <a:cxnSpLocks/>
              <a:stCxn id="174" idx="6"/>
            </p:cNvCxnSpPr>
            <p:nvPr/>
          </p:nvCxnSpPr>
          <p:spPr>
            <a:xfrm>
              <a:off x="4553950" y="3583961"/>
              <a:ext cx="149209" cy="593940"/>
            </a:xfrm>
            <a:prstGeom prst="curvedConnector2">
              <a:avLst/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73EB7157-10D2-425F-BDFB-1DA4F3E84E62}"/>
                </a:ext>
              </a:extLst>
            </p:cNvPr>
            <p:cNvSpPr/>
            <p:nvPr/>
          </p:nvSpPr>
          <p:spPr>
            <a:xfrm>
              <a:off x="4142470" y="3378221"/>
              <a:ext cx="411480" cy="411480"/>
            </a:xfrm>
            <a:prstGeom prst="ellipse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Oval 174">
            <a:extLst>
              <a:ext uri="{FF2B5EF4-FFF2-40B4-BE49-F238E27FC236}">
                <a16:creationId xmlns:a16="http://schemas.microsoft.com/office/drawing/2014/main" id="{3F27CD42-93EF-4DC0-B36A-091A3F8400B7}"/>
              </a:ext>
            </a:extLst>
          </p:cNvPr>
          <p:cNvSpPr/>
          <p:nvPr/>
        </p:nvSpPr>
        <p:spPr>
          <a:xfrm>
            <a:off x="5068919" y="3381041"/>
            <a:ext cx="411480" cy="411480"/>
          </a:xfrm>
          <a:prstGeom prst="ellipse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C9FE6B2-8FC7-4B53-8E11-8750A0DC9D3E}"/>
              </a:ext>
            </a:extLst>
          </p:cNvPr>
          <p:cNvGrpSpPr/>
          <p:nvPr/>
        </p:nvGrpSpPr>
        <p:grpSpPr>
          <a:xfrm>
            <a:off x="6435315" y="3375370"/>
            <a:ext cx="851964" cy="672562"/>
            <a:chOff x="6435315" y="3375370"/>
            <a:chExt cx="851964" cy="672562"/>
          </a:xfrm>
        </p:grpSpPr>
        <p:cxnSp>
          <p:nvCxnSpPr>
            <p:cNvPr id="171" name="Connector: Curved 170">
              <a:extLst>
                <a:ext uri="{FF2B5EF4-FFF2-40B4-BE49-F238E27FC236}">
                  <a16:creationId xmlns:a16="http://schemas.microsoft.com/office/drawing/2014/main" id="{36EA021C-2979-4655-9AAD-589665153E33}"/>
                </a:ext>
              </a:extLst>
            </p:cNvPr>
            <p:cNvCxnSpPr>
              <a:cxnSpLocks/>
              <a:stCxn id="176" idx="6"/>
            </p:cNvCxnSpPr>
            <p:nvPr/>
          </p:nvCxnSpPr>
          <p:spPr>
            <a:xfrm>
              <a:off x="6846795" y="3581110"/>
              <a:ext cx="440484" cy="466822"/>
            </a:xfrm>
            <a:prstGeom prst="curvedConnector2">
              <a:avLst/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EB51EA36-37EA-472B-AC42-DF7DE4ACB30A}"/>
                </a:ext>
              </a:extLst>
            </p:cNvPr>
            <p:cNvSpPr/>
            <p:nvPr/>
          </p:nvSpPr>
          <p:spPr>
            <a:xfrm>
              <a:off x="6435315" y="3375370"/>
              <a:ext cx="411480" cy="411480"/>
            </a:xfrm>
            <a:prstGeom prst="ellipse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ECB41544-D8F3-40BD-AF7C-AB26A1CC79AE}"/>
              </a:ext>
            </a:extLst>
          </p:cNvPr>
          <p:cNvGrpSpPr/>
          <p:nvPr/>
        </p:nvGrpSpPr>
        <p:grpSpPr>
          <a:xfrm>
            <a:off x="7801711" y="3380749"/>
            <a:ext cx="411480" cy="2663699"/>
            <a:chOff x="7801711" y="3380749"/>
            <a:chExt cx="411480" cy="2663699"/>
          </a:xfrm>
        </p:grpSpPr>
        <p:cxnSp>
          <p:nvCxnSpPr>
            <p:cNvPr id="172" name="Connector: Curved 171">
              <a:extLst>
                <a:ext uri="{FF2B5EF4-FFF2-40B4-BE49-F238E27FC236}">
                  <a16:creationId xmlns:a16="http://schemas.microsoft.com/office/drawing/2014/main" id="{67CF02BC-CC51-4015-BB5D-5E0978763D1A}"/>
                </a:ext>
              </a:extLst>
            </p:cNvPr>
            <p:cNvCxnSpPr>
              <a:cxnSpLocks/>
              <a:stCxn id="177" idx="6"/>
            </p:cNvCxnSpPr>
            <p:nvPr/>
          </p:nvCxnSpPr>
          <p:spPr>
            <a:xfrm flipH="1">
              <a:off x="7856375" y="3586489"/>
              <a:ext cx="356816" cy="2457959"/>
            </a:xfrm>
            <a:prstGeom prst="curvedConnector4">
              <a:avLst>
                <a:gd name="adj1" fmla="val -64067"/>
                <a:gd name="adj2" fmla="val 54185"/>
              </a:avLst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D7FCC29-7B0D-42D0-9641-EF38EAE08301}"/>
                </a:ext>
              </a:extLst>
            </p:cNvPr>
            <p:cNvSpPr/>
            <p:nvPr/>
          </p:nvSpPr>
          <p:spPr>
            <a:xfrm>
              <a:off x="7801711" y="3380749"/>
              <a:ext cx="411480" cy="411480"/>
            </a:xfrm>
            <a:prstGeom prst="ellipse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626D765D-A6E0-4F3F-9F54-87C4D6D8D0F0}"/>
              </a:ext>
            </a:extLst>
          </p:cNvPr>
          <p:cNvSpPr txBox="1"/>
          <p:nvPr/>
        </p:nvSpPr>
        <p:spPr>
          <a:xfrm>
            <a:off x="2172206" y="2514600"/>
            <a:ext cx="42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9A2D249-9FF6-4A67-AC3B-97551AB51135}"/>
              </a:ext>
            </a:extLst>
          </p:cNvPr>
          <p:cNvSpPr txBox="1"/>
          <p:nvPr/>
        </p:nvSpPr>
        <p:spPr>
          <a:xfrm>
            <a:off x="3453633" y="2514600"/>
            <a:ext cx="42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baseline="-25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4210A2D-5CD5-45F7-A052-FF77438AF49B}"/>
              </a:ext>
            </a:extLst>
          </p:cNvPr>
          <p:cNvSpPr txBox="1"/>
          <p:nvPr/>
        </p:nvSpPr>
        <p:spPr>
          <a:xfrm>
            <a:off x="4146608" y="2514600"/>
            <a:ext cx="42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baseline="-250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4826B16-1C09-4A62-8D60-83A2EFF34CDA}"/>
              </a:ext>
            </a:extLst>
          </p:cNvPr>
          <p:cNvSpPr txBox="1"/>
          <p:nvPr/>
        </p:nvSpPr>
        <p:spPr>
          <a:xfrm>
            <a:off x="5034554" y="2514600"/>
            <a:ext cx="42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0A109B2-4F8B-4B22-997F-873A7E9C4DB8}"/>
              </a:ext>
            </a:extLst>
          </p:cNvPr>
          <p:cNvSpPr txBox="1"/>
          <p:nvPr/>
        </p:nvSpPr>
        <p:spPr>
          <a:xfrm>
            <a:off x="6257378" y="2514600"/>
            <a:ext cx="42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baseline="-25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361BD74-3671-4148-849F-A0E51489D4AE}"/>
              </a:ext>
            </a:extLst>
          </p:cNvPr>
          <p:cNvSpPr txBox="1"/>
          <p:nvPr/>
        </p:nvSpPr>
        <p:spPr>
          <a:xfrm>
            <a:off x="7633643" y="2514600"/>
            <a:ext cx="42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baseline="-250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C1F186D-C86F-4C7D-A1D6-E47F34090E1C}"/>
              </a:ext>
            </a:extLst>
          </p:cNvPr>
          <p:cNvSpPr txBox="1"/>
          <p:nvPr/>
        </p:nvSpPr>
        <p:spPr>
          <a:xfrm>
            <a:off x="4177759" y="5154049"/>
            <a:ext cx="42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5CCE79E-7BBA-4BB8-837F-E71347A0704A}"/>
              </a:ext>
            </a:extLst>
          </p:cNvPr>
          <p:cNvSpPr txBox="1"/>
          <p:nvPr/>
        </p:nvSpPr>
        <p:spPr>
          <a:xfrm>
            <a:off x="3659265" y="5142951"/>
            <a:ext cx="42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baseline="-25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EB7172A-3F25-46A6-9DB6-77478E85CCCD}"/>
              </a:ext>
            </a:extLst>
          </p:cNvPr>
          <p:cNvSpPr txBox="1"/>
          <p:nvPr/>
        </p:nvSpPr>
        <p:spPr>
          <a:xfrm>
            <a:off x="4269536" y="4240890"/>
            <a:ext cx="42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baseline="-25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76EF786-47F0-4159-BAC5-D290A79DBA0E}"/>
              </a:ext>
            </a:extLst>
          </p:cNvPr>
          <p:cNvSpPr txBox="1"/>
          <p:nvPr/>
        </p:nvSpPr>
        <p:spPr>
          <a:xfrm>
            <a:off x="4775144" y="4225275"/>
            <a:ext cx="42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4DC6C2C-BCA1-464A-ACCB-B4CA99DB90C4}"/>
              </a:ext>
            </a:extLst>
          </p:cNvPr>
          <p:cNvSpPr txBox="1"/>
          <p:nvPr/>
        </p:nvSpPr>
        <p:spPr>
          <a:xfrm>
            <a:off x="6603690" y="5154049"/>
            <a:ext cx="42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baseline="-25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E8390B2-79FD-462A-8114-730031016DAE}"/>
              </a:ext>
            </a:extLst>
          </p:cNvPr>
          <p:cNvSpPr txBox="1"/>
          <p:nvPr/>
        </p:nvSpPr>
        <p:spPr>
          <a:xfrm>
            <a:off x="4014932" y="4252355"/>
            <a:ext cx="42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baseline="-250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4967082-06C2-4945-AD89-76442E92EC58}"/>
              </a:ext>
            </a:extLst>
          </p:cNvPr>
          <p:cNvSpPr txBox="1"/>
          <p:nvPr/>
        </p:nvSpPr>
        <p:spPr>
          <a:xfrm>
            <a:off x="6084744" y="5154049"/>
            <a:ext cx="42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baseline="-250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4F75EBC-D135-4004-8C84-428D24B2A358}"/>
              </a:ext>
            </a:extLst>
          </p:cNvPr>
          <p:cNvSpPr txBox="1"/>
          <p:nvPr/>
        </p:nvSpPr>
        <p:spPr>
          <a:xfrm>
            <a:off x="7429883" y="4240890"/>
            <a:ext cx="42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baseline="-250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DDF7576-2659-4793-94CF-D5021738F064}"/>
              </a:ext>
            </a:extLst>
          </p:cNvPr>
          <p:cNvSpPr txBox="1"/>
          <p:nvPr/>
        </p:nvSpPr>
        <p:spPr>
          <a:xfrm>
            <a:off x="7913291" y="6081467"/>
            <a:ext cx="42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baseline="-250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968DE64-C2F1-40DB-AE9F-4DD129D9F0E2}"/>
              </a:ext>
            </a:extLst>
          </p:cNvPr>
          <p:cNvSpPr txBox="1"/>
          <p:nvPr/>
        </p:nvSpPr>
        <p:spPr>
          <a:xfrm>
            <a:off x="7377800" y="6081467"/>
            <a:ext cx="42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baseline="-25000" dirty="0">
                <a:solidFill>
                  <a:schemeClr val="accent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021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54" grpId="0" animBg="1"/>
      <p:bldP spid="155" grpId="0" animBg="1"/>
      <p:bldP spid="157" grpId="0" animBg="1"/>
      <p:bldP spid="158" grpId="0" animBg="1"/>
      <p:bldP spid="160" grpId="0" animBg="1"/>
      <p:bldP spid="161" grpId="0" animBg="1"/>
      <p:bldP spid="163" grpId="0" animBg="1"/>
      <p:bldP spid="164" grpId="0" animBg="1"/>
      <p:bldP spid="166" grpId="0" animBg="1"/>
      <p:bldP spid="175" grpId="0" animBg="1"/>
      <p:bldP spid="178" grpId="0"/>
      <p:bldP spid="179" grpId="0"/>
      <p:bldP spid="180" grpId="0"/>
      <p:bldP spid="181" grpId="0"/>
      <p:bldP spid="182" grpId="0"/>
      <p:bldP spid="183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781D-6CA1-4CC4-80F5-826D86BD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6209C-5C3F-4715-BAC3-53305BF84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time/clock</a:t>
            </a:r>
          </a:p>
          <a:p>
            <a:pPr lvl="1"/>
            <a:r>
              <a:rPr lang="en-US" dirty="0"/>
              <a:t>end condition</a:t>
            </a:r>
          </a:p>
          <a:p>
            <a:pPr lvl="1"/>
            <a:r>
              <a:rPr lang="en-US" dirty="0"/>
              <a:t>initial events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Run simulation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Output report</a:t>
            </a:r>
          </a:p>
        </p:txBody>
      </p:sp>
    </p:spTree>
    <p:extLst>
      <p:ext uri="{BB962C8B-B14F-4D97-AF65-F5344CB8AC3E}">
        <p14:creationId xmlns:p14="http://schemas.microsoft.com/office/powerpoint/2010/main" val="252292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781D-6CA1-4CC4-80F5-826D86BD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6209C-5C3F-4715-BAC3-53305BF84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  <a:p>
            <a:r>
              <a:rPr lang="en-US" dirty="0"/>
              <a:t>Run simulation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Output report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978C1B-0FDB-43B8-8797-B256CA4C073A}"/>
              </a:ext>
            </a:extLst>
          </p:cNvPr>
          <p:cNvSpPr/>
          <p:nvPr/>
        </p:nvSpPr>
        <p:spPr>
          <a:xfrm>
            <a:off x="1018073" y="1951556"/>
            <a:ext cx="6388567" cy="36933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B238D-1497-4BB3-B8E9-0DF8C9F4109F}"/>
              </a:ext>
            </a:extLst>
          </p:cNvPr>
          <p:cNvSpPr txBox="1"/>
          <p:nvPr/>
        </p:nvSpPr>
        <p:spPr>
          <a:xfrm>
            <a:off x="1129211" y="1951556"/>
            <a:ext cx="62774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while ( ! </a:t>
            </a:r>
            <a:r>
              <a:rPr lang="en-US" dirty="0" err="1">
                <a:latin typeface="Consolas" panose="020B0609020204030204" pitchFamily="49" charset="0"/>
              </a:rPr>
              <a:t>end_cond</a:t>
            </a:r>
            <a:r>
              <a:rPr lang="en-US" dirty="0">
                <a:latin typeface="Consolas" panose="020B0609020204030204" pitchFamily="49" charset="0"/>
              </a:rPr>
              <a:t> )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latin typeface="Consolas" panose="020B0609020204030204" pitchFamily="49" charset="0"/>
              </a:rPr>
              <a:t>	set clock to next event;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event_type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latin typeface="Consolas" panose="020B0609020204030204" pitchFamily="49" charset="0"/>
              </a:rPr>
              <a:t> type_1:</a:t>
            </a:r>
          </a:p>
          <a:p>
            <a:r>
              <a:rPr lang="en-US" dirty="0">
                <a:latin typeface="Consolas" panose="020B0609020204030204" pitchFamily="49" charset="0"/>
              </a:rPr>
              <a:t>			type_1_handler();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latin typeface="Consolas" panose="020B0609020204030204" pitchFamily="49" charset="0"/>
              </a:rPr>
              <a:t> type_2:</a:t>
            </a:r>
          </a:p>
          <a:p>
            <a:r>
              <a:rPr lang="en-US" dirty="0">
                <a:latin typeface="Consolas" panose="020B0609020204030204" pitchFamily="49" charset="0"/>
              </a:rPr>
              <a:t>			type_2_handler();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		……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delete this event that has been handled;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5EF42-9623-4012-AE4C-A8996C62D572}"/>
              </a:ext>
            </a:extLst>
          </p:cNvPr>
          <p:cNvSpPr txBox="1"/>
          <p:nvPr/>
        </p:nvSpPr>
        <p:spPr>
          <a:xfrm>
            <a:off x="1581150" y="2768600"/>
            <a:ext cx="453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time_elapsed</a:t>
            </a:r>
            <a:r>
              <a:rPr lang="en-US" dirty="0">
                <a:latin typeface="Consolas" panose="020B0609020204030204" pitchFamily="49" charset="0"/>
              </a:rPr>
              <a:t> = clock – </a:t>
            </a:r>
            <a:r>
              <a:rPr lang="en-US" dirty="0" err="1">
                <a:latin typeface="Consolas" panose="020B0609020204030204" pitchFamily="49" charset="0"/>
              </a:rPr>
              <a:t>old_clock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3343B6-9F44-4856-BDE0-F7D171909D20}"/>
              </a:ext>
            </a:extLst>
          </p:cNvPr>
          <p:cNvSpPr txBox="1"/>
          <p:nvPr/>
        </p:nvSpPr>
        <p:spPr>
          <a:xfrm>
            <a:off x="1581150" y="2262108"/>
            <a:ext cx="453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old_clock</a:t>
            </a:r>
            <a:r>
              <a:rPr lang="en-US" dirty="0">
                <a:latin typeface="Consolas" panose="020B0609020204030204" pitchFamily="49" charset="0"/>
              </a:rPr>
              <a:t> = clock;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3F48DF-1CC4-4EE0-8E70-2AEF51FB4471}"/>
              </a:ext>
            </a:extLst>
          </p:cNvPr>
          <p:cNvSpPr/>
          <p:nvPr/>
        </p:nvSpPr>
        <p:spPr>
          <a:xfrm>
            <a:off x="6115050" y="1601015"/>
            <a:ext cx="1954530" cy="7679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time elapsed since last event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F209C8-FF5A-43EC-B6DC-2BCAB2EC347B}"/>
              </a:ext>
            </a:extLst>
          </p:cNvPr>
          <p:cNvSpPr/>
          <p:nvPr/>
        </p:nvSpPr>
        <p:spPr>
          <a:xfrm>
            <a:off x="6155690" y="4038580"/>
            <a:ext cx="2501900" cy="7679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to do when this kind of event happens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0466412D-EFBF-4C24-843C-8C50DF3A4C6D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4699000" y="3892551"/>
            <a:ext cx="1456690" cy="530006"/>
          </a:xfrm>
          <a:prstGeom prst="curved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AC7567A7-FAB0-431F-A790-1BA348969513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3911600" y="1984991"/>
            <a:ext cx="2203450" cy="479655"/>
          </a:xfrm>
          <a:prstGeom prst="curved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045E4CDD-B094-4A32-998D-289C2772490E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6145638" y="2017465"/>
            <a:ext cx="595175" cy="1298180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79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781D-6CA1-4CC4-80F5-826D86BD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6209C-5C3F-4715-BAC3-53305BF84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  <a:p>
            <a:r>
              <a:rPr lang="en-US" dirty="0"/>
              <a:t>Run simulation</a:t>
            </a:r>
          </a:p>
          <a:p>
            <a:r>
              <a:rPr lang="en-US" dirty="0"/>
              <a:t>Output report</a:t>
            </a:r>
          </a:p>
          <a:p>
            <a:pPr lvl="1"/>
            <a:r>
              <a:rPr lang="en-US" dirty="0"/>
              <a:t>May be part of the initialization function or the event handlers functions</a:t>
            </a:r>
          </a:p>
          <a:p>
            <a:pPr lvl="1"/>
            <a:r>
              <a:rPr lang="en-US" dirty="0"/>
              <a:t>Print to terminal </a:t>
            </a:r>
            <a:r>
              <a:rPr lang="en-US" dirty="0" err="1"/>
              <a:t>v.s</a:t>
            </a:r>
            <a:r>
              <a:rPr lang="en-US" dirty="0"/>
              <a:t>. Write to a file</a:t>
            </a:r>
          </a:p>
        </p:txBody>
      </p:sp>
    </p:spTree>
    <p:extLst>
      <p:ext uri="{BB962C8B-B14F-4D97-AF65-F5344CB8AC3E}">
        <p14:creationId xmlns:p14="http://schemas.microsoft.com/office/powerpoint/2010/main" val="227021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56AA-9DC2-4F93-8BFD-080DFAED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271B4-E26C-4E95-86A1-4547E47D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single sequence of arrivals, FCFS (FIFO)</a:t>
            </a:r>
          </a:p>
          <a:p>
            <a:r>
              <a:rPr lang="en-US" dirty="0"/>
              <a:t>Events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ARR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DEP</a:t>
            </a:r>
          </a:p>
          <a:p>
            <a:pPr lvl="1"/>
            <a:r>
              <a:rPr lang="en-US" dirty="0"/>
              <a:t>Can be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e.g., </a:t>
            </a:r>
            <a:r>
              <a:rPr lang="en-US" dirty="0">
                <a:latin typeface="Consolas" panose="020B0609020204030204" pitchFamily="49" charset="0"/>
              </a:rPr>
              <a:t>#define ARR 0</a:t>
            </a:r>
          </a:p>
          <a:p>
            <a:r>
              <a:rPr lang="en-US" dirty="0"/>
              <a:t>State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bool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serverIdle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readyQueueCount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struct event {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	int type;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	float time;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	event*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nextEvent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0FEA4D-9C58-4672-9797-9554E9936256}"/>
              </a:ext>
            </a:extLst>
          </p:cNvPr>
          <p:cNvSpPr/>
          <p:nvPr/>
        </p:nvSpPr>
        <p:spPr>
          <a:xfrm>
            <a:off x="5151422" y="4626320"/>
            <a:ext cx="3421141" cy="1408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 our simulation, we often use seconds, milliseconds, etc. instead of CPU clock ticks as the unit of time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8B96E081-3F96-435D-9FA3-87D73DADB147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 flipH="1">
            <a:off x="3641365" y="2813757"/>
            <a:ext cx="964444" cy="5476813"/>
          </a:xfrm>
          <a:prstGeom prst="curvedConnector4">
            <a:avLst>
              <a:gd name="adj1" fmla="val -23703"/>
              <a:gd name="adj2" fmla="val 12182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86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109B-7957-4536-A93F-54A4A7A6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E45FF3-B63B-4FA9-B0FE-1E5E22BE1990}"/>
              </a:ext>
            </a:extLst>
          </p:cNvPr>
          <p:cNvSpPr/>
          <p:nvPr/>
        </p:nvSpPr>
        <p:spPr>
          <a:xfrm>
            <a:off x="414654" y="3857382"/>
            <a:ext cx="6768466" cy="18068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D7F867-912B-4B14-908A-68303C154495}"/>
              </a:ext>
            </a:extLst>
          </p:cNvPr>
          <p:cNvSpPr/>
          <p:nvPr/>
        </p:nvSpPr>
        <p:spPr>
          <a:xfrm>
            <a:off x="414654" y="1334674"/>
            <a:ext cx="6024245" cy="2399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AD6B4F-FEC9-497C-AF0E-95FBF1457A20}"/>
              </a:ext>
            </a:extLst>
          </p:cNvPr>
          <p:cNvSpPr txBox="1"/>
          <p:nvPr/>
        </p:nvSpPr>
        <p:spPr>
          <a:xfrm>
            <a:off x="444500" y="1365250"/>
            <a:ext cx="619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Init () {</a:t>
            </a:r>
          </a:p>
          <a:p>
            <a:r>
              <a:rPr lang="en-US" dirty="0">
                <a:latin typeface="Consolas" panose="020B0609020204030204" pitchFamily="49" charset="0"/>
              </a:rPr>
              <a:t>	clock = 0;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serverIdle</a:t>
            </a:r>
            <a:r>
              <a:rPr lang="en-US" dirty="0">
                <a:latin typeface="Consolas" panose="020B0609020204030204" pitchFamily="49" charset="0"/>
              </a:rPr>
              <a:t> = true;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readyQueueCount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	event* </a:t>
            </a:r>
            <a:r>
              <a:rPr lang="en-US" dirty="0" err="1">
                <a:latin typeface="Consolas" panose="020B0609020204030204" pitchFamily="49" charset="0"/>
              </a:rPr>
              <a:t>eq_head</a:t>
            </a:r>
            <a:r>
              <a:rPr lang="en-US" dirty="0">
                <a:latin typeface="Consolas" panose="020B0609020204030204" pitchFamily="49" charset="0"/>
              </a:rPr>
              <a:t> = NULL; // event queue head</a:t>
            </a:r>
          </a:p>
          <a:p>
            <a:r>
              <a:rPr lang="en-US" dirty="0">
                <a:latin typeface="Consolas" panose="020B0609020204030204" pitchFamily="49" charset="0"/>
              </a:rPr>
              <a:t>	t = …… 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sched_event</a:t>
            </a:r>
            <a:r>
              <a:rPr lang="en-US" dirty="0">
                <a:latin typeface="Consolas" panose="020B0609020204030204" pitchFamily="49" charset="0"/>
              </a:rPr>
              <a:t> (ARR, t, </a:t>
            </a:r>
            <a:r>
              <a:rPr lang="en-US" dirty="0" err="1">
                <a:latin typeface="Consolas" panose="020B0609020204030204" pitchFamily="49" charset="0"/>
              </a:rPr>
              <a:t>eq_head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42901-AFFB-4250-AFC9-0E32C2DA803D}"/>
              </a:ext>
            </a:extLst>
          </p:cNvPr>
          <p:cNvSpPr txBox="1"/>
          <p:nvPr/>
        </p:nvSpPr>
        <p:spPr>
          <a:xfrm>
            <a:off x="444500" y="3898900"/>
            <a:ext cx="6750050" cy="1765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schedule_event</a:t>
            </a:r>
            <a:r>
              <a:rPr lang="en-US" dirty="0">
                <a:latin typeface="Consolas" panose="020B0609020204030204" pitchFamily="49" charset="0"/>
              </a:rPr>
              <a:t> (ARR, t, </a:t>
            </a:r>
            <a:r>
              <a:rPr lang="en-US" dirty="0" err="1">
                <a:latin typeface="Consolas" panose="020B0609020204030204" pitchFamily="49" charset="0"/>
              </a:rPr>
              <a:t>eq_head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	event* e = new event (ARR, t);</a:t>
            </a:r>
          </a:p>
          <a:p>
            <a:r>
              <a:rPr lang="en-US" dirty="0">
                <a:latin typeface="Consolas" panose="020B0609020204030204" pitchFamily="49" charset="0"/>
              </a:rPr>
              <a:t>	insert e to the linked list headed at </a:t>
            </a:r>
            <a:r>
              <a:rPr lang="en-US" dirty="0" err="1">
                <a:latin typeface="Consolas" panose="020B0609020204030204" pitchFamily="49" charset="0"/>
              </a:rPr>
              <a:t>eq_head</a:t>
            </a:r>
            <a:r>
              <a:rPr lang="en-US" dirty="0">
                <a:latin typeface="Consolas" panose="020B0609020204030204" pitchFamily="49" charset="0"/>
              </a:rPr>
              <a:t> while keep the linked list still sorted </a:t>
            </a:r>
            <a:r>
              <a:rPr lang="en-US" dirty="0" err="1">
                <a:latin typeface="Consolas" panose="020B0609020204030204" pitchFamily="49" charset="0"/>
              </a:rPr>
              <a:t>w.r.t.</a:t>
            </a:r>
            <a:r>
              <a:rPr lang="en-US" dirty="0">
                <a:latin typeface="Consolas" panose="020B0609020204030204" pitchFamily="49" charset="0"/>
              </a:rPr>
              <a:t> time. (similar to insertion sort)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CCFFDC-9FC4-400F-A5AE-19F5907B2B83}"/>
              </a:ext>
            </a:extLst>
          </p:cNvPr>
          <p:cNvGrpSpPr/>
          <p:nvPr/>
        </p:nvGrpSpPr>
        <p:grpSpPr>
          <a:xfrm>
            <a:off x="5267325" y="506923"/>
            <a:ext cx="3378835" cy="674520"/>
            <a:chOff x="4797425" y="1014044"/>
            <a:chExt cx="3378835" cy="67452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650D422-C1B0-4FAE-87E2-882369B87D27}"/>
                </a:ext>
              </a:extLst>
            </p:cNvPr>
            <p:cNvGrpSpPr/>
            <p:nvPr/>
          </p:nvGrpSpPr>
          <p:grpSpPr>
            <a:xfrm>
              <a:off x="6164580" y="1139924"/>
              <a:ext cx="1645920" cy="548640"/>
              <a:chOff x="5541010" y="1136650"/>
              <a:chExt cx="1645920" cy="54864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FE6463-1CE0-40ED-A598-8804F546E0DA}"/>
                  </a:ext>
                </a:extLst>
              </p:cNvPr>
              <p:cNvSpPr/>
              <p:nvPr/>
            </p:nvSpPr>
            <p:spPr>
              <a:xfrm>
                <a:off x="6638290" y="1136650"/>
                <a:ext cx="548640" cy="54864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092448-621F-4E69-BDE3-6ECE66A53037}"/>
                  </a:ext>
                </a:extLst>
              </p:cNvPr>
              <p:cNvSpPr/>
              <p:nvPr/>
            </p:nvSpPr>
            <p:spPr>
              <a:xfrm>
                <a:off x="6089650" y="1136650"/>
                <a:ext cx="548640" cy="54864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998F699-094F-45E6-8F8B-57710802CE1B}"/>
                  </a:ext>
                </a:extLst>
              </p:cNvPr>
              <p:cNvSpPr/>
              <p:nvPr/>
            </p:nvSpPr>
            <p:spPr>
              <a:xfrm>
                <a:off x="5541010" y="1136650"/>
                <a:ext cx="548640" cy="54864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E61AD7-3019-4B51-A651-90905AE7563C}"/>
                </a:ext>
              </a:extLst>
            </p:cNvPr>
            <p:cNvSpPr txBox="1"/>
            <p:nvPr/>
          </p:nvSpPr>
          <p:spPr>
            <a:xfrm>
              <a:off x="6151246" y="1218665"/>
              <a:ext cx="585469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ARR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7B46F2-89BF-4DE4-BA60-F53CE842F8DE}"/>
                </a:ext>
              </a:extLst>
            </p:cNvPr>
            <p:cNvSpPr txBox="1"/>
            <p:nvPr/>
          </p:nvSpPr>
          <p:spPr>
            <a:xfrm>
              <a:off x="6841648" y="1223744"/>
              <a:ext cx="287973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18D6E1F-2488-4907-ACA3-DBCD65D495F0}"/>
                </a:ext>
              </a:extLst>
            </p:cNvPr>
            <p:cNvCxnSpPr>
              <a:cxnSpLocks/>
            </p:cNvCxnSpPr>
            <p:nvPr/>
          </p:nvCxnSpPr>
          <p:spPr>
            <a:xfrm>
              <a:off x="5707380" y="1414244"/>
              <a:ext cx="4572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F5F23F6-EADA-466F-BDDB-E9F82C23A020}"/>
                </a:ext>
              </a:extLst>
            </p:cNvPr>
            <p:cNvCxnSpPr>
              <a:cxnSpLocks/>
            </p:cNvCxnSpPr>
            <p:nvPr/>
          </p:nvCxnSpPr>
          <p:spPr>
            <a:xfrm>
              <a:off x="7536180" y="1414244"/>
              <a:ext cx="64008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A1B8BA-3809-47AE-B1B5-FF042322019B}"/>
                </a:ext>
              </a:extLst>
            </p:cNvPr>
            <p:cNvSpPr txBox="1"/>
            <p:nvPr/>
          </p:nvSpPr>
          <p:spPr>
            <a:xfrm>
              <a:off x="4797425" y="1014044"/>
              <a:ext cx="1211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eq_head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18D06195-34FF-4529-9E2E-60A9D0B57E9A}"/>
              </a:ext>
            </a:extLst>
          </p:cNvPr>
          <p:cNvSpPr/>
          <p:nvPr/>
        </p:nvSpPr>
        <p:spPr>
          <a:xfrm>
            <a:off x="730250" y="2774950"/>
            <a:ext cx="1530350" cy="29845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789465F-DF04-4AE0-B6AC-E465397EA067}"/>
              </a:ext>
            </a:extLst>
          </p:cNvPr>
          <p:cNvSpPr/>
          <p:nvPr/>
        </p:nvSpPr>
        <p:spPr>
          <a:xfrm>
            <a:off x="3159443" y="3052812"/>
            <a:ext cx="387350" cy="29845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9291663-0ECB-4A79-918B-D77C5F4CD607}"/>
                  </a:ext>
                </a:extLst>
              </p:cNvPr>
              <p:cNvSpPr/>
              <p:nvPr/>
            </p:nvSpPr>
            <p:spPr>
              <a:xfrm>
                <a:off x="5541645" y="2833661"/>
                <a:ext cx="3104515" cy="150329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We can get </a:t>
                </a:r>
                <a:r>
                  <a:rPr lang="en-US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t</a:t>
                </a:r>
                <a:r>
                  <a:rPr lang="en-US" sz="1400" dirty="0">
                    <a:solidFill>
                      <a:schemeClr val="tx1"/>
                    </a:solidFill>
                  </a:rPr>
                  <a:t> by the current </a:t>
                </a:r>
                <a:r>
                  <a:rPr lang="en-US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clock</a:t>
                </a:r>
                <a:r>
                  <a:rPr lang="en-US" sz="1400" dirty="0">
                    <a:solidFill>
                      <a:schemeClr val="tx1"/>
                    </a:solidFill>
                  </a:rPr>
                  <a:t> + an interarrival time </a:t>
                </a:r>
                <a:r>
                  <a:rPr lang="en-US" sz="1400" dirty="0">
                    <a:solidFill>
                      <a:schemeClr val="accent2"/>
                    </a:solidFill>
                  </a:rPr>
                  <a:t>X</a:t>
                </a:r>
                <a:r>
                  <a:rPr lang="en-US" sz="1400" dirty="0">
                    <a:solidFill>
                      <a:schemeClr val="tx1"/>
                    </a:solidFill>
                  </a:rPr>
                  <a:t>, and we assume </a:t>
                </a:r>
                <a:r>
                  <a:rPr lang="en-US" sz="1400" dirty="0">
                    <a:solidFill>
                      <a:schemeClr val="accent2"/>
                    </a:solidFill>
                  </a:rPr>
                  <a:t>X</a:t>
                </a:r>
                <a:r>
                  <a:rPr lang="en-US" sz="1400" dirty="0">
                    <a:solidFill>
                      <a:schemeClr val="tx1"/>
                    </a:solidFill>
                  </a:rPr>
                  <a:t> is a random variable following an Exponential Distribution, given the average arrival rate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or the average interarrival time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9291663-0ECB-4A79-918B-D77C5F4CD6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645" y="2833661"/>
                <a:ext cx="3104515" cy="1503292"/>
              </a:xfrm>
              <a:prstGeom prst="rect">
                <a:avLst/>
              </a:prstGeom>
              <a:blipFill>
                <a:blip r:embed="rId2"/>
                <a:stretch>
                  <a:fillRect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DE414E01-1646-4D04-A3F3-0692EF4069B1}"/>
              </a:ext>
            </a:extLst>
          </p:cNvPr>
          <p:cNvCxnSpPr>
            <a:cxnSpLocks/>
          </p:cNvCxnSpPr>
          <p:nvPr/>
        </p:nvCxnSpPr>
        <p:spPr>
          <a:xfrm rot="10800000">
            <a:off x="2290449" y="2904932"/>
            <a:ext cx="3246115" cy="298889"/>
          </a:xfrm>
          <a:prstGeom prst="curvedConnector3">
            <a:avLst>
              <a:gd name="adj1" fmla="val 40610"/>
            </a:avLst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4C6D3251-A909-44CE-87DB-05BA4BC170C6}"/>
              </a:ext>
            </a:extLst>
          </p:cNvPr>
          <p:cNvCxnSpPr>
            <a:cxnSpLocks/>
            <a:endCxn id="26" idx="4"/>
          </p:cNvCxnSpPr>
          <p:nvPr/>
        </p:nvCxnSpPr>
        <p:spPr>
          <a:xfrm rot="10800000">
            <a:off x="3353118" y="3351262"/>
            <a:ext cx="2183446" cy="453808"/>
          </a:xfrm>
          <a:prstGeom prst="curvedConnector2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9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6" grpId="0"/>
      <p:bldP spid="25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MyLecTheme">
  <a:themeElements>
    <a:clrScheme name="LecColor">
      <a:dk1>
        <a:sysClr val="windowText" lastClr="000000"/>
      </a:dk1>
      <a:lt1>
        <a:srgbClr val="FFFFFF"/>
      </a:lt1>
      <a:dk2>
        <a:srgbClr val="3B719F"/>
      </a:dk2>
      <a:lt2>
        <a:srgbClr val="E7E6E6"/>
      </a:lt2>
      <a:accent1>
        <a:srgbClr val="CC0000"/>
      </a:accent1>
      <a:accent2>
        <a:srgbClr val="0033CC"/>
      </a:accent2>
      <a:accent3>
        <a:srgbClr val="CCFFCC"/>
      </a:accent3>
      <a:accent4>
        <a:srgbClr val="FFCCCC"/>
      </a:accent4>
      <a:accent5>
        <a:srgbClr val="CCECFF"/>
      </a:accent5>
      <a:accent6>
        <a:srgbClr val="FFFFCC"/>
      </a:accent6>
      <a:hlink>
        <a:srgbClr val="0563C1"/>
      </a:hlink>
      <a:folHlink>
        <a:srgbClr val="954F72"/>
      </a:folHlink>
    </a:clrScheme>
    <a:fontScheme name="LecFont">
      <a:majorFont>
        <a:latin typeface="Palatino Linotype"/>
        <a:ea typeface="等线 Light"/>
        <a:cs typeface=""/>
      </a:majorFont>
      <a:minorFont>
        <a:latin typeface="Tahoma"/>
        <a:ea typeface="等线"/>
        <a:cs typeface="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LecTheme" id="{B636591F-F81F-4382-B342-36C9F256F91D}" vid="{B6E56904-0DD8-4781-808C-4B39E61621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MyLecTheme</Template>
  <TotalTime>756</TotalTime>
  <Words>1177</Words>
  <Application>Microsoft Office PowerPoint</Application>
  <PresentationFormat>On-screen Show (4:3)</PresentationFormat>
  <Paragraphs>346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Consolas</vt:lpstr>
      <vt:lpstr>Palatino Linotype</vt:lpstr>
      <vt:lpstr>Tahoma</vt:lpstr>
      <vt:lpstr>Wingdings</vt:lpstr>
      <vt:lpstr>MyLecTheme</vt:lpstr>
      <vt:lpstr>Discrete-Time Event Simulation</vt:lpstr>
      <vt:lpstr>Discrete-Time Event Simulation</vt:lpstr>
      <vt:lpstr>Events and States</vt:lpstr>
      <vt:lpstr>Events and States</vt:lpstr>
      <vt:lpstr>Simulation</vt:lpstr>
      <vt:lpstr>Simulation</vt:lpstr>
      <vt:lpstr>Simulation</vt:lpstr>
      <vt:lpstr>A Simple Example</vt:lpstr>
      <vt:lpstr>A Simple Example</vt:lpstr>
      <vt:lpstr>A Simple Example</vt:lpstr>
      <vt:lpstr>Event Queue</vt:lpstr>
      <vt:lpstr>Event Queue</vt:lpstr>
      <vt:lpstr>Event Queue</vt:lpstr>
      <vt:lpstr>Beyond the Simple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and Queue</dc:title>
  <dc:creator>Yang, Kecheng</dc:creator>
  <cp:lastModifiedBy>Yang, Kecheng</cp:lastModifiedBy>
  <cp:revision>39</cp:revision>
  <dcterms:created xsi:type="dcterms:W3CDTF">2021-08-03T22:45:30Z</dcterms:created>
  <dcterms:modified xsi:type="dcterms:W3CDTF">2021-10-05T19:25:39Z</dcterms:modified>
</cp:coreProperties>
</file>