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8" autoAdjust="0"/>
  </p:normalViewPr>
  <p:slideViewPr>
    <p:cSldViewPr snapToGrid="0" snapToObjects="1">
      <p:cViewPr varScale="1">
        <p:scale>
          <a:sx n="63" d="100"/>
          <a:sy n="63" d="100"/>
        </p:scale>
        <p:origin x="256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B170464-9917-4120-9C4C-B2F908C9DB0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E16595A-2E4C-4F86-8BED-8A0A743EDC8B}">
      <dgm:prSet/>
      <dgm:spPr/>
      <dgm:t>
        <a:bodyPr/>
        <a:lstStyle/>
        <a:p>
          <a:r>
            <a:rPr lang="en-US"/>
            <a:t>Discoverability</a:t>
          </a:r>
        </a:p>
      </dgm:t>
    </dgm:pt>
    <dgm:pt modelId="{28DF069F-FB83-4C87-A896-01131AE15D76}" type="parTrans" cxnId="{0CFD08EE-D74B-4CC2-9852-B44D4997CDB3}">
      <dgm:prSet/>
      <dgm:spPr/>
      <dgm:t>
        <a:bodyPr/>
        <a:lstStyle/>
        <a:p>
          <a:endParaRPr lang="en-US"/>
        </a:p>
      </dgm:t>
    </dgm:pt>
    <dgm:pt modelId="{A399ACCA-3B94-43BA-8DDF-A5F9B04FA6CA}" type="sibTrans" cxnId="{0CFD08EE-D74B-4CC2-9852-B44D4997CDB3}">
      <dgm:prSet/>
      <dgm:spPr/>
      <dgm:t>
        <a:bodyPr/>
        <a:lstStyle/>
        <a:p>
          <a:endParaRPr lang="en-US"/>
        </a:p>
      </dgm:t>
    </dgm:pt>
    <dgm:pt modelId="{C4476F44-6C88-415E-98C2-EE8F9378FB9F}">
      <dgm:prSet/>
      <dgm:spPr/>
      <dgm:t>
        <a:bodyPr/>
        <a:lstStyle/>
        <a:p>
          <a:r>
            <a:rPr lang="en-US"/>
            <a:t>Interpretability</a:t>
          </a:r>
        </a:p>
      </dgm:t>
    </dgm:pt>
    <dgm:pt modelId="{D47BFC98-3A78-438C-9313-6F2CA5D128D8}" type="parTrans" cxnId="{937115B6-E4C9-4BD4-8E23-78AE85FD9284}">
      <dgm:prSet/>
      <dgm:spPr/>
      <dgm:t>
        <a:bodyPr/>
        <a:lstStyle/>
        <a:p>
          <a:endParaRPr lang="en-US"/>
        </a:p>
      </dgm:t>
    </dgm:pt>
    <dgm:pt modelId="{E515CB60-3C19-4B96-8A3C-20DB6AAB7998}" type="sibTrans" cxnId="{937115B6-E4C9-4BD4-8E23-78AE85FD9284}">
      <dgm:prSet/>
      <dgm:spPr/>
      <dgm:t>
        <a:bodyPr/>
        <a:lstStyle/>
        <a:p>
          <a:endParaRPr lang="en-US"/>
        </a:p>
      </dgm:t>
    </dgm:pt>
    <dgm:pt modelId="{5FBA43FF-ED09-4242-87CE-59C51B9E409B}">
      <dgm:prSet/>
      <dgm:spPr/>
      <dgm:t>
        <a:bodyPr/>
        <a:lstStyle/>
        <a:p>
          <a:r>
            <a:rPr lang="en-US"/>
            <a:t>Reproducibility</a:t>
          </a:r>
        </a:p>
      </dgm:t>
    </dgm:pt>
    <dgm:pt modelId="{5CFD3582-069E-4041-92E7-961194F3C0ED}" type="parTrans" cxnId="{0D37E9B7-6BEF-4E16-8161-5F16FA473205}">
      <dgm:prSet/>
      <dgm:spPr/>
      <dgm:t>
        <a:bodyPr/>
        <a:lstStyle/>
        <a:p>
          <a:endParaRPr lang="en-US"/>
        </a:p>
      </dgm:t>
    </dgm:pt>
    <dgm:pt modelId="{923EF832-0622-49E3-B740-96E881F749B6}" type="sibTrans" cxnId="{0D37E9B7-6BEF-4E16-8161-5F16FA473205}">
      <dgm:prSet/>
      <dgm:spPr/>
      <dgm:t>
        <a:bodyPr/>
        <a:lstStyle/>
        <a:p>
          <a:endParaRPr lang="en-US"/>
        </a:p>
      </dgm:t>
    </dgm:pt>
    <dgm:pt modelId="{201210EB-074D-4057-8DC4-7D2DBC0BFE18}">
      <dgm:prSet/>
      <dgm:spPr/>
      <dgm:t>
        <a:bodyPr/>
        <a:lstStyle/>
        <a:p>
          <a:r>
            <a:rPr lang="en-US"/>
            <a:t>Data Integration</a:t>
          </a:r>
        </a:p>
      </dgm:t>
    </dgm:pt>
    <dgm:pt modelId="{02441716-C988-4BDA-A604-751C0AA2656C}" type="parTrans" cxnId="{086F2EB1-5164-4F40-946C-6CA39F5BE9A2}">
      <dgm:prSet/>
      <dgm:spPr/>
      <dgm:t>
        <a:bodyPr/>
        <a:lstStyle/>
        <a:p>
          <a:endParaRPr lang="en-US"/>
        </a:p>
      </dgm:t>
    </dgm:pt>
    <dgm:pt modelId="{D746F13C-6425-4558-8D9B-1E7D374CF973}" type="sibTrans" cxnId="{086F2EB1-5164-4F40-946C-6CA39F5BE9A2}">
      <dgm:prSet/>
      <dgm:spPr/>
      <dgm:t>
        <a:bodyPr/>
        <a:lstStyle/>
        <a:p>
          <a:endParaRPr lang="en-US"/>
        </a:p>
      </dgm:t>
    </dgm:pt>
    <dgm:pt modelId="{BDA45C5B-ED2F-4879-A6E4-99D7A3B4C225}">
      <dgm:prSet/>
      <dgm:spPr/>
      <dgm:t>
        <a:bodyPr/>
        <a:lstStyle/>
        <a:p>
          <a:r>
            <a:rPr lang="en-US"/>
            <a:t>Long-term Preservation</a:t>
          </a:r>
        </a:p>
      </dgm:t>
    </dgm:pt>
    <dgm:pt modelId="{35038AEC-97C4-473D-92A7-D806078DDC48}" type="parTrans" cxnId="{E4B630C1-E603-4AFC-AEA1-9A14F86644A6}">
      <dgm:prSet/>
      <dgm:spPr/>
      <dgm:t>
        <a:bodyPr/>
        <a:lstStyle/>
        <a:p>
          <a:endParaRPr lang="en-US"/>
        </a:p>
      </dgm:t>
    </dgm:pt>
    <dgm:pt modelId="{77E5DEB0-FB95-4616-BEC6-E596CE270F87}" type="sibTrans" cxnId="{E4B630C1-E603-4AFC-AEA1-9A14F86644A6}">
      <dgm:prSet/>
      <dgm:spPr/>
      <dgm:t>
        <a:bodyPr/>
        <a:lstStyle/>
        <a:p>
          <a:endParaRPr lang="en-US"/>
        </a:p>
      </dgm:t>
    </dgm:pt>
    <dgm:pt modelId="{BB96C903-1F7C-4B11-AEC1-8E0590CF9040}">
      <dgm:prSet/>
      <dgm:spPr/>
      <dgm:t>
        <a:bodyPr/>
        <a:lstStyle/>
        <a:p>
          <a:r>
            <a:rPr lang="en-US"/>
            <a:t>Resource Management</a:t>
          </a:r>
        </a:p>
      </dgm:t>
    </dgm:pt>
    <dgm:pt modelId="{B5C349C3-F400-4C93-A391-6E70E9E552EE}" type="parTrans" cxnId="{53068BDF-07C3-41D2-B6E4-BE92A68FC6E1}">
      <dgm:prSet/>
      <dgm:spPr/>
      <dgm:t>
        <a:bodyPr/>
        <a:lstStyle/>
        <a:p>
          <a:endParaRPr lang="en-US"/>
        </a:p>
      </dgm:t>
    </dgm:pt>
    <dgm:pt modelId="{5FA4D31B-981B-4A2D-B329-0580263C18AA}" type="sibTrans" cxnId="{53068BDF-07C3-41D2-B6E4-BE92A68FC6E1}">
      <dgm:prSet/>
      <dgm:spPr/>
      <dgm:t>
        <a:bodyPr/>
        <a:lstStyle/>
        <a:p>
          <a:endParaRPr lang="en-US"/>
        </a:p>
      </dgm:t>
    </dgm:pt>
    <dgm:pt modelId="{552EB679-B56C-4027-A7C0-3B913149587B}">
      <dgm:prSet/>
      <dgm:spPr/>
      <dgm:t>
        <a:bodyPr/>
        <a:lstStyle/>
        <a:p>
          <a:r>
            <a:rPr lang="en-US"/>
            <a:t>Compliance and Ethics</a:t>
          </a:r>
        </a:p>
      </dgm:t>
    </dgm:pt>
    <dgm:pt modelId="{F76F2949-07B7-49E9-B2CC-D1801B502208}" type="parTrans" cxnId="{888802C7-C933-4B92-A8A0-CC078505B4BD}">
      <dgm:prSet/>
      <dgm:spPr/>
      <dgm:t>
        <a:bodyPr/>
        <a:lstStyle/>
        <a:p>
          <a:endParaRPr lang="en-US"/>
        </a:p>
      </dgm:t>
    </dgm:pt>
    <dgm:pt modelId="{0CB1ACC1-D93E-4236-A51A-FB8BC697C1C0}" type="sibTrans" cxnId="{888802C7-C933-4B92-A8A0-CC078505B4BD}">
      <dgm:prSet/>
      <dgm:spPr/>
      <dgm:t>
        <a:bodyPr/>
        <a:lstStyle/>
        <a:p>
          <a:endParaRPr lang="en-US"/>
        </a:p>
      </dgm:t>
    </dgm:pt>
    <dgm:pt modelId="{F0C1DF18-DB1F-4316-827D-2FBDEDE4E924}" type="pres">
      <dgm:prSet presAssocID="{2B170464-9917-4120-9C4C-B2F908C9DB08}" presName="vert0" presStyleCnt="0">
        <dgm:presLayoutVars>
          <dgm:dir/>
          <dgm:animOne val="branch"/>
          <dgm:animLvl val="lvl"/>
        </dgm:presLayoutVars>
      </dgm:prSet>
      <dgm:spPr/>
    </dgm:pt>
    <dgm:pt modelId="{DEB83DE9-3673-4A70-AE11-A5B3DACB3308}" type="pres">
      <dgm:prSet presAssocID="{5E16595A-2E4C-4F86-8BED-8A0A743EDC8B}" presName="thickLine" presStyleLbl="alignNode1" presStyleIdx="0" presStyleCnt="7"/>
      <dgm:spPr/>
    </dgm:pt>
    <dgm:pt modelId="{C38DC4FF-BFA6-46AD-8F42-DBF0A2D00966}" type="pres">
      <dgm:prSet presAssocID="{5E16595A-2E4C-4F86-8BED-8A0A743EDC8B}" presName="horz1" presStyleCnt="0"/>
      <dgm:spPr/>
    </dgm:pt>
    <dgm:pt modelId="{7384E797-0B74-4F67-8F50-EB2A2E8E8443}" type="pres">
      <dgm:prSet presAssocID="{5E16595A-2E4C-4F86-8BED-8A0A743EDC8B}" presName="tx1" presStyleLbl="revTx" presStyleIdx="0" presStyleCnt="7"/>
      <dgm:spPr/>
    </dgm:pt>
    <dgm:pt modelId="{B86FDA3D-65A7-442A-8A25-AF0C551FBAC5}" type="pres">
      <dgm:prSet presAssocID="{5E16595A-2E4C-4F86-8BED-8A0A743EDC8B}" presName="vert1" presStyleCnt="0"/>
      <dgm:spPr/>
    </dgm:pt>
    <dgm:pt modelId="{8B36DC30-D409-46C9-A799-1A01123BA49F}" type="pres">
      <dgm:prSet presAssocID="{C4476F44-6C88-415E-98C2-EE8F9378FB9F}" presName="thickLine" presStyleLbl="alignNode1" presStyleIdx="1" presStyleCnt="7"/>
      <dgm:spPr/>
    </dgm:pt>
    <dgm:pt modelId="{6BDD80BF-B56E-46F5-8704-19D9D55FD223}" type="pres">
      <dgm:prSet presAssocID="{C4476F44-6C88-415E-98C2-EE8F9378FB9F}" presName="horz1" presStyleCnt="0"/>
      <dgm:spPr/>
    </dgm:pt>
    <dgm:pt modelId="{6CA9FE7D-9D94-41C9-8C8B-4339E2C13B36}" type="pres">
      <dgm:prSet presAssocID="{C4476F44-6C88-415E-98C2-EE8F9378FB9F}" presName="tx1" presStyleLbl="revTx" presStyleIdx="1" presStyleCnt="7"/>
      <dgm:spPr/>
    </dgm:pt>
    <dgm:pt modelId="{AB8C8011-5ADE-4DA9-8F22-C4A29E5004B2}" type="pres">
      <dgm:prSet presAssocID="{C4476F44-6C88-415E-98C2-EE8F9378FB9F}" presName="vert1" presStyleCnt="0"/>
      <dgm:spPr/>
    </dgm:pt>
    <dgm:pt modelId="{9E1AE783-A9D0-4D5E-BFAD-84805AB47FFE}" type="pres">
      <dgm:prSet presAssocID="{5FBA43FF-ED09-4242-87CE-59C51B9E409B}" presName="thickLine" presStyleLbl="alignNode1" presStyleIdx="2" presStyleCnt="7"/>
      <dgm:spPr/>
    </dgm:pt>
    <dgm:pt modelId="{781C9B04-033B-488E-A24A-5AF5D8EEABFD}" type="pres">
      <dgm:prSet presAssocID="{5FBA43FF-ED09-4242-87CE-59C51B9E409B}" presName="horz1" presStyleCnt="0"/>
      <dgm:spPr/>
    </dgm:pt>
    <dgm:pt modelId="{E6B44155-3DDC-40E9-A4FF-F0315B1687FD}" type="pres">
      <dgm:prSet presAssocID="{5FBA43FF-ED09-4242-87CE-59C51B9E409B}" presName="tx1" presStyleLbl="revTx" presStyleIdx="2" presStyleCnt="7"/>
      <dgm:spPr/>
    </dgm:pt>
    <dgm:pt modelId="{14A00B03-31B6-40C1-B13E-9C11E1B23D89}" type="pres">
      <dgm:prSet presAssocID="{5FBA43FF-ED09-4242-87CE-59C51B9E409B}" presName="vert1" presStyleCnt="0"/>
      <dgm:spPr/>
    </dgm:pt>
    <dgm:pt modelId="{04BEAA96-18C5-4DFD-BF50-FF5F7B77891A}" type="pres">
      <dgm:prSet presAssocID="{201210EB-074D-4057-8DC4-7D2DBC0BFE18}" presName="thickLine" presStyleLbl="alignNode1" presStyleIdx="3" presStyleCnt="7"/>
      <dgm:spPr/>
    </dgm:pt>
    <dgm:pt modelId="{F9A259F1-D906-4CD2-855F-C2C76657906D}" type="pres">
      <dgm:prSet presAssocID="{201210EB-074D-4057-8DC4-7D2DBC0BFE18}" presName="horz1" presStyleCnt="0"/>
      <dgm:spPr/>
    </dgm:pt>
    <dgm:pt modelId="{6A8296B0-110F-4161-ACFA-915BC52C7777}" type="pres">
      <dgm:prSet presAssocID="{201210EB-074D-4057-8DC4-7D2DBC0BFE18}" presName="tx1" presStyleLbl="revTx" presStyleIdx="3" presStyleCnt="7"/>
      <dgm:spPr/>
    </dgm:pt>
    <dgm:pt modelId="{83C3B456-4CBC-413E-8544-EEFBBE8E5595}" type="pres">
      <dgm:prSet presAssocID="{201210EB-074D-4057-8DC4-7D2DBC0BFE18}" presName="vert1" presStyleCnt="0"/>
      <dgm:spPr/>
    </dgm:pt>
    <dgm:pt modelId="{3E322B94-5917-4555-B5A2-4AEB0D6F9362}" type="pres">
      <dgm:prSet presAssocID="{BDA45C5B-ED2F-4879-A6E4-99D7A3B4C225}" presName="thickLine" presStyleLbl="alignNode1" presStyleIdx="4" presStyleCnt="7"/>
      <dgm:spPr/>
    </dgm:pt>
    <dgm:pt modelId="{AADCB2E3-6D7A-4378-B7DF-1FF8C29E0F52}" type="pres">
      <dgm:prSet presAssocID="{BDA45C5B-ED2F-4879-A6E4-99D7A3B4C225}" presName="horz1" presStyleCnt="0"/>
      <dgm:spPr/>
    </dgm:pt>
    <dgm:pt modelId="{B2F9D132-A223-4B88-8032-511D7E8B0943}" type="pres">
      <dgm:prSet presAssocID="{BDA45C5B-ED2F-4879-A6E4-99D7A3B4C225}" presName="tx1" presStyleLbl="revTx" presStyleIdx="4" presStyleCnt="7"/>
      <dgm:spPr/>
    </dgm:pt>
    <dgm:pt modelId="{38FE9DB0-0C4A-45A2-93B9-1E739655911C}" type="pres">
      <dgm:prSet presAssocID="{BDA45C5B-ED2F-4879-A6E4-99D7A3B4C225}" presName="vert1" presStyleCnt="0"/>
      <dgm:spPr/>
    </dgm:pt>
    <dgm:pt modelId="{2C55DD8C-7F0C-4326-A7B6-4AE56EAFCF08}" type="pres">
      <dgm:prSet presAssocID="{BB96C903-1F7C-4B11-AEC1-8E0590CF9040}" presName="thickLine" presStyleLbl="alignNode1" presStyleIdx="5" presStyleCnt="7"/>
      <dgm:spPr/>
    </dgm:pt>
    <dgm:pt modelId="{4DAF88E2-D66A-446C-A17A-26E9675603DE}" type="pres">
      <dgm:prSet presAssocID="{BB96C903-1F7C-4B11-AEC1-8E0590CF9040}" presName="horz1" presStyleCnt="0"/>
      <dgm:spPr/>
    </dgm:pt>
    <dgm:pt modelId="{1F46FCE7-F078-4E16-A1FB-DC975F064A95}" type="pres">
      <dgm:prSet presAssocID="{BB96C903-1F7C-4B11-AEC1-8E0590CF9040}" presName="tx1" presStyleLbl="revTx" presStyleIdx="5" presStyleCnt="7"/>
      <dgm:spPr/>
    </dgm:pt>
    <dgm:pt modelId="{52119F03-C293-4259-87BC-A3F822415911}" type="pres">
      <dgm:prSet presAssocID="{BB96C903-1F7C-4B11-AEC1-8E0590CF9040}" presName="vert1" presStyleCnt="0"/>
      <dgm:spPr/>
    </dgm:pt>
    <dgm:pt modelId="{97BA0427-3B47-4889-96CC-C0D28D6FDC7E}" type="pres">
      <dgm:prSet presAssocID="{552EB679-B56C-4027-A7C0-3B913149587B}" presName="thickLine" presStyleLbl="alignNode1" presStyleIdx="6" presStyleCnt="7"/>
      <dgm:spPr/>
    </dgm:pt>
    <dgm:pt modelId="{D786C97E-7D3D-440C-9299-8AE6E40E3CEA}" type="pres">
      <dgm:prSet presAssocID="{552EB679-B56C-4027-A7C0-3B913149587B}" presName="horz1" presStyleCnt="0"/>
      <dgm:spPr/>
    </dgm:pt>
    <dgm:pt modelId="{562961B2-EC8B-4FFD-8FB0-3D21C594991F}" type="pres">
      <dgm:prSet presAssocID="{552EB679-B56C-4027-A7C0-3B913149587B}" presName="tx1" presStyleLbl="revTx" presStyleIdx="6" presStyleCnt="7"/>
      <dgm:spPr/>
    </dgm:pt>
    <dgm:pt modelId="{1085757C-311B-4A9F-B7D4-6E0A1708BDE2}" type="pres">
      <dgm:prSet presAssocID="{552EB679-B56C-4027-A7C0-3B913149587B}" presName="vert1" presStyleCnt="0"/>
      <dgm:spPr/>
    </dgm:pt>
  </dgm:ptLst>
  <dgm:cxnLst>
    <dgm:cxn modelId="{A7E90764-5DEC-4060-A835-4F28B285ADB1}" type="presOf" srcId="{C4476F44-6C88-415E-98C2-EE8F9378FB9F}" destId="{6CA9FE7D-9D94-41C9-8C8B-4339E2C13B36}" srcOrd="0" destOrd="0" presId="urn:microsoft.com/office/officeart/2008/layout/LinedList"/>
    <dgm:cxn modelId="{E92C7144-80AA-4165-9DBF-C2ABF4D60AA2}" type="presOf" srcId="{201210EB-074D-4057-8DC4-7D2DBC0BFE18}" destId="{6A8296B0-110F-4161-ACFA-915BC52C7777}" srcOrd="0" destOrd="0" presId="urn:microsoft.com/office/officeart/2008/layout/LinedList"/>
    <dgm:cxn modelId="{A95C1C6C-6DC8-4DF1-9B43-80157B502126}" type="presOf" srcId="{BDA45C5B-ED2F-4879-A6E4-99D7A3B4C225}" destId="{B2F9D132-A223-4B88-8032-511D7E8B0943}" srcOrd="0" destOrd="0" presId="urn:microsoft.com/office/officeart/2008/layout/LinedList"/>
    <dgm:cxn modelId="{4A4C9450-11CD-4539-8A6D-881E8033FC63}" type="presOf" srcId="{BB96C903-1F7C-4B11-AEC1-8E0590CF9040}" destId="{1F46FCE7-F078-4E16-A1FB-DC975F064A95}" srcOrd="0" destOrd="0" presId="urn:microsoft.com/office/officeart/2008/layout/LinedList"/>
    <dgm:cxn modelId="{15E29C58-1A1C-4B1D-992A-C99D2AABD3E3}" type="presOf" srcId="{5E16595A-2E4C-4F86-8BED-8A0A743EDC8B}" destId="{7384E797-0B74-4F67-8F50-EB2A2E8E8443}" srcOrd="0" destOrd="0" presId="urn:microsoft.com/office/officeart/2008/layout/LinedList"/>
    <dgm:cxn modelId="{B1C9B459-EB1D-49E6-AA2C-F703BC93827B}" type="presOf" srcId="{2B170464-9917-4120-9C4C-B2F908C9DB08}" destId="{F0C1DF18-DB1F-4316-827D-2FBDEDE4E924}" srcOrd="0" destOrd="0" presId="urn:microsoft.com/office/officeart/2008/layout/LinedList"/>
    <dgm:cxn modelId="{086F2EB1-5164-4F40-946C-6CA39F5BE9A2}" srcId="{2B170464-9917-4120-9C4C-B2F908C9DB08}" destId="{201210EB-074D-4057-8DC4-7D2DBC0BFE18}" srcOrd="3" destOrd="0" parTransId="{02441716-C988-4BDA-A604-751C0AA2656C}" sibTransId="{D746F13C-6425-4558-8D9B-1E7D374CF973}"/>
    <dgm:cxn modelId="{937115B6-E4C9-4BD4-8E23-78AE85FD9284}" srcId="{2B170464-9917-4120-9C4C-B2F908C9DB08}" destId="{C4476F44-6C88-415E-98C2-EE8F9378FB9F}" srcOrd="1" destOrd="0" parTransId="{D47BFC98-3A78-438C-9313-6F2CA5D128D8}" sibTransId="{E515CB60-3C19-4B96-8A3C-20DB6AAB7998}"/>
    <dgm:cxn modelId="{0D37E9B7-6BEF-4E16-8161-5F16FA473205}" srcId="{2B170464-9917-4120-9C4C-B2F908C9DB08}" destId="{5FBA43FF-ED09-4242-87CE-59C51B9E409B}" srcOrd="2" destOrd="0" parTransId="{5CFD3582-069E-4041-92E7-961194F3C0ED}" sibTransId="{923EF832-0622-49E3-B740-96E881F749B6}"/>
    <dgm:cxn modelId="{E4B630C1-E603-4AFC-AEA1-9A14F86644A6}" srcId="{2B170464-9917-4120-9C4C-B2F908C9DB08}" destId="{BDA45C5B-ED2F-4879-A6E4-99D7A3B4C225}" srcOrd="4" destOrd="0" parTransId="{35038AEC-97C4-473D-92A7-D806078DDC48}" sibTransId="{77E5DEB0-FB95-4616-BEC6-E596CE270F87}"/>
    <dgm:cxn modelId="{888802C7-C933-4B92-A8A0-CC078505B4BD}" srcId="{2B170464-9917-4120-9C4C-B2F908C9DB08}" destId="{552EB679-B56C-4027-A7C0-3B913149587B}" srcOrd="6" destOrd="0" parTransId="{F76F2949-07B7-49E9-B2CC-D1801B502208}" sibTransId="{0CB1ACC1-D93E-4236-A51A-FB8BC697C1C0}"/>
    <dgm:cxn modelId="{13BD7AC9-3548-407A-8C7E-585D406183B7}" type="presOf" srcId="{552EB679-B56C-4027-A7C0-3B913149587B}" destId="{562961B2-EC8B-4FFD-8FB0-3D21C594991F}" srcOrd="0" destOrd="0" presId="urn:microsoft.com/office/officeart/2008/layout/LinedList"/>
    <dgm:cxn modelId="{53068BDF-07C3-41D2-B6E4-BE92A68FC6E1}" srcId="{2B170464-9917-4120-9C4C-B2F908C9DB08}" destId="{BB96C903-1F7C-4B11-AEC1-8E0590CF9040}" srcOrd="5" destOrd="0" parTransId="{B5C349C3-F400-4C93-A391-6E70E9E552EE}" sibTransId="{5FA4D31B-981B-4A2D-B329-0580263C18AA}"/>
    <dgm:cxn modelId="{0C9332E8-1D31-4A4D-A4BE-58857F79413F}" type="presOf" srcId="{5FBA43FF-ED09-4242-87CE-59C51B9E409B}" destId="{E6B44155-3DDC-40E9-A4FF-F0315B1687FD}" srcOrd="0" destOrd="0" presId="urn:microsoft.com/office/officeart/2008/layout/LinedList"/>
    <dgm:cxn modelId="{0CFD08EE-D74B-4CC2-9852-B44D4997CDB3}" srcId="{2B170464-9917-4120-9C4C-B2F908C9DB08}" destId="{5E16595A-2E4C-4F86-8BED-8A0A743EDC8B}" srcOrd="0" destOrd="0" parTransId="{28DF069F-FB83-4C87-A896-01131AE15D76}" sibTransId="{A399ACCA-3B94-43BA-8DDF-A5F9B04FA6CA}"/>
    <dgm:cxn modelId="{2680FF78-6424-4693-995F-072DFFE8F231}" type="presParOf" srcId="{F0C1DF18-DB1F-4316-827D-2FBDEDE4E924}" destId="{DEB83DE9-3673-4A70-AE11-A5B3DACB3308}" srcOrd="0" destOrd="0" presId="urn:microsoft.com/office/officeart/2008/layout/LinedList"/>
    <dgm:cxn modelId="{5FBE628E-F70E-4CA4-ACF8-778714D4EB49}" type="presParOf" srcId="{F0C1DF18-DB1F-4316-827D-2FBDEDE4E924}" destId="{C38DC4FF-BFA6-46AD-8F42-DBF0A2D00966}" srcOrd="1" destOrd="0" presId="urn:microsoft.com/office/officeart/2008/layout/LinedList"/>
    <dgm:cxn modelId="{02574FC6-1E2D-4D4B-982D-B9FAD4236A21}" type="presParOf" srcId="{C38DC4FF-BFA6-46AD-8F42-DBF0A2D00966}" destId="{7384E797-0B74-4F67-8F50-EB2A2E8E8443}" srcOrd="0" destOrd="0" presId="urn:microsoft.com/office/officeart/2008/layout/LinedList"/>
    <dgm:cxn modelId="{5C7AB34D-6230-45B1-B78D-6B8BC83E9F98}" type="presParOf" srcId="{C38DC4FF-BFA6-46AD-8F42-DBF0A2D00966}" destId="{B86FDA3D-65A7-442A-8A25-AF0C551FBAC5}" srcOrd="1" destOrd="0" presId="urn:microsoft.com/office/officeart/2008/layout/LinedList"/>
    <dgm:cxn modelId="{61E502BF-D96D-454E-BF93-F685E06002E2}" type="presParOf" srcId="{F0C1DF18-DB1F-4316-827D-2FBDEDE4E924}" destId="{8B36DC30-D409-46C9-A799-1A01123BA49F}" srcOrd="2" destOrd="0" presId="urn:microsoft.com/office/officeart/2008/layout/LinedList"/>
    <dgm:cxn modelId="{42E1D552-2096-4569-A499-AC6AFE022DA9}" type="presParOf" srcId="{F0C1DF18-DB1F-4316-827D-2FBDEDE4E924}" destId="{6BDD80BF-B56E-46F5-8704-19D9D55FD223}" srcOrd="3" destOrd="0" presId="urn:microsoft.com/office/officeart/2008/layout/LinedList"/>
    <dgm:cxn modelId="{EBD645A2-10AE-418D-9C50-4091887B1284}" type="presParOf" srcId="{6BDD80BF-B56E-46F5-8704-19D9D55FD223}" destId="{6CA9FE7D-9D94-41C9-8C8B-4339E2C13B36}" srcOrd="0" destOrd="0" presId="urn:microsoft.com/office/officeart/2008/layout/LinedList"/>
    <dgm:cxn modelId="{25646471-CED2-421D-8934-183FF13769EA}" type="presParOf" srcId="{6BDD80BF-B56E-46F5-8704-19D9D55FD223}" destId="{AB8C8011-5ADE-4DA9-8F22-C4A29E5004B2}" srcOrd="1" destOrd="0" presId="urn:microsoft.com/office/officeart/2008/layout/LinedList"/>
    <dgm:cxn modelId="{3A80298F-0F33-42D1-AB55-ED37CC5ADEB8}" type="presParOf" srcId="{F0C1DF18-DB1F-4316-827D-2FBDEDE4E924}" destId="{9E1AE783-A9D0-4D5E-BFAD-84805AB47FFE}" srcOrd="4" destOrd="0" presId="urn:microsoft.com/office/officeart/2008/layout/LinedList"/>
    <dgm:cxn modelId="{CFD33442-7A5E-44DE-84E6-AE5BB535B151}" type="presParOf" srcId="{F0C1DF18-DB1F-4316-827D-2FBDEDE4E924}" destId="{781C9B04-033B-488E-A24A-5AF5D8EEABFD}" srcOrd="5" destOrd="0" presId="urn:microsoft.com/office/officeart/2008/layout/LinedList"/>
    <dgm:cxn modelId="{15E30C37-F13D-4F40-98B7-8C498077DC1C}" type="presParOf" srcId="{781C9B04-033B-488E-A24A-5AF5D8EEABFD}" destId="{E6B44155-3DDC-40E9-A4FF-F0315B1687FD}" srcOrd="0" destOrd="0" presId="urn:microsoft.com/office/officeart/2008/layout/LinedList"/>
    <dgm:cxn modelId="{76A6FE9F-5034-4FC7-B0C5-D9984404530D}" type="presParOf" srcId="{781C9B04-033B-488E-A24A-5AF5D8EEABFD}" destId="{14A00B03-31B6-40C1-B13E-9C11E1B23D89}" srcOrd="1" destOrd="0" presId="urn:microsoft.com/office/officeart/2008/layout/LinedList"/>
    <dgm:cxn modelId="{14ECCE72-50C1-4038-ACD9-DA2ADDBAAF17}" type="presParOf" srcId="{F0C1DF18-DB1F-4316-827D-2FBDEDE4E924}" destId="{04BEAA96-18C5-4DFD-BF50-FF5F7B77891A}" srcOrd="6" destOrd="0" presId="urn:microsoft.com/office/officeart/2008/layout/LinedList"/>
    <dgm:cxn modelId="{A781BC84-F06C-4FCB-8B43-08A04FAF8D89}" type="presParOf" srcId="{F0C1DF18-DB1F-4316-827D-2FBDEDE4E924}" destId="{F9A259F1-D906-4CD2-855F-C2C76657906D}" srcOrd="7" destOrd="0" presId="urn:microsoft.com/office/officeart/2008/layout/LinedList"/>
    <dgm:cxn modelId="{B4901761-53EA-4923-9DD1-E534A4E308F9}" type="presParOf" srcId="{F9A259F1-D906-4CD2-855F-C2C76657906D}" destId="{6A8296B0-110F-4161-ACFA-915BC52C7777}" srcOrd="0" destOrd="0" presId="urn:microsoft.com/office/officeart/2008/layout/LinedList"/>
    <dgm:cxn modelId="{7B5C622A-BBB8-42CB-B318-4831EBA27600}" type="presParOf" srcId="{F9A259F1-D906-4CD2-855F-C2C76657906D}" destId="{83C3B456-4CBC-413E-8544-EEFBBE8E5595}" srcOrd="1" destOrd="0" presId="urn:microsoft.com/office/officeart/2008/layout/LinedList"/>
    <dgm:cxn modelId="{5462F349-A0FA-42AC-BCAB-D3A1AA6E5F70}" type="presParOf" srcId="{F0C1DF18-DB1F-4316-827D-2FBDEDE4E924}" destId="{3E322B94-5917-4555-B5A2-4AEB0D6F9362}" srcOrd="8" destOrd="0" presId="urn:microsoft.com/office/officeart/2008/layout/LinedList"/>
    <dgm:cxn modelId="{531B8C08-E19B-4BAA-9929-634E778F4C8F}" type="presParOf" srcId="{F0C1DF18-DB1F-4316-827D-2FBDEDE4E924}" destId="{AADCB2E3-6D7A-4378-B7DF-1FF8C29E0F52}" srcOrd="9" destOrd="0" presId="urn:microsoft.com/office/officeart/2008/layout/LinedList"/>
    <dgm:cxn modelId="{D2093100-E00E-427C-BBEF-84477FDE331B}" type="presParOf" srcId="{AADCB2E3-6D7A-4378-B7DF-1FF8C29E0F52}" destId="{B2F9D132-A223-4B88-8032-511D7E8B0943}" srcOrd="0" destOrd="0" presId="urn:microsoft.com/office/officeart/2008/layout/LinedList"/>
    <dgm:cxn modelId="{D8BD9B50-E9E1-4359-AF73-81C6E74E55F7}" type="presParOf" srcId="{AADCB2E3-6D7A-4378-B7DF-1FF8C29E0F52}" destId="{38FE9DB0-0C4A-45A2-93B9-1E739655911C}" srcOrd="1" destOrd="0" presId="urn:microsoft.com/office/officeart/2008/layout/LinedList"/>
    <dgm:cxn modelId="{65A18A9F-EDF1-4E29-940F-2CB7C0DAB46F}" type="presParOf" srcId="{F0C1DF18-DB1F-4316-827D-2FBDEDE4E924}" destId="{2C55DD8C-7F0C-4326-A7B6-4AE56EAFCF08}" srcOrd="10" destOrd="0" presId="urn:microsoft.com/office/officeart/2008/layout/LinedList"/>
    <dgm:cxn modelId="{0C4D5348-5F74-4DC7-A088-DA2B98459332}" type="presParOf" srcId="{F0C1DF18-DB1F-4316-827D-2FBDEDE4E924}" destId="{4DAF88E2-D66A-446C-A17A-26E9675603DE}" srcOrd="11" destOrd="0" presId="urn:microsoft.com/office/officeart/2008/layout/LinedList"/>
    <dgm:cxn modelId="{861DA083-1272-4F58-8CB4-C3652BB27726}" type="presParOf" srcId="{4DAF88E2-D66A-446C-A17A-26E9675603DE}" destId="{1F46FCE7-F078-4E16-A1FB-DC975F064A95}" srcOrd="0" destOrd="0" presId="urn:microsoft.com/office/officeart/2008/layout/LinedList"/>
    <dgm:cxn modelId="{7821C4A5-E0AD-472E-A5C3-FAA2C1C78D99}" type="presParOf" srcId="{4DAF88E2-D66A-446C-A17A-26E9675603DE}" destId="{52119F03-C293-4259-87BC-A3F822415911}" srcOrd="1" destOrd="0" presId="urn:microsoft.com/office/officeart/2008/layout/LinedList"/>
    <dgm:cxn modelId="{AC8E9A60-4805-4EDC-9F9B-283883D6FAB6}" type="presParOf" srcId="{F0C1DF18-DB1F-4316-827D-2FBDEDE4E924}" destId="{97BA0427-3B47-4889-96CC-C0D28D6FDC7E}" srcOrd="12" destOrd="0" presId="urn:microsoft.com/office/officeart/2008/layout/LinedList"/>
    <dgm:cxn modelId="{C40BCC9A-1C4E-4759-B98A-B7C9E4613DC1}" type="presParOf" srcId="{F0C1DF18-DB1F-4316-827D-2FBDEDE4E924}" destId="{D786C97E-7D3D-440C-9299-8AE6E40E3CEA}" srcOrd="13" destOrd="0" presId="urn:microsoft.com/office/officeart/2008/layout/LinedList"/>
    <dgm:cxn modelId="{075F6B0D-E387-488A-849E-6D13E4AB03CA}" type="presParOf" srcId="{D786C97E-7D3D-440C-9299-8AE6E40E3CEA}" destId="{562961B2-EC8B-4FFD-8FB0-3D21C594991F}" srcOrd="0" destOrd="0" presId="urn:microsoft.com/office/officeart/2008/layout/LinedList"/>
    <dgm:cxn modelId="{81EFD31F-8F3F-4F59-8832-4A80F7978D31}" type="presParOf" srcId="{D786C97E-7D3D-440C-9299-8AE6E40E3CEA}" destId="{1085757C-311B-4A9F-B7D4-6E0A1708BDE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7E37CF-C71F-46A9-B0F1-74F638EAD5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BF92FA5-5B26-4EF2-9ECC-C3721632D3FF}">
      <dgm:prSet/>
      <dgm:spPr/>
      <dgm:t>
        <a:bodyPr/>
        <a:lstStyle/>
        <a:p>
          <a:pPr>
            <a:lnSpc>
              <a:spcPct val="100000"/>
            </a:lnSpc>
            <a:defRPr cap="all"/>
          </a:pPr>
          <a:r>
            <a:rPr lang="en-US" dirty="0"/>
            <a:t>Time consuming</a:t>
          </a:r>
        </a:p>
      </dgm:t>
    </dgm:pt>
    <dgm:pt modelId="{862DACC7-5078-4E85-AA0D-DF98D6828CFD}" type="parTrans" cxnId="{CABDCAA5-0268-48BE-A3AE-BCDF49803207}">
      <dgm:prSet/>
      <dgm:spPr/>
      <dgm:t>
        <a:bodyPr/>
        <a:lstStyle/>
        <a:p>
          <a:endParaRPr lang="en-US"/>
        </a:p>
      </dgm:t>
    </dgm:pt>
    <dgm:pt modelId="{7E035B02-59C7-4864-B335-A90C6F94E548}" type="sibTrans" cxnId="{CABDCAA5-0268-48BE-A3AE-BCDF49803207}">
      <dgm:prSet/>
      <dgm:spPr/>
      <dgm:t>
        <a:bodyPr/>
        <a:lstStyle/>
        <a:p>
          <a:endParaRPr lang="en-US"/>
        </a:p>
      </dgm:t>
    </dgm:pt>
    <dgm:pt modelId="{C5FA8488-A023-4675-A537-06A860CAFB91}">
      <dgm:prSet/>
      <dgm:spPr/>
      <dgm:t>
        <a:bodyPr/>
        <a:lstStyle/>
        <a:p>
          <a:pPr>
            <a:lnSpc>
              <a:spcPct val="100000"/>
            </a:lnSpc>
            <a:defRPr cap="all"/>
          </a:pPr>
          <a:r>
            <a:rPr lang="en-US" b="1" dirty="0"/>
            <a:t>Requires expertise</a:t>
          </a:r>
        </a:p>
      </dgm:t>
    </dgm:pt>
    <dgm:pt modelId="{95339298-0387-4768-AE06-25137704F9F2}" type="parTrans" cxnId="{D8191DD0-813D-4DCC-B8E3-5B07A52F623C}">
      <dgm:prSet/>
      <dgm:spPr/>
      <dgm:t>
        <a:bodyPr/>
        <a:lstStyle/>
        <a:p>
          <a:endParaRPr lang="en-US"/>
        </a:p>
      </dgm:t>
    </dgm:pt>
    <dgm:pt modelId="{BD742661-9A99-431A-AC17-EAC62713335D}" type="sibTrans" cxnId="{D8191DD0-813D-4DCC-B8E3-5B07A52F623C}">
      <dgm:prSet/>
      <dgm:spPr/>
      <dgm:t>
        <a:bodyPr/>
        <a:lstStyle/>
        <a:p>
          <a:endParaRPr lang="en-US"/>
        </a:p>
      </dgm:t>
    </dgm:pt>
    <dgm:pt modelId="{B96DE010-AB08-4049-B3D9-CBD943EFF7EE}">
      <dgm:prSet/>
      <dgm:spPr/>
      <dgm:t>
        <a:bodyPr/>
        <a:lstStyle/>
        <a:p>
          <a:pPr>
            <a:lnSpc>
              <a:spcPct val="100000"/>
            </a:lnSpc>
            <a:defRPr cap="all"/>
          </a:pPr>
          <a:r>
            <a:rPr lang="en-US" b="1" dirty="0"/>
            <a:t>Insufficient metadata provided by data depositors</a:t>
          </a:r>
        </a:p>
      </dgm:t>
    </dgm:pt>
    <dgm:pt modelId="{D4F3B0E7-8C40-4445-8336-EE6842EA8466}" type="parTrans" cxnId="{1615FD38-5B02-410A-91D6-13101A172ABA}">
      <dgm:prSet/>
      <dgm:spPr/>
      <dgm:t>
        <a:bodyPr/>
        <a:lstStyle/>
        <a:p>
          <a:endParaRPr lang="en-US"/>
        </a:p>
      </dgm:t>
    </dgm:pt>
    <dgm:pt modelId="{4FC2D80A-6F12-46F7-B238-77D97BB790C7}" type="sibTrans" cxnId="{1615FD38-5B02-410A-91D6-13101A172ABA}">
      <dgm:prSet/>
      <dgm:spPr/>
      <dgm:t>
        <a:bodyPr/>
        <a:lstStyle/>
        <a:p>
          <a:endParaRPr lang="en-US"/>
        </a:p>
      </dgm:t>
    </dgm:pt>
    <dgm:pt modelId="{6439D547-2537-4428-826D-EA15EACD04F5}" type="pres">
      <dgm:prSet presAssocID="{5D7E37CF-C71F-46A9-B0F1-74F638EAD5C4}" presName="root" presStyleCnt="0">
        <dgm:presLayoutVars>
          <dgm:dir/>
          <dgm:resizeHandles val="exact"/>
        </dgm:presLayoutVars>
      </dgm:prSet>
      <dgm:spPr/>
    </dgm:pt>
    <dgm:pt modelId="{38B5855F-4E87-4E2F-B909-828086AEA326}" type="pres">
      <dgm:prSet presAssocID="{BBF92FA5-5B26-4EF2-9ECC-C3721632D3FF}" presName="compNode" presStyleCnt="0"/>
      <dgm:spPr/>
    </dgm:pt>
    <dgm:pt modelId="{2CC4BC45-3DF0-4AFA-B04C-B1C6D5429BFD}" type="pres">
      <dgm:prSet presAssocID="{BBF92FA5-5B26-4EF2-9ECC-C3721632D3FF}" presName="iconBgRect" presStyleLbl="bgShp" presStyleIdx="0" presStyleCnt="3"/>
      <dgm:spPr/>
    </dgm:pt>
    <dgm:pt modelId="{CBF24A2C-B4F6-4CFD-BCE7-222B0E639142}" type="pres">
      <dgm:prSet presAssocID="{BBF92FA5-5B26-4EF2-9ECC-C3721632D3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807BCE8-78A5-42DF-9BF8-100EEAD4B8CB}" type="pres">
      <dgm:prSet presAssocID="{BBF92FA5-5B26-4EF2-9ECC-C3721632D3FF}" presName="spaceRect" presStyleCnt="0"/>
      <dgm:spPr/>
    </dgm:pt>
    <dgm:pt modelId="{040BA37E-3FD7-417C-B520-3620D2DAD02A}" type="pres">
      <dgm:prSet presAssocID="{BBF92FA5-5B26-4EF2-9ECC-C3721632D3FF}" presName="textRect" presStyleLbl="revTx" presStyleIdx="0" presStyleCnt="3" custScaleX="94802" custScaleY="130238">
        <dgm:presLayoutVars>
          <dgm:chMax val="1"/>
          <dgm:chPref val="1"/>
        </dgm:presLayoutVars>
      </dgm:prSet>
      <dgm:spPr/>
    </dgm:pt>
    <dgm:pt modelId="{E1438C59-A709-438B-8586-4377B9C93311}" type="pres">
      <dgm:prSet presAssocID="{7E035B02-59C7-4864-B335-A90C6F94E548}" presName="sibTrans" presStyleCnt="0"/>
      <dgm:spPr/>
    </dgm:pt>
    <dgm:pt modelId="{96EED1AC-2764-452F-A74F-3D02D5ED729C}" type="pres">
      <dgm:prSet presAssocID="{C5FA8488-A023-4675-A537-06A860CAFB91}" presName="compNode" presStyleCnt="0"/>
      <dgm:spPr/>
    </dgm:pt>
    <dgm:pt modelId="{D5871C8F-EB55-49B6-ADE0-85EE7B47B9D9}" type="pres">
      <dgm:prSet presAssocID="{C5FA8488-A023-4675-A537-06A860CAFB91}" presName="iconBgRect" presStyleLbl="bgShp" presStyleIdx="1" presStyleCnt="3"/>
      <dgm:spPr/>
    </dgm:pt>
    <dgm:pt modelId="{B856C152-8857-4054-A35C-D21F6D70F7A8}" type="pres">
      <dgm:prSet presAssocID="{C5FA8488-A023-4675-A537-06A860CAFB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FE53037-B53F-487B-A727-6537D1057458}" type="pres">
      <dgm:prSet presAssocID="{C5FA8488-A023-4675-A537-06A860CAFB91}" presName="spaceRect" presStyleCnt="0"/>
      <dgm:spPr/>
    </dgm:pt>
    <dgm:pt modelId="{31778CDB-3ACC-4701-89C3-360BD592C88C}" type="pres">
      <dgm:prSet presAssocID="{C5FA8488-A023-4675-A537-06A860CAFB91}" presName="textRect" presStyleLbl="revTx" presStyleIdx="1" presStyleCnt="3" custScaleX="95820" custScaleY="146945">
        <dgm:presLayoutVars>
          <dgm:chMax val="1"/>
          <dgm:chPref val="1"/>
        </dgm:presLayoutVars>
      </dgm:prSet>
      <dgm:spPr/>
    </dgm:pt>
    <dgm:pt modelId="{63C971AB-D05E-4C8B-B8F1-93BB33211DE6}" type="pres">
      <dgm:prSet presAssocID="{BD742661-9A99-431A-AC17-EAC62713335D}" presName="sibTrans" presStyleCnt="0"/>
      <dgm:spPr/>
    </dgm:pt>
    <dgm:pt modelId="{BE6C89BD-5162-4EEE-B7FE-69161E7717E7}" type="pres">
      <dgm:prSet presAssocID="{B96DE010-AB08-4049-B3D9-CBD943EFF7EE}" presName="compNode" presStyleCnt="0"/>
      <dgm:spPr/>
    </dgm:pt>
    <dgm:pt modelId="{D534DD68-C416-40C5-A526-6DE8D0FA8330}" type="pres">
      <dgm:prSet presAssocID="{B96DE010-AB08-4049-B3D9-CBD943EFF7EE}" presName="iconBgRect" presStyleLbl="bgShp" presStyleIdx="2" presStyleCnt="3"/>
      <dgm:spPr/>
    </dgm:pt>
    <dgm:pt modelId="{0CEAA48F-2CEB-4DB1-8ABA-8A76D40CD183}" type="pres">
      <dgm:prSet presAssocID="{B96DE010-AB08-4049-B3D9-CBD943EFF7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9FDE5280-5CE6-4844-B581-C7CE36DF5FD6}" type="pres">
      <dgm:prSet presAssocID="{B96DE010-AB08-4049-B3D9-CBD943EFF7EE}" presName="spaceRect" presStyleCnt="0"/>
      <dgm:spPr/>
    </dgm:pt>
    <dgm:pt modelId="{F4575E88-9E5E-430C-98FE-0B16D407C89E}" type="pres">
      <dgm:prSet presAssocID="{B96DE010-AB08-4049-B3D9-CBD943EFF7EE}" presName="textRect" presStyleLbl="revTx" presStyleIdx="2" presStyleCnt="3" custScaleX="115024" custScaleY="146745">
        <dgm:presLayoutVars>
          <dgm:chMax val="1"/>
          <dgm:chPref val="1"/>
        </dgm:presLayoutVars>
      </dgm:prSet>
      <dgm:spPr/>
    </dgm:pt>
  </dgm:ptLst>
  <dgm:cxnLst>
    <dgm:cxn modelId="{E7514515-E580-4056-BA9B-E49CB9AF8DA4}" type="presOf" srcId="{C5FA8488-A023-4675-A537-06A860CAFB91}" destId="{31778CDB-3ACC-4701-89C3-360BD592C88C}" srcOrd="0" destOrd="0" presId="urn:microsoft.com/office/officeart/2018/5/layout/IconCircleLabelList"/>
    <dgm:cxn modelId="{1615FD38-5B02-410A-91D6-13101A172ABA}" srcId="{5D7E37CF-C71F-46A9-B0F1-74F638EAD5C4}" destId="{B96DE010-AB08-4049-B3D9-CBD943EFF7EE}" srcOrd="2" destOrd="0" parTransId="{D4F3B0E7-8C40-4445-8336-EE6842EA8466}" sibTransId="{4FC2D80A-6F12-46F7-B238-77D97BB790C7}"/>
    <dgm:cxn modelId="{4EC6326A-33E5-43F8-A9B4-03C467D457C5}" type="presOf" srcId="{B96DE010-AB08-4049-B3D9-CBD943EFF7EE}" destId="{F4575E88-9E5E-430C-98FE-0B16D407C89E}" srcOrd="0" destOrd="0" presId="urn:microsoft.com/office/officeart/2018/5/layout/IconCircleLabelList"/>
    <dgm:cxn modelId="{C7DD2E71-38BE-4EF8-8550-06378F56D73C}" type="presOf" srcId="{BBF92FA5-5B26-4EF2-9ECC-C3721632D3FF}" destId="{040BA37E-3FD7-417C-B520-3620D2DAD02A}" srcOrd="0" destOrd="0" presId="urn:microsoft.com/office/officeart/2018/5/layout/IconCircleLabelList"/>
    <dgm:cxn modelId="{CABDCAA5-0268-48BE-A3AE-BCDF49803207}" srcId="{5D7E37CF-C71F-46A9-B0F1-74F638EAD5C4}" destId="{BBF92FA5-5B26-4EF2-9ECC-C3721632D3FF}" srcOrd="0" destOrd="0" parTransId="{862DACC7-5078-4E85-AA0D-DF98D6828CFD}" sibTransId="{7E035B02-59C7-4864-B335-A90C6F94E548}"/>
    <dgm:cxn modelId="{0464DBCC-FAA5-4B5E-993F-32FF24986D6A}" type="presOf" srcId="{5D7E37CF-C71F-46A9-B0F1-74F638EAD5C4}" destId="{6439D547-2537-4428-826D-EA15EACD04F5}" srcOrd="0" destOrd="0" presId="urn:microsoft.com/office/officeart/2018/5/layout/IconCircleLabelList"/>
    <dgm:cxn modelId="{D8191DD0-813D-4DCC-B8E3-5B07A52F623C}" srcId="{5D7E37CF-C71F-46A9-B0F1-74F638EAD5C4}" destId="{C5FA8488-A023-4675-A537-06A860CAFB91}" srcOrd="1" destOrd="0" parTransId="{95339298-0387-4768-AE06-25137704F9F2}" sibTransId="{BD742661-9A99-431A-AC17-EAC62713335D}"/>
    <dgm:cxn modelId="{B9714473-BBEF-4344-B8D4-028CB88A8401}" type="presParOf" srcId="{6439D547-2537-4428-826D-EA15EACD04F5}" destId="{38B5855F-4E87-4E2F-B909-828086AEA326}" srcOrd="0" destOrd="0" presId="urn:microsoft.com/office/officeart/2018/5/layout/IconCircleLabelList"/>
    <dgm:cxn modelId="{1B2255BC-FC79-437E-A24C-7B8FDCE58292}" type="presParOf" srcId="{38B5855F-4E87-4E2F-B909-828086AEA326}" destId="{2CC4BC45-3DF0-4AFA-B04C-B1C6D5429BFD}" srcOrd="0" destOrd="0" presId="urn:microsoft.com/office/officeart/2018/5/layout/IconCircleLabelList"/>
    <dgm:cxn modelId="{EA679AC5-A562-4378-BDE5-038C82C331E4}" type="presParOf" srcId="{38B5855F-4E87-4E2F-B909-828086AEA326}" destId="{CBF24A2C-B4F6-4CFD-BCE7-222B0E639142}" srcOrd="1" destOrd="0" presId="urn:microsoft.com/office/officeart/2018/5/layout/IconCircleLabelList"/>
    <dgm:cxn modelId="{BA6A6829-9AF4-4A5C-A756-A903D933C9A2}" type="presParOf" srcId="{38B5855F-4E87-4E2F-B909-828086AEA326}" destId="{F807BCE8-78A5-42DF-9BF8-100EEAD4B8CB}" srcOrd="2" destOrd="0" presId="urn:microsoft.com/office/officeart/2018/5/layout/IconCircleLabelList"/>
    <dgm:cxn modelId="{480272BD-1132-4198-B081-F8E85D33009C}" type="presParOf" srcId="{38B5855F-4E87-4E2F-B909-828086AEA326}" destId="{040BA37E-3FD7-417C-B520-3620D2DAD02A}" srcOrd="3" destOrd="0" presId="urn:microsoft.com/office/officeart/2018/5/layout/IconCircleLabelList"/>
    <dgm:cxn modelId="{85A7AD25-0DC5-495A-B32D-CAF9EEEBD5EA}" type="presParOf" srcId="{6439D547-2537-4428-826D-EA15EACD04F5}" destId="{E1438C59-A709-438B-8586-4377B9C93311}" srcOrd="1" destOrd="0" presId="urn:microsoft.com/office/officeart/2018/5/layout/IconCircleLabelList"/>
    <dgm:cxn modelId="{41FA63DB-11E7-416A-B67B-8AFF3DB42B9E}" type="presParOf" srcId="{6439D547-2537-4428-826D-EA15EACD04F5}" destId="{96EED1AC-2764-452F-A74F-3D02D5ED729C}" srcOrd="2" destOrd="0" presId="urn:microsoft.com/office/officeart/2018/5/layout/IconCircleLabelList"/>
    <dgm:cxn modelId="{3C04CC22-F048-4883-9A08-AE7B3255E18A}" type="presParOf" srcId="{96EED1AC-2764-452F-A74F-3D02D5ED729C}" destId="{D5871C8F-EB55-49B6-ADE0-85EE7B47B9D9}" srcOrd="0" destOrd="0" presId="urn:microsoft.com/office/officeart/2018/5/layout/IconCircleLabelList"/>
    <dgm:cxn modelId="{BBC6AE08-AC87-453F-861E-4357FC56EC0C}" type="presParOf" srcId="{96EED1AC-2764-452F-A74F-3D02D5ED729C}" destId="{B856C152-8857-4054-A35C-D21F6D70F7A8}" srcOrd="1" destOrd="0" presId="urn:microsoft.com/office/officeart/2018/5/layout/IconCircleLabelList"/>
    <dgm:cxn modelId="{4CF23A7B-2AAA-466D-916E-E502EA78BAE6}" type="presParOf" srcId="{96EED1AC-2764-452F-A74F-3D02D5ED729C}" destId="{6FE53037-B53F-487B-A727-6537D1057458}" srcOrd="2" destOrd="0" presId="urn:microsoft.com/office/officeart/2018/5/layout/IconCircleLabelList"/>
    <dgm:cxn modelId="{777EF022-641A-4B00-9985-16BCDCC306B0}" type="presParOf" srcId="{96EED1AC-2764-452F-A74F-3D02D5ED729C}" destId="{31778CDB-3ACC-4701-89C3-360BD592C88C}" srcOrd="3" destOrd="0" presId="urn:microsoft.com/office/officeart/2018/5/layout/IconCircleLabelList"/>
    <dgm:cxn modelId="{0432F427-16A1-4ADE-BE66-25169F93C6F3}" type="presParOf" srcId="{6439D547-2537-4428-826D-EA15EACD04F5}" destId="{63C971AB-D05E-4C8B-B8F1-93BB33211DE6}" srcOrd="3" destOrd="0" presId="urn:microsoft.com/office/officeart/2018/5/layout/IconCircleLabelList"/>
    <dgm:cxn modelId="{8BDFCFD4-1974-4270-BF68-5BE58C75D14B}" type="presParOf" srcId="{6439D547-2537-4428-826D-EA15EACD04F5}" destId="{BE6C89BD-5162-4EEE-B7FE-69161E7717E7}" srcOrd="4" destOrd="0" presId="urn:microsoft.com/office/officeart/2018/5/layout/IconCircleLabelList"/>
    <dgm:cxn modelId="{C18ACFBF-BBC9-4868-AA86-9BC578C03D3C}" type="presParOf" srcId="{BE6C89BD-5162-4EEE-B7FE-69161E7717E7}" destId="{D534DD68-C416-40C5-A526-6DE8D0FA8330}" srcOrd="0" destOrd="0" presId="urn:microsoft.com/office/officeart/2018/5/layout/IconCircleLabelList"/>
    <dgm:cxn modelId="{4B19BE2C-FAF4-4E1A-8DE7-1FB7013D312E}" type="presParOf" srcId="{BE6C89BD-5162-4EEE-B7FE-69161E7717E7}" destId="{0CEAA48F-2CEB-4DB1-8ABA-8A76D40CD183}" srcOrd="1" destOrd="0" presId="urn:microsoft.com/office/officeart/2018/5/layout/IconCircleLabelList"/>
    <dgm:cxn modelId="{2D8EBCC3-088F-44DD-A845-C70CAFBAE6E1}" type="presParOf" srcId="{BE6C89BD-5162-4EEE-B7FE-69161E7717E7}" destId="{9FDE5280-5CE6-4844-B581-C7CE36DF5FD6}" srcOrd="2" destOrd="0" presId="urn:microsoft.com/office/officeart/2018/5/layout/IconCircleLabelList"/>
    <dgm:cxn modelId="{21B33B31-D852-4C31-B934-697BF9755341}" type="presParOf" srcId="{BE6C89BD-5162-4EEE-B7FE-69161E7717E7}" destId="{F4575E88-9E5E-430C-98FE-0B16D407C89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3DE9-3673-4A70-AE11-A5B3DACB3308}">
      <dsp:nvSpPr>
        <dsp:cNvPr id="0" name=""/>
        <dsp:cNvSpPr/>
      </dsp:nvSpPr>
      <dsp:spPr>
        <a:xfrm>
          <a:off x="0" y="478"/>
          <a:ext cx="39933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4E797-0B74-4F67-8F50-EB2A2E8E8443}">
      <dsp:nvSpPr>
        <dsp:cNvPr id="0" name=""/>
        <dsp:cNvSpPr/>
      </dsp:nvSpPr>
      <dsp:spPr>
        <a:xfrm>
          <a:off x="0" y="478"/>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Discoverability</a:t>
          </a:r>
        </a:p>
      </dsp:txBody>
      <dsp:txXfrm>
        <a:off x="0" y="478"/>
        <a:ext cx="3993357" cy="559797"/>
      </dsp:txXfrm>
    </dsp:sp>
    <dsp:sp modelId="{8B36DC30-D409-46C9-A799-1A01123BA49F}">
      <dsp:nvSpPr>
        <dsp:cNvPr id="0" name=""/>
        <dsp:cNvSpPr/>
      </dsp:nvSpPr>
      <dsp:spPr>
        <a:xfrm>
          <a:off x="0" y="560275"/>
          <a:ext cx="3993357"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9FE7D-9D94-41C9-8C8B-4339E2C13B36}">
      <dsp:nvSpPr>
        <dsp:cNvPr id="0" name=""/>
        <dsp:cNvSpPr/>
      </dsp:nvSpPr>
      <dsp:spPr>
        <a:xfrm>
          <a:off x="0" y="560275"/>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Interpretability</a:t>
          </a:r>
        </a:p>
      </dsp:txBody>
      <dsp:txXfrm>
        <a:off x="0" y="560275"/>
        <a:ext cx="3993357" cy="559797"/>
      </dsp:txXfrm>
    </dsp:sp>
    <dsp:sp modelId="{9E1AE783-A9D0-4D5E-BFAD-84805AB47FFE}">
      <dsp:nvSpPr>
        <dsp:cNvPr id="0" name=""/>
        <dsp:cNvSpPr/>
      </dsp:nvSpPr>
      <dsp:spPr>
        <a:xfrm>
          <a:off x="0" y="1120073"/>
          <a:ext cx="399335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44155-3DDC-40E9-A4FF-F0315B1687FD}">
      <dsp:nvSpPr>
        <dsp:cNvPr id="0" name=""/>
        <dsp:cNvSpPr/>
      </dsp:nvSpPr>
      <dsp:spPr>
        <a:xfrm>
          <a:off x="0" y="1120073"/>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Reproducibility</a:t>
          </a:r>
        </a:p>
      </dsp:txBody>
      <dsp:txXfrm>
        <a:off x="0" y="1120073"/>
        <a:ext cx="3993357" cy="559797"/>
      </dsp:txXfrm>
    </dsp:sp>
    <dsp:sp modelId="{04BEAA96-18C5-4DFD-BF50-FF5F7B77891A}">
      <dsp:nvSpPr>
        <dsp:cNvPr id="0" name=""/>
        <dsp:cNvSpPr/>
      </dsp:nvSpPr>
      <dsp:spPr>
        <a:xfrm>
          <a:off x="0" y="1679870"/>
          <a:ext cx="3993357"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8296B0-110F-4161-ACFA-915BC52C7777}">
      <dsp:nvSpPr>
        <dsp:cNvPr id="0" name=""/>
        <dsp:cNvSpPr/>
      </dsp:nvSpPr>
      <dsp:spPr>
        <a:xfrm>
          <a:off x="0" y="1679870"/>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Data Integration</a:t>
          </a:r>
        </a:p>
      </dsp:txBody>
      <dsp:txXfrm>
        <a:off x="0" y="1679870"/>
        <a:ext cx="3993357" cy="559797"/>
      </dsp:txXfrm>
    </dsp:sp>
    <dsp:sp modelId="{3E322B94-5917-4555-B5A2-4AEB0D6F9362}">
      <dsp:nvSpPr>
        <dsp:cNvPr id="0" name=""/>
        <dsp:cNvSpPr/>
      </dsp:nvSpPr>
      <dsp:spPr>
        <a:xfrm>
          <a:off x="0" y="2239667"/>
          <a:ext cx="3993357"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9D132-A223-4B88-8032-511D7E8B0943}">
      <dsp:nvSpPr>
        <dsp:cNvPr id="0" name=""/>
        <dsp:cNvSpPr/>
      </dsp:nvSpPr>
      <dsp:spPr>
        <a:xfrm>
          <a:off x="0" y="2239667"/>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Long-term Preservation</a:t>
          </a:r>
        </a:p>
      </dsp:txBody>
      <dsp:txXfrm>
        <a:off x="0" y="2239667"/>
        <a:ext cx="3993357" cy="559797"/>
      </dsp:txXfrm>
    </dsp:sp>
    <dsp:sp modelId="{2C55DD8C-7F0C-4326-A7B6-4AE56EAFCF08}">
      <dsp:nvSpPr>
        <dsp:cNvPr id="0" name=""/>
        <dsp:cNvSpPr/>
      </dsp:nvSpPr>
      <dsp:spPr>
        <a:xfrm>
          <a:off x="0" y="2799464"/>
          <a:ext cx="39933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6FCE7-F078-4E16-A1FB-DC975F064A95}">
      <dsp:nvSpPr>
        <dsp:cNvPr id="0" name=""/>
        <dsp:cNvSpPr/>
      </dsp:nvSpPr>
      <dsp:spPr>
        <a:xfrm>
          <a:off x="0" y="2799464"/>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Resource Management</a:t>
          </a:r>
        </a:p>
      </dsp:txBody>
      <dsp:txXfrm>
        <a:off x="0" y="2799464"/>
        <a:ext cx="3993357" cy="559797"/>
      </dsp:txXfrm>
    </dsp:sp>
    <dsp:sp modelId="{97BA0427-3B47-4889-96CC-C0D28D6FDC7E}">
      <dsp:nvSpPr>
        <dsp:cNvPr id="0" name=""/>
        <dsp:cNvSpPr/>
      </dsp:nvSpPr>
      <dsp:spPr>
        <a:xfrm>
          <a:off x="0" y="3359262"/>
          <a:ext cx="3993357"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961B2-EC8B-4FFD-8FB0-3D21C594991F}">
      <dsp:nvSpPr>
        <dsp:cNvPr id="0" name=""/>
        <dsp:cNvSpPr/>
      </dsp:nvSpPr>
      <dsp:spPr>
        <a:xfrm>
          <a:off x="0" y="3359262"/>
          <a:ext cx="3993357" cy="55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Compliance and Ethics</a:t>
          </a:r>
        </a:p>
      </dsp:txBody>
      <dsp:txXfrm>
        <a:off x="0" y="3359262"/>
        <a:ext cx="3993357" cy="559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4BC45-3DF0-4AFA-B04C-B1C6D5429BFD}">
      <dsp:nvSpPr>
        <dsp:cNvPr id="0" name=""/>
        <dsp:cNvSpPr/>
      </dsp:nvSpPr>
      <dsp:spPr>
        <a:xfrm>
          <a:off x="511439" y="759474"/>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24A2C-B4F6-4CFD-BCE7-222B0E639142}">
      <dsp:nvSpPr>
        <dsp:cNvPr id="0" name=""/>
        <dsp:cNvSpPr/>
      </dsp:nvSpPr>
      <dsp:spPr>
        <a:xfrm>
          <a:off x="811252" y="1059286"/>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0BA37E-3FD7-417C-B520-3620D2DAD02A}">
      <dsp:nvSpPr>
        <dsp:cNvPr id="0" name=""/>
        <dsp:cNvSpPr/>
      </dsp:nvSpPr>
      <dsp:spPr>
        <a:xfrm>
          <a:off x="118545" y="2495617"/>
          <a:ext cx="2072723" cy="93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Time consuming</a:t>
          </a:r>
        </a:p>
      </dsp:txBody>
      <dsp:txXfrm>
        <a:off x="118545" y="2495617"/>
        <a:ext cx="2072723" cy="937713"/>
      </dsp:txXfrm>
    </dsp:sp>
    <dsp:sp modelId="{D5871C8F-EB55-49B6-ADE0-85EE7B47B9D9}">
      <dsp:nvSpPr>
        <dsp:cNvPr id="0" name=""/>
        <dsp:cNvSpPr/>
      </dsp:nvSpPr>
      <dsp:spPr>
        <a:xfrm>
          <a:off x="3221283" y="729401"/>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6C152-8857-4054-A35C-D21F6D70F7A8}">
      <dsp:nvSpPr>
        <dsp:cNvPr id="0" name=""/>
        <dsp:cNvSpPr/>
      </dsp:nvSpPr>
      <dsp:spPr>
        <a:xfrm>
          <a:off x="3521096" y="1029213"/>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778CDB-3ACC-4701-89C3-360BD592C88C}">
      <dsp:nvSpPr>
        <dsp:cNvPr id="0" name=""/>
        <dsp:cNvSpPr/>
      </dsp:nvSpPr>
      <dsp:spPr>
        <a:xfrm>
          <a:off x="2817750" y="2405399"/>
          <a:ext cx="2117477" cy="105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1" kern="1200" dirty="0"/>
            <a:t>Requires expertise</a:t>
          </a:r>
        </a:p>
      </dsp:txBody>
      <dsp:txXfrm>
        <a:off x="2817750" y="2405399"/>
        <a:ext cx="2117477" cy="1058004"/>
      </dsp:txXfrm>
    </dsp:sp>
    <dsp:sp modelId="{D534DD68-C416-40C5-A526-6DE8D0FA8330}">
      <dsp:nvSpPr>
        <dsp:cNvPr id="0" name=""/>
        <dsp:cNvSpPr/>
      </dsp:nvSpPr>
      <dsp:spPr>
        <a:xfrm>
          <a:off x="6104373" y="729761"/>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AA48F-2CEB-4DB1-8ABA-8A76D40CD183}">
      <dsp:nvSpPr>
        <dsp:cNvPr id="0" name=""/>
        <dsp:cNvSpPr/>
      </dsp:nvSpPr>
      <dsp:spPr>
        <a:xfrm>
          <a:off x="6404185" y="1029573"/>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575E88-9E5E-430C-98FE-0B16D407C89E}">
      <dsp:nvSpPr>
        <dsp:cNvPr id="0" name=""/>
        <dsp:cNvSpPr/>
      </dsp:nvSpPr>
      <dsp:spPr>
        <a:xfrm>
          <a:off x="5481408" y="2406479"/>
          <a:ext cx="2652740" cy="1056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1" kern="1200" dirty="0"/>
            <a:t>Insufficient metadata provided by data depositors</a:t>
          </a:r>
        </a:p>
      </dsp:txBody>
      <dsp:txXfrm>
        <a:off x="5481408" y="2406479"/>
        <a:ext cx="2652740" cy="10565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E7F13-32FA-48CD-B9A8-160DE776D946}" type="datetimeFigureOut">
              <a:rPr lang="en-US" smtClean="0"/>
              <a:t>11/27/2023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EA53B-8CEA-4B20-B154-89207DA1B8B1}" type="slidenum">
              <a:rPr lang="en-US" smtClean="0"/>
              <a:t>‹#›</a:t>
            </a:fld>
            <a:endParaRPr lang="en-US"/>
          </a:p>
        </p:txBody>
      </p:sp>
    </p:spTree>
    <p:extLst>
      <p:ext uri="{BB962C8B-B14F-4D97-AF65-F5344CB8AC3E}">
        <p14:creationId xmlns:p14="http://schemas.microsoft.com/office/powerpoint/2010/main" val="2661407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Discoverability</a:t>
            </a:r>
            <a:r>
              <a:rPr lang="en-US" b="0" i="0" dirty="0">
                <a:effectLst/>
                <a:latin typeface="Söhne"/>
              </a:rPr>
              <a:t>: Metadata allows datasets to be easily found and accessed. It contains critical information such as titles, keywords, and descriptions that help researchers and automated systems discover relevant datasets for their work.</a:t>
            </a:r>
          </a:p>
          <a:p>
            <a:pPr algn="l">
              <a:buFont typeface="+mj-lt"/>
              <a:buAutoNum type="arabicPeriod"/>
            </a:pPr>
            <a:r>
              <a:rPr lang="en-US" b="1" i="0" dirty="0">
                <a:effectLst/>
                <a:latin typeface="Söhne"/>
              </a:rPr>
              <a:t>Interpretability</a:t>
            </a:r>
            <a:r>
              <a:rPr lang="en-US" b="0" i="0" dirty="0">
                <a:effectLst/>
                <a:latin typeface="Söhne"/>
              </a:rPr>
              <a:t>: It provides context that helps researchers understand the data, including how it was collected, the nature of the variables, and the population from which data was drawn.</a:t>
            </a:r>
          </a:p>
          <a:p>
            <a:pPr algn="l">
              <a:buFont typeface="+mj-lt"/>
              <a:buAutoNum type="arabicPeriod"/>
            </a:pPr>
            <a:r>
              <a:rPr lang="en-US" b="1" i="0" dirty="0">
                <a:effectLst/>
                <a:latin typeface="Söhne"/>
              </a:rPr>
              <a:t>Reproducibility</a:t>
            </a:r>
            <a:r>
              <a:rPr lang="en-US" b="0" i="0" dirty="0">
                <a:effectLst/>
                <a:latin typeface="Söhne"/>
              </a:rPr>
              <a:t>: Proper metadata enables researchers to replicate studies and verify results, which is a foundational principle of scientific research.</a:t>
            </a:r>
          </a:p>
          <a:p>
            <a:pPr algn="l">
              <a:buFont typeface="+mj-lt"/>
              <a:buAutoNum type="arabicPeriod"/>
            </a:pPr>
            <a:r>
              <a:rPr lang="en-US" b="1" i="0" dirty="0">
                <a:effectLst/>
                <a:latin typeface="Söhne"/>
              </a:rPr>
              <a:t>Data Integration</a:t>
            </a:r>
            <a:r>
              <a:rPr lang="en-US" b="0" i="0" dirty="0">
                <a:effectLst/>
                <a:latin typeface="Söhne"/>
              </a:rPr>
              <a:t>: Metadata helps in combining data from different sources or studies by providing information about the compatibility and comparability of datasets.</a:t>
            </a:r>
          </a:p>
          <a:p>
            <a:pPr algn="l">
              <a:buFont typeface="+mj-lt"/>
              <a:buAutoNum type="arabicPeriod"/>
            </a:pPr>
            <a:r>
              <a:rPr lang="en-US" b="1" i="0" dirty="0">
                <a:effectLst/>
                <a:latin typeface="Söhne"/>
              </a:rPr>
              <a:t>Long-term Preservation</a:t>
            </a:r>
            <a:r>
              <a:rPr lang="en-US" b="0" i="0" dirty="0">
                <a:effectLst/>
                <a:latin typeface="Söhne"/>
              </a:rPr>
              <a:t>: Metadata is vital for archiving, as it ensures that data can still be understood and used in the future, despite changes in staff, technology, or methodologies.</a:t>
            </a:r>
          </a:p>
          <a:p>
            <a:pPr algn="l">
              <a:buFont typeface="+mj-lt"/>
              <a:buAutoNum type="arabicPeriod"/>
            </a:pPr>
            <a:r>
              <a:rPr lang="en-US" b="1" i="0" dirty="0">
                <a:effectLst/>
                <a:latin typeface="Söhne"/>
              </a:rPr>
              <a:t>Resource Management</a:t>
            </a:r>
            <a:r>
              <a:rPr lang="en-US" b="0" i="0" dirty="0">
                <a:effectLst/>
                <a:latin typeface="Söhne"/>
              </a:rPr>
              <a:t>: For institutions that manage large amounts of data, such as data repositories or libraries, metadata is essential for organizing and maintaining their collections efficiently.</a:t>
            </a:r>
          </a:p>
          <a:p>
            <a:pPr algn="l">
              <a:buFont typeface="+mj-lt"/>
              <a:buAutoNum type="arabicPeriod"/>
            </a:pPr>
            <a:r>
              <a:rPr lang="en-US" b="1" i="0" dirty="0">
                <a:effectLst/>
                <a:latin typeface="Söhne"/>
              </a:rPr>
              <a:t>Compliance and Ethics</a:t>
            </a:r>
            <a:r>
              <a:rPr lang="en-US" b="0" i="0" dirty="0">
                <a:effectLst/>
                <a:latin typeface="Söhne"/>
              </a:rPr>
              <a:t>: Metadata often contains information about data licensing, access restrictions, ethical approvals, and consent forms, which are crucial for legal and ethical compliance.</a:t>
            </a:r>
          </a:p>
          <a:p>
            <a:endParaRPr lang="en-US" dirty="0"/>
          </a:p>
        </p:txBody>
      </p:sp>
      <p:sp>
        <p:nvSpPr>
          <p:cNvPr id="4" name="Slide Number Placeholder 3"/>
          <p:cNvSpPr>
            <a:spLocks noGrp="1"/>
          </p:cNvSpPr>
          <p:nvPr>
            <p:ph type="sldNum" sz="quarter" idx="5"/>
          </p:nvPr>
        </p:nvSpPr>
        <p:spPr/>
        <p:txBody>
          <a:bodyPr/>
          <a:lstStyle/>
          <a:p>
            <a:fld id="{E74EA53B-8CEA-4B20-B154-89207DA1B8B1}" type="slidenum">
              <a:rPr lang="en-US" smtClean="0"/>
              <a:t>2</a:t>
            </a:fld>
            <a:endParaRPr lang="en-US"/>
          </a:p>
        </p:txBody>
      </p:sp>
    </p:spTree>
    <p:extLst>
      <p:ext uri="{BB962C8B-B14F-4D97-AF65-F5344CB8AC3E}">
        <p14:creationId xmlns:p14="http://schemas.microsoft.com/office/powerpoint/2010/main" val="80478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Time-Consuming</a:t>
            </a:r>
            <a:r>
              <a:rPr lang="en-US" b="0" i="0" dirty="0">
                <a:effectLst/>
                <a:latin typeface="Söhne"/>
              </a:rPr>
              <a:t>: </a:t>
            </a:r>
          </a:p>
          <a:p>
            <a:pPr algn="l">
              <a:buFont typeface="+mj-lt"/>
              <a:buNone/>
            </a:pPr>
            <a:r>
              <a:rPr lang="en-US" b="0" i="0" dirty="0">
                <a:effectLst/>
                <a:latin typeface="Söhne"/>
              </a:rPr>
              <a:t>- meticulous process of reviewing, editing, and structuring data descriptions to ensure they meet certain standards and are useful for end-users. </a:t>
            </a:r>
          </a:p>
          <a:p>
            <a:pPr algn="l">
              <a:buFont typeface="+mj-lt"/>
              <a:buNone/>
            </a:pPr>
            <a:r>
              <a:rPr lang="en-US" b="0" i="0" dirty="0">
                <a:effectLst/>
                <a:latin typeface="Söhne"/>
              </a:rPr>
              <a:t>- It requires going through large datasets and ensuring that each data point is adequately described. </a:t>
            </a:r>
          </a:p>
          <a:p>
            <a:pPr algn="l">
              <a:buFont typeface="+mj-lt"/>
              <a:buNone/>
            </a:pPr>
            <a:r>
              <a:rPr lang="en-US" b="0" i="0" dirty="0">
                <a:effectLst/>
                <a:latin typeface="Söhne"/>
              </a:rPr>
              <a:t>- The need to adhere to specific metadata standards and ensure the accuracy of the information adds to the time intensity of this task.</a:t>
            </a:r>
          </a:p>
          <a:p>
            <a:pPr algn="l">
              <a:buFont typeface="+mj-lt"/>
              <a:buNone/>
            </a:pPr>
            <a:r>
              <a:rPr lang="en-US" b="1" i="0" dirty="0">
                <a:effectLst/>
                <a:latin typeface="Söhne"/>
              </a:rPr>
              <a:t>Requires Expertise</a:t>
            </a:r>
            <a:r>
              <a:rPr lang="en-US" b="0" i="0" dirty="0">
                <a:effectLst/>
                <a:latin typeface="Söhne"/>
              </a:rPr>
              <a:t>: </a:t>
            </a:r>
          </a:p>
          <a:p>
            <a:pPr algn="l">
              <a:buFont typeface="+mj-lt"/>
              <a:buNone/>
            </a:pPr>
            <a:r>
              <a:rPr lang="en-US" b="0" i="0" dirty="0">
                <a:effectLst/>
                <a:latin typeface="Söhne"/>
              </a:rPr>
              <a:t>- requires in-depth knowledge of the domain to understand the nuances and context of the data.</a:t>
            </a:r>
          </a:p>
          <a:p>
            <a:pPr algn="l">
              <a:buFont typeface="+mj-lt"/>
              <a:buNone/>
            </a:pPr>
            <a:r>
              <a:rPr lang="en-US" b="0" i="0" dirty="0">
                <a:effectLst/>
                <a:latin typeface="Söhne"/>
              </a:rPr>
              <a:t>- Curators need to be familiar with the subject matter to select appropriate keywords and classify the data correctly. </a:t>
            </a:r>
          </a:p>
          <a:p>
            <a:pPr algn="l">
              <a:buFont typeface="+mj-lt"/>
              <a:buNone/>
            </a:pPr>
            <a:r>
              <a:rPr lang="en-US" b="0" i="0" dirty="0">
                <a:effectLst/>
                <a:latin typeface="Söhne"/>
              </a:rPr>
              <a:t>- Expertise in metadata standards and best practices is essential, which may involve understanding complex schemas and protocols specific to the field.</a:t>
            </a:r>
          </a:p>
          <a:p>
            <a:pPr algn="l">
              <a:buFont typeface="+mj-lt"/>
              <a:buNone/>
            </a:pPr>
            <a:r>
              <a:rPr lang="en-US" b="1" i="0" dirty="0">
                <a:effectLst/>
                <a:latin typeface="Söhne"/>
              </a:rPr>
              <a:t>Issue with Insufficient Metadata Provided by Data Depositors</a:t>
            </a:r>
            <a:r>
              <a:rPr lang="en-US" b="0" i="0" dirty="0">
                <a:effectLst/>
                <a:latin typeface="Söhne"/>
              </a:rPr>
              <a:t>: </a:t>
            </a:r>
            <a:br>
              <a:rPr lang="en-US" b="0" i="0" dirty="0">
                <a:effectLst/>
                <a:latin typeface="Söhne"/>
              </a:rPr>
            </a:br>
            <a:r>
              <a:rPr lang="en-US" b="0" i="0" dirty="0">
                <a:effectLst/>
                <a:latin typeface="Söhne"/>
              </a:rPr>
              <a:t>- Lack awareness of the importance of comprehensive metadata, or they might not have the time or resources to provide detailed metadata. </a:t>
            </a:r>
          </a:p>
          <a:p>
            <a:pPr algn="l">
              <a:buFont typeface="+mj-lt"/>
              <a:buNone/>
            </a:pPr>
            <a:r>
              <a:rPr lang="en-US" b="0" i="0" dirty="0">
                <a:effectLst/>
                <a:latin typeface="Söhne"/>
              </a:rPr>
              <a:t>- there might be a lack of understanding of what institutes useful metadata. </a:t>
            </a:r>
          </a:p>
          <a:p>
            <a:pPr algn="l">
              <a:buFont typeface="+mj-lt"/>
              <a:buNone/>
            </a:pPr>
            <a:r>
              <a:rPr lang="en-US" b="0" i="0" dirty="0">
                <a:effectLst/>
                <a:latin typeface="Söhne"/>
              </a:rPr>
              <a:t>- This leads to datasets arriving with minimal or inadequate descriptions, which places the burden on curators to fill in the gaps. </a:t>
            </a:r>
          </a:p>
          <a:p>
            <a:pPr algn="l">
              <a:buFont typeface="+mj-lt"/>
              <a:buNone/>
            </a:pPr>
            <a:r>
              <a:rPr lang="en-US" b="0" i="0" dirty="0">
                <a:effectLst/>
                <a:latin typeface="Söhne"/>
              </a:rPr>
              <a:t>- This can be particularly challenging if the curator is not a subject matter expert or if the data is complex.</a:t>
            </a:r>
          </a:p>
          <a:p>
            <a:endParaRPr lang="en-US" dirty="0"/>
          </a:p>
        </p:txBody>
      </p:sp>
      <p:sp>
        <p:nvSpPr>
          <p:cNvPr id="4" name="Slide Number Placeholder 3"/>
          <p:cNvSpPr>
            <a:spLocks noGrp="1"/>
          </p:cNvSpPr>
          <p:nvPr>
            <p:ph type="sldNum" sz="quarter" idx="5"/>
          </p:nvPr>
        </p:nvSpPr>
        <p:spPr/>
        <p:txBody>
          <a:bodyPr/>
          <a:lstStyle/>
          <a:p>
            <a:fld id="{E74EA53B-8CEA-4B20-B154-89207DA1B8B1}" type="slidenum">
              <a:rPr lang="en-US" smtClean="0"/>
              <a:t>3</a:t>
            </a:fld>
            <a:endParaRPr lang="en-US"/>
          </a:p>
        </p:txBody>
      </p:sp>
    </p:spTree>
    <p:extLst>
      <p:ext uri="{BB962C8B-B14F-4D97-AF65-F5344CB8AC3E}">
        <p14:creationId xmlns:p14="http://schemas.microsoft.com/office/powerpoint/2010/main" val="3471590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39D97-EED3-C96F-EE77-4FED1BEDE9A1}"/>
              </a:ext>
            </a:extLst>
          </p:cNvPr>
          <p:cNvSpPr>
            <a:spLocks noGrp="1"/>
          </p:cNvSpPr>
          <p:nvPr>
            <p:ph type="ctrTitle"/>
          </p:nvPr>
        </p:nvSpPr>
        <p:spPr>
          <a:xfrm>
            <a:off x="3973321" y="640080"/>
            <a:ext cx="4688333" cy="3566160"/>
          </a:xfrm>
        </p:spPr>
        <p:txBody>
          <a:bodyPr anchor="b">
            <a:normAutofit/>
          </a:bodyPr>
          <a:lstStyle/>
          <a:p>
            <a:pPr algn="l">
              <a:lnSpc>
                <a:spcPct val="90000"/>
              </a:lnSpc>
            </a:pPr>
            <a:r>
              <a:rPr lang="en-US" sz="4700" b="0" i="0">
                <a:effectLst/>
                <a:latin typeface="Söhne Mono"/>
              </a:rPr>
              <a:t>Metadata Augmentation for Social Science Datasets Using Generative AI</a:t>
            </a:r>
            <a:endParaRPr lang="en-US" sz="4700"/>
          </a:p>
        </p:txBody>
      </p:sp>
      <p:sp>
        <p:nvSpPr>
          <p:cNvPr id="4" name="Content Placeholder 2">
            <a:extLst>
              <a:ext uri="{FF2B5EF4-FFF2-40B4-BE49-F238E27FC236}">
                <a16:creationId xmlns:a16="http://schemas.microsoft.com/office/drawing/2014/main" id="{B9A9437A-C683-EBE2-C49B-34527DDBCA8E}"/>
              </a:ext>
            </a:extLst>
          </p:cNvPr>
          <p:cNvSpPr>
            <a:spLocks noGrp="1"/>
          </p:cNvSpPr>
          <p:nvPr>
            <p:ph type="subTitle" idx="1"/>
          </p:nvPr>
        </p:nvSpPr>
        <p:spPr>
          <a:xfrm>
            <a:off x="3973320" y="4636008"/>
            <a:ext cx="4688333" cy="1572768"/>
          </a:xfrm>
        </p:spPr>
        <p:txBody>
          <a:bodyPr>
            <a:normAutofit/>
          </a:bodyPr>
          <a:lstStyle/>
          <a:p>
            <a:pPr algn="l">
              <a:lnSpc>
                <a:spcPct val="90000"/>
              </a:lnSpc>
            </a:pPr>
            <a:r>
              <a:rPr lang="en-US" sz="1800"/>
              <a:t>Caden Picard (University of Michigan - Flint)</a:t>
            </a:r>
          </a:p>
          <a:p>
            <a:pPr algn="l">
              <a:lnSpc>
                <a:spcPct val="90000"/>
              </a:lnSpc>
            </a:pPr>
            <a:r>
              <a:rPr lang="en-US" sz="1800"/>
              <a:t>Jared Lyle (ICPSR)</a:t>
            </a:r>
          </a:p>
          <a:p>
            <a:pPr algn="l">
              <a:lnSpc>
                <a:spcPct val="90000"/>
              </a:lnSpc>
            </a:pPr>
            <a:r>
              <a:rPr lang="en-US" sz="1800"/>
              <a:t>Jay Winkler(ICPSR)</a:t>
            </a:r>
          </a:p>
          <a:p>
            <a:pPr algn="l">
              <a:lnSpc>
                <a:spcPct val="90000"/>
              </a:lnSpc>
            </a:pPr>
            <a:r>
              <a:rPr lang="en-US" sz="1800"/>
              <a:t>Murali Mani (University of Michigan - Flint)</a:t>
            </a:r>
          </a:p>
          <a:p>
            <a:pPr algn="l">
              <a:lnSpc>
                <a:spcPct val="90000"/>
              </a:lnSpc>
            </a:pPr>
            <a:r>
              <a:rPr lang="en-US" sz="1800"/>
              <a:t>Contact: clpicard@umich.edu</a:t>
            </a:r>
          </a:p>
        </p:txBody>
      </p:sp>
      <p:pic>
        <p:nvPicPr>
          <p:cNvPr id="6" name="Picture 5">
            <a:extLst>
              <a:ext uri="{FF2B5EF4-FFF2-40B4-BE49-F238E27FC236}">
                <a16:creationId xmlns:a16="http://schemas.microsoft.com/office/drawing/2014/main" id="{40DB286E-0173-2871-EDAA-C7E161657311}"/>
              </a:ext>
            </a:extLst>
          </p:cNvPr>
          <p:cNvPicPr>
            <a:picLocks noChangeAspect="1"/>
          </p:cNvPicPr>
          <p:nvPr/>
        </p:nvPicPr>
        <p:blipFill rotWithShape="1">
          <a:blip r:embed="rId2"/>
          <a:srcRect l="32431" r="22493"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94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endParaRPr/>
          </a:p>
          <a:p>
            <a:r>
              <a:t>Inviting questions from the audience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Acknowledgements</a:t>
            </a:r>
          </a:p>
        </p:txBody>
      </p:sp>
      <p:sp>
        <p:nvSpPr>
          <p:cNvPr id="3" name="Content Placeholder 2"/>
          <p:cNvSpPr>
            <a:spLocks noGrp="1"/>
          </p:cNvSpPr>
          <p:nvPr>
            <p:ph idx="1"/>
          </p:nvPr>
        </p:nvSpPr>
        <p:spPr/>
        <p:txBody>
          <a:bodyPr/>
          <a:lstStyle/>
          <a:p>
            <a:endParaRPr/>
          </a:p>
          <a:p>
            <a:r>
              <a:t>Acknowledging contributions and affiliations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8" y="327025"/>
            <a:ext cx="3993358" cy="1630363"/>
          </a:xfrm>
        </p:spPr>
        <p:txBody>
          <a:bodyPr anchor="b">
            <a:normAutofit/>
          </a:bodyPr>
          <a:lstStyle/>
          <a:p>
            <a:r>
              <a:rPr lang="en-US" sz="3100" b="1" dirty="0"/>
              <a:t>The Importance of Metadata</a:t>
            </a:r>
          </a:p>
        </p:txBody>
      </p:sp>
      <p:pic>
        <p:nvPicPr>
          <p:cNvPr id="6" name="Picture 5">
            <a:extLst>
              <a:ext uri="{FF2B5EF4-FFF2-40B4-BE49-F238E27FC236}">
                <a16:creationId xmlns:a16="http://schemas.microsoft.com/office/drawing/2014/main" id="{EF88F3E8-DFFE-A4E6-9F10-32FED8B5DF9F}"/>
              </a:ext>
            </a:extLst>
          </p:cNvPr>
          <p:cNvPicPr>
            <a:picLocks noChangeAspect="1"/>
          </p:cNvPicPr>
          <p:nvPr/>
        </p:nvPicPr>
        <p:blipFill rotWithShape="1">
          <a:blip r:embed="rId3"/>
          <a:srcRect l="8575" r="45967" b="-2"/>
          <a:stretch/>
        </p:blipFill>
        <p:spPr>
          <a:xfrm>
            <a:off x="4474766" y="1"/>
            <a:ext cx="4669234"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ECE52CE0-7005-1D89-34B9-628F2539B66B}"/>
              </a:ext>
            </a:extLst>
          </p:cNvPr>
          <p:cNvGraphicFramePr>
            <a:graphicFrameLocks noGrp="1"/>
          </p:cNvGraphicFramePr>
          <p:nvPr>
            <p:ph idx="1"/>
            <p:extLst>
              <p:ext uri="{D42A27DB-BD31-4B8C-83A1-F6EECF244321}">
                <p14:modId xmlns:p14="http://schemas.microsoft.com/office/powerpoint/2010/main" val="3065642261"/>
              </p:ext>
            </p:extLst>
          </p:nvPr>
        </p:nvGraphicFramePr>
        <p:xfrm>
          <a:off x="360759" y="2286001"/>
          <a:ext cx="3993357" cy="39195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A1D3ADA3-9E0F-0B9F-9BF1-F33502913519}"/>
              </a:ext>
            </a:extLst>
          </p:cNvPr>
          <p:cNvGraphicFramePr>
            <a:graphicFrameLocks noGrp="1"/>
          </p:cNvGraphicFramePr>
          <p:nvPr>
            <p:ph idx="1"/>
            <p:extLst>
              <p:ext uri="{D42A27DB-BD31-4B8C-83A1-F6EECF244321}">
                <p14:modId xmlns:p14="http://schemas.microsoft.com/office/powerpoint/2010/main" val="9471359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endParaRPr/>
          </a:p>
          <a:p>
            <a:r>
              <a:t>Introduction to the Generative AI model (ChatGPT)</a:t>
            </a:r>
          </a:p>
          <a:p>
            <a:r>
              <a:t>How it diminishes time and enhances accuracy in metadata curation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Features</a:t>
            </a:r>
          </a:p>
        </p:txBody>
      </p:sp>
      <p:sp>
        <p:nvSpPr>
          <p:cNvPr id="3" name="Content Placeholder 2"/>
          <p:cNvSpPr>
            <a:spLocks noGrp="1"/>
          </p:cNvSpPr>
          <p:nvPr>
            <p:ph idx="1"/>
          </p:nvPr>
        </p:nvSpPr>
        <p:spPr/>
        <p:txBody>
          <a:bodyPr/>
          <a:lstStyle/>
          <a:p>
            <a:endParaRPr/>
          </a:p>
          <a:p>
            <a:r>
              <a:t>Rapid analysis and keyword extraction</a:t>
            </a:r>
          </a:p>
          <a:p>
            <a:r>
              <a:t>Integration with established thesauri: ICPSR, ELSST, Library of Congress</a:t>
            </a:r>
          </a:p>
          <a:p>
            <a:r>
              <a:t>Intelligent recommendations by ChatGPT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for ICPSR Team</a:t>
            </a:r>
          </a:p>
        </p:txBody>
      </p:sp>
      <p:sp>
        <p:nvSpPr>
          <p:cNvPr id="3" name="Content Placeholder 2"/>
          <p:cNvSpPr>
            <a:spLocks noGrp="1"/>
          </p:cNvSpPr>
          <p:nvPr>
            <p:ph idx="1"/>
          </p:nvPr>
        </p:nvSpPr>
        <p:spPr/>
        <p:txBody>
          <a:bodyPr/>
          <a:lstStyle/>
          <a:p>
            <a:endParaRPr/>
          </a:p>
          <a:p>
            <a:r>
              <a:t>Streamlining metadata augmentation process</a:t>
            </a:r>
          </a:p>
          <a:p>
            <a:r>
              <a:t>Improving efficiency and output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for OpenICPSR Users</a:t>
            </a:r>
          </a:p>
        </p:txBody>
      </p:sp>
      <p:sp>
        <p:nvSpPr>
          <p:cNvPr id="3" name="Content Placeholder 2"/>
          <p:cNvSpPr>
            <a:spLocks noGrp="1"/>
          </p:cNvSpPr>
          <p:nvPr>
            <p:ph idx="1"/>
          </p:nvPr>
        </p:nvSpPr>
        <p:spPr/>
        <p:txBody>
          <a:bodyPr/>
          <a:lstStyle/>
          <a:p>
            <a:endParaRPr/>
          </a:p>
          <a:p>
            <a:r>
              <a:t>Enhanced discoverability and depth of self-published data</a:t>
            </a:r>
          </a:p>
          <a:p>
            <a:r>
              <a:t>Contribution to the wider research community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400">
                <a:solidFill>
                  <a:srgbClr val="FFFFFF"/>
                </a:solidFill>
              </a:rPr>
              <a:t>Case Studies/Examples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endParaRPr/>
          </a:p>
          <a:p>
            <a:r>
              <a:t>Practical examples or success stories (if available)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Future Directions</a:t>
            </a:r>
          </a:p>
        </p:txBody>
      </p:sp>
      <p:sp>
        <p:nvSpPr>
          <p:cNvPr id="3" name="Content Placeholder 2"/>
          <p:cNvSpPr>
            <a:spLocks noGrp="1"/>
          </p:cNvSpPr>
          <p:nvPr>
            <p:ph idx="1"/>
          </p:nvPr>
        </p:nvSpPr>
        <p:spPr/>
        <p:txBody>
          <a:bodyPr/>
          <a:lstStyle/>
          <a:p>
            <a:endParaRPr/>
          </a:p>
          <a:p>
            <a:r>
              <a:t>Summary of key points</a:t>
            </a:r>
          </a:p>
          <a:p>
            <a:r>
              <a:t>Future implications and potential developments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623</Words>
  <Application>Microsoft Office PowerPoint</Application>
  <PresentationFormat>On-screen Show (4:3)</PresentationFormat>
  <Paragraphs>69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Söhne Mono</vt:lpstr>
      <vt:lpstr>Office Theme</vt:lpstr>
      <vt:lpstr>Metadata Augmentation for Social Science Datasets Using Generative AI</vt:lpstr>
      <vt:lpstr>The Importance of Metadata</vt:lpstr>
      <vt:lpstr>Problem Statement</vt:lpstr>
      <vt:lpstr>Solution</vt:lpstr>
      <vt:lpstr>Model Features</vt:lpstr>
      <vt:lpstr>Benefits for ICPSR Team</vt:lpstr>
      <vt:lpstr>Benefits for OpenICPSR Users</vt:lpstr>
      <vt:lpstr>Case Studies/Examples</vt:lpstr>
      <vt:lpstr>Conclusion and Future Directions</vt:lpstr>
      <vt:lpstr>Q&amp;A</vt:lpstr>
      <vt:lpstr>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Augmentation for Social Science Datasets Using Generative AI</dc:title>
  <dc:subject/>
  <dc:creator/>
  <cp:keywords/>
  <dc:description>generated using python-pptx</dc:description>
  <cp:lastModifiedBy>Caden Picard</cp:lastModifiedBy>
  <cp:revision>3</cp:revision>
  <dcterms:created xsi:type="dcterms:W3CDTF">2013-01-27T09:14:16Z</dcterms:created>
  <dcterms:modified xsi:type="dcterms:W3CDTF">2023-11-27T21:28:48Z</dcterms:modified>
  <cp:category/>
</cp:coreProperties>
</file>