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00717-28E3-8FA0-3756-9AE913CB91B4}" v="695" dt="2025-04-23T15:38:43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0A287-5D0B-4A0F-956E-081D38BE10DB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F25F085-AF11-43A4-984B-81378E8AABE4}">
      <dgm:prSet phldr="0"/>
      <dgm:spPr/>
      <dgm:t>
        <a:bodyPr/>
        <a:lstStyle/>
        <a:p>
          <a:r>
            <a:rPr lang="en-US" dirty="0">
              <a:latin typeface="Batang"/>
            </a:rPr>
            <a:t>Item</a:t>
          </a:r>
          <a:endParaRPr lang="en-US" dirty="0"/>
        </a:p>
      </dgm:t>
    </dgm:pt>
    <dgm:pt modelId="{852E1C99-4C28-4E32-B82A-017C19A83078}" type="parTrans" cxnId="{0F465AB3-E950-4C5D-8BB4-777C6D68EBCD}">
      <dgm:prSet/>
      <dgm:spPr/>
    </dgm:pt>
    <dgm:pt modelId="{540BE5C2-8E81-4454-BE1E-2867B4F7BBE8}" type="sibTrans" cxnId="{0F465AB3-E950-4C5D-8BB4-777C6D68EBCD}">
      <dgm:prSet/>
      <dgm:spPr/>
      <dgm:t>
        <a:bodyPr/>
        <a:lstStyle/>
        <a:p>
          <a:endParaRPr lang="en-US"/>
        </a:p>
      </dgm:t>
    </dgm:pt>
    <dgm:pt modelId="{70B7FB39-2FC9-4F63-B961-1027CDF6777A}">
      <dgm:prSet phldr="0"/>
      <dgm:spPr/>
      <dgm:t>
        <a:bodyPr/>
        <a:lstStyle/>
        <a:p>
          <a:pPr rtl="0"/>
          <a:r>
            <a:rPr lang="en-US" dirty="0">
              <a:latin typeface="Batang"/>
            </a:rPr>
            <a:t>Host</a:t>
          </a:r>
        </a:p>
      </dgm:t>
    </dgm:pt>
    <dgm:pt modelId="{0D48DDFC-4D5A-4863-97AD-CCB3C57FD4FE}" type="parTrans" cxnId="{55B9F3FF-B67A-4559-92B5-837A58372121}">
      <dgm:prSet/>
      <dgm:spPr/>
    </dgm:pt>
    <dgm:pt modelId="{1841F1AB-7092-48F5-A00F-2B7A72A56D81}" type="sibTrans" cxnId="{55B9F3FF-B67A-4559-92B5-837A58372121}">
      <dgm:prSet/>
      <dgm:spPr/>
      <dgm:t>
        <a:bodyPr/>
        <a:lstStyle/>
        <a:p>
          <a:endParaRPr lang="en-US"/>
        </a:p>
      </dgm:t>
    </dgm:pt>
    <dgm:pt modelId="{9D0E2168-B562-4843-B8F6-47E966787037}">
      <dgm:prSet phldr="0"/>
      <dgm:spPr/>
      <dgm:t>
        <a:bodyPr/>
        <a:lstStyle/>
        <a:p>
          <a:r>
            <a:rPr lang="en-US" dirty="0">
              <a:latin typeface="Batang"/>
            </a:rPr>
            <a:t>Action</a:t>
          </a:r>
        </a:p>
      </dgm:t>
    </dgm:pt>
    <dgm:pt modelId="{4379BEFB-2F2A-459B-9FE9-16498D51D688}" type="parTrans" cxnId="{ED6286DD-04B7-4223-B722-FCF11A599C9C}">
      <dgm:prSet/>
      <dgm:spPr/>
    </dgm:pt>
    <dgm:pt modelId="{D314D334-55ED-40CB-B536-C22C082510A8}" type="sibTrans" cxnId="{ED6286DD-04B7-4223-B722-FCF11A599C9C}">
      <dgm:prSet/>
      <dgm:spPr/>
    </dgm:pt>
    <dgm:pt modelId="{B16146D0-AE60-4317-856F-EC4273D3A060}">
      <dgm:prSet phldr="0"/>
      <dgm:spPr/>
      <dgm:t>
        <a:bodyPr/>
        <a:lstStyle/>
        <a:p>
          <a:pPr rtl="0"/>
          <a:r>
            <a:rPr lang="en-US" dirty="0">
              <a:latin typeface="Batang"/>
            </a:rPr>
            <a:t>Trigger</a:t>
          </a:r>
        </a:p>
      </dgm:t>
    </dgm:pt>
    <dgm:pt modelId="{23179516-7517-4E15-A19D-E3C9279CFDC5}" type="parTrans" cxnId="{642DBA0E-EA17-4F6F-93B6-1AC7B5FEE79A}">
      <dgm:prSet/>
      <dgm:spPr/>
    </dgm:pt>
    <dgm:pt modelId="{B1033636-09E8-40EA-8BE9-1351FB4788DE}" type="sibTrans" cxnId="{642DBA0E-EA17-4F6F-93B6-1AC7B5FEE79A}">
      <dgm:prSet/>
      <dgm:spPr/>
      <dgm:t>
        <a:bodyPr/>
        <a:lstStyle/>
        <a:p>
          <a:endParaRPr lang="en-US"/>
        </a:p>
      </dgm:t>
    </dgm:pt>
    <dgm:pt modelId="{090F6E62-E216-4F50-B1DF-C9526C76EF50}" type="pres">
      <dgm:prSet presAssocID="{0090A287-5D0B-4A0F-956E-081D38BE10DB}" presName="Name0" presStyleCnt="0">
        <dgm:presLayoutVars>
          <dgm:dir/>
          <dgm:animLvl val="lvl"/>
          <dgm:resizeHandles val="exact"/>
        </dgm:presLayoutVars>
      </dgm:prSet>
      <dgm:spPr/>
    </dgm:pt>
    <dgm:pt modelId="{FA09633F-021D-445D-86FC-B4749464EAA1}" type="pres">
      <dgm:prSet presAssocID="{70B7FB39-2FC9-4F63-B961-1027CDF6777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15ED905-F7F1-42DE-AFB5-708CBE4F0580}" type="pres">
      <dgm:prSet presAssocID="{1841F1AB-7092-48F5-A00F-2B7A72A56D81}" presName="parTxOnlySpace" presStyleCnt="0"/>
      <dgm:spPr/>
    </dgm:pt>
    <dgm:pt modelId="{CF3878C2-7D32-43F3-B17B-E64B5A8AD2A0}" type="pres">
      <dgm:prSet presAssocID="{DF25F085-AF11-43A4-984B-81378E8AABE4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7CB0CBF-7238-491B-96C2-F7B70C180906}" type="pres">
      <dgm:prSet presAssocID="{540BE5C2-8E81-4454-BE1E-2867B4F7BBE8}" presName="parTxOnlySpace" presStyleCnt="0"/>
      <dgm:spPr/>
    </dgm:pt>
    <dgm:pt modelId="{D524D9DE-F13F-433B-B43B-AD6B8A70BD5A}" type="pres">
      <dgm:prSet presAssocID="{B16146D0-AE60-4317-856F-EC4273D3A060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C8FB1F3-8F0D-4D02-9C8A-5F16DC09FFC6}" type="pres">
      <dgm:prSet presAssocID="{B1033636-09E8-40EA-8BE9-1351FB4788DE}" presName="parTxOnlySpace" presStyleCnt="0"/>
      <dgm:spPr/>
    </dgm:pt>
    <dgm:pt modelId="{2BE4DEC4-129A-47D9-9AC6-C985EAC8A89A}" type="pres">
      <dgm:prSet presAssocID="{9D0E2168-B562-4843-B8F6-47E96678703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42DBA0E-EA17-4F6F-93B6-1AC7B5FEE79A}" srcId="{0090A287-5D0B-4A0F-956E-081D38BE10DB}" destId="{B16146D0-AE60-4317-856F-EC4273D3A060}" srcOrd="2" destOrd="0" parTransId="{23179516-7517-4E15-A19D-E3C9279CFDC5}" sibTransId="{B1033636-09E8-40EA-8BE9-1351FB4788DE}"/>
    <dgm:cxn modelId="{4B5F330F-25E3-4ACC-BBD4-10F9890F06E4}" type="presOf" srcId="{9D0E2168-B562-4843-B8F6-47E966787037}" destId="{2BE4DEC4-129A-47D9-9AC6-C985EAC8A89A}" srcOrd="0" destOrd="0" presId="urn:microsoft.com/office/officeart/2005/8/layout/chevron1"/>
    <dgm:cxn modelId="{2F05C11E-4775-4AD2-92B1-B6D7C1BA0A80}" type="presOf" srcId="{0090A287-5D0B-4A0F-956E-081D38BE10DB}" destId="{090F6E62-E216-4F50-B1DF-C9526C76EF50}" srcOrd="0" destOrd="0" presId="urn:microsoft.com/office/officeart/2005/8/layout/chevron1"/>
    <dgm:cxn modelId="{E10C2541-F340-4408-84AB-4953E4DA6015}" type="presOf" srcId="{B16146D0-AE60-4317-856F-EC4273D3A060}" destId="{D524D9DE-F13F-433B-B43B-AD6B8A70BD5A}" srcOrd="0" destOrd="0" presId="urn:microsoft.com/office/officeart/2005/8/layout/chevron1"/>
    <dgm:cxn modelId="{0F465AB3-E950-4C5D-8BB4-777C6D68EBCD}" srcId="{0090A287-5D0B-4A0F-956E-081D38BE10DB}" destId="{DF25F085-AF11-43A4-984B-81378E8AABE4}" srcOrd="1" destOrd="0" parTransId="{852E1C99-4C28-4E32-B82A-017C19A83078}" sibTransId="{540BE5C2-8E81-4454-BE1E-2867B4F7BBE8}"/>
    <dgm:cxn modelId="{ED6286DD-04B7-4223-B722-FCF11A599C9C}" srcId="{0090A287-5D0B-4A0F-956E-081D38BE10DB}" destId="{9D0E2168-B562-4843-B8F6-47E966787037}" srcOrd="3" destOrd="0" parTransId="{4379BEFB-2F2A-459B-9FE9-16498D51D688}" sibTransId="{D314D334-55ED-40CB-B536-C22C082510A8}"/>
    <dgm:cxn modelId="{AB84FAED-AE5B-44B9-9D57-C226BB11007D}" type="presOf" srcId="{DF25F085-AF11-43A4-984B-81378E8AABE4}" destId="{CF3878C2-7D32-43F3-B17B-E64B5A8AD2A0}" srcOrd="0" destOrd="0" presId="urn:microsoft.com/office/officeart/2005/8/layout/chevron1"/>
    <dgm:cxn modelId="{642E98F2-0BBE-48BE-84AE-A75BFC5AEF6C}" type="presOf" srcId="{70B7FB39-2FC9-4F63-B961-1027CDF6777A}" destId="{FA09633F-021D-445D-86FC-B4749464EAA1}" srcOrd="0" destOrd="0" presId="urn:microsoft.com/office/officeart/2005/8/layout/chevron1"/>
    <dgm:cxn modelId="{55B9F3FF-B67A-4559-92B5-837A58372121}" srcId="{0090A287-5D0B-4A0F-956E-081D38BE10DB}" destId="{70B7FB39-2FC9-4F63-B961-1027CDF6777A}" srcOrd="0" destOrd="0" parTransId="{0D48DDFC-4D5A-4863-97AD-CCB3C57FD4FE}" sibTransId="{1841F1AB-7092-48F5-A00F-2B7A72A56D81}"/>
    <dgm:cxn modelId="{2B3C9AFD-4EDB-4971-B6A4-1D90C1FEFC49}" type="presParOf" srcId="{090F6E62-E216-4F50-B1DF-C9526C76EF50}" destId="{FA09633F-021D-445D-86FC-B4749464EAA1}" srcOrd="0" destOrd="0" presId="urn:microsoft.com/office/officeart/2005/8/layout/chevron1"/>
    <dgm:cxn modelId="{E6A6BF12-4CFB-4D31-BD2E-F566C0897F7F}" type="presParOf" srcId="{090F6E62-E216-4F50-B1DF-C9526C76EF50}" destId="{515ED905-F7F1-42DE-AFB5-708CBE4F0580}" srcOrd="1" destOrd="0" presId="urn:microsoft.com/office/officeart/2005/8/layout/chevron1"/>
    <dgm:cxn modelId="{69CFBE5F-A797-414B-AE85-9D5E6AAC053F}" type="presParOf" srcId="{090F6E62-E216-4F50-B1DF-C9526C76EF50}" destId="{CF3878C2-7D32-43F3-B17B-E64B5A8AD2A0}" srcOrd="2" destOrd="0" presId="urn:microsoft.com/office/officeart/2005/8/layout/chevron1"/>
    <dgm:cxn modelId="{37E0B0D4-B359-4DE0-9D92-808678105CC9}" type="presParOf" srcId="{090F6E62-E216-4F50-B1DF-C9526C76EF50}" destId="{57CB0CBF-7238-491B-96C2-F7B70C180906}" srcOrd="3" destOrd="0" presId="urn:microsoft.com/office/officeart/2005/8/layout/chevron1"/>
    <dgm:cxn modelId="{EF52920F-6C02-4F8B-B7C5-8555E780DA7D}" type="presParOf" srcId="{090F6E62-E216-4F50-B1DF-C9526C76EF50}" destId="{D524D9DE-F13F-433B-B43B-AD6B8A70BD5A}" srcOrd="4" destOrd="0" presId="urn:microsoft.com/office/officeart/2005/8/layout/chevron1"/>
    <dgm:cxn modelId="{E55BBE31-CCA3-4173-A3DE-EE4AD6F91503}" type="presParOf" srcId="{090F6E62-E216-4F50-B1DF-C9526C76EF50}" destId="{6C8FB1F3-8F0D-4D02-9C8A-5F16DC09FFC6}" srcOrd="5" destOrd="0" presId="urn:microsoft.com/office/officeart/2005/8/layout/chevron1"/>
    <dgm:cxn modelId="{8A9EE82D-CB61-44E6-A203-2C59F4663969}" type="presParOf" srcId="{090F6E62-E216-4F50-B1DF-C9526C76EF50}" destId="{2BE4DEC4-129A-47D9-9AC6-C985EAC8A89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656D6E-EA18-448F-8DE9-9F2982478BCB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486E4B-CFEB-4CEF-8C9F-6EBE1583CB77}">
      <dgm:prSet phldrT="[Text]" phldr="0"/>
      <dgm:spPr/>
      <dgm:t>
        <a:bodyPr/>
        <a:lstStyle/>
        <a:p>
          <a:pPr rtl="0"/>
          <a:r>
            <a:rPr lang="en-US" dirty="0">
              <a:latin typeface="Batang"/>
            </a:rPr>
            <a:t>Zabbix Server</a:t>
          </a:r>
          <a:endParaRPr lang="en-US" dirty="0"/>
        </a:p>
      </dgm:t>
    </dgm:pt>
    <dgm:pt modelId="{90BD171E-06D4-4931-A7A2-7571F077D754}" type="parTrans" cxnId="{90FB0E1B-3A74-401A-A4B3-3734540F8770}">
      <dgm:prSet/>
      <dgm:spPr/>
      <dgm:t>
        <a:bodyPr/>
        <a:lstStyle/>
        <a:p>
          <a:endParaRPr lang="en-US"/>
        </a:p>
      </dgm:t>
    </dgm:pt>
    <dgm:pt modelId="{4AB03C2C-5627-451A-BDAA-CB2025BB5DA5}" type="sibTrans" cxnId="{90FB0E1B-3A74-401A-A4B3-3734540F8770}">
      <dgm:prSet/>
      <dgm:spPr/>
      <dgm:t>
        <a:bodyPr/>
        <a:lstStyle/>
        <a:p>
          <a:endParaRPr lang="en-US"/>
        </a:p>
      </dgm:t>
    </dgm:pt>
    <dgm:pt modelId="{B693A52C-735B-4A35-B67C-42EB8E294090}">
      <dgm:prSet phldrT="[Text]" phldr="0"/>
      <dgm:spPr/>
      <dgm:t>
        <a:bodyPr/>
        <a:lstStyle/>
        <a:p>
          <a:pPr rtl="0"/>
          <a:r>
            <a:rPr lang="en-US" dirty="0">
              <a:latin typeface="Batang"/>
            </a:rPr>
            <a:t>Zabbix Agent</a:t>
          </a:r>
          <a:endParaRPr lang="en-US" dirty="0"/>
        </a:p>
      </dgm:t>
    </dgm:pt>
    <dgm:pt modelId="{6ADA3ACC-D63B-4030-A83E-87DE6ED1E1B8}" type="parTrans" cxnId="{07B615E4-7295-47C9-B35D-F9850C3BD5F2}">
      <dgm:prSet/>
      <dgm:spPr/>
      <dgm:t>
        <a:bodyPr/>
        <a:lstStyle/>
        <a:p>
          <a:endParaRPr lang="en-US"/>
        </a:p>
      </dgm:t>
    </dgm:pt>
    <dgm:pt modelId="{68F82550-1F4D-4BBF-AF36-2A832A3E45E1}" type="sibTrans" cxnId="{07B615E4-7295-47C9-B35D-F9850C3BD5F2}">
      <dgm:prSet/>
      <dgm:spPr/>
      <dgm:t>
        <a:bodyPr/>
        <a:lstStyle/>
        <a:p>
          <a:endParaRPr lang="en-US"/>
        </a:p>
      </dgm:t>
    </dgm:pt>
    <dgm:pt modelId="{DDB918F3-E8F0-407F-B03B-2950E65DD06A}">
      <dgm:prSet phldrT="[Text]" phldr="0"/>
      <dgm:spPr/>
      <dgm:t>
        <a:bodyPr/>
        <a:lstStyle/>
        <a:p>
          <a:pPr rtl="0"/>
          <a:r>
            <a:rPr lang="en-US" dirty="0">
              <a:latin typeface="Batang"/>
            </a:rPr>
            <a:t>Zabbix Agent 2</a:t>
          </a:r>
          <a:endParaRPr lang="en-US" dirty="0"/>
        </a:p>
      </dgm:t>
    </dgm:pt>
    <dgm:pt modelId="{C54B1A59-04E5-47D7-AA06-3D9062EE8105}" type="parTrans" cxnId="{DF752AA2-C817-44DA-BEA0-A08CA0316616}">
      <dgm:prSet/>
      <dgm:spPr/>
      <dgm:t>
        <a:bodyPr/>
        <a:lstStyle/>
        <a:p>
          <a:endParaRPr lang="en-US"/>
        </a:p>
      </dgm:t>
    </dgm:pt>
    <dgm:pt modelId="{158FE090-5B4C-4F8F-94A6-6F1085B76635}" type="sibTrans" cxnId="{DF752AA2-C817-44DA-BEA0-A08CA0316616}">
      <dgm:prSet/>
      <dgm:spPr/>
      <dgm:t>
        <a:bodyPr/>
        <a:lstStyle/>
        <a:p>
          <a:endParaRPr lang="en-US"/>
        </a:p>
      </dgm:t>
    </dgm:pt>
    <dgm:pt modelId="{57128BD7-6A01-4B2B-B39B-7E9CC2081375}">
      <dgm:prSet phldrT="[Text]" phldr="0"/>
      <dgm:spPr/>
      <dgm:t>
        <a:bodyPr/>
        <a:lstStyle/>
        <a:p>
          <a:pPr rtl="0"/>
          <a:r>
            <a:rPr lang="en-US" dirty="0">
              <a:latin typeface="Batang"/>
            </a:rPr>
            <a:t>Zabbix Java Gateway</a:t>
          </a:r>
        </a:p>
      </dgm:t>
    </dgm:pt>
    <dgm:pt modelId="{EDD04BE2-341A-46A4-B423-3B02C016ED3A}" type="parTrans" cxnId="{0F16DC31-1184-4FD6-A29D-E3A2AFD567DE}">
      <dgm:prSet/>
      <dgm:spPr/>
      <dgm:t>
        <a:bodyPr/>
        <a:lstStyle/>
        <a:p>
          <a:endParaRPr lang="en-US"/>
        </a:p>
      </dgm:t>
    </dgm:pt>
    <dgm:pt modelId="{47DA6945-79AB-4C21-9623-FF98F3073A69}" type="sibTrans" cxnId="{0F16DC31-1184-4FD6-A29D-E3A2AFD567DE}">
      <dgm:prSet/>
      <dgm:spPr/>
      <dgm:t>
        <a:bodyPr/>
        <a:lstStyle/>
        <a:p>
          <a:endParaRPr lang="en-US"/>
        </a:p>
      </dgm:t>
    </dgm:pt>
    <dgm:pt modelId="{CC709160-634E-4E9E-B311-73A39B8B0C42}">
      <dgm:prSet phldr="0"/>
      <dgm:spPr/>
      <dgm:t>
        <a:bodyPr/>
        <a:lstStyle/>
        <a:p>
          <a:pPr rtl="0"/>
          <a:r>
            <a:rPr lang="en-US" dirty="0">
              <a:latin typeface="Batang"/>
            </a:rPr>
            <a:t>Zabbix Proxy</a:t>
          </a:r>
        </a:p>
      </dgm:t>
    </dgm:pt>
    <dgm:pt modelId="{4C354659-FF8A-4E4A-A2D9-5FC0F480CAFD}" type="parTrans" cxnId="{5167F32D-0B55-4EDF-8F66-144655662B9D}">
      <dgm:prSet/>
      <dgm:spPr/>
    </dgm:pt>
    <dgm:pt modelId="{51665F9F-FF7C-487E-A324-10329CDAEB58}" type="sibTrans" cxnId="{5167F32D-0B55-4EDF-8F66-144655662B9D}">
      <dgm:prSet/>
      <dgm:spPr/>
    </dgm:pt>
    <dgm:pt modelId="{53BCEFED-F2EC-4653-8D9C-97245F1AC8A2}">
      <dgm:prSet phldr="0"/>
      <dgm:spPr/>
      <dgm:t>
        <a:bodyPr/>
        <a:lstStyle/>
        <a:p>
          <a:pPr rtl="0"/>
          <a:r>
            <a:rPr lang="en-US" dirty="0">
              <a:latin typeface="Batang"/>
            </a:rPr>
            <a:t>Zabbix CLI Utilities</a:t>
          </a:r>
          <a:endParaRPr lang="en-US" dirty="0"/>
        </a:p>
      </dgm:t>
    </dgm:pt>
    <dgm:pt modelId="{4FC884BF-4E52-4A6A-8133-7627AD331DDC}" type="parTrans" cxnId="{C7B4C1E3-402A-4F1A-BDE5-28F8ADBF24CF}">
      <dgm:prSet/>
      <dgm:spPr/>
    </dgm:pt>
    <dgm:pt modelId="{A743387E-C646-4D98-B23B-B5CDA17ABAFA}" type="sibTrans" cxnId="{C7B4C1E3-402A-4F1A-BDE5-28F8ADBF24CF}">
      <dgm:prSet/>
      <dgm:spPr/>
    </dgm:pt>
    <dgm:pt modelId="{60847CE2-9741-4A2D-92B1-8EC1E9B1D7E4}" type="pres">
      <dgm:prSet presAssocID="{E1656D6E-EA18-448F-8DE9-9F2982478BCB}" presName="cycle" presStyleCnt="0">
        <dgm:presLayoutVars>
          <dgm:dir/>
          <dgm:resizeHandles val="exact"/>
        </dgm:presLayoutVars>
      </dgm:prSet>
      <dgm:spPr/>
    </dgm:pt>
    <dgm:pt modelId="{995AAC5E-4268-406C-8BEA-146DD9F89D4D}" type="pres">
      <dgm:prSet presAssocID="{9B486E4B-CFEB-4CEF-8C9F-6EBE1583CB77}" presName="node" presStyleLbl="node1" presStyleIdx="0" presStyleCnt="6">
        <dgm:presLayoutVars>
          <dgm:bulletEnabled val="1"/>
        </dgm:presLayoutVars>
      </dgm:prSet>
      <dgm:spPr/>
    </dgm:pt>
    <dgm:pt modelId="{4DB87AB0-EED6-4156-B3FF-0E71598A4FD3}" type="pres">
      <dgm:prSet presAssocID="{9B486E4B-CFEB-4CEF-8C9F-6EBE1583CB77}" presName="spNode" presStyleCnt="0"/>
      <dgm:spPr/>
    </dgm:pt>
    <dgm:pt modelId="{13AEEF94-D6FB-4F74-9023-A8534F540B68}" type="pres">
      <dgm:prSet presAssocID="{4AB03C2C-5627-451A-BDAA-CB2025BB5DA5}" presName="sibTrans" presStyleLbl="sibTrans1D1" presStyleIdx="0" presStyleCnt="6"/>
      <dgm:spPr/>
    </dgm:pt>
    <dgm:pt modelId="{FC048421-A7C3-4D62-BC9C-39666A80E3C7}" type="pres">
      <dgm:prSet presAssocID="{B693A52C-735B-4A35-B67C-42EB8E294090}" presName="node" presStyleLbl="node1" presStyleIdx="1" presStyleCnt="6">
        <dgm:presLayoutVars>
          <dgm:bulletEnabled val="1"/>
        </dgm:presLayoutVars>
      </dgm:prSet>
      <dgm:spPr/>
    </dgm:pt>
    <dgm:pt modelId="{94E4F037-37CF-471A-9CBD-ADFF6168607F}" type="pres">
      <dgm:prSet presAssocID="{B693A52C-735B-4A35-B67C-42EB8E294090}" presName="spNode" presStyleCnt="0"/>
      <dgm:spPr/>
    </dgm:pt>
    <dgm:pt modelId="{8C12F1E6-18D7-49AB-AD35-4AD2FF624620}" type="pres">
      <dgm:prSet presAssocID="{68F82550-1F4D-4BBF-AF36-2A832A3E45E1}" presName="sibTrans" presStyleLbl="sibTrans1D1" presStyleIdx="1" presStyleCnt="6"/>
      <dgm:spPr/>
    </dgm:pt>
    <dgm:pt modelId="{ECE7FC7C-0B88-418F-9C3C-9C7106294F93}" type="pres">
      <dgm:prSet presAssocID="{DDB918F3-E8F0-407F-B03B-2950E65DD06A}" presName="node" presStyleLbl="node1" presStyleIdx="2" presStyleCnt="6">
        <dgm:presLayoutVars>
          <dgm:bulletEnabled val="1"/>
        </dgm:presLayoutVars>
      </dgm:prSet>
      <dgm:spPr/>
    </dgm:pt>
    <dgm:pt modelId="{EADBE80D-327F-443C-A9EE-5DE3F2E6F7B5}" type="pres">
      <dgm:prSet presAssocID="{DDB918F3-E8F0-407F-B03B-2950E65DD06A}" presName="spNode" presStyleCnt="0"/>
      <dgm:spPr/>
    </dgm:pt>
    <dgm:pt modelId="{3EEFA274-B91A-4E09-9FEE-B9FF62105609}" type="pres">
      <dgm:prSet presAssocID="{158FE090-5B4C-4F8F-94A6-6F1085B76635}" presName="sibTrans" presStyleLbl="sibTrans1D1" presStyleIdx="2" presStyleCnt="6"/>
      <dgm:spPr/>
    </dgm:pt>
    <dgm:pt modelId="{EED46B05-56D0-4EED-A56C-09A5258CA3A7}" type="pres">
      <dgm:prSet presAssocID="{CC709160-634E-4E9E-B311-73A39B8B0C42}" presName="node" presStyleLbl="node1" presStyleIdx="3" presStyleCnt="6">
        <dgm:presLayoutVars>
          <dgm:bulletEnabled val="1"/>
        </dgm:presLayoutVars>
      </dgm:prSet>
      <dgm:spPr/>
    </dgm:pt>
    <dgm:pt modelId="{7C489B49-03AE-4482-B0D2-E416284C6423}" type="pres">
      <dgm:prSet presAssocID="{CC709160-634E-4E9E-B311-73A39B8B0C42}" presName="spNode" presStyleCnt="0"/>
      <dgm:spPr/>
    </dgm:pt>
    <dgm:pt modelId="{396F28DF-8027-46A6-AF73-EAB9F8029BC5}" type="pres">
      <dgm:prSet presAssocID="{51665F9F-FF7C-487E-A324-10329CDAEB58}" presName="sibTrans" presStyleLbl="sibTrans1D1" presStyleIdx="3" presStyleCnt="6"/>
      <dgm:spPr/>
    </dgm:pt>
    <dgm:pt modelId="{B5033AFB-19D1-4424-BEA5-E5C7D4F3220F}" type="pres">
      <dgm:prSet presAssocID="{57128BD7-6A01-4B2B-B39B-7E9CC2081375}" presName="node" presStyleLbl="node1" presStyleIdx="4" presStyleCnt="6">
        <dgm:presLayoutVars>
          <dgm:bulletEnabled val="1"/>
        </dgm:presLayoutVars>
      </dgm:prSet>
      <dgm:spPr/>
    </dgm:pt>
    <dgm:pt modelId="{0ED12B87-9EEB-4F4D-A05E-0218C00E624B}" type="pres">
      <dgm:prSet presAssocID="{57128BD7-6A01-4B2B-B39B-7E9CC2081375}" presName="spNode" presStyleCnt="0"/>
      <dgm:spPr/>
    </dgm:pt>
    <dgm:pt modelId="{6ECE8BB2-0087-43CC-8D59-41DC9369C03B}" type="pres">
      <dgm:prSet presAssocID="{47DA6945-79AB-4C21-9623-FF98F3073A69}" presName="sibTrans" presStyleLbl="sibTrans1D1" presStyleIdx="4" presStyleCnt="6"/>
      <dgm:spPr/>
    </dgm:pt>
    <dgm:pt modelId="{CFB60516-954D-4057-959B-497C7BE89C20}" type="pres">
      <dgm:prSet presAssocID="{53BCEFED-F2EC-4653-8D9C-97245F1AC8A2}" presName="node" presStyleLbl="node1" presStyleIdx="5" presStyleCnt="6">
        <dgm:presLayoutVars>
          <dgm:bulletEnabled val="1"/>
        </dgm:presLayoutVars>
      </dgm:prSet>
      <dgm:spPr/>
    </dgm:pt>
    <dgm:pt modelId="{55BE3FBE-9246-41EB-A164-667E19DC9956}" type="pres">
      <dgm:prSet presAssocID="{53BCEFED-F2EC-4653-8D9C-97245F1AC8A2}" presName="spNode" presStyleCnt="0"/>
      <dgm:spPr/>
    </dgm:pt>
    <dgm:pt modelId="{58518C8E-4DF1-4F9E-B0A8-C3FC5FDB753C}" type="pres">
      <dgm:prSet presAssocID="{A743387E-C646-4D98-B23B-B5CDA17ABAFA}" presName="sibTrans" presStyleLbl="sibTrans1D1" presStyleIdx="5" presStyleCnt="6"/>
      <dgm:spPr/>
    </dgm:pt>
  </dgm:ptLst>
  <dgm:cxnLst>
    <dgm:cxn modelId="{EEBB7C00-2A42-49CD-883D-1F8B48C55961}" type="presOf" srcId="{158FE090-5B4C-4F8F-94A6-6F1085B76635}" destId="{3EEFA274-B91A-4E09-9FEE-B9FF62105609}" srcOrd="0" destOrd="0" presId="urn:microsoft.com/office/officeart/2005/8/layout/cycle6"/>
    <dgm:cxn modelId="{90FB0E1B-3A74-401A-A4B3-3734540F8770}" srcId="{E1656D6E-EA18-448F-8DE9-9F2982478BCB}" destId="{9B486E4B-CFEB-4CEF-8C9F-6EBE1583CB77}" srcOrd="0" destOrd="0" parTransId="{90BD171E-06D4-4931-A7A2-7571F077D754}" sibTransId="{4AB03C2C-5627-451A-BDAA-CB2025BB5DA5}"/>
    <dgm:cxn modelId="{4177A21D-6D89-4D7F-88D3-3FCA2A52CC0A}" type="presOf" srcId="{CC709160-634E-4E9E-B311-73A39B8B0C42}" destId="{EED46B05-56D0-4EED-A56C-09A5258CA3A7}" srcOrd="0" destOrd="0" presId="urn:microsoft.com/office/officeart/2005/8/layout/cycle6"/>
    <dgm:cxn modelId="{844EE62B-8A8C-4233-BADB-5D57E297DA63}" type="presOf" srcId="{51665F9F-FF7C-487E-A324-10329CDAEB58}" destId="{396F28DF-8027-46A6-AF73-EAB9F8029BC5}" srcOrd="0" destOrd="0" presId="urn:microsoft.com/office/officeart/2005/8/layout/cycle6"/>
    <dgm:cxn modelId="{5167F32D-0B55-4EDF-8F66-144655662B9D}" srcId="{E1656D6E-EA18-448F-8DE9-9F2982478BCB}" destId="{CC709160-634E-4E9E-B311-73A39B8B0C42}" srcOrd="3" destOrd="0" parTransId="{4C354659-FF8A-4E4A-A2D9-5FC0F480CAFD}" sibTransId="{51665F9F-FF7C-487E-A324-10329CDAEB58}"/>
    <dgm:cxn modelId="{0F16DC31-1184-4FD6-A29D-E3A2AFD567DE}" srcId="{E1656D6E-EA18-448F-8DE9-9F2982478BCB}" destId="{57128BD7-6A01-4B2B-B39B-7E9CC2081375}" srcOrd="4" destOrd="0" parTransId="{EDD04BE2-341A-46A4-B423-3B02C016ED3A}" sibTransId="{47DA6945-79AB-4C21-9623-FF98F3073A69}"/>
    <dgm:cxn modelId="{2DF35B41-A75B-44E1-AF89-63A006ABD156}" type="presOf" srcId="{B693A52C-735B-4A35-B67C-42EB8E294090}" destId="{FC048421-A7C3-4D62-BC9C-39666A80E3C7}" srcOrd="0" destOrd="0" presId="urn:microsoft.com/office/officeart/2005/8/layout/cycle6"/>
    <dgm:cxn modelId="{727C8144-84D7-4C9E-95A5-3B60014E4602}" type="presOf" srcId="{57128BD7-6A01-4B2B-B39B-7E9CC2081375}" destId="{B5033AFB-19D1-4424-BEA5-E5C7D4F3220F}" srcOrd="0" destOrd="0" presId="urn:microsoft.com/office/officeart/2005/8/layout/cycle6"/>
    <dgm:cxn modelId="{86995382-7535-4C7C-9E4A-ABCE9E506CDC}" type="presOf" srcId="{DDB918F3-E8F0-407F-B03B-2950E65DD06A}" destId="{ECE7FC7C-0B88-418F-9C3C-9C7106294F93}" srcOrd="0" destOrd="0" presId="urn:microsoft.com/office/officeart/2005/8/layout/cycle6"/>
    <dgm:cxn modelId="{2B958784-5A62-48B6-B24B-02021BD45B11}" type="presOf" srcId="{53BCEFED-F2EC-4653-8D9C-97245F1AC8A2}" destId="{CFB60516-954D-4057-959B-497C7BE89C20}" srcOrd="0" destOrd="0" presId="urn:microsoft.com/office/officeart/2005/8/layout/cycle6"/>
    <dgm:cxn modelId="{6B250D94-7719-479D-A5C8-D26001F7F890}" type="presOf" srcId="{E1656D6E-EA18-448F-8DE9-9F2982478BCB}" destId="{60847CE2-9741-4A2D-92B1-8EC1E9B1D7E4}" srcOrd="0" destOrd="0" presId="urn:microsoft.com/office/officeart/2005/8/layout/cycle6"/>
    <dgm:cxn modelId="{FED3AC9F-158B-4B17-8C1A-837E284A96D9}" type="presOf" srcId="{68F82550-1F4D-4BBF-AF36-2A832A3E45E1}" destId="{8C12F1E6-18D7-49AB-AD35-4AD2FF624620}" srcOrd="0" destOrd="0" presId="urn:microsoft.com/office/officeart/2005/8/layout/cycle6"/>
    <dgm:cxn modelId="{DF752AA2-C817-44DA-BEA0-A08CA0316616}" srcId="{E1656D6E-EA18-448F-8DE9-9F2982478BCB}" destId="{DDB918F3-E8F0-407F-B03B-2950E65DD06A}" srcOrd="2" destOrd="0" parTransId="{C54B1A59-04E5-47D7-AA06-3D9062EE8105}" sibTransId="{158FE090-5B4C-4F8F-94A6-6F1085B76635}"/>
    <dgm:cxn modelId="{FC256FBC-6024-4760-AA8E-047167DB9331}" type="presOf" srcId="{47DA6945-79AB-4C21-9623-FF98F3073A69}" destId="{6ECE8BB2-0087-43CC-8D59-41DC9369C03B}" srcOrd="0" destOrd="0" presId="urn:microsoft.com/office/officeart/2005/8/layout/cycle6"/>
    <dgm:cxn modelId="{C62157CC-722F-465B-9602-117E45F3C2A6}" type="presOf" srcId="{9B486E4B-CFEB-4CEF-8C9F-6EBE1583CB77}" destId="{995AAC5E-4268-406C-8BEA-146DD9F89D4D}" srcOrd="0" destOrd="0" presId="urn:microsoft.com/office/officeart/2005/8/layout/cycle6"/>
    <dgm:cxn modelId="{2CD08FDE-840B-4415-9422-D47FD372FB1D}" type="presOf" srcId="{4AB03C2C-5627-451A-BDAA-CB2025BB5DA5}" destId="{13AEEF94-D6FB-4F74-9023-A8534F540B68}" srcOrd="0" destOrd="0" presId="urn:microsoft.com/office/officeart/2005/8/layout/cycle6"/>
    <dgm:cxn modelId="{C7B4C1E3-402A-4F1A-BDE5-28F8ADBF24CF}" srcId="{E1656D6E-EA18-448F-8DE9-9F2982478BCB}" destId="{53BCEFED-F2EC-4653-8D9C-97245F1AC8A2}" srcOrd="5" destOrd="0" parTransId="{4FC884BF-4E52-4A6A-8133-7627AD331DDC}" sibTransId="{A743387E-C646-4D98-B23B-B5CDA17ABAFA}"/>
    <dgm:cxn modelId="{07B615E4-7295-47C9-B35D-F9850C3BD5F2}" srcId="{E1656D6E-EA18-448F-8DE9-9F2982478BCB}" destId="{B693A52C-735B-4A35-B67C-42EB8E294090}" srcOrd="1" destOrd="0" parTransId="{6ADA3ACC-D63B-4030-A83E-87DE6ED1E1B8}" sibTransId="{68F82550-1F4D-4BBF-AF36-2A832A3E45E1}"/>
    <dgm:cxn modelId="{43DB9DF6-5F8C-4174-9B9E-6BFE7EC352BD}" type="presOf" srcId="{A743387E-C646-4D98-B23B-B5CDA17ABAFA}" destId="{58518C8E-4DF1-4F9E-B0A8-C3FC5FDB753C}" srcOrd="0" destOrd="0" presId="urn:microsoft.com/office/officeart/2005/8/layout/cycle6"/>
    <dgm:cxn modelId="{4C27EB67-8BBC-41A8-88A7-CEC48BF27E28}" type="presParOf" srcId="{60847CE2-9741-4A2D-92B1-8EC1E9B1D7E4}" destId="{995AAC5E-4268-406C-8BEA-146DD9F89D4D}" srcOrd="0" destOrd="0" presId="urn:microsoft.com/office/officeart/2005/8/layout/cycle6"/>
    <dgm:cxn modelId="{C5572DBC-C4B8-41B3-ADC4-7743C633A2F5}" type="presParOf" srcId="{60847CE2-9741-4A2D-92B1-8EC1E9B1D7E4}" destId="{4DB87AB0-EED6-4156-B3FF-0E71598A4FD3}" srcOrd="1" destOrd="0" presId="urn:microsoft.com/office/officeart/2005/8/layout/cycle6"/>
    <dgm:cxn modelId="{C6BD51FC-F6BB-4C52-B770-42E315607F99}" type="presParOf" srcId="{60847CE2-9741-4A2D-92B1-8EC1E9B1D7E4}" destId="{13AEEF94-D6FB-4F74-9023-A8534F540B68}" srcOrd="2" destOrd="0" presId="urn:microsoft.com/office/officeart/2005/8/layout/cycle6"/>
    <dgm:cxn modelId="{10BBD4B2-3ACD-4A9A-A14C-B8AF48C4FEB1}" type="presParOf" srcId="{60847CE2-9741-4A2D-92B1-8EC1E9B1D7E4}" destId="{FC048421-A7C3-4D62-BC9C-39666A80E3C7}" srcOrd="3" destOrd="0" presId="urn:microsoft.com/office/officeart/2005/8/layout/cycle6"/>
    <dgm:cxn modelId="{02373B22-763E-4D16-B957-A62A370CD105}" type="presParOf" srcId="{60847CE2-9741-4A2D-92B1-8EC1E9B1D7E4}" destId="{94E4F037-37CF-471A-9CBD-ADFF6168607F}" srcOrd="4" destOrd="0" presId="urn:microsoft.com/office/officeart/2005/8/layout/cycle6"/>
    <dgm:cxn modelId="{AE678A2A-1362-41A2-9084-2C559F68B53D}" type="presParOf" srcId="{60847CE2-9741-4A2D-92B1-8EC1E9B1D7E4}" destId="{8C12F1E6-18D7-49AB-AD35-4AD2FF624620}" srcOrd="5" destOrd="0" presId="urn:microsoft.com/office/officeart/2005/8/layout/cycle6"/>
    <dgm:cxn modelId="{E09B32B8-D7E5-43A3-AF11-BBD016D7884A}" type="presParOf" srcId="{60847CE2-9741-4A2D-92B1-8EC1E9B1D7E4}" destId="{ECE7FC7C-0B88-418F-9C3C-9C7106294F93}" srcOrd="6" destOrd="0" presId="urn:microsoft.com/office/officeart/2005/8/layout/cycle6"/>
    <dgm:cxn modelId="{8D4F7116-0948-43C3-961A-9193588689DB}" type="presParOf" srcId="{60847CE2-9741-4A2D-92B1-8EC1E9B1D7E4}" destId="{EADBE80D-327F-443C-A9EE-5DE3F2E6F7B5}" srcOrd="7" destOrd="0" presId="urn:microsoft.com/office/officeart/2005/8/layout/cycle6"/>
    <dgm:cxn modelId="{D2CC8E9B-7757-4643-A542-C0065A276C3A}" type="presParOf" srcId="{60847CE2-9741-4A2D-92B1-8EC1E9B1D7E4}" destId="{3EEFA274-B91A-4E09-9FEE-B9FF62105609}" srcOrd="8" destOrd="0" presId="urn:microsoft.com/office/officeart/2005/8/layout/cycle6"/>
    <dgm:cxn modelId="{0BA8E0B0-4A4F-491F-B992-2F516EF08104}" type="presParOf" srcId="{60847CE2-9741-4A2D-92B1-8EC1E9B1D7E4}" destId="{EED46B05-56D0-4EED-A56C-09A5258CA3A7}" srcOrd="9" destOrd="0" presId="urn:microsoft.com/office/officeart/2005/8/layout/cycle6"/>
    <dgm:cxn modelId="{D0862895-6EBD-4269-B6E7-E3D7D1D5CD02}" type="presParOf" srcId="{60847CE2-9741-4A2D-92B1-8EC1E9B1D7E4}" destId="{7C489B49-03AE-4482-B0D2-E416284C6423}" srcOrd="10" destOrd="0" presId="urn:microsoft.com/office/officeart/2005/8/layout/cycle6"/>
    <dgm:cxn modelId="{C08EC641-6195-4248-8CFA-0F1D31B06F23}" type="presParOf" srcId="{60847CE2-9741-4A2D-92B1-8EC1E9B1D7E4}" destId="{396F28DF-8027-46A6-AF73-EAB9F8029BC5}" srcOrd="11" destOrd="0" presId="urn:microsoft.com/office/officeart/2005/8/layout/cycle6"/>
    <dgm:cxn modelId="{370792CE-B50F-46B8-BACC-F94BE32F5DC0}" type="presParOf" srcId="{60847CE2-9741-4A2D-92B1-8EC1E9B1D7E4}" destId="{B5033AFB-19D1-4424-BEA5-E5C7D4F3220F}" srcOrd="12" destOrd="0" presId="urn:microsoft.com/office/officeart/2005/8/layout/cycle6"/>
    <dgm:cxn modelId="{82939AE7-C156-4DEB-AC4B-A0909DFB69CD}" type="presParOf" srcId="{60847CE2-9741-4A2D-92B1-8EC1E9B1D7E4}" destId="{0ED12B87-9EEB-4F4D-A05E-0218C00E624B}" srcOrd="13" destOrd="0" presId="urn:microsoft.com/office/officeart/2005/8/layout/cycle6"/>
    <dgm:cxn modelId="{A604A52F-1B2E-4FEE-85D9-C90A204A1C89}" type="presParOf" srcId="{60847CE2-9741-4A2D-92B1-8EC1E9B1D7E4}" destId="{6ECE8BB2-0087-43CC-8D59-41DC9369C03B}" srcOrd="14" destOrd="0" presId="urn:microsoft.com/office/officeart/2005/8/layout/cycle6"/>
    <dgm:cxn modelId="{47E8A7F1-0388-421C-A89F-F54746873651}" type="presParOf" srcId="{60847CE2-9741-4A2D-92B1-8EC1E9B1D7E4}" destId="{CFB60516-954D-4057-959B-497C7BE89C20}" srcOrd="15" destOrd="0" presId="urn:microsoft.com/office/officeart/2005/8/layout/cycle6"/>
    <dgm:cxn modelId="{AB7FE342-D383-44C5-9CF5-E0AA7B421083}" type="presParOf" srcId="{60847CE2-9741-4A2D-92B1-8EC1E9B1D7E4}" destId="{55BE3FBE-9246-41EB-A164-667E19DC9956}" srcOrd="16" destOrd="0" presId="urn:microsoft.com/office/officeart/2005/8/layout/cycle6"/>
    <dgm:cxn modelId="{A10C8C08-9D68-4BA9-B5DE-1DEB6293CD17}" type="presParOf" srcId="{60847CE2-9741-4A2D-92B1-8EC1E9B1D7E4}" destId="{58518C8E-4DF1-4F9E-B0A8-C3FC5FDB753C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9633F-021D-445D-86FC-B4749464EAA1}">
      <dsp:nvSpPr>
        <dsp:cNvPr id="0" name=""/>
        <dsp:cNvSpPr/>
      </dsp:nvSpPr>
      <dsp:spPr>
        <a:xfrm>
          <a:off x="5130" y="1357717"/>
          <a:ext cx="2986446" cy="119457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atang"/>
            </a:rPr>
            <a:t>Host</a:t>
          </a:r>
        </a:p>
      </dsp:txBody>
      <dsp:txXfrm>
        <a:off x="602419" y="1357717"/>
        <a:ext cx="1791868" cy="1194578"/>
      </dsp:txXfrm>
    </dsp:sp>
    <dsp:sp modelId="{CF3878C2-7D32-43F3-B17B-E64B5A8AD2A0}">
      <dsp:nvSpPr>
        <dsp:cNvPr id="0" name=""/>
        <dsp:cNvSpPr/>
      </dsp:nvSpPr>
      <dsp:spPr>
        <a:xfrm>
          <a:off x="2692932" y="1357717"/>
          <a:ext cx="2986446" cy="1194578"/>
        </a:xfrm>
        <a:prstGeom prst="chevron">
          <a:avLst/>
        </a:prstGeom>
        <a:solidFill>
          <a:schemeClr val="accent4">
            <a:hueOff val="-1219946"/>
            <a:satOff val="-78"/>
            <a:lumOff val="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atang"/>
            </a:rPr>
            <a:t>Item</a:t>
          </a:r>
          <a:endParaRPr lang="en-US" sz="3400" kern="1200" dirty="0"/>
        </a:p>
      </dsp:txBody>
      <dsp:txXfrm>
        <a:off x="3290221" y="1357717"/>
        <a:ext cx="1791868" cy="1194578"/>
      </dsp:txXfrm>
    </dsp:sp>
    <dsp:sp modelId="{D524D9DE-F13F-433B-B43B-AD6B8A70BD5A}">
      <dsp:nvSpPr>
        <dsp:cNvPr id="0" name=""/>
        <dsp:cNvSpPr/>
      </dsp:nvSpPr>
      <dsp:spPr>
        <a:xfrm>
          <a:off x="5380734" y="1357717"/>
          <a:ext cx="2986446" cy="1194578"/>
        </a:xfrm>
        <a:prstGeom prst="chevron">
          <a:avLst/>
        </a:prstGeom>
        <a:solidFill>
          <a:schemeClr val="accent4">
            <a:hueOff val="-2439892"/>
            <a:satOff val="-157"/>
            <a:lumOff val="6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atang"/>
            </a:rPr>
            <a:t>Trigger</a:t>
          </a:r>
        </a:p>
      </dsp:txBody>
      <dsp:txXfrm>
        <a:off x="5978023" y="1357717"/>
        <a:ext cx="1791868" cy="1194578"/>
      </dsp:txXfrm>
    </dsp:sp>
    <dsp:sp modelId="{2BE4DEC4-129A-47D9-9AC6-C985EAC8A89A}">
      <dsp:nvSpPr>
        <dsp:cNvPr id="0" name=""/>
        <dsp:cNvSpPr/>
      </dsp:nvSpPr>
      <dsp:spPr>
        <a:xfrm>
          <a:off x="8068536" y="1357717"/>
          <a:ext cx="2986446" cy="1194578"/>
        </a:xfrm>
        <a:prstGeom prst="chevron">
          <a:avLst/>
        </a:prstGeom>
        <a:solidFill>
          <a:schemeClr val="accent4">
            <a:hueOff val="-3659838"/>
            <a:satOff val="-235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atang"/>
            </a:rPr>
            <a:t>Action</a:t>
          </a:r>
        </a:p>
      </dsp:txBody>
      <dsp:txXfrm>
        <a:off x="8665825" y="1357717"/>
        <a:ext cx="1791868" cy="1194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AAC5E-4268-406C-8BEA-146DD9F89D4D}">
      <dsp:nvSpPr>
        <dsp:cNvPr id="0" name=""/>
        <dsp:cNvSpPr/>
      </dsp:nvSpPr>
      <dsp:spPr>
        <a:xfrm>
          <a:off x="3320447" y="1617"/>
          <a:ext cx="1843542" cy="11983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tang"/>
            </a:rPr>
            <a:t>Zabbix Server</a:t>
          </a:r>
          <a:endParaRPr lang="en-US" sz="2100" kern="1200" dirty="0"/>
        </a:p>
      </dsp:txBody>
      <dsp:txXfrm>
        <a:off x="3378943" y="60113"/>
        <a:ext cx="1726550" cy="1081310"/>
      </dsp:txXfrm>
    </dsp:sp>
    <dsp:sp modelId="{13AEEF94-D6FB-4F74-9023-A8534F540B68}">
      <dsp:nvSpPr>
        <dsp:cNvPr id="0" name=""/>
        <dsp:cNvSpPr/>
      </dsp:nvSpPr>
      <dsp:spPr>
        <a:xfrm>
          <a:off x="1417540" y="600768"/>
          <a:ext cx="5649355" cy="5649355"/>
        </a:xfrm>
        <a:custGeom>
          <a:avLst/>
          <a:gdLst/>
          <a:ahLst/>
          <a:cxnLst/>
          <a:rect l="0" t="0" r="0" b="0"/>
          <a:pathLst>
            <a:path>
              <a:moveTo>
                <a:pt x="3758246" y="158734"/>
              </a:moveTo>
              <a:arcTo wR="2824677" hR="2824677" stAng="17357964" swAng="150240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48421-A7C3-4D62-BC9C-39666A80E3C7}">
      <dsp:nvSpPr>
        <dsp:cNvPr id="0" name=""/>
        <dsp:cNvSpPr/>
      </dsp:nvSpPr>
      <dsp:spPr>
        <a:xfrm>
          <a:off x="5766690" y="1413956"/>
          <a:ext cx="1843542" cy="119830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tang"/>
            </a:rPr>
            <a:t>Zabbix Agent</a:t>
          </a:r>
          <a:endParaRPr lang="en-US" sz="2100" kern="1200" dirty="0"/>
        </a:p>
      </dsp:txBody>
      <dsp:txXfrm>
        <a:off x="5825186" y="1472452"/>
        <a:ext cx="1726550" cy="1081310"/>
      </dsp:txXfrm>
    </dsp:sp>
    <dsp:sp modelId="{8C12F1E6-18D7-49AB-AD35-4AD2FF624620}">
      <dsp:nvSpPr>
        <dsp:cNvPr id="0" name=""/>
        <dsp:cNvSpPr/>
      </dsp:nvSpPr>
      <dsp:spPr>
        <a:xfrm>
          <a:off x="1417540" y="600768"/>
          <a:ext cx="5649355" cy="5649355"/>
        </a:xfrm>
        <a:custGeom>
          <a:avLst/>
          <a:gdLst/>
          <a:ahLst/>
          <a:cxnLst/>
          <a:rect l="0" t="0" r="0" b="0"/>
          <a:pathLst>
            <a:path>
              <a:moveTo>
                <a:pt x="5534408" y="2027078"/>
              </a:moveTo>
              <a:arcTo wR="2824677" hR="2824677" stAng="20615904" swAng="1968191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7FC7C-0B88-418F-9C3C-9C7106294F93}">
      <dsp:nvSpPr>
        <dsp:cNvPr id="0" name=""/>
        <dsp:cNvSpPr/>
      </dsp:nvSpPr>
      <dsp:spPr>
        <a:xfrm>
          <a:off x="5766690" y="4238634"/>
          <a:ext cx="1843542" cy="119830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tang"/>
            </a:rPr>
            <a:t>Zabbix Agent 2</a:t>
          </a:r>
          <a:endParaRPr lang="en-US" sz="2100" kern="1200" dirty="0"/>
        </a:p>
      </dsp:txBody>
      <dsp:txXfrm>
        <a:off x="5825186" y="4297130"/>
        <a:ext cx="1726550" cy="1081310"/>
      </dsp:txXfrm>
    </dsp:sp>
    <dsp:sp modelId="{3EEFA274-B91A-4E09-9FEE-B9FF62105609}">
      <dsp:nvSpPr>
        <dsp:cNvPr id="0" name=""/>
        <dsp:cNvSpPr/>
      </dsp:nvSpPr>
      <dsp:spPr>
        <a:xfrm>
          <a:off x="1417540" y="600768"/>
          <a:ext cx="5649355" cy="5649355"/>
        </a:xfrm>
        <a:custGeom>
          <a:avLst/>
          <a:gdLst/>
          <a:ahLst/>
          <a:cxnLst/>
          <a:rect l="0" t="0" r="0" b="0"/>
          <a:pathLst>
            <a:path>
              <a:moveTo>
                <a:pt x="4798870" y="4844917"/>
              </a:moveTo>
              <a:arcTo wR="2824677" hR="2824677" stAng="2739628" swAng="150240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46B05-56D0-4EED-A56C-09A5258CA3A7}">
      <dsp:nvSpPr>
        <dsp:cNvPr id="0" name=""/>
        <dsp:cNvSpPr/>
      </dsp:nvSpPr>
      <dsp:spPr>
        <a:xfrm>
          <a:off x="3320447" y="5650973"/>
          <a:ext cx="1843542" cy="119830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tang"/>
            </a:rPr>
            <a:t>Zabbix Proxy</a:t>
          </a:r>
        </a:p>
      </dsp:txBody>
      <dsp:txXfrm>
        <a:off x="3378943" y="5709469"/>
        <a:ext cx="1726550" cy="1081310"/>
      </dsp:txXfrm>
    </dsp:sp>
    <dsp:sp modelId="{396F28DF-8027-46A6-AF73-EAB9F8029BC5}">
      <dsp:nvSpPr>
        <dsp:cNvPr id="0" name=""/>
        <dsp:cNvSpPr/>
      </dsp:nvSpPr>
      <dsp:spPr>
        <a:xfrm>
          <a:off x="1417540" y="600768"/>
          <a:ext cx="5649355" cy="5649355"/>
        </a:xfrm>
        <a:custGeom>
          <a:avLst/>
          <a:gdLst/>
          <a:ahLst/>
          <a:cxnLst/>
          <a:rect l="0" t="0" r="0" b="0"/>
          <a:pathLst>
            <a:path>
              <a:moveTo>
                <a:pt x="1891109" y="5490621"/>
              </a:moveTo>
              <a:arcTo wR="2824677" hR="2824677" stAng="6557964" swAng="1502408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33AFB-19D1-4424-BEA5-E5C7D4F3220F}">
      <dsp:nvSpPr>
        <dsp:cNvPr id="0" name=""/>
        <dsp:cNvSpPr/>
      </dsp:nvSpPr>
      <dsp:spPr>
        <a:xfrm>
          <a:off x="874204" y="4238634"/>
          <a:ext cx="1843542" cy="1198302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tang"/>
            </a:rPr>
            <a:t>Zabbix Java Gateway</a:t>
          </a:r>
        </a:p>
      </dsp:txBody>
      <dsp:txXfrm>
        <a:off x="932700" y="4297130"/>
        <a:ext cx="1726550" cy="1081310"/>
      </dsp:txXfrm>
    </dsp:sp>
    <dsp:sp modelId="{6ECE8BB2-0087-43CC-8D59-41DC9369C03B}">
      <dsp:nvSpPr>
        <dsp:cNvPr id="0" name=""/>
        <dsp:cNvSpPr/>
      </dsp:nvSpPr>
      <dsp:spPr>
        <a:xfrm>
          <a:off x="1417540" y="600768"/>
          <a:ext cx="5649355" cy="5649355"/>
        </a:xfrm>
        <a:custGeom>
          <a:avLst/>
          <a:gdLst/>
          <a:ahLst/>
          <a:cxnLst/>
          <a:rect l="0" t="0" r="0" b="0"/>
          <a:pathLst>
            <a:path>
              <a:moveTo>
                <a:pt x="114947" y="3622277"/>
              </a:moveTo>
              <a:arcTo wR="2824677" hR="2824677" stAng="9815904" swAng="1968191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60516-954D-4057-959B-497C7BE89C20}">
      <dsp:nvSpPr>
        <dsp:cNvPr id="0" name=""/>
        <dsp:cNvSpPr/>
      </dsp:nvSpPr>
      <dsp:spPr>
        <a:xfrm>
          <a:off x="874204" y="1413956"/>
          <a:ext cx="1843542" cy="119830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Batang"/>
            </a:rPr>
            <a:t>Zabbix CLI Utilities</a:t>
          </a:r>
          <a:endParaRPr lang="en-US" sz="2100" kern="1200" dirty="0"/>
        </a:p>
      </dsp:txBody>
      <dsp:txXfrm>
        <a:off x="932700" y="1472452"/>
        <a:ext cx="1726550" cy="1081310"/>
      </dsp:txXfrm>
    </dsp:sp>
    <dsp:sp modelId="{58518C8E-4DF1-4F9E-B0A8-C3FC5FDB753C}">
      <dsp:nvSpPr>
        <dsp:cNvPr id="0" name=""/>
        <dsp:cNvSpPr/>
      </dsp:nvSpPr>
      <dsp:spPr>
        <a:xfrm>
          <a:off x="1417540" y="600768"/>
          <a:ext cx="5649355" cy="5649355"/>
        </a:xfrm>
        <a:custGeom>
          <a:avLst/>
          <a:gdLst/>
          <a:ahLst/>
          <a:cxnLst/>
          <a:rect l="0" t="0" r="0" b="0"/>
          <a:pathLst>
            <a:path>
              <a:moveTo>
                <a:pt x="850485" y="804438"/>
              </a:moveTo>
              <a:arcTo wR="2824677" hR="2824677" stAng="13539628" swAng="150240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0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44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3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7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58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3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9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6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9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25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FC614-5735-F1DB-F0F4-75C64734BD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3751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Zabbix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Cade Perfetti</a:t>
            </a:r>
          </a:p>
          <a:p>
            <a:r>
              <a:rPr lang="en-US" dirty="0">
                <a:solidFill>
                  <a:srgbClr val="FFFFFF"/>
                </a:solidFill>
              </a:rPr>
              <a:t>IT 250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D1DE-1372-128D-D882-019E8E9B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E4C940-8EE9-851C-05AA-7989A91F5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057413"/>
              </p:ext>
            </p:extLst>
          </p:nvPr>
        </p:nvGraphicFramePr>
        <p:xfrm>
          <a:off x="571500" y="2076450"/>
          <a:ext cx="11060113" cy="3910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67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3176A79-2119-12FA-AD0F-D4D5991F5D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476990"/>
              </p:ext>
            </p:extLst>
          </p:nvPr>
        </p:nvGraphicFramePr>
        <p:xfrm>
          <a:off x="1853712" y="5916"/>
          <a:ext cx="8484437" cy="6850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55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BF01-3FA9-742D-D89C-1DB8878B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tang"/>
                <a:ea typeface="Batang"/>
              </a:rPr>
              <a:t>What is it?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CA34-EA5C-E477-33BC-D9A7075AB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4604377" cy="3910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Open-Source Monitoring</a:t>
            </a:r>
          </a:p>
          <a:p>
            <a:r>
              <a:rPr lang="en-US" sz="3200" dirty="0"/>
              <a:t>Single Pane of Glass</a:t>
            </a:r>
          </a:p>
          <a:p>
            <a:r>
              <a:rPr lang="en-US" sz="3200" dirty="0"/>
              <a:t>Templates</a:t>
            </a:r>
          </a:p>
          <a:p>
            <a:r>
              <a:rPr lang="en-US" sz="3200" dirty="0"/>
              <a:t>On-premise &amp; Cloud</a:t>
            </a:r>
          </a:p>
          <a:p>
            <a:r>
              <a:rPr lang="en-US" sz="3200" dirty="0"/>
              <a:t>Technical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3B09D-39BB-D4BE-DD0F-4192BE21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396" y="2452643"/>
            <a:ext cx="7231812" cy="1593279"/>
          </a:xfrm>
          <a:prstGeom prst="rect">
            <a:avLst/>
          </a:prstGeom>
        </p:spPr>
      </p:pic>
      <p:pic>
        <p:nvPicPr>
          <p:cNvPr id="5" name="Picture 4" descr="Zabbix logo">
            <a:extLst>
              <a:ext uri="{FF2B5EF4-FFF2-40B4-BE49-F238E27FC236}">
                <a16:creationId xmlns:a16="http://schemas.microsoft.com/office/drawing/2014/main" id="{876B3E5F-EA3F-A480-69B2-1B5A3B82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188" y="4623959"/>
            <a:ext cx="5190228" cy="137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2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00EB-03A7-8A34-47EC-BEB8A60B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14FF-AD9D-7064-FC95-7D4BAC9F74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Data Gathering</a:t>
            </a:r>
          </a:p>
          <a:p>
            <a:r>
              <a:rPr lang="en-US" sz="3200" dirty="0"/>
              <a:t>Flexible Threshold Definitions</a:t>
            </a:r>
          </a:p>
          <a:p>
            <a:r>
              <a:rPr lang="en-US" sz="3200" dirty="0"/>
              <a:t>Highly Configurable Alerting</a:t>
            </a:r>
          </a:p>
          <a:p>
            <a:r>
              <a:rPr lang="en-US" sz="3200" dirty="0"/>
              <a:t>Real-time Graphing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E472-15FB-16D8-8E9A-D4B013B549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Web Monitoring Capabilities</a:t>
            </a:r>
          </a:p>
          <a:p>
            <a:r>
              <a:rPr lang="en-US" sz="3200" dirty="0"/>
              <a:t>Visualization Options</a:t>
            </a:r>
          </a:p>
          <a:p>
            <a:r>
              <a:rPr lang="en-US" sz="3200" dirty="0"/>
              <a:t>Storage of Historical Data</a:t>
            </a:r>
          </a:p>
          <a:p>
            <a:r>
              <a:rPr lang="en-US" sz="3200" dirty="0"/>
              <a:t>Use of Templates</a:t>
            </a:r>
          </a:p>
        </p:txBody>
      </p:sp>
    </p:spTree>
    <p:extLst>
      <p:ext uri="{BB962C8B-B14F-4D97-AF65-F5344CB8AC3E}">
        <p14:creationId xmlns:p14="http://schemas.microsoft.com/office/powerpoint/2010/main" val="72863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83BB-4144-977C-01F5-700A39B77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F5F-CD51-B5B7-98C9-F100E892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F5B0A-2B85-41C8-1A1B-0073BEB5AB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/>
              <a:t>Easily Configurable</a:t>
            </a:r>
          </a:p>
          <a:p>
            <a:r>
              <a:rPr lang="en-US" sz="4000" dirty="0"/>
              <a:t>Network Discovery</a:t>
            </a:r>
          </a:p>
          <a:p>
            <a:r>
              <a:rPr lang="en-US" sz="4000" dirty="0"/>
              <a:t>Fast Web Interface</a:t>
            </a:r>
          </a:p>
          <a:p>
            <a:r>
              <a:rPr lang="en-US" sz="4000" dirty="0"/>
              <a:t>Zabbix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E503A-B9E9-8F8E-CFAC-A8339DE844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Permissions System</a:t>
            </a:r>
          </a:p>
          <a:p>
            <a:r>
              <a:rPr lang="en-US" sz="4000" dirty="0"/>
              <a:t>Full Featured Agent</a:t>
            </a:r>
          </a:p>
          <a:p>
            <a:r>
              <a:rPr lang="en-US" sz="4000" dirty="0"/>
              <a:t>Written in C</a:t>
            </a:r>
          </a:p>
          <a:p>
            <a:r>
              <a:rPr lang="en-US" sz="4000" dirty="0"/>
              <a:t>Ready for Complex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9286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FF07-8D1F-1E57-0634-59B007F5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Software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D2069-F3C2-0B2B-3A43-BE13CC368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Zabbix server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Database Storage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Web Interface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Zabbix Proxy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Zabbix Agent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420883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053D-0781-0071-D55C-EB21DD5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Zabbix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B093-3F1C-14FE-DB2D-AAC5632AC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Central Component</a:t>
            </a:r>
          </a:p>
          <a:p>
            <a:r>
              <a:rPr lang="en-US" sz="4400" dirty="0"/>
              <a:t>Configurations</a:t>
            </a:r>
          </a:p>
          <a:p>
            <a:r>
              <a:rPr lang="en-US" sz="4400" dirty="0"/>
              <a:t>Statistical Data</a:t>
            </a:r>
          </a:p>
          <a:p>
            <a:r>
              <a:rPr lang="en-US" sz="4400" dirty="0"/>
              <a:t>Operational Data</a:t>
            </a:r>
          </a:p>
        </p:txBody>
      </p:sp>
    </p:spTree>
    <p:extLst>
      <p:ext uri="{BB962C8B-B14F-4D97-AF65-F5344CB8AC3E}">
        <p14:creationId xmlns:p14="http://schemas.microsoft.com/office/powerpoint/2010/main" val="391429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DBF5-0D02-07A0-B4E8-BC7A8516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Database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27E6-47CF-22EE-6FAA-81091CD1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Storage for all data gathered</a:t>
            </a:r>
          </a:p>
          <a:p>
            <a:r>
              <a:rPr lang="en-US" sz="4800" dirty="0"/>
              <a:t>Hosted either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4400" dirty="0"/>
              <a:t>On same machine as Zabbix Server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4400" dirty="0"/>
              <a:t>On a different machine</a:t>
            </a:r>
          </a:p>
        </p:txBody>
      </p:sp>
    </p:spTree>
    <p:extLst>
      <p:ext uri="{BB962C8B-B14F-4D97-AF65-F5344CB8AC3E}">
        <p14:creationId xmlns:p14="http://schemas.microsoft.com/office/powerpoint/2010/main" val="342625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2156-1F84-2247-922A-5DDECAAF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Web Interface + Zabbix Proxy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B7A0-371A-91DC-0121-525B564FF5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Web Interface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600" dirty="0"/>
              <a:t>Handles interaction between User and Zabbix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3600" dirty="0"/>
              <a:t>Easy to 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E2A74-97EF-92B1-329C-0E26D28DB4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Zabbix Proxy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/>
              <a:t>Assists in collecting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/>
              <a:t>Reports everything to Zabbix server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/>
              <a:t>Optional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dirty="0"/>
              <a:t>Reduces load of Zabbix server</a:t>
            </a:r>
          </a:p>
        </p:txBody>
      </p:sp>
    </p:spTree>
    <p:extLst>
      <p:ext uri="{BB962C8B-B14F-4D97-AF65-F5344CB8AC3E}">
        <p14:creationId xmlns:p14="http://schemas.microsoft.com/office/powerpoint/2010/main" val="4854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8C5E-08BE-174A-D214-55F2E197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Zabbix Agent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C2867-0F52-397A-B3E6-F7CAF257B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Zabbix Agent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4FD10-C989-3783-33E1-2DA528F286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Deployed on hosts</a:t>
            </a:r>
          </a:p>
          <a:p>
            <a:r>
              <a:rPr lang="en-US" sz="3600" dirty="0"/>
              <a:t>Actively collects and reports data</a:t>
            </a:r>
          </a:p>
          <a:p>
            <a:r>
              <a:rPr lang="en-US" sz="3600" dirty="0"/>
              <a:t>Written in 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E9406-719C-4E81-DB0A-A070056AE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Zabbix Agent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A7E38-E791-F5C4-3A46-D3F2138EE1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/>
              <a:t>Same features and capabilities as the original Zabbix Agent</a:t>
            </a:r>
          </a:p>
          <a:p>
            <a:r>
              <a:rPr lang="en-US" sz="2800" dirty="0"/>
              <a:t>Written in Go</a:t>
            </a:r>
          </a:p>
          <a:p>
            <a:r>
              <a:rPr lang="en-US" sz="2800" dirty="0"/>
              <a:t>Support for plugins and extensibility</a:t>
            </a:r>
          </a:p>
        </p:txBody>
      </p:sp>
    </p:spTree>
    <p:extLst>
      <p:ext uri="{BB962C8B-B14F-4D97-AF65-F5344CB8AC3E}">
        <p14:creationId xmlns:p14="http://schemas.microsoft.com/office/powerpoint/2010/main" val="3838769515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AlignmentVTI</vt:lpstr>
      <vt:lpstr>Zabbix</vt:lpstr>
      <vt:lpstr>What is it?</vt:lpstr>
      <vt:lpstr>Features</vt:lpstr>
      <vt:lpstr>Features</vt:lpstr>
      <vt:lpstr>Software</vt:lpstr>
      <vt:lpstr>Zabbix Server</vt:lpstr>
      <vt:lpstr>Database Storage</vt:lpstr>
      <vt:lpstr>Web Interface + Zabbix Proxy</vt:lpstr>
      <vt:lpstr>Zabbix Agent</vt:lpstr>
      <vt:lpstr>Data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169</cp:revision>
  <dcterms:created xsi:type="dcterms:W3CDTF">2025-04-14T18:12:59Z</dcterms:created>
  <dcterms:modified xsi:type="dcterms:W3CDTF">2025-04-28T22:31:22Z</dcterms:modified>
</cp:coreProperties>
</file>