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0.png" Type="http://schemas.openxmlformats.org/officeDocument/2006/relationships/image"/><Relationship Id="rId11" Target="../media/image91.png" Type="http://schemas.openxmlformats.org/officeDocument/2006/relationships/image"/><Relationship Id="rId12" Target="../media/image115.png" Type="http://schemas.openxmlformats.org/officeDocument/2006/relationships/image"/><Relationship Id="rId13" Target="../media/image28.png" Type="http://schemas.openxmlformats.org/officeDocument/2006/relationships/image"/><Relationship Id="rId2" Target="../media/image109.png" Type="http://schemas.openxmlformats.org/officeDocument/2006/relationships/image"/><Relationship Id="rId3" Target="../media/image110.png" Type="http://schemas.openxmlformats.org/officeDocument/2006/relationships/image"/><Relationship Id="rId4" Target="../media/image111.png" Type="http://schemas.openxmlformats.org/officeDocument/2006/relationships/image"/><Relationship Id="rId5" Target="../media/image11.png" Type="http://schemas.openxmlformats.org/officeDocument/2006/relationships/image"/><Relationship Id="rId6" Target="../media/image112.png" Type="http://schemas.openxmlformats.org/officeDocument/2006/relationships/image"/><Relationship Id="rId7" Target="../media/image4.png" Type="http://schemas.openxmlformats.org/officeDocument/2006/relationships/image"/><Relationship Id="rId8" Target="../media/image113.png" Type="http://schemas.openxmlformats.org/officeDocument/2006/relationships/image"/><Relationship Id="rId9" Target="../media/image1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12" Target="../media/image19.png" Type="http://schemas.openxmlformats.org/officeDocument/2006/relationships/image"/><Relationship Id="rId13" Target="../media/image20.png" Type="http://schemas.openxmlformats.org/officeDocument/2006/relationships/image"/><Relationship Id="rId14" Target="../media/image21.png" Type="http://schemas.openxmlformats.org/officeDocument/2006/relationships/image"/><Relationship Id="rId15" Target="../media/image22.png" Type="http://schemas.openxmlformats.org/officeDocument/2006/relationships/image"/><Relationship Id="rId16" Target="../media/image23.pn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32.png" Type="http://schemas.openxmlformats.org/officeDocument/2006/relationships/image"/><Relationship Id="rId12" Target="../media/image33.png" Type="http://schemas.openxmlformats.org/officeDocument/2006/relationships/image"/><Relationship Id="rId13" Target="../media/image34.png" Type="http://schemas.openxmlformats.org/officeDocument/2006/relationships/image"/><Relationship Id="rId14" Target="../media/image35.png" Type="http://schemas.openxmlformats.org/officeDocument/2006/relationships/image"/><Relationship Id="rId15" Target="../media/image36.png" Type="http://schemas.openxmlformats.org/officeDocument/2006/relationships/image"/><Relationship Id="rId16" Target="../media/image37.png" Type="http://schemas.openxmlformats.org/officeDocument/2006/relationships/image"/><Relationship Id="rId17" Target="../media/image38.png" Type="http://schemas.openxmlformats.org/officeDocument/2006/relationships/image"/><Relationship Id="rId18" Target="../media/image39.png" Type="http://schemas.openxmlformats.org/officeDocument/2006/relationships/image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../media/image30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png" Type="http://schemas.openxmlformats.org/officeDocument/2006/relationships/image"/><Relationship Id="rId4" Target="../media/image42.png" Type="http://schemas.openxmlformats.org/officeDocument/2006/relationships/image"/><Relationship Id="rId5" Target="../media/image36.png" Type="http://schemas.openxmlformats.org/officeDocument/2006/relationships/image"/><Relationship Id="rId6" Target="../media/image37.png" Type="http://schemas.openxmlformats.org/officeDocument/2006/relationships/image"/><Relationship Id="rId7" Target="../media/image4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png" Type="http://schemas.openxmlformats.org/officeDocument/2006/relationships/image"/><Relationship Id="rId11" Target="../media/image53.png" Type="http://schemas.openxmlformats.org/officeDocument/2006/relationships/image"/><Relationship Id="rId12" Target="../media/image54.png" Type="http://schemas.openxmlformats.org/officeDocument/2006/relationships/image"/><Relationship Id="rId13" Target="../media/image55.png" Type="http://schemas.openxmlformats.org/officeDocument/2006/relationships/image"/><Relationship Id="rId14" Target="../media/image56.png" Type="http://schemas.openxmlformats.org/officeDocument/2006/relationships/image"/><Relationship Id="rId15" Target="../media/image57.png" Type="http://schemas.openxmlformats.org/officeDocument/2006/relationships/image"/><Relationship Id="rId16" Target="../media/image58.png" Type="http://schemas.openxmlformats.org/officeDocument/2006/relationships/image"/><Relationship Id="rId17" Target="../media/image59.png" Type="http://schemas.openxmlformats.org/officeDocument/2006/relationships/image"/><Relationship Id="rId18" Target="../media/image60.png" Type="http://schemas.openxmlformats.org/officeDocument/2006/relationships/image"/><Relationship Id="rId19" Target="../media/image61.png" Type="http://schemas.openxmlformats.org/officeDocument/2006/relationships/image"/><Relationship Id="rId2" Target="../media/image44.png" Type="http://schemas.openxmlformats.org/officeDocument/2006/relationships/image"/><Relationship Id="rId20" Target="../media/image62.png" Type="http://schemas.openxmlformats.org/officeDocument/2006/relationships/image"/><Relationship Id="rId21" Target="../media/image63.png" Type="http://schemas.openxmlformats.org/officeDocument/2006/relationships/image"/><Relationship Id="rId22" Target="../media/image64.png" Type="http://schemas.openxmlformats.org/officeDocument/2006/relationships/image"/><Relationship Id="rId23" Target="../media/image65.png" Type="http://schemas.openxmlformats.org/officeDocument/2006/relationships/image"/><Relationship Id="rId24" Target="../media/image66.png" Type="http://schemas.openxmlformats.org/officeDocument/2006/relationships/image"/><Relationship Id="rId25" Target="../media/image67.png" Type="http://schemas.openxmlformats.org/officeDocument/2006/relationships/image"/><Relationship Id="rId26" Target="../media/image25.png" Type="http://schemas.openxmlformats.org/officeDocument/2006/relationships/image"/><Relationship Id="rId3" Target="../media/image45.png" Type="http://schemas.openxmlformats.org/officeDocument/2006/relationships/image"/><Relationship Id="rId4" Target="../media/image46.png" Type="http://schemas.openxmlformats.org/officeDocument/2006/relationships/image"/><Relationship Id="rId5" Target="../media/image47.png" Type="http://schemas.openxmlformats.org/officeDocument/2006/relationships/image"/><Relationship Id="rId6" Target="../media/image48.png" Type="http://schemas.openxmlformats.org/officeDocument/2006/relationships/image"/><Relationship Id="rId7" Target="../media/image49.png" Type="http://schemas.openxmlformats.org/officeDocument/2006/relationships/image"/><Relationship Id="rId8" Target="../media/image50.png" Type="http://schemas.openxmlformats.org/officeDocument/2006/relationships/image"/><Relationship Id="rId9" Target="../media/image5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5.png" Type="http://schemas.openxmlformats.org/officeDocument/2006/relationships/image"/><Relationship Id="rId11" Target="../media/image76.png" Type="http://schemas.openxmlformats.org/officeDocument/2006/relationships/image"/><Relationship Id="rId12" Target="../media/image77.png" Type="http://schemas.openxmlformats.org/officeDocument/2006/relationships/image"/><Relationship Id="rId13" Target="../media/image78.png" Type="http://schemas.openxmlformats.org/officeDocument/2006/relationships/image"/><Relationship Id="rId14" Target="../media/image79.png" Type="http://schemas.openxmlformats.org/officeDocument/2006/relationships/image"/><Relationship Id="rId15" Target="../media/image80.png" Type="http://schemas.openxmlformats.org/officeDocument/2006/relationships/image"/><Relationship Id="rId16" Target="../media/image81.png" Type="http://schemas.openxmlformats.org/officeDocument/2006/relationships/image"/><Relationship Id="rId17" Target="../media/image44.png" Type="http://schemas.openxmlformats.org/officeDocument/2006/relationships/image"/><Relationship Id="rId18" Target="../media/image82.png" Type="http://schemas.openxmlformats.org/officeDocument/2006/relationships/image"/><Relationship Id="rId19" Target="../media/image83.png" Type="http://schemas.openxmlformats.org/officeDocument/2006/relationships/image"/><Relationship Id="rId2" Target="../media/image19.png" Type="http://schemas.openxmlformats.org/officeDocument/2006/relationships/image"/><Relationship Id="rId20" Target="../media/image84.png" Type="http://schemas.openxmlformats.org/officeDocument/2006/relationships/image"/><Relationship Id="rId21" Target="../media/image85.png" Type="http://schemas.openxmlformats.org/officeDocument/2006/relationships/image"/><Relationship Id="rId22" Target="../media/image20.png" Type="http://schemas.openxmlformats.org/officeDocument/2006/relationships/image"/><Relationship Id="rId23" Target="../media/image86.png" Type="http://schemas.openxmlformats.org/officeDocument/2006/relationships/image"/><Relationship Id="rId3" Target="../media/image68.png" Type="http://schemas.openxmlformats.org/officeDocument/2006/relationships/image"/><Relationship Id="rId4" Target="../media/image69.png" Type="http://schemas.openxmlformats.org/officeDocument/2006/relationships/image"/><Relationship Id="rId5" Target="../media/image70.png" Type="http://schemas.openxmlformats.org/officeDocument/2006/relationships/image"/><Relationship Id="rId6" Target="../media/image71.png" Type="http://schemas.openxmlformats.org/officeDocument/2006/relationships/image"/><Relationship Id="rId7" Target="../media/image72.png" Type="http://schemas.openxmlformats.org/officeDocument/2006/relationships/image"/><Relationship Id="rId8" Target="../media/image73.png" Type="http://schemas.openxmlformats.org/officeDocument/2006/relationships/image"/><Relationship Id="rId9" Target="../media/image7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3.png" Type="http://schemas.openxmlformats.org/officeDocument/2006/relationships/image"/><Relationship Id="rId11" Target="../media/image94.png" Type="http://schemas.openxmlformats.org/officeDocument/2006/relationships/image"/><Relationship Id="rId12" Target="../media/image95.png" Type="http://schemas.openxmlformats.org/officeDocument/2006/relationships/image"/><Relationship Id="rId13" Target="../media/image85.png" Type="http://schemas.openxmlformats.org/officeDocument/2006/relationships/image"/><Relationship Id="rId2" Target="../media/image87.png" Type="http://schemas.openxmlformats.org/officeDocument/2006/relationships/image"/><Relationship Id="rId3" Target="../media/image88.png" Type="http://schemas.openxmlformats.org/officeDocument/2006/relationships/image"/><Relationship Id="rId4" Target="../media/image89.png" Type="http://schemas.openxmlformats.org/officeDocument/2006/relationships/image"/><Relationship Id="rId5" Target="../media/image10.png" Type="http://schemas.openxmlformats.org/officeDocument/2006/relationships/image"/><Relationship Id="rId6" Target="../media/image90.png" Type="http://schemas.openxmlformats.org/officeDocument/2006/relationships/image"/><Relationship Id="rId7" Target="../media/image91.png" Type="http://schemas.openxmlformats.org/officeDocument/2006/relationships/image"/><Relationship Id="rId8" Target="../media/image92.png" Type="http://schemas.openxmlformats.org/officeDocument/2006/relationships/image"/><Relationship Id="rId9" Target="../media/image4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85.png" Type="http://schemas.openxmlformats.org/officeDocument/2006/relationships/image"/><Relationship Id="rId12" Target="../media/image103.png" Type="http://schemas.openxmlformats.org/officeDocument/2006/relationships/image"/><Relationship Id="rId2" Target="../media/image96.png" Type="http://schemas.openxmlformats.org/officeDocument/2006/relationships/image"/><Relationship Id="rId3" Target="../media/image44.png" Type="http://schemas.openxmlformats.org/officeDocument/2006/relationships/image"/><Relationship Id="rId4" Target="../media/image97.png" Type="http://schemas.openxmlformats.org/officeDocument/2006/relationships/image"/><Relationship Id="rId5" Target="../media/image98.png" Type="http://schemas.openxmlformats.org/officeDocument/2006/relationships/image"/><Relationship Id="rId6" Target="../media/image99.png" Type="http://schemas.openxmlformats.org/officeDocument/2006/relationships/image"/><Relationship Id="rId7" Target="../media/image100.png" Type="http://schemas.openxmlformats.org/officeDocument/2006/relationships/image"/><Relationship Id="rId8" Target="../media/image101.png" Type="http://schemas.openxmlformats.org/officeDocument/2006/relationships/image"/><Relationship Id="rId9" Target="../media/image10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8.png" Type="http://schemas.openxmlformats.org/officeDocument/2006/relationships/image"/><Relationship Id="rId2" Target="../media/image104.png" Type="http://schemas.openxmlformats.org/officeDocument/2006/relationships/image"/><Relationship Id="rId3" Target="../media/image44.png" Type="http://schemas.openxmlformats.org/officeDocument/2006/relationships/image"/><Relationship Id="rId4" Target="../media/image105.png" Type="http://schemas.openxmlformats.org/officeDocument/2006/relationships/image"/><Relationship Id="rId5" Target="../media/image94.png" Type="http://schemas.openxmlformats.org/officeDocument/2006/relationships/image"/><Relationship Id="rId6" Target="../media/image99.png" Type="http://schemas.openxmlformats.org/officeDocument/2006/relationships/image"/><Relationship Id="rId7" Target="../media/image106.png" Type="http://schemas.openxmlformats.org/officeDocument/2006/relationships/image"/><Relationship Id="rId8" Target="../media/image11.png" Type="http://schemas.openxmlformats.org/officeDocument/2006/relationships/image"/><Relationship Id="rId9" Target="../media/image10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73100" y="1320800"/>
            <a:ext cx="15341600" cy="4914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667000" y="5092700"/>
            <a:ext cx="3429000" cy="1498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500100" y="8229600"/>
            <a:ext cx="2362200" cy="1270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16200000">
            <a:off x="11557000" y="8763000"/>
            <a:ext cx="1104900" cy="63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01700" y="7670800"/>
            <a:ext cx="16484600" cy="63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92200" y="8242300"/>
            <a:ext cx="1104900" cy="1104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451100" y="8191500"/>
            <a:ext cx="4470400" cy="1409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540000" y="8851900"/>
            <a:ext cx="25781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124200" y="2057400"/>
            <a:ext cx="12344400" cy="4889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46200" y="7874000"/>
            <a:ext cx="15595600" cy="63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35000" y="6731000"/>
            <a:ext cx="16586200" cy="109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46200" y="8394700"/>
            <a:ext cx="800100" cy="800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247900" y="8343900"/>
            <a:ext cx="1917700" cy="1028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16200000">
            <a:off x="4457700" y="8763000"/>
            <a:ext cx="1104900" cy="63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16200000">
            <a:off x="11557000" y="8763000"/>
            <a:ext cx="1104900" cy="63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664200" y="8369300"/>
            <a:ext cx="3111500" cy="952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585200" y="8509000"/>
            <a:ext cx="2667000" cy="685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598400" y="8077200"/>
            <a:ext cx="3619500" cy="1625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595600" y="8483600"/>
            <a:ext cx="863600" cy="698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702300" y="2362200"/>
            <a:ext cx="5969000" cy="1143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179300" y="9156700"/>
            <a:ext cx="6045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0" y="1257300"/>
            <a:ext cx="3860800" cy="5156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332200" y="1866900"/>
            <a:ext cx="622300" cy="3683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27200" y="4432300"/>
            <a:ext cx="800100" cy="800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628900" y="4546600"/>
            <a:ext cx="2108200" cy="1270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461000" y="4432300"/>
            <a:ext cx="800100" cy="800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350000" y="4495800"/>
            <a:ext cx="2387600" cy="8509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09100" y="4432300"/>
            <a:ext cx="800100" cy="800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223500" y="4546600"/>
            <a:ext cx="2108200" cy="1270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27200" y="6985000"/>
            <a:ext cx="800100" cy="800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628900" y="7086600"/>
            <a:ext cx="2743200" cy="1270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461000" y="6985000"/>
            <a:ext cx="800100" cy="800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375400" y="7086600"/>
            <a:ext cx="2463800" cy="1270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09100" y="6997700"/>
            <a:ext cx="800100" cy="800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223500" y="7112000"/>
            <a:ext cx="2374900" cy="12700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131800" y="4432300"/>
            <a:ext cx="800100" cy="800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033500" y="4546600"/>
            <a:ext cx="2743200" cy="12700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131800" y="6997700"/>
            <a:ext cx="800100" cy="8001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46200" y="5930900"/>
            <a:ext cx="10414000" cy="508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362200" y="5778500"/>
            <a:ext cx="304800" cy="3683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400800" y="5778500"/>
            <a:ext cx="304800" cy="3683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426700" y="5778500"/>
            <a:ext cx="304800" cy="3683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46200" y="8648700"/>
            <a:ext cx="8128000" cy="635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496300" y="3619500"/>
            <a:ext cx="8128000" cy="63500"/>
          </a:xfrm>
          <a:prstGeom prst="rect">
            <a:avLst/>
          </a:prstGeom>
        </p:spPr>
      </p:pic>
      <p:grpSp>
        <p:nvGrpSpPr>
          <p:cNvPr name="Group 30" id="3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6281400" y="9423400"/>
            <a:ext cx="1752600" cy="5588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4033500" y="7112000"/>
            <a:ext cx="927100" cy="127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6200" y="4178300"/>
            <a:ext cx="18427700" cy="4711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46200" y="2273300"/>
            <a:ext cx="5245100" cy="63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772900" y="965200"/>
            <a:ext cx="4368800" cy="2540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44600" y="1028700"/>
            <a:ext cx="8369300" cy="1168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179300" y="9156700"/>
            <a:ext cx="6045200" cy="685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46200" y="457200"/>
            <a:ext cx="5245100" cy="368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934200" y="457200"/>
            <a:ext cx="2209800" cy="368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512300" y="457200"/>
            <a:ext cx="7416800" cy="3683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281400" y="9423400"/>
            <a:ext cx="1752600" cy="5588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563100" y="4711700"/>
            <a:ext cx="6172200" cy="19939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185400" y="6896100"/>
            <a:ext cx="7315200" cy="1638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374900" y="5435600"/>
            <a:ext cx="2171700" cy="2171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46200" y="2895600"/>
            <a:ext cx="762000" cy="7620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5989300" y="1257300"/>
            <a:ext cx="1219200" cy="1130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5951200" y="850900"/>
            <a:ext cx="1981200" cy="24257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97000" y="6299200"/>
            <a:ext cx="7835900" cy="1282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2260600" y="2895600"/>
            <a:ext cx="99822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85900" y="977900"/>
            <a:ext cx="10922000" cy="5715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178800" y="5410200"/>
            <a:ext cx="8978900" cy="3263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628900" y="5930900"/>
            <a:ext cx="19469100" cy="12192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989300" y="1257300"/>
            <a:ext cx="1219200" cy="1130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951200" y="850900"/>
            <a:ext cx="1981200" cy="2425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715500" y="6845300"/>
            <a:ext cx="8204200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19200" y="5486400"/>
            <a:ext cx="1066800" cy="977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62000" y="5003800"/>
            <a:ext cx="2387600" cy="2374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14400" y="2781300"/>
            <a:ext cx="6350000" cy="3149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362200" y="5435600"/>
            <a:ext cx="3187700" cy="1803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378700" y="2425700"/>
            <a:ext cx="4102100" cy="3454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378700" y="2425700"/>
            <a:ext cx="4381500" cy="3454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925300" y="1905000"/>
            <a:ext cx="5283200" cy="3975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940800" y="6057900"/>
            <a:ext cx="2832100" cy="2324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925300" y="6057900"/>
            <a:ext cx="3810000" cy="17780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985000" y="3759200"/>
            <a:ext cx="800100" cy="800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870700" y="3619500"/>
            <a:ext cx="1143000" cy="11049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173200" y="1511300"/>
            <a:ext cx="800100" cy="800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033500" y="1397000"/>
            <a:ext cx="1257300" cy="11049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931400" y="7988300"/>
            <a:ext cx="800100" cy="800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817100" y="7886700"/>
            <a:ext cx="1206500" cy="10922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341600" y="6553200"/>
            <a:ext cx="800100" cy="800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5214600" y="6438900"/>
            <a:ext cx="1257300" cy="1104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756900" y="4838700"/>
            <a:ext cx="2159000" cy="21590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340600" y="2921000"/>
            <a:ext cx="4178300" cy="1016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7378700" y="3873500"/>
            <a:ext cx="4330700" cy="15367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1849100" y="6451600"/>
            <a:ext cx="3860800" cy="1066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2331700" y="2489200"/>
            <a:ext cx="4178300" cy="10160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2204700" y="3352800"/>
            <a:ext cx="4787900" cy="19431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8178800" y="6731000"/>
            <a:ext cx="4013200" cy="10668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1226800" y="5257800"/>
            <a:ext cx="1257300" cy="12573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460500" y="7429500"/>
            <a:ext cx="5029200" cy="14859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939800" y="6934200"/>
            <a:ext cx="1041400" cy="19431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219200" y="7010400"/>
            <a:ext cx="5245100" cy="6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937000" y="5181600"/>
            <a:ext cx="10414000" cy="50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79400" y="4749800"/>
            <a:ext cx="5600700" cy="3263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57400" y="4191000"/>
            <a:ext cx="2044700" cy="204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76300" y="6400800"/>
            <a:ext cx="3784600" cy="876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3700" y="7086600"/>
            <a:ext cx="2895600" cy="1625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40000" y="4673600"/>
            <a:ext cx="1117600" cy="1054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4318000" y="4749800"/>
            <a:ext cx="5626100" cy="3263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096000" y="4191000"/>
            <a:ext cx="2044700" cy="2044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864100" y="6400800"/>
            <a:ext cx="3810000" cy="876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626100" y="7086600"/>
            <a:ext cx="2984500" cy="1625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591300" y="4686300"/>
            <a:ext cx="1066800" cy="1066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56600" y="4749800"/>
            <a:ext cx="5600700" cy="3263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134600" y="4191000"/>
            <a:ext cx="2044700" cy="2044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902700" y="6400800"/>
            <a:ext cx="3822700" cy="876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563100" y="7086600"/>
            <a:ext cx="3149600" cy="1625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655300" y="4673600"/>
            <a:ext cx="1104900" cy="11303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2395200" y="4749800"/>
            <a:ext cx="5626100" cy="3263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173200" y="4191000"/>
            <a:ext cx="2044700" cy="2044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954000" y="6400800"/>
            <a:ext cx="3822700" cy="876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3792200" y="7086600"/>
            <a:ext cx="2857500" cy="16256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668500" y="4686300"/>
            <a:ext cx="1066800" cy="10668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524000" y="901700"/>
            <a:ext cx="1066800" cy="9779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66800" y="431800"/>
            <a:ext cx="2438400" cy="23876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6235700" y="927100"/>
            <a:ext cx="12763500" cy="17653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0248900" y="2019300"/>
            <a:ext cx="8115300" cy="6096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6116300" y="876300"/>
            <a:ext cx="723900" cy="3683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4965700" y="5029200"/>
            <a:ext cx="304800" cy="3683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9004300" y="5029200"/>
            <a:ext cx="304800" cy="3683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409700" y="2019300"/>
            <a:ext cx="2463800" cy="13208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3030200" y="5029200"/>
            <a:ext cx="3048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9613900" y="5194300"/>
            <a:ext cx="5613400" cy="63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92200" y="5816600"/>
            <a:ext cx="5283200" cy="1892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93800" y="7302500"/>
            <a:ext cx="2463800" cy="1371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078200" y="3073400"/>
            <a:ext cx="622300" cy="368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992100" y="2387600"/>
            <a:ext cx="3619500" cy="1625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002000" y="2717800"/>
            <a:ext cx="863600" cy="6985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781800" y="1244600"/>
            <a:ext cx="4597400" cy="76708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47800" y="1295400"/>
            <a:ext cx="1066800" cy="977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90600" y="736600"/>
            <a:ext cx="2374900" cy="2654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33500" y="2413000"/>
            <a:ext cx="2463800" cy="1333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220700" y="3898900"/>
            <a:ext cx="3886200" cy="4902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70000" y="8686800"/>
            <a:ext cx="7239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90500" y="1485900"/>
            <a:ext cx="9105900" cy="5461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76400" y="6756400"/>
            <a:ext cx="1066800" cy="977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19200" y="6184900"/>
            <a:ext cx="2438400" cy="2667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73200" y="7556500"/>
            <a:ext cx="4864100" cy="157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47300" y="2374900"/>
            <a:ext cx="3937000" cy="1041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210800" y="3568700"/>
            <a:ext cx="4241800" cy="36322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287000" y="7315200"/>
            <a:ext cx="4216400" cy="4216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871700" y="-203200"/>
            <a:ext cx="4191000" cy="6985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287000" y="1485900"/>
            <a:ext cx="800100" cy="800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701800" y="8686800"/>
            <a:ext cx="723900" cy="368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808200" y="8521700"/>
            <a:ext cx="38608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77900" y="990600"/>
            <a:ext cx="16344900" cy="56642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47800" y="1295400"/>
            <a:ext cx="1066800" cy="977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90600" y="736600"/>
            <a:ext cx="2324100" cy="2667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33500" y="2413000"/>
            <a:ext cx="2463800" cy="1333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38200" y="7124700"/>
            <a:ext cx="3937000" cy="1041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89000" y="8026400"/>
            <a:ext cx="11976100" cy="1917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510000" y="8280400"/>
            <a:ext cx="800100" cy="800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750800" y="9017000"/>
            <a:ext cx="6045200" cy="685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-16200000">
            <a:off x="13309600" y="8674100"/>
            <a:ext cx="1435100" cy="6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