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51e16508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51e16508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1e165086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1e165086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151e165086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151e165086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1e16508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1e16508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1e16508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1e16508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goog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Test presentation title	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is the subtitle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is the title of the first slite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On the first slide there is text, a itemized list and a 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This is the second line of 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List item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List item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List item 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this line has a link </a:t>
            </a:r>
            <a:r>
              <a:rPr lang="sv" u="sng">
                <a:solidFill>
                  <a:schemeClr val="hlink"/>
                </a:solidFill>
                <a:hlinkClick r:id="rId3"/>
              </a:rPr>
              <a:t>www.google.com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The second slide has two text boxes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is text from text box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After four new lines, this is also text from text box one</a:t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Text box two contains a long </a:t>
            </a:r>
            <a:r>
              <a:rPr lang="sv"/>
              <a:t>numbered</a:t>
            </a:r>
            <a:r>
              <a:rPr lang="sv"/>
              <a:t> list</a:t>
            </a:r>
            <a:endParaRPr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one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two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three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four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five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six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seven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eight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nine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eleven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twelve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thirteen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fourteen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fifteen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sixteen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seventeen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eighteen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nineteen</a:t>
            </a:r>
            <a:endParaRPr/>
          </a:p>
          <a:p>
            <a:pPr indent="-29083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sv"/>
              <a:t>twenty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This is the text for a big picture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74" y="68375"/>
            <a:ext cx="6820575" cy="401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1831123213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This is a slide with a big focused number, then we have some explaining text below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7600" y="7600"/>
            <a:ext cx="9144000" cy="51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This slide only contains a long itemized list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8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9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10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12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1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13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14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15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item 6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○"/>
            </a:pPr>
            <a:r>
              <a:rPr lang="sv">
                <a:latin typeface="Nunito"/>
                <a:ea typeface="Nunito"/>
                <a:cs typeface="Nunito"/>
                <a:sym typeface="Nunito"/>
              </a:rPr>
              <a:t>subitem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