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68" r:id="rId3"/>
    <p:sldId id="275" r:id="rId4"/>
    <p:sldId id="279" r:id="rId5"/>
    <p:sldId id="280" r:id="rId6"/>
    <p:sldId id="281" r:id="rId7"/>
    <p:sldId id="276" r:id="rId8"/>
    <p:sldId id="277" r:id="rId9"/>
    <p:sldId id="278" r:id="rId10"/>
    <p:sldId id="273" r:id="rId11"/>
    <p:sldId id="269" r:id="rId12"/>
    <p:sldId id="271" r:id="rId13"/>
    <p:sldId id="272" r:id="rId14"/>
    <p:sldId id="274" r:id="rId15"/>
    <p:sldId id="282" r:id="rId16"/>
    <p:sldId id="284" r:id="rId17"/>
    <p:sldId id="283" r:id="rId18"/>
    <p:sldId id="285" r:id="rId19"/>
    <p:sldId id="286" r:id="rId20"/>
    <p:sldId id="289" r:id="rId21"/>
    <p:sldId id="287" r:id="rId22"/>
    <p:sldId id="290" r:id="rId23"/>
    <p:sldId id="291" r:id="rId24"/>
    <p:sldId id="29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E8097-B703-435A-8BB7-60AFFBB51EBD}" type="datetimeFigureOut">
              <a:rPr lang="pt-BR" smtClean="0"/>
              <a:pPr/>
              <a:t>12/03/2012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E1983-B5DE-44D5-83D5-3E80D44A304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E1983-B5DE-44D5-83D5-3E80D44A304C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9B5-ABF5-4AE2-BEA7-3A0BE5A4BA8C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761-A9C1-43E2-B29B-156026915A92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0937-CA22-4B6B-ABE9-E499F04DFE8C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904F-4F19-4960-8E00-6C75EBB028F6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A719-93AA-4464-8790-D674B7B642F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71C-A7DB-4236-B773-35949BA782FB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8277-6B04-4402-8C7D-8CCB700BA1D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5621-E840-4D37-A874-54B5F6DF0FE6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4831-CBB1-4CE7-AC20-D2B0F9A752A8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C6E9-1A9F-4F39-BEDF-AE36EC7231AF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ACB4E4-73BF-4E85-843A-6E9B6EC14EE5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528EC9-888A-4A89-B84A-C5D6603171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Estruturas do Sistema Operacional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Prof. Leandro </a:t>
            </a:r>
            <a:r>
              <a:rPr lang="pt-BR" dirty="0" err="1" smtClean="0"/>
              <a:t>Marzulo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Operacionais I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março de 2012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Chamadas de sistema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10</a:t>
            </a:fld>
            <a:endParaRPr lang="pt-BR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323528" y="2780928"/>
          <a:ext cx="8454846" cy="1656184"/>
        </p:xfrm>
        <a:graphic>
          <a:graphicData uri="http://schemas.openxmlformats.org/presentationml/2006/ole">
            <p:oleObj spid="_x0000_s28674" name="CorelDRAW" r:id="rId3" imgW="5170320" imgH="1013040" progId="CorelDRAW.Graphic.1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Chamadas de sistema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API</a:t>
            </a:r>
          </a:p>
          <a:p>
            <a:pPr lvl="1"/>
            <a:r>
              <a:rPr lang="pt-BR" dirty="0" smtClean="0"/>
              <a:t>Win32</a:t>
            </a:r>
          </a:p>
          <a:p>
            <a:pPr lvl="1"/>
            <a:r>
              <a:rPr lang="pt-BR" dirty="0" err="1" smtClean="0"/>
              <a:t>Posix</a:t>
            </a:r>
            <a:endParaRPr lang="pt-BR" dirty="0" smtClean="0"/>
          </a:p>
          <a:p>
            <a:pPr lvl="1"/>
            <a:r>
              <a:rPr lang="pt-BR" dirty="0" smtClean="0"/>
              <a:t>Java</a:t>
            </a:r>
          </a:p>
          <a:p>
            <a:r>
              <a:rPr lang="pt-BR" dirty="0" smtClean="0"/>
              <a:t>Passagem de parâmetros</a:t>
            </a:r>
          </a:p>
          <a:p>
            <a:pPr lvl="1"/>
            <a:r>
              <a:rPr lang="pt-BR" dirty="0" smtClean="0"/>
              <a:t>Registradores</a:t>
            </a:r>
          </a:p>
          <a:p>
            <a:pPr lvl="1"/>
            <a:r>
              <a:rPr lang="pt-BR" dirty="0" smtClean="0"/>
              <a:t>Tabela em memória</a:t>
            </a:r>
          </a:p>
          <a:p>
            <a:pPr lvl="1"/>
            <a:r>
              <a:rPr lang="pt-BR" dirty="0" smtClean="0"/>
              <a:t>Pilha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Chamadas de sistema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6255"/>
            <a:ext cx="7772400" cy="395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Chamadas de sistema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13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71600" y="1412776"/>
          <a:ext cx="676875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5"/>
                <a:gridCol w="3312368"/>
                <a:gridCol w="1512167"/>
              </a:tblGrid>
              <a:tr h="24842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Tipo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Windows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Unix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rowSpan="3"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Controle de Processos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CreateProcess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fork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ExitProcess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exit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WaitForSingleObject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wait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rowSpan="4"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Manipulação de Arquivos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CreateFile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open()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ReadFile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read()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WriteFile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write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CloseHandle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close()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rowSpan="3"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Manipulação de Dispositivos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SetConsoleMode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ioclt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ReadConsole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read()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WriteConsole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write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rowSpan="3"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Manipulação de Informações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GetCurrentProcessID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getpid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SetTimer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alarm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Sleep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sleep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rowSpan="3"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Comunicação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CreatePipe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pipe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CreateFileMapping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shmget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MapViewOfFile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mmap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rowSpan="3"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Proteção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SetFileSecurity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chmod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InitializeSecurityDescriptor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umask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  <a:tr h="248428">
                <a:tc v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SetSecurityDescriptor</a:t>
                      </a:r>
                      <a:r>
                        <a:rPr lang="pt-BR" sz="1100" baseline="0" dirty="0" err="1" smtClean="0"/>
                        <a:t>Group</a:t>
                      </a:r>
                      <a:r>
                        <a:rPr lang="pt-BR" sz="1100" baseline="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chown</a:t>
                      </a:r>
                      <a:r>
                        <a:rPr lang="pt-BR" sz="1100" dirty="0" smtClean="0"/>
                        <a:t>()</a:t>
                      </a:r>
                      <a:endParaRPr lang="pt-BR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Chamadas de sistema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14</a:t>
            </a:fld>
            <a:endParaRPr lang="pt-BR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547664" y="1556792"/>
          <a:ext cx="5904656" cy="4621280"/>
        </p:xfrm>
        <a:graphic>
          <a:graphicData uri="http://schemas.openxmlformats.org/presentationml/2006/ole">
            <p:oleObj spid="_x0000_s29698" name="CorelDRAW" r:id="rId3" imgW="3330000" imgH="2607120" progId="CorelDRAW.Graphic.1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Simples - Dos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4685" y="1447800"/>
            <a:ext cx="46518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Estrutura Simples (Camadas?) - Unix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9261" y="1447800"/>
            <a:ext cx="754267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Monolítica - Linux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17</a:t>
            </a:fld>
            <a:endParaRPr lang="pt-BR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2339752" y="1484784"/>
          <a:ext cx="4246116" cy="4860375"/>
        </p:xfrm>
        <a:graphic>
          <a:graphicData uri="http://schemas.openxmlformats.org/presentationml/2006/ole">
            <p:oleObj spid="_x0000_s38914" name="CorelDRAW" r:id="rId4" imgW="3138480" imgH="3592800" progId="CorelDRAW.Graphic.1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Arquitetura em Camadas - </a:t>
            </a:r>
            <a:r>
              <a:rPr lang="pt-BR" dirty="0" err="1" smtClean="0"/>
              <a:t>OpenVMS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18</a:t>
            </a:fld>
            <a:endParaRPr lang="pt-BR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2483768" y="1484784"/>
          <a:ext cx="4680520" cy="4680520"/>
        </p:xfrm>
        <a:graphic>
          <a:graphicData uri="http://schemas.openxmlformats.org/presentationml/2006/ole">
            <p:oleObj spid="_x0000_s40962" name="CorelDRAW" r:id="rId3" imgW="2354760" imgH="2354760" progId="CorelDRAW.Graphic.1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Arquitetura </a:t>
            </a:r>
            <a:r>
              <a:rPr lang="pt-BR" dirty="0" err="1" smtClean="0"/>
              <a:t>Microkernel</a:t>
            </a:r>
            <a:r>
              <a:rPr lang="pt-BR" dirty="0" smtClean="0"/>
              <a:t> ou Cliente-Servidor – </a:t>
            </a:r>
            <a:r>
              <a:rPr lang="pt-BR" dirty="0" err="1" smtClean="0"/>
              <a:t>Mach</a:t>
            </a:r>
            <a:r>
              <a:rPr lang="pt-BR" dirty="0" smtClean="0"/>
              <a:t> e Windows NT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07449"/>
            <a:ext cx="7772400" cy="325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Serviços do Sistema Operacional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Interface de usuário (GUI e CLI)</a:t>
            </a:r>
          </a:p>
          <a:p>
            <a:r>
              <a:rPr lang="pt-BR" dirty="0" smtClean="0"/>
              <a:t>Execução de programas</a:t>
            </a:r>
          </a:p>
          <a:p>
            <a:r>
              <a:rPr lang="pt-BR" dirty="0" smtClean="0"/>
              <a:t>Operações de I/O</a:t>
            </a:r>
          </a:p>
          <a:p>
            <a:r>
              <a:rPr lang="pt-BR" dirty="0" smtClean="0"/>
              <a:t>Manipulação do sistema de arquivos</a:t>
            </a:r>
          </a:p>
          <a:p>
            <a:r>
              <a:rPr lang="pt-BR" dirty="0" smtClean="0"/>
              <a:t>Comunicações </a:t>
            </a:r>
            <a:endParaRPr lang="pt-BR" dirty="0" smtClean="0"/>
          </a:p>
          <a:p>
            <a:pPr lvl="1"/>
            <a:r>
              <a:rPr lang="pt-BR" dirty="0" smtClean="0"/>
              <a:t>M</a:t>
            </a:r>
            <a:r>
              <a:rPr lang="pt-BR" dirty="0" smtClean="0"/>
              <a:t>emória compartilhada</a:t>
            </a:r>
          </a:p>
          <a:p>
            <a:pPr lvl="1"/>
            <a:r>
              <a:rPr lang="pt-BR" dirty="0" smtClean="0"/>
              <a:t>Troca de Mensagens</a:t>
            </a:r>
          </a:p>
          <a:p>
            <a:r>
              <a:rPr lang="pt-BR" dirty="0" smtClean="0"/>
              <a:t>Detecção de erros</a:t>
            </a:r>
          </a:p>
          <a:p>
            <a:r>
              <a:rPr lang="pt-BR" dirty="0" smtClean="0"/>
              <a:t>Alocação de Recursos</a:t>
            </a:r>
          </a:p>
          <a:p>
            <a:r>
              <a:rPr lang="pt-BR" dirty="0" smtClean="0"/>
              <a:t>Contabilização (estatísticas / responsabilidade)</a:t>
            </a:r>
          </a:p>
          <a:p>
            <a:r>
              <a:rPr lang="pt-BR" dirty="0" smtClean="0"/>
              <a:t>Proteção e segurança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Arquitetura </a:t>
            </a:r>
            <a:r>
              <a:rPr lang="pt-BR" dirty="0" err="1" smtClean="0"/>
              <a:t>Microkernel</a:t>
            </a:r>
            <a:r>
              <a:rPr lang="pt-BR" dirty="0" smtClean="0"/>
              <a:t> ou Cliente-Servidor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19083"/>
            <a:ext cx="7772400" cy="262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6804248" y="4437112"/>
            <a:ext cx="194421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- </a:t>
            </a:r>
            <a:r>
              <a:rPr lang="pt-BR" dirty="0" err="1" smtClean="0"/>
              <a:t>Solaris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347864" y="3284984"/>
            <a:ext cx="208823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KERNEL BÁSICO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699792" y="1700808"/>
            <a:ext cx="338437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ESCALONADORES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300192" y="2204864"/>
            <a:ext cx="208823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SISTEMAS DE ARQUIVOS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012160" y="4509120"/>
            <a:ext cx="208823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DRIVERS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971600" y="4509120"/>
            <a:ext cx="223224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</a:t>
            </a:r>
            <a:r>
              <a:rPr lang="pt-BR" i="1" dirty="0" smtClean="0"/>
              <a:t>AMAD</a:t>
            </a:r>
            <a:r>
              <a:rPr lang="pt-BR" dirty="0" smtClean="0"/>
              <a:t>AS DE SISTEMA</a:t>
            </a:r>
            <a:endParaRPr lang="pt-BR" dirty="0"/>
          </a:p>
        </p:txBody>
      </p:sp>
      <p:cxnSp>
        <p:nvCxnSpPr>
          <p:cNvPr id="13" name="Conector reto 12"/>
          <p:cNvCxnSpPr>
            <a:stCxn id="7" idx="4"/>
            <a:endCxn id="6" idx="0"/>
          </p:cNvCxnSpPr>
          <p:nvPr/>
        </p:nvCxnSpPr>
        <p:spPr>
          <a:xfrm>
            <a:off x="4391980" y="2780928"/>
            <a:ext cx="0" cy="5040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7"/>
            <a:endCxn id="8" idx="2"/>
          </p:cNvCxnSpPr>
          <p:nvPr/>
        </p:nvCxnSpPr>
        <p:spPr>
          <a:xfrm flipV="1">
            <a:off x="5130281" y="2744924"/>
            <a:ext cx="1169911" cy="698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5"/>
            <a:endCxn id="9" idx="1"/>
          </p:cNvCxnSpPr>
          <p:nvPr/>
        </p:nvCxnSpPr>
        <p:spPr>
          <a:xfrm>
            <a:off x="5130281" y="4206924"/>
            <a:ext cx="1187694" cy="4603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6" idx="3"/>
            <a:endCxn id="10" idx="7"/>
          </p:cNvCxnSpPr>
          <p:nvPr/>
        </p:nvCxnSpPr>
        <p:spPr>
          <a:xfrm flipH="1">
            <a:off x="2876943" y="4206924"/>
            <a:ext cx="776736" cy="4603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Máquinas Virtuais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22</a:t>
            </a:fld>
            <a:endParaRPr lang="pt-BR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2051720" y="1345841"/>
          <a:ext cx="5544616" cy="4816621"/>
        </p:xfrm>
        <a:graphic>
          <a:graphicData uri="http://schemas.openxmlformats.org/presentationml/2006/ole">
            <p:oleObj spid="_x0000_s44034" name="CorelDRAW" r:id="rId3" imgW="3119040" imgH="2709360" progId="CorelDRAW.Graphic.1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Exonúcleo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3020" y="1447800"/>
            <a:ext cx="455516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Virtual Java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24</a:t>
            </a:fld>
            <a:endParaRPr lang="pt-BR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3563888" y="1416990"/>
          <a:ext cx="2664296" cy="4991192"/>
        </p:xfrm>
        <a:graphic>
          <a:graphicData uri="http://schemas.openxmlformats.org/presentationml/2006/ole">
            <p:oleObj spid="_x0000_s46082" name="CorelDRAW" r:id="rId3" imgW="1454040" imgH="2724120" progId="CorelDRAW.Graphic.1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Interrupção e Exceção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3</a:t>
            </a:fld>
            <a:endParaRPr lang="pt-BR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395536" y="1484784"/>
          <a:ext cx="8390118" cy="4464496"/>
        </p:xfrm>
        <a:graphic>
          <a:graphicData uri="http://schemas.openxmlformats.org/presentationml/2006/ole">
            <p:oleObj spid="_x0000_s30722" name="CorelDRAW" r:id="rId3" imgW="4251240" imgH="2262600" progId="CorelDRAW.Graphic.1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I/O – Programado (espera ocupada)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84364"/>
            <a:ext cx="7511191" cy="485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I/O – dirigido por interrupção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47799"/>
            <a:ext cx="7499341" cy="486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I/O - DMA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5037" y="2371725"/>
            <a:ext cx="51911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I/O - Controlador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7</a:t>
            </a:fld>
            <a:endParaRPr lang="pt-BR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2051720" y="1369746"/>
          <a:ext cx="5184575" cy="4705280"/>
        </p:xfrm>
        <a:graphic>
          <a:graphicData uri="http://schemas.openxmlformats.org/presentationml/2006/ole">
            <p:oleObj spid="_x0000_s31746" name="CorelDRAW" r:id="rId3" imgW="2816280" imgH="2556000" progId="CorelDRAW.Graphic.1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I/O - </a:t>
            </a:r>
            <a:r>
              <a:rPr lang="pt-BR" dirty="0" err="1" smtClean="0"/>
              <a:t>Buffering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8</a:t>
            </a:fld>
            <a:endParaRPr lang="pt-BR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276876" y="2132856"/>
          <a:ext cx="8545747" cy="3024336"/>
        </p:xfrm>
        <a:graphic>
          <a:graphicData uri="http://schemas.openxmlformats.org/presentationml/2006/ole">
            <p:oleObj spid="_x0000_s32770" name="CorelDRAW" r:id="rId3" imgW="4580280" imgH="1620360" progId="CorelDRAW.Graphic.1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I/O - </a:t>
            </a:r>
            <a:r>
              <a:rPr lang="pt-BR" dirty="0" err="1" smtClean="0"/>
              <a:t>Spooling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5D6-DD2E-462F-9BB1-DBA9843CFE5D}" type="datetime7">
              <a:rPr lang="pt-BR" smtClean="0"/>
              <a:pPr/>
              <a:t>mar-12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8EC9-888A-4A89-B84A-C5D66031713A}" type="slidenum">
              <a:rPr lang="pt-BR" smtClean="0"/>
              <a:pPr/>
              <a:t>9</a:t>
            </a:fld>
            <a:endParaRPr lang="pt-BR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214458" y="2780928"/>
          <a:ext cx="8664303" cy="1800199"/>
        </p:xfrm>
        <a:graphic>
          <a:graphicData uri="http://schemas.openxmlformats.org/presentationml/2006/ole">
            <p:oleObj spid="_x0000_s33794" name="CorelDRAW" r:id="rId3" imgW="5065920" imgH="1053000" progId="CorelDRAW.Graphic.1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242</TotalTime>
  <Words>305</Words>
  <Application>Microsoft Office PowerPoint</Application>
  <PresentationFormat>Apresentação na tela (4:3)</PresentationFormat>
  <Paragraphs>147</Paragraphs>
  <Slides>24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Patrimônio Líquido</vt:lpstr>
      <vt:lpstr>Gráfico do CorelDRAW 10.0</vt:lpstr>
      <vt:lpstr>Sistemas Operacionais I</vt:lpstr>
      <vt:lpstr>Serviços do Sistema Operacional</vt:lpstr>
      <vt:lpstr>Interrupção e Exceção</vt:lpstr>
      <vt:lpstr>I/O – Programado (espera ocupada)</vt:lpstr>
      <vt:lpstr>I/O – dirigido por interrupção</vt:lpstr>
      <vt:lpstr>I/O - DMA</vt:lpstr>
      <vt:lpstr>I/O - Controlador</vt:lpstr>
      <vt:lpstr>I/O - Buffering</vt:lpstr>
      <vt:lpstr>I/O - Spooling</vt:lpstr>
      <vt:lpstr>Chamadas de sistema</vt:lpstr>
      <vt:lpstr>Chamadas de sistema</vt:lpstr>
      <vt:lpstr>Chamadas de sistema</vt:lpstr>
      <vt:lpstr>Chamadas de sistema</vt:lpstr>
      <vt:lpstr>Chamadas de sistema</vt:lpstr>
      <vt:lpstr>Estrutura Simples - Dos</vt:lpstr>
      <vt:lpstr>Estrutura Simples (Camadas?) - Unix</vt:lpstr>
      <vt:lpstr>Arquitetura Monolítica - Linux</vt:lpstr>
      <vt:lpstr>Arquitetura em Camadas - OpenVMS</vt:lpstr>
      <vt:lpstr>Arquitetura Microkernel ou Cliente-Servidor – Mach e Windows NT</vt:lpstr>
      <vt:lpstr>Arquitetura Microkernel ou Cliente-Servidor</vt:lpstr>
      <vt:lpstr>Módulos - Solaris</vt:lpstr>
      <vt:lpstr>Máquinas Virtuais</vt:lpstr>
      <vt:lpstr>Exonúcleo</vt:lpstr>
      <vt:lpstr>Máquina Virtual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I</dc:title>
  <dc:creator>lmarzulo</dc:creator>
  <cp:lastModifiedBy>lmarzulo</cp:lastModifiedBy>
  <cp:revision>33</cp:revision>
  <dcterms:created xsi:type="dcterms:W3CDTF">2012-03-09T00:24:47Z</dcterms:created>
  <dcterms:modified xsi:type="dcterms:W3CDTF">2012-03-12T05:47:59Z</dcterms:modified>
</cp:coreProperties>
</file>