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A5E84-F334-4480-92D5-BA094815EB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E0D00E-787D-4C98-B226-B57A60EB4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</a:t>
          </a:r>
        </a:p>
      </dgm:t>
    </dgm:pt>
    <dgm:pt modelId="{0A55E6AA-6CDC-4E99-81A4-CD23693F4CDD}" type="parTrans" cxnId="{4B8F6661-405A-4D48-A195-C1077C3D47E3}">
      <dgm:prSet/>
      <dgm:spPr/>
      <dgm:t>
        <a:bodyPr/>
        <a:lstStyle/>
        <a:p>
          <a:endParaRPr lang="en-US"/>
        </a:p>
      </dgm:t>
    </dgm:pt>
    <dgm:pt modelId="{E64765C3-A61D-49C2-94ED-3DEEA45DE719}" type="sibTrans" cxnId="{4B8F6661-405A-4D48-A195-C1077C3D47E3}">
      <dgm:prSet/>
      <dgm:spPr/>
      <dgm:t>
        <a:bodyPr/>
        <a:lstStyle/>
        <a:p>
          <a:endParaRPr lang="en-US"/>
        </a:p>
      </dgm:t>
    </dgm:pt>
    <dgm:pt modelId="{3CE357A3-2131-40C7-BA7A-CBD2AAFEF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Pull Requests</a:t>
          </a:r>
        </a:p>
      </dgm:t>
    </dgm:pt>
    <dgm:pt modelId="{CCA03B05-3727-4ADB-A312-1055F4A4E62F}" type="parTrans" cxnId="{A0805499-EC6D-4E0D-B2E8-25084EA95AE5}">
      <dgm:prSet/>
      <dgm:spPr/>
      <dgm:t>
        <a:bodyPr/>
        <a:lstStyle/>
        <a:p>
          <a:endParaRPr lang="en-US"/>
        </a:p>
      </dgm:t>
    </dgm:pt>
    <dgm:pt modelId="{2E9E363A-2021-4CC4-B4C5-AC99A1159529}" type="sibTrans" cxnId="{A0805499-EC6D-4E0D-B2E8-25084EA95AE5}">
      <dgm:prSet/>
      <dgm:spPr/>
      <dgm:t>
        <a:bodyPr/>
        <a:lstStyle/>
        <a:p>
          <a:endParaRPr lang="en-US"/>
        </a:p>
      </dgm:t>
    </dgm:pt>
    <dgm:pt modelId="{EFC5E9EA-8E8F-40BA-BAAB-5F367F92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Slack</a:t>
          </a:r>
        </a:p>
      </dgm:t>
    </dgm:pt>
    <dgm:pt modelId="{764073C0-95A5-4F3F-B8FB-EB62463174DE}" type="parTrans" cxnId="{92986D6E-02A8-4566-B0D2-88B82E4FAD23}">
      <dgm:prSet/>
      <dgm:spPr/>
      <dgm:t>
        <a:bodyPr/>
        <a:lstStyle/>
        <a:p>
          <a:endParaRPr lang="en-US"/>
        </a:p>
      </dgm:t>
    </dgm:pt>
    <dgm:pt modelId="{EB7729D2-0DE0-4F74-A94D-A87BD5CFAC62}" type="sibTrans" cxnId="{92986D6E-02A8-4566-B0D2-88B82E4FAD23}">
      <dgm:prSet/>
      <dgm:spPr/>
      <dgm:t>
        <a:bodyPr/>
        <a:lstStyle/>
        <a:p>
          <a:endParaRPr lang="en-US"/>
        </a:p>
      </dgm:t>
    </dgm:pt>
    <dgm:pt modelId="{D8EC92B2-C81F-43ED-BAF5-4F1221AFF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Patas</a:t>
          </a:r>
          <a:r>
            <a:rPr lang="en-US" dirty="0"/>
            <a:t>/Condor</a:t>
          </a:r>
        </a:p>
      </dgm:t>
    </dgm:pt>
    <dgm:pt modelId="{44C2689A-22E8-4287-80C8-7BF84387C9E4}" type="parTrans" cxnId="{8DC3D7BB-76D1-4A76-A22D-2A8C2BFB40C5}">
      <dgm:prSet/>
      <dgm:spPr/>
      <dgm:t>
        <a:bodyPr/>
        <a:lstStyle/>
        <a:p>
          <a:endParaRPr lang="en-US"/>
        </a:p>
      </dgm:t>
    </dgm:pt>
    <dgm:pt modelId="{B0DEE490-BFC9-4C77-A8E5-78636A6BBD87}" type="sibTrans" cxnId="{8DC3D7BB-76D1-4A76-A22D-2A8C2BFB40C5}">
      <dgm:prSet/>
      <dgm:spPr/>
      <dgm:t>
        <a:bodyPr/>
        <a:lstStyle/>
        <a:p>
          <a:endParaRPr lang="en-US"/>
        </a:p>
      </dgm:t>
    </dgm:pt>
    <dgm:pt modelId="{D40BCCAD-C96E-4DC1-8C9E-7507BBC891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Spacy/Python</a:t>
          </a:r>
        </a:p>
      </dgm:t>
    </dgm:pt>
    <dgm:pt modelId="{BA8D355C-30B5-48E1-9777-EB9C5A663A19}" type="parTrans" cxnId="{F9BE8BAD-D7DD-4715-80CD-B4A318BF1024}">
      <dgm:prSet/>
      <dgm:spPr/>
      <dgm:t>
        <a:bodyPr/>
        <a:lstStyle/>
        <a:p>
          <a:endParaRPr lang="en-US"/>
        </a:p>
      </dgm:t>
    </dgm:pt>
    <dgm:pt modelId="{FAD934E0-6F35-4EA3-AA50-F951F7B92E91}" type="sibTrans" cxnId="{F9BE8BAD-D7DD-4715-80CD-B4A318BF1024}">
      <dgm:prSet/>
      <dgm:spPr/>
      <dgm:t>
        <a:bodyPr/>
        <a:lstStyle/>
        <a:p>
          <a:endParaRPr lang="en-US"/>
        </a:p>
      </dgm:t>
    </dgm:pt>
    <dgm:pt modelId="{34075161-0F09-4894-B308-F3800BE84C15}" type="pres">
      <dgm:prSet presAssocID="{74AA5E84-F334-4480-92D5-BA094815EB20}" presName="root" presStyleCnt="0">
        <dgm:presLayoutVars>
          <dgm:dir/>
          <dgm:resizeHandles val="exact"/>
        </dgm:presLayoutVars>
      </dgm:prSet>
      <dgm:spPr/>
    </dgm:pt>
    <dgm:pt modelId="{915C591B-B897-4DCC-ADF8-E440B74C0D87}" type="pres">
      <dgm:prSet presAssocID="{2BE0D00E-787D-4C98-B226-B57A60EB49E5}" presName="compNode" presStyleCnt="0"/>
      <dgm:spPr/>
    </dgm:pt>
    <dgm:pt modelId="{6AB26CC8-15F0-4D0A-8D88-427CE9B485E0}" type="pres">
      <dgm:prSet presAssocID="{2BE0D00E-787D-4C98-B226-B57A60EB49E5}" presName="bgRect" presStyleLbl="bgShp" presStyleIdx="0" presStyleCnt="4"/>
      <dgm:spPr/>
    </dgm:pt>
    <dgm:pt modelId="{BC70530F-D715-4ADF-BC8C-C52E30EA0A72}" type="pres">
      <dgm:prSet presAssocID="{2BE0D00E-787D-4C98-B226-B57A60EB49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07FFD54-202B-4B90-8896-BD3AED7EC176}" type="pres">
      <dgm:prSet presAssocID="{2BE0D00E-787D-4C98-B226-B57A60EB49E5}" presName="spaceRect" presStyleCnt="0"/>
      <dgm:spPr/>
    </dgm:pt>
    <dgm:pt modelId="{6A1EFA3A-E330-4AF2-B7C7-DFA19A2A34F3}" type="pres">
      <dgm:prSet presAssocID="{2BE0D00E-787D-4C98-B226-B57A60EB49E5}" presName="parTx" presStyleLbl="revTx" presStyleIdx="0" presStyleCnt="5">
        <dgm:presLayoutVars>
          <dgm:chMax val="0"/>
          <dgm:chPref val="0"/>
        </dgm:presLayoutVars>
      </dgm:prSet>
      <dgm:spPr/>
    </dgm:pt>
    <dgm:pt modelId="{7E4522CD-56FC-4034-BAC2-3FF4FB05AA20}" type="pres">
      <dgm:prSet presAssocID="{2BE0D00E-787D-4C98-B226-B57A60EB49E5}" presName="desTx" presStyleLbl="revTx" presStyleIdx="1" presStyleCnt="5">
        <dgm:presLayoutVars/>
      </dgm:prSet>
      <dgm:spPr/>
    </dgm:pt>
    <dgm:pt modelId="{D3D71430-29DF-409E-AA82-5022A2BB5838}" type="pres">
      <dgm:prSet presAssocID="{E64765C3-A61D-49C2-94ED-3DEEA45DE719}" presName="sibTrans" presStyleCnt="0"/>
      <dgm:spPr/>
    </dgm:pt>
    <dgm:pt modelId="{13C0DF04-6A4E-4299-8AC0-18D7EA9E972D}" type="pres">
      <dgm:prSet presAssocID="{EFC5E9EA-8E8F-40BA-BAAB-5F367F926A63}" presName="compNode" presStyleCnt="0"/>
      <dgm:spPr/>
    </dgm:pt>
    <dgm:pt modelId="{5B7FB333-A47B-4048-B737-473E06BC7A09}" type="pres">
      <dgm:prSet presAssocID="{EFC5E9EA-8E8F-40BA-BAAB-5F367F926A63}" presName="bgRect" presStyleLbl="bgShp" presStyleIdx="1" presStyleCnt="4"/>
      <dgm:spPr/>
    </dgm:pt>
    <dgm:pt modelId="{B355C582-8992-4726-91D5-DDF3B0D31F78}" type="pres">
      <dgm:prSet presAssocID="{EFC5E9EA-8E8F-40BA-BAAB-5F367F926A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79E9C7B-AE3A-4268-B4B3-36DF3C261135}" type="pres">
      <dgm:prSet presAssocID="{EFC5E9EA-8E8F-40BA-BAAB-5F367F926A63}" presName="spaceRect" presStyleCnt="0"/>
      <dgm:spPr/>
    </dgm:pt>
    <dgm:pt modelId="{4DED9F57-D4ED-4468-925B-6567172D5FDE}" type="pres">
      <dgm:prSet presAssocID="{EFC5E9EA-8E8F-40BA-BAAB-5F367F926A63}" presName="parTx" presStyleLbl="revTx" presStyleIdx="2" presStyleCnt="5">
        <dgm:presLayoutVars>
          <dgm:chMax val="0"/>
          <dgm:chPref val="0"/>
        </dgm:presLayoutVars>
      </dgm:prSet>
      <dgm:spPr/>
    </dgm:pt>
    <dgm:pt modelId="{CA4A7957-64BE-4E69-A7EB-4E379676EFB2}" type="pres">
      <dgm:prSet presAssocID="{EB7729D2-0DE0-4F74-A94D-A87BD5CFAC62}" presName="sibTrans" presStyleCnt="0"/>
      <dgm:spPr/>
    </dgm:pt>
    <dgm:pt modelId="{F7D9F047-D173-4163-8693-03D62F7D79C6}" type="pres">
      <dgm:prSet presAssocID="{D8EC92B2-C81F-43ED-BAF5-4F1221AFF306}" presName="compNode" presStyleCnt="0"/>
      <dgm:spPr/>
    </dgm:pt>
    <dgm:pt modelId="{9353E6A4-891B-406F-B8E0-AB8E32D1F612}" type="pres">
      <dgm:prSet presAssocID="{D8EC92B2-C81F-43ED-BAF5-4F1221AFF306}" presName="bgRect" presStyleLbl="bgShp" presStyleIdx="2" presStyleCnt="4"/>
      <dgm:spPr/>
    </dgm:pt>
    <dgm:pt modelId="{40170189-3D95-4AE7-AE5C-250F38608AFD}" type="pres">
      <dgm:prSet presAssocID="{D8EC92B2-C81F-43ED-BAF5-4F1221AFF3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0DD7B2D-7F67-4918-BAFB-0EDED2174457}" type="pres">
      <dgm:prSet presAssocID="{D8EC92B2-C81F-43ED-BAF5-4F1221AFF306}" presName="spaceRect" presStyleCnt="0"/>
      <dgm:spPr/>
    </dgm:pt>
    <dgm:pt modelId="{EF7A82A5-4799-4370-859B-D66DD75E4DB1}" type="pres">
      <dgm:prSet presAssocID="{D8EC92B2-C81F-43ED-BAF5-4F1221AFF306}" presName="parTx" presStyleLbl="revTx" presStyleIdx="3" presStyleCnt="5">
        <dgm:presLayoutVars>
          <dgm:chMax val="0"/>
          <dgm:chPref val="0"/>
        </dgm:presLayoutVars>
      </dgm:prSet>
      <dgm:spPr/>
    </dgm:pt>
    <dgm:pt modelId="{F33AC7F3-936A-48E9-AD7F-7A0CDF708120}" type="pres">
      <dgm:prSet presAssocID="{B0DEE490-BFC9-4C77-A8E5-78636A6BBD87}" presName="sibTrans" presStyleCnt="0"/>
      <dgm:spPr/>
    </dgm:pt>
    <dgm:pt modelId="{492F9BAE-7AB3-4B28-AC21-E44C679EE1FE}" type="pres">
      <dgm:prSet presAssocID="{D40BCCAD-C96E-4DC1-8C9E-7507BBC89120}" presName="compNode" presStyleCnt="0"/>
      <dgm:spPr/>
    </dgm:pt>
    <dgm:pt modelId="{C8ED267B-F3A2-4B4A-9CB9-2C193BFBA42E}" type="pres">
      <dgm:prSet presAssocID="{D40BCCAD-C96E-4DC1-8C9E-7507BBC89120}" presName="bgRect" presStyleLbl="bgShp" presStyleIdx="3" presStyleCnt="4"/>
      <dgm:spPr/>
    </dgm:pt>
    <dgm:pt modelId="{D6EE1CA4-2253-48C9-9E5F-4ACC0778950F}" type="pres">
      <dgm:prSet presAssocID="{D40BCCAD-C96E-4DC1-8C9E-7507BBC891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5577A04A-45CB-4A0E-9F65-5F0A3F5BF0D5}" type="pres">
      <dgm:prSet presAssocID="{D40BCCAD-C96E-4DC1-8C9E-7507BBC89120}" presName="spaceRect" presStyleCnt="0"/>
      <dgm:spPr/>
    </dgm:pt>
    <dgm:pt modelId="{E96531D1-D1EB-4D92-ABA4-B12AD9E45099}" type="pres">
      <dgm:prSet presAssocID="{D40BCCAD-C96E-4DC1-8C9E-7507BBC8912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8F6661-405A-4D48-A195-C1077C3D47E3}" srcId="{74AA5E84-F334-4480-92D5-BA094815EB20}" destId="{2BE0D00E-787D-4C98-B226-B57A60EB49E5}" srcOrd="0" destOrd="0" parTransId="{0A55E6AA-6CDC-4E99-81A4-CD23693F4CDD}" sibTransId="{E64765C3-A61D-49C2-94ED-3DEEA45DE719}"/>
    <dgm:cxn modelId="{92986D6E-02A8-4566-B0D2-88B82E4FAD23}" srcId="{74AA5E84-F334-4480-92D5-BA094815EB20}" destId="{EFC5E9EA-8E8F-40BA-BAAB-5F367F926A63}" srcOrd="1" destOrd="0" parTransId="{764073C0-95A5-4F3F-B8FB-EB62463174DE}" sibTransId="{EB7729D2-0DE0-4F74-A94D-A87BD5CFAC62}"/>
    <dgm:cxn modelId="{17614A51-2AF6-4970-9208-F2511D7A0026}" type="presOf" srcId="{74AA5E84-F334-4480-92D5-BA094815EB20}" destId="{34075161-0F09-4894-B308-F3800BE84C15}" srcOrd="0" destOrd="0" presId="urn:microsoft.com/office/officeart/2018/2/layout/IconVerticalSolidList"/>
    <dgm:cxn modelId="{099B7676-C47D-4DBD-80A6-CB3EA9EF09DC}" type="presOf" srcId="{2BE0D00E-787D-4C98-B226-B57A60EB49E5}" destId="{6A1EFA3A-E330-4AF2-B7C7-DFA19A2A34F3}" srcOrd="0" destOrd="0" presId="urn:microsoft.com/office/officeart/2018/2/layout/IconVerticalSolidList"/>
    <dgm:cxn modelId="{2216FC80-A1C5-4AD8-85DF-B5A53C82FC5F}" type="presOf" srcId="{D40BCCAD-C96E-4DC1-8C9E-7507BBC89120}" destId="{E96531D1-D1EB-4D92-ABA4-B12AD9E45099}" srcOrd="0" destOrd="0" presId="urn:microsoft.com/office/officeart/2018/2/layout/IconVerticalSolidList"/>
    <dgm:cxn modelId="{9225098A-B72D-4B61-A8C9-97EDA6CF138A}" type="presOf" srcId="{EFC5E9EA-8E8F-40BA-BAAB-5F367F926A63}" destId="{4DED9F57-D4ED-4468-925B-6567172D5FDE}" srcOrd="0" destOrd="0" presId="urn:microsoft.com/office/officeart/2018/2/layout/IconVerticalSolidList"/>
    <dgm:cxn modelId="{A0805499-EC6D-4E0D-B2E8-25084EA95AE5}" srcId="{2BE0D00E-787D-4C98-B226-B57A60EB49E5}" destId="{3CE357A3-2131-40C7-BA7A-CBD2AAFEFC76}" srcOrd="0" destOrd="0" parTransId="{CCA03B05-3727-4ADB-A312-1055F4A4E62F}" sibTransId="{2E9E363A-2021-4CC4-B4C5-AC99A1159529}"/>
    <dgm:cxn modelId="{F9BE8BAD-D7DD-4715-80CD-B4A318BF1024}" srcId="{74AA5E84-F334-4480-92D5-BA094815EB20}" destId="{D40BCCAD-C96E-4DC1-8C9E-7507BBC89120}" srcOrd="3" destOrd="0" parTransId="{BA8D355C-30B5-48E1-9777-EB9C5A663A19}" sibTransId="{FAD934E0-6F35-4EA3-AA50-F951F7B92E91}"/>
    <dgm:cxn modelId="{8DC3D7BB-76D1-4A76-A22D-2A8C2BFB40C5}" srcId="{74AA5E84-F334-4480-92D5-BA094815EB20}" destId="{D8EC92B2-C81F-43ED-BAF5-4F1221AFF306}" srcOrd="2" destOrd="0" parTransId="{44C2689A-22E8-4287-80C8-7BF84387C9E4}" sibTransId="{B0DEE490-BFC9-4C77-A8E5-78636A6BBD87}"/>
    <dgm:cxn modelId="{89C29EDA-BE10-426A-BC4D-7CC39AECEE3C}" type="presOf" srcId="{D8EC92B2-C81F-43ED-BAF5-4F1221AFF306}" destId="{EF7A82A5-4799-4370-859B-D66DD75E4DB1}" srcOrd="0" destOrd="0" presId="urn:microsoft.com/office/officeart/2018/2/layout/IconVerticalSolidList"/>
    <dgm:cxn modelId="{F43ACDEA-3397-4A70-82E4-4E17D5621119}" type="presOf" srcId="{3CE357A3-2131-40C7-BA7A-CBD2AAFEFC76}" destId="{7E4522CD-56FC-4034-BAC2-3FF4FB05AA20}" srcOrd="0" destOrd="0" presId="urn:microsoft.com/office/officeart/2018/2/layout/IconVerticalSolidList"/>
    <dgm:cxn modelId="{EA378E00-679A-4AD8-BAE2-E96F07DBCF97}" type="presParOf" srcId="{34075161-0F09-4894-B308-F3800BE84C15}" destId="{915C591B-B897-4DCC-ADF8-E440B74C0D87}" srcOrd="0" destOrd="0" presId="urn:microsoft.com/office/officeart/2018/2/layout/IconVerticalSolidList"/>
    <dgm:cxn modelId="{8467C200-7958-4356-B242-6D17230AFEB9}" type="presParOf" srcId="{915C591B-B897-4DCC-ADF8-E440B74C0D87}" destId="{6AB26CC8-15F0-4D0A-8D88-427CE9B485E0}" srcOrd="0" destOrd="0" presId="urn:microsoft.com/office/officeart/2018/2/layout/IconVerticalSolidList"/>
    <dgm:cxn modelId="{C90A9713-6477-4BE9-8044-8449B843BCBF}" type="presParOf" srcId="{915C591B-B897-4DCC-ADF8-E440B74C0D87}" destId="{BC70530F-D715-4ADF-BC8C-C52E30EA0A72}" srcOrd="1" destOrd="0" presId="urn:microsoft.com/office/officeart/2018/2/layout/IconVerticalSolidList"/>
    <dgm:cxn modelId="{B6015E3D-2A7B-4259-9C85-A06AAE787311}" type="presParOf" srcId="{915C591B-B897-4DCC-ADF8-E440B74C0D87}" destId="{507FFD54-202B-4B90-8896-BD3AED7EC176}" srcOrd="2" destOrd="0" presId="urn:microsoft.com/office/officeart/2018/2/layout/IconVerticalSolidList"/>
    <dgm:cxn modelId="{5A4AAABB-A3F6-4DBF-98DA-7C13A8086A0B}" type="presParOf" srcId="{915C591B-B897-4DCC-ADF8-E440B74C0D87}" destId="{6A1EFA3A-E330-4AF2-B7C7-DFA19A2A34F3}" srcOrd="3" destOrd="0" presId="urn:microsoft.com/office/officeart/2018/2/layout/IconVerticalSolidList"/>
    <dgm:cxn modelId="{4E98C308-5CC3-437F-808B-97B51894D6B5}" type="presParOf" srcId="{915C591B-B897-4DCC-ADF8-E440B74C0D87}" destId="{7E4522CD-56FC-4034-BAC2-3FF4FB05AA20}" srcOrd="4" destOrd="0" presId="urn:microsoft.com/office/officeart/2018/2/layout/IconVerticalSolidList"/>
    <dgm:cxn modelId="{91428A3F-4D42-4C8A-BF6A-31145B3DEE33}" type="presParOf" srcId="{34075161-0F09-4894-B308-F3800BE84C15}" destId="{D3D71430-29DF-409E-AA82-5022A2BB5838}" srcOrd="1" destOrd="0" presId="urn:microsoft.com/office/officeart/2018/2/layout/IconVerticalSolidList"/>
    <dgm:cxn modelId="{E05DF073-CC20-4DAA-BBF1-4068C3FC343E}" type="presParOf" srcId="{34075161-0F09-4894-B308-F3800BE84C15}" destId="{13C0DF04-6A4E-4299-8AC0-18D7EA9E972D}" srcOrd="2" destOrd="0" presId="urn:microsoft.com/office/officeart/2018/2/layout/IconVerticalSolidList"/>
    <dgm:cxn modelId="{495C8E9E-83F8-48B3-B953-F566CAE66189}" type="presParOf" srcId="{13C0DF04-6A4E-4299-8AC0-18D7EA9E972D}" destId="{5B7FB333-A47B-4048-B737-473E06BC7A09}" srcOrd="0" destOrd="0" presId="urn:microsoft.com/office/officeart/2018/2/layout/IconVerticalSolidList"/>
    <dgm:cxn modelId="{DEC0ED39-CC40-4476-84B6-6C41974EB64A}" type="presParOf" srcId="{13C0DF04-6A4E-4299-8AC0-18D7EA9E972D}" destId="{B355C582-8992-4726-91D5-DDF3B0D31F78}" srcOrd="1" destOrd="0" presId="urn:microsoft.com/office/officeart/2018/2/layout/IconVerticalSolidList"/>
    <dgm:cxn modelId="{BBD98802-E289-40E0-BD0F-0F0E5475CDFB}" type="presParOf" srcId="{13C0DF04-6A4E-4299-8AC0-18D7EA9E972D}" destId="{279E9C7B-AE3A-4268-B4B3-36DF3C261135}" srcOrd="2" destOrd="0" presId="urn:microsoft.com/office/officeart/2018/2/layout/IconVerticalSolidList"/>
    <dgm:cxn modelId="{C8C9A0B3-D799-4A24-BC21-EA2EE9A99C78}" type="presParOf" srcId="{13C0DF04-6A4E-4299-8AC0-18D7EA9E972D}" destId="{4DED9F57-D4ED-4468-925B-6567172D5FDE}" srcOrd="3" destOrd="0" presId="urn:microsoft.com/office/officeart/2018/2/layout/IconVerticalSolidList"/>
    <dgm:cxn modelId="{07B7E5E0-AD13-4FF3-B5DB-6D54F1C0A50D}" type="presParOf" srcId="{34075161-0F09-4894-B308-F3800BE84C15}" destId="{CA4A7957-64BE-4E69-A7EB-4E379676EFB2}" srcOrd="3" destOrd="0" presId="urn:microsoft.com/office/officeart/2018/2/layout/IconVerticalSolidList"/>
    <dgm:cxn modelId="{E41EB7D5-F0D9-46F4-93CD-82382EC9B95D}" type="presParOf" srcId="{34075161-0F09-4894-B308-F3800BE84C15}" destId="{F7D9F047-D173-4163-8693-03D62F7D79C6}" srcOrd="4" destOrd="0" presId="urn:microsoft.com/office/officeart/2018/2/layout/IconVerticalSolidList"/>
    <dgm:cxn modelId="{39E42148-7E88-48D7-AC24-854555C2D692}" type="presParOf" srcId="{F7D9F047-D173-4163-8693-03D62F7D79C6}" destId="{9353E6A4-891B-406F-B8E0-AB8E32D1F612}" srcOrd="0" destOrd="0" presId="urn:microsoft.com/office/officeart/2018/2/layout/IconVerticalSolidList"/>
    <dgm:cxn modelId="{60EAD02C-F8C4-4F57-A446-92E79C9277E6}" type="presParOf" srcId="{F7D9F047-D173-4163-8693-03D62F7D79C6}" destId="{40170189-3D95-4AE7-AE5C-250F38608AFD}" srcOrd="1" destOrd="0" presId="urn:microsoft.com/office/officeart/2018/2/layout/IconVerticalSolidList"/>
    <dgm:cxn modelId="{FA8635D7-9230-41AD-8451-B64FC9BAC0FE}" type="presParOf" srcId="{F7D9F047-D173-4163-8693-03D62F7D79C6}" destId="{60DD7B2D-7F67-4918-BAFB-0EDED2174457}" srcOrd="2" destOrd="0" presId="urn:microsoft.com/office/officeart/2018/2/layout/IconVerticalSolidList"/>
    <dgm:cxn modelId="{8D24DD41-3AB4-432E-A1BE-7AE6E8D2AA4A}" type="presParOf" srcId="{F7D9F047-D173-4163-8693-03D62F7D79C6}" destId="{EF7A82A5-4799-4370-859B-D66DD75E4DB1}" srcOrd="3" destOrd="0" presId="urn:microsoft.com/office/officeart/2018/2/layout/IconVerticalSolidList"/>
    <dgm:cxn modelId="{BADF1D24-CD97-4371-8A17-A7E95FC990C8}" type="presParOf" srcId="{34075161-0F09-4894-B308-F3800BE84C15}" destId="{F33AC7F3-936A-48E9-AD7F-7A0CDF708120}" srcOrd="5" destOrd="0" presId="urn:microsoft.com/office/officeart/2018/2/layout/IconVerticalSolidList"/>
    <dgm:cxn modelId="{C29D24A5-3302-4F0C-8A85-8A83942AF1DA}" type="presParOf" srcId="{34075161-0F09-4894-B308-F3800BE84C15}" destId="{492F9BAE-7AB3-4B28-AC21-E44C679EE1FE}" srcOrd="6" destOrd="0" presId="urn:microsoft.com/office/officeart/2018/2/layout/IconVerticalSolidList"/>
    <dgm:cxn modelId="{2037C92B-4B18-4705-B957-969B2123DA4C}" type="presParOf" srcId="{492F9BAE-7AB3-4B28-AC21-E44C679EE1FE}" destId="{C8ED267B-F3A2-4B4A-9CB9-2C193BFBA42E}" srcOrd="0" destOrd="0" presId="urn:microsoft.com/office/officeart/2018/2/layout/IconVerticalSolidList"/>
    <dgm:cxn modelId="{7670DC10-85AE-4D08-BD8D-ED4CCEE1AE06}" type="presParOf" srcId="{492F9BAE-7AB3-4B28-AC21-E44C679EE1FE}" destId="{D6EE1CA4-2253-48C9-9E5F-4ACC0778950F}" srcOrd="1" destOrd="0" presId="urn:microsoft.com/office/officeart/2018/2/layout/IconVerticalSolidList"/>
    <dgm:cxn modelId="{FD478B2A-66DD-4570-A658-DAD16A6661E4}" type="presParOf" srcId="{492F9BAE-7AB3-4B28-AC21-E44C679EE1FE}" destId="{5577A04A-45CB-4A0E-9F65-5F0A3F5BF0D5}" srcOrd="2" destOrd="0" presId="urn:microsoft.com/office/officeart/2018/2/layout/IconVerticalSolidList"/>
    <dgm:cxn modelId="{4CB6085B-B41F-4ABE-BDC1-5BA3340D62D9}" type="presParOf" srcId="{492F9BAE-7AB3-4B28-AC21-E44C679EE1FE}" destId="{E96531D1-D1EB-4D92-ABA4-B12AD9E45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86E1-B8C1-42DE-A547-A7C6268E6F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48C863-C96E-4823-9538-5CCFA61329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preprocessing and stemming</a:t>
          </a:r>
        </a:p>
      </dgm:t>
    </dgm:pt>
    <dgm:pt modelId="{00AF33D6-B23B-4F89-A0C3-CDB259C43470}" type="parTrans" cxnId="{27DE1B4F-6C51-42C9-B1DD-6BC17562C951}">
      <dgm:prSet/>
      <dgm:spPr/>
      <dgm:t>
        <a:bodyPr/>
        <a:lstStyle/>
        <a:p>
          <a:endParaRPr lang="en-US"/>
        </a:p>
      </dgm:t>
    </dgm:pt>
    <dgm:pt modelId="{01D88584-DFE8-4107-83B5-642DC9327509}" type="sibTrans" cxnId="{27DE1B4F-6C51-42C9-B1DD-6BC17562C951}">
      <dgm:prSet/>
      <dgm:spPr/>
      <dgm:t>
        <a:bodyPr/>
        <a:lstStyle/>
        <a:p>
          <a:endParaRPr lang="en-US"/>
        </a:p>
      </dgm:t>
    </dgm:pt>
    <dgm:pt modelId="{F368B589-ABA4-4848-8F22-C1F212E888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Transformer based tokenization?</a:t>
          </a:r>
        </a:p>
      </dgm:t>
    </dgm:pt>
    <dgm:pt modelId="{08265463-6657-4951-8D1E-C96B525278A8}" type="parTrans" cxnId="{26064411-14C8-4760-92EF-8EBC8354AA0A}">
      <dgm:prSet/>
      <dgm:spPr/>
      <dgm:t>
        <a:bodyPr/>
        <a:lstStyle/>
        <a:p>
          <a:endParaRPr lang="en-US"/>
        </a:p>
      </dgm:t>
    </dgm:pt>
    <dgm:pt modelId="{511EA896-D919-4309-88DC-805F4ED25304}" type="sibTrans" cxnId="{26064411-14C8-4760-92EF-8EBC8354AA0A}">
      <dgm:prSet/>
      <dgm:spPr/>
      <dgm:t>
        <a:bodyPr/>
        <a:lstStyle/>
        <a:p>
          <a:endParaRPr lang="en-US"/>
        </a:p>
      </dgm:t>
    </dgm:pt>
    <dgm:pt modelId="{C9DC8F7B-BF77-4D47-AB53-D2FA6D83E8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Information ordering improvements</a:t>
          </a:r>
        </a:p>
      </dgm:t>
    </dgm:pt>
    <dgm:pt modelId="{AEBE8FC3-5752-4D93-A523-5C9975A4D781}" type="parTrans" cxnId="{5279FC91-3609-4BC3-AFA2-8BB254BEE01B}">
      <dgm:prSet/>
      <dgm:spPr/>
      <dgm:t>
        <a:bodyPr/>
        <a:lstStyle/>
        <a:p>
          <a:endParaRPr lang="en-US"/>
        </a:p>
      </dgm:t>
    </dgm:pt>
    <dgm:pt modelId="{BE41ADD3-3952-4399-84B9-098F79BAC34B}" type="sibTrans" cxnId="{5279FC91-3609-4BC3-AFA2-8BB254BEE01B}">
      <dgm:prSet/>
      <dgm:spPr/>
      <dgm:t>
        <a:bodyPr/>
        <a:lstStyle/>
        <a:p>
          <a:endParaRPr lang="en-US"/>
        </a:p>
      </dgm:t>
    </dgm:pt>
    <dgm:pt modelId="{184DC591-779F-4EAF-A932-C712CB4202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 realization</a:t>
          </a:r>
        </a:p>
      </dgm:t>
    </dgm:pt>
    <dgm:pt modelId="{DE40D0CC-5908-4294-8758-7B65F5D5A167}" type="parTrans" cxnId="{724458A1-AE2D-4DED-8B03-252AF0629158}">
      <dgm:prSet/>
      <dgm:spPr/>
      <dgm:t>
        <a:bodyPr/>
        <a:lstStyle/>
        <a:p>
          <a:endParaRPr lang="en-US"/>
        </a:p>
      </dgm:t>
    </dgm:pt>
    <dgm:pt modelId="{A9C43C4A-3C42-4BD0-AB2C-20DAE6D36652}" type="sibTrans" cxnId="{724458A1-AE2D-4DED-8B03-252AF0629158}">
      <dgm:prSet/>
      <dgm:spPr/>
      <dgm:t>
        <a:bodyPr/>
        <a:lstStyle/>
        <a:p>
          <a:endParaRPr lang="en-US"/>
        </a:p>
      </dgm:t>
    </dgm:pt>
    <dgm:pt modelId="{5039C979-484E-4D82-8523-58FFA51F19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Hyperparam Tuning</a:t>
          </a:r>
        </a:p>
      </dgm:t>
    </dgm:pt>
    <dgm:pt modelId="{401F0A78-46F6-4637-8878-B233AC5376B4}" type="parTrans" cxnId="{4DC00581-731A-4210-86B8-6FC205BEAC34}">
      <dgm:prSet/>
      <dgm:spPr/>
      <dgm:t>
        <a:bodyPr/>
        <a:lstStyle/>
        <a:p>
          <a:endParaRPr lang="en-US"/>
        </a:p>
      </dgm:t>
    </dgm:pt>
    <dgm:pt modelId="{85E374C4-E5AF-4716-89A1-64C27DD14C1B}" type="sibTrans" cxnId="{4DC00581-731A-4210-86B8-6FC205BEAC34}">
      <dgm:prSet/>
      <dgm:spPr/>
      <dgm:t>
        <a:bodyPr/>
        <a:lstStyle/>
        <a:p>
          <a:endParaRPr lang="en-US"/>
        </a:p>
      </dgm:t>
    </dgm:pt>
    <dgm:pt modelId="{C34E7426-C3EA-41E3-A628-7887B18B7EB4}" type="pres">
      <dgm:prSet presAssocID="{FD2A86E1-B8C1-42DE-A547-A7C6268E6FD8}" presName="root" presStyleCnt="0">
        <dgm:presLayoutVars>
          <dgm:dir/>
          <dgm:resizeHandles val="exact"/>
        </dgm:presLayoutVars>
      </dgm:prSet>
      <dgm:spPr/>
    </dgm:pt>
    <dgm:pt modelId="{ABBE0929-B203-4852-BA7E-08B505A30D46}" type="pres">
      <dgm:prSet presAssocID="{DD48C863-C96E-4823-9538-5CCFA61329B5}" presName="compNode" presStyleCnt="0"/>
      <dgm:spPr/>
    </dgm:pt>
    <dgm:pt modelId="{8622D723-EFA1-4576-B70F-38BFC2F4683B}" type="pres">
      <dgm:prSet presAssocID="{DD48C863-C96E-4823-9538-5CCFA61329B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3982627-F229-4486-AB87-C690CB81B147}" type="pres">
      <dgm:prSet presAssocID="{DD48C863-C96E-4823-9538-5CCFA61329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449E2B5-FC06-430E-BA65-5096654E556E}" type="pres">
      <dgm:prSet presAssocID="{DD48C863-C96E-4823-9538-5CCFA61329B5}" presName="spaceRect" presStyleCnt="0"/>
      <dgm:spPr/>
    </dgm:pt>
    <dgm:pt modelId="{C667E06D-D050-4E0E-8400-2D35BF91BB52}" type="pres">
      <dgm:prSet presAssocID="{DD48C863-C96E-4823-9538-5CCFA61329B5}" presName="textRect" presStyleLbl="revTx" presStyleIdx="0" presStyleCnt="5">
        <dgm:presLayoutVars>
          <dgm:chMax val="1"/>
          <dgm:chPref val="1"/>
        </dgm:presLayoutVars>
      </dgm:prSet>
      <dgm:spPr/>
    </dgm:pt>
    <dgm:pt modelId="{38DFC33E-6A4E-43EE-99C8-F98EF102EEFE}" type="pres">
      <dgm:prSet presAssocID="{01D88584-DFE8-4107-83B5-642DC9327509}" presName="sibTrans" presStyleCnt="0"/>
      <dgm:spPr/>
    </dgm:pt>
    <dgm:pt modelId="{6E2E769B-3C81-46E8-B84E-FFD45628A15F}" type="pres">
      <dgm:prSet presAssocID="{F368B589-ABA4-4848-8F22-C1F212E88880}" presName="compNode" presStyleCnt="0"/>
      <dgm:spPr/>
    </dgm:pt>
    <dgm:pt modelId="{21D7B034-5931-4252-8B8A-6054E77FD213}" type="pres">
      <dgm:prSet presAssocID="{F368B589-ABA4-4848-8F22-C1F212E8888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5F1C396-3F3A-4C59-BF1F-59D966E6227C}" type="pres">
      <dgm:prSet presAssocID="{F368B589-ABA4-4848-8F22-C1F212E888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4FE7458-7E01-4AE3-A588-DD0A7A7B679E}" type="pres">
      <dgm:prSet presAssocID="{F368B589-ABA4-4848-8F22-C1F212E88880}" presName="spaceRect" presStyleCnt="0"/>
      <dgm:spPr/>
    </dgm:pt>
    <dgm:pt modelId="{C033B35E-364A-4E12-A2B3-6F1DEEADF70C}" type="pres">
      <dgm:prSet presAssocID="{F368B589-ABA4-4848-8F22-C1F212E88880}" presName="textRect" presStyleLbl="revTx" presStyleIdx="1" presStyleCnt="5">
        <dgm:presLayoutVars>
          <dgm:chMax val="1"/>
          <dgm:chPref val="1"/>
        </dgm:presLayoutVars>
      </dgm:prSet>
      <dgm:spPr/>
    </dgm:pt>
    <dgm:pt modelId="{C11C8FA6-0B0B-4596-AD3B-3F65B96EFEC6}" type="pres">
      <dgm:prSet presAssocID="{511EA896-D919-4309-88DC-805F4ED25304}" presName="sibTrans" presStyleCnt="0"/>
      <dgm:spPr/>
    </dgm:pt>
    <dgm:pt modelId="{4BB1DDD2-2DD1-4686-AF06-4A78A6CD0570}" type="pres">
      <dgm:prSet presAssocID="{C9DC8F7B-BF77-4D47-AB53-D2FA6D83E8AC}" presName="compNode" presStyleCnt="0"/>
      <dgm:spPr/>
    </dgm:pt>
    <dgm:pt modelId="{98C6DA3A-ADD1-4F61-B8CC-B5C74260DCA1}" type="pres">
      <dgm:prSet presAssocID="{C9DC8F7B-BF77-4D47-AB53-D2FA6D83E8A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4B7053-2DFE-442F-AB2B-FDB5245C32C6}" type="pres">
      <dgm:prSet presAssocID="{C9DC8F7B-BF77-4D47-AB53-D2FA6D83E8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212C2C-6424-4594-BCB8-8FB5C119ED01}" type="pres">
      <dgm:prSet presAssocID="{C9DC8F7B-BF77-4D47-AB53-D2FA6D83E8AC}" presName="spaceRect" presStyleCnt="0"/>
      <dgm:spPr/>
    </dgm:pt>
    <dgm:pt modelId="{0F4A1752-0BB3-4C78-BBBA-8B3B721BC3AE}" type="pres">
      <dgm:prSet presAssocID="{C9DC8F7B-BF77-4D47-AB53-D2FA6D83E8AC}" presName="textRect" presStyleLbl="revTx" presStyleIdx="2" presStyleCnt="5">
        <dgm:presLayoutVars>
          <dgm:chMax val="1"/>
          <dgm:chPref val="1"/>
        </dgm:presLayoutVars>
      </dgm:prSet>
      <dgm:spPr/>
    </dgm:pt>
    <dgm:pt modelId="{5D26FA9A-60C6-437F-A305-952B0AE06FF8}" type="pres">
      <dgm:prSet presAssocID="{BE41ADD3-3952-4399-84B9-098F79BAC34B}" presName="sibTrans" presStyleCnt="0"/>
      <dgm:spPr/>
    </dgm:pt>
    <dgm:pt modelId="{D5254796-DF76-49D1-8189-5895AAC593C1}" type="pres">
      <dgm:prSet presAssocID="{5039C979-484E-4D82-8523-58FFA51F1951}" presName="compNode" presStyleCnt="0"/>
      <dgm:spPr/>
    </dgm:pt>
    <dgm:pt modelId="{9A772A1E-F145-4948-B4BF-0FC44BDC4093}" type="pres">
      <dgm:prSet presAssocID="{5039C979-484E-4D82-8523-58FFA51F195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4DED6F-A64B-40E4-90CF-CBBE3E78BF83}" type="pres">
      <dgm:prSet presAssocID="{5039C979-484E-4D82-8523-58FFA51F19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C02454-5E9C-49B9-814E-2CA64BB284B6}" type="pres">
      <dgm:prSet presAssocID="{5039C979-484E-4D82-8523-58FFA51F1951}" presName="spaceRect" presStyleCnt="0"/>
      <dgm:spPr/>
    </dgm:pt>
    <dgm:pt modelId="{06F52AB6-07EC-4494-B781-AA5735E9CE86}" type="pres">
      <dgm:prSet presAssocID="{5039C979-484E-4D82-8523-58FFA51F1951}" presName="textRect" presStyleLbl="revTx" presStyleIdx="3" presStyleCnt="5">
        <dgm:presLayoutVars>
          <dgm:chMax val="1"/>
          <dgm:chPref val="1"/>
        </dgm:presLayoutVars>
      </dgm:prSet>
      <dgm:spPr/>
    </dgm:pt>
    <dgm:pt modelId="{373E816B-9F7F-4D38-B446-B8CD625D9A78}" type="pres">
      <dgm:prSet presAssocID="{85E374C4-E5AF-4716-89A1-64C27DD14C1B}" presName="sibTrans" presStyleCnt="0"/>
      <dgm:spPr/>
    </dgm:pt>
    <dgm:pt modelId="{06B31888-5C87-49CC-BB09-552D8F733345}" type="pres">
      <dgm:prSet presAssocID="{184DC591-779F-4EAF-A932-C712CB4202B2}" presName="compNode" presStyleCnt="0"/>
      <dgm:spPr/>
    </dgm:pt>
    <dgm:pt modelId="{EBB05ED3-D20E-46AB-9930-9DFC313E740A}" type="pres">
      <dgm:prSet presAssocID="{184DC591-779F-4EAF-A932-C712CB4202B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E8C2F0-1250-4A31-A44F-CD1FBEBEE636}" type="pres">
      <dgm:prSet presAssocID="{184DC591-779F-4EAF-A932-C712CB4202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8602CA6-3959-490A-A300-92FC2C0D776F}" type="pres">
      <dgm:prSet presAssocID="{184DC591-779F-4EAF-A932-C712CB4202B2}" presName="spaceRect" presStyleCnt="0"/>
      <dgm:spPr/>
    </dgm:pt>
    <dgm:pt modelId="{0E8428CC-74F5-48D7-A804-246FC699E2C2}" type="pres">
      <dgm:prSet presAssocID="{184DC591-779F-4EAF-A932-C712CB4202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064411-14C8-4760-92EF-8EBC8354AA0A}" srcId="{FD2A86E1-B8C1-42DE-A547-A7C6268E6FD8}" destId="{F368B589-ABA4-4848-8F22-C1F212E88880}" srcOrd="1" destOrd="0" parTransId="{08265463-6657-4951-8D1E-C96B525278A8}" sibTransId="{511EA896-D919-4309-88DC-805F4ED25304}"/>
    <dgm:cxn modelId="{9071952F-F978-44F8-8866-6D03D210F4BD}" type="presOf" srcId="{184DC591-779F-4EAF-A932-C712CB4202B2}" destId="{0E8428CC-74F5-48D7-A804-246FC699E2C2}" srcOrd="0" destOrd="0" presId="urn:microsoft.com/office/officeart/2018/5/layout/IconLeafLabelList"/>
    <dgm:cxn modelId="{48F14D48-23A9-459F-B0AE-056243E43F6D}" type="presOf" srcId="{F368B589-ABA4-4848-8F22-C1F212E88880}" destId="{C033B35E-364A-4E12-A2B3-6F1DEEADF70C}" srcOrd="0" destOrd="0" presId="urn:microsoft.com/office/officeart/2018/5/layout/IconLeafLabelList"/>
    <dgm:cxn modelId="{27DE1B4F-6C51-42C9-B1DD-6BC17562C951}" srcId="{FD2A86E1-B8C1-42DE-A547-A7C6268E6FD8}" destId="{DD48C863-C96E-4823-9538-5CCFA61329B5}" srcOrd="0" destOrd="0" parTransId="{00AF33D6-B23B-4F89-A0C3-CDB259C43470}" sibTransId="{01D88584-DFE8-4107-83B5-642DC9327509}"/>
    <dgm:cxn modelId="{6B973C53-8980-42D4-A6F1-A2A113BC86D7}" type="presOf" srcId="{C9DC8F7B-BF77-4D47-AB53-D2FA6D83E8AC}" destId="{0F4A1752-0BB3-4C78-BBBA-8B3B721BC3AE}" srcOrd="0" destOrd="0" presId="urn:microsoft.com/office/officeart/2018/5/layout/IconLeafLabelList"/>
    <dgm:cxn modelId="{18589C57-5818-408F-AA9E-17BFC9594AE7}" type="presOf" srcId="{5039C979-484E-4D82-8523-58FFA51F1951}" destId="{06F52AB6-07EC-4494-B781-AA5735E9CE86}" srcOrd="0" destOrd="0" presId="urn:microsoft.com/office/officeart/2018/5/layout/IconLeafLabelList"/>
    <dgm:cxn modelId="{4DC00581-731A-4210-86B8-6FC205BEAC34}" srcId="{FD2A86E1-B8C1-42DE-A547-A7C6268E6FD8}" destId="{5039C979-484E-4D82-8523-58FFA51F1951}" srcOrd="3" destOrd="0" parTransId="{401F0A78-46F6-4637-8878-B233AC5376B4}" sibTransId="{85E374C4-E5AF-4716-89A1-64C27DD14C1B}"/>
    <dgm:cxn modelId="{5279FC91-3609-4BC3-AFA2-8BB254BEE01B}" srcId="{FD2A86E1-B8C1-42DE-A547-A7C6268E6FD8}" destId="{C9DC8F7B-BF77-4D47-AB53-D2FA6D83E8AC}" srcOrd="2" destOrd="0" parTransId="{AEBE8FC3-5752-4D93-A523-5C9975A4D781}" sibTransId="{BE41ADD3-3952-4399-84B9-098F79BAC34B}"/>
    <dgm:cxn modelId="{DEBBD192-5198-4B78-AB3B-44D355FB0D12}" type="presOf" srcId="{FD2A86E1-B8C1-42DE-A547-A7C6268E6FD8}" destId="{C34E7426-C3EA-41E3-A628-7887B18B7EB4}" srcOrd="0" destOrd="0" presId="urn:microsoft.com/office/officeart/2018/5/layout/IconLeafLabelList"/>
    <dgm:cxn modelId="{724458A1-AE2D-4DED-8B03-252AF0629158}" srcId="{FD2A86E1-B8C1-42DE-A547-A7C6268E6FD8}" destId="{184DC591-779F-4EAF-A932-C712CB4202B2}" srcOrd="4" destOrd="0" parTransId="{DE40D0CC-5908-4294-8758-7B65F5D5A167}" sibTransId="{A9C43C4A-3C42-4BD0-AB2C-20DAE6D36652}"/>
    <dgm:cxn modelId="{4CAAAAB0-288D-4043-B4DD-C282E1A20CCD}" type="presOf" srcId="{DD48C863-C96E-4823-9538-5CCFA61329B5}" destId="{C667E06D-D050-4E0E-8400-2D35BF91BB52}" srcOrd="0" destOrd="0" presId="urn:microsoft.com/office/officeart/2018/5/layout/IconLeafLabelList"/>
    <dgm:cxn modelId="{7383A5B6-4592-44BF-8565-1D8E01F30293}" type="presParOf" srcId="{C34E7426-C3EA-41E3-A628-7887B18B7EB4}" destId="{ABBE0929-B203-4852-BA7E-08B505A30D46}" srcOrd="0" destOrd="0" presId="urn:microsoft.com/office/officeart/2018/5/layout/IconLeafLabelList"/>
    <dgm:cxn modelId="{6FC34E6B-83E5-42BE-802F-CC2C566F9114}" type="presParOf" srcId="{ABBE0929-B203-4852-BA7E-08B505A30D46}" destId="{8622D723-EFA1-4576-B70F-38BFC2F4683B}" srcOrd="0" destOrd="0" presId="urn:microsoft.com/office/officeart/2018/5/layout/IconLeafLabelList"/>
    <dgm:cxn modelId="{5A8826CC-511F-4309-B15A-DDDC9CE05C86}" type="presParOf" srcId="{ABBE0929-B203-4852-BA7E-08B505A30D46}" destId="{83982627-F229-4486-AB87-C690CB81B147}" srcOrd="1" destOrd="0" presId="urn:microsoft.com/office/officeart/2018/5/layout/IconLeafLabelList"/>
    <dgm:cxn modelId="{06B0436F-37D3-4448-9830-A0170951F9EC}" type="presParOf" srcId="{ABBE0929-B203-4852-BA7E-08B505A30D46}" destId="{D449E2B5-FC06-430E-BA65-5096654E556E}" srcOrd="2" destOrd="0" presId="urn:microsoft.com/office/officeart/2018/5/layout/IconLeafLabelList"/>
    <dgm:cxn modelId="{9D062A94-2D09-4450-9DFC-22B9C452F7E5}" type="presParOf" srcId="{ABBE0929-B203-4852-BA7E-08B505A30D46}" destId="{C667E06D-D050-4E0E-8400-2D35BF91BB52}" srcOrd="3" destOrd="0" presId="urn:microsoft.com/office/officeart/2018/5/layout/IconLeafLabelList"/>
    <dgm:cxn modelId="{111E5F95-6F04-4D7A-BF0F-5D3F11DBC84E}" type="presParOf" srcId="{C34E7426-C3EA-41E3-A628-7887B18B7EB4}" destId="{38DFC33E-6A4E-43EE-99C8-F98EF102EEFE}" srcOrd="1" destOrd="0" presId="urn:microsoft.com/office/officeart/2018/5/layout/IconLeafLabelList"/>
    <dgm:cxn modelId="{FE0EE4DF-2C5A-4F7D-A475-A8E69F1C7E34}" type="presParOf" srcId="{C34E7426-C3EA-41E3-A628-7887B18B7EB4}" destId="{6E2E769B-3C81-46E8-B84E-FFD45628A15F}" srcOrd="2" destOrd="0" presId="urn:microsoft.com/office/officeart/2018/5/layout/IconLeafLabelList"/>
    <dgm:cxn modelId="{23A1A50B-1238-44F1-A916-7C00B0950518}" type="presParOf" srcId="{6E2E769B-3C81-46E8-B84E-FFD45628A15F}" destId="{21D7B034-5931-4252-8B8A-6054E77FD213}" srcOrd="0" destOrd="0" presId="urn:microsoft.com/office/officeart/2018/5/layout/IconLeafLabelList"/>
    <dgm:cxn modelId="{6AF80B68-09C8-4BA8-A1A3-05CD97780B93}" type="presParOf" srcId="{6E2E769B-3C81-46E8-B84E-FFD45628A15F}" destId="{A5F1C396-3F3A-4C59-BF1F-59D966E6227C}" srcOrd="1" destOrd="0" presId="urn:microsoft.com/office/officeart/2018/5/layout/IconLeafLabelList"/>
    <dgm:cxn modelId="{DAF0ED8E-57A8-43CC-B8A4-C001EEE784DE}" type="presParOf" srcId="{6E2E769B-3C81-46E8-B84E-FFD45628A15F}" destId="{C4FE7458-7E01-4AE3-A588-DD0A7A7B679E}" srcOrd="2" destOrd="0" presId="urn:microsoft.com/office/officeart/2018/5/layout/IconLeafLabelList"/>
    <dgm:cxn modelId="{5E2955B9-EA28-4186-9C27-24AC55133936}" type="presParOf" srcId="{6E2E769B-3C81-46E8-B84E-FFD45628A15F}" destId="{C033B35E-364A-4E12-A2B3-6F1DEEADF70C}" srcOrd="3" destOrd="0" presId="urn:microsoft.com/office/officeart/2018/5/layout/IconLeafLabelList"/>
    <dgm:cxn modelId="{2D2F986B-D374-42AA-B22E-EDDD86436D9A}" type="presParOf" srcId="{C34E7426-C3EA-41E3-A628-7887B18B7EB4}" destId="{C11C8FA6-0B0B-4596-AD3B-3F65B96EFEC6}" srcOrd="3" destOrd="0" presId="urn:microsoft.com/office/officeart/2018/5/layout/IconLeafLabelList"/>
    <dgm:cxn modelId="{DA1270B3-17A0-43D8-B890-CACF11676081}" type="presParOf" srcId="{C34E7426-C3EA-41E3-A628-7887B18B7EB4}" destId="{4BB1DDD2-2DD1-4686-AF06-4A78A6CD0570}" srcOrd="4" destOrd="0" presId="urn:microsoft.com/office/officeart/2018/5/layout/IconLeafLabelList"/>
    <dgm:cxn modelId="{56071194-D5A4-484F-80ED-4DE1A231011B}" type="presParOf" srcId="{4BB1DDD2-2DD1-4686-AF06-4A78A6CD0570}" destId="{98C6DA3A-ADD1-4F61-B8CC-B5C74260DCA1}" srcOrd="0" destOrd="0" presId="urn:microsoft.com/office/officeart/2018/5/layout/IconLeafLabelList"/>
    <dgm:cxn modelId="{A8B76903-9900-479E-A4FC-06F27C7EED8B}" type="presParOf" srcId="{4BB1DDD2-2DD1-4686-AF06-4A78A6CD0570}" destId="{4E4B7053-2DFE-442F-AB2B-FDB5245C32C6}" srcOrd="1" destOrd="0" presId="urn:microsoft.com/office/officeart/2018/5/layout/IconLeafLabelList"/>
    <dgm:cxn modelId="{15B1673A-8F55-48F4-B6B3-E475F3EEB3DE}" type="presParOf" srcId="{4BB1DDD2-2DD1-4686-AF06-4A78A6CD0570}" destId="{B5212C2C-6424-4594-BCB8-8FB5C119ED01}" srcOrd="2" destOrd="0" presId="urn:microsoft.com/office/officeart/2018/5/layout/IconLeafLabelList"/>
    <dgm:cxn modelId="{B5006885-C705-4B8F-9785-CD80E3EBA6BF}" type="presParOf" srcId="{4BB1DDD2-2DD1-4686-AF06-4A78A6CD0570}" destId="{0F4A1752-0BB3-4C78-BBBA-8B3B721BC3AE}" srcOrd="3" destOrd="0" presId="urn:microsoft.com/office/officeart/2018/5/layout/IconLeafLabelList"/>
    <dgm:cxn modelId="{B8AFC047-8ED5-45BD-9655-6B9DB014CD94}" type="presParOf" srcId="{C34E7426-C3EA-41E3-A628-7887B18B7EB4}" destId="{5D26FA9A-60C6-437F-A305-952B0AE06FF8}" srcOrd="5" destOrd="0" presId="urn:microsoft.com/office/officeart/2018/5/layout/IconLeafLabelList"/>
    <dgm:cxn modelId="{A3C930AB-CA8E-4F24-8F77-DDD0877A5F8B}" type="presParOf" srcId="{C34E7426-C3EA-41E3-A628-7887B18B7EB4}" destId="{D5254796-DF76-49D1-8189-5895AAC593C1}" srcOrd="6" destOrd="0" presId="urn:microsoft.com/office/officeart/2018/5/layout/IconLeafLabelList"/>
    <dgm:cxn modelId="{ED056F11-C5B4-478B-A602-2AA4F3D26353}" type="presParOf" srcId="{D5254796-DF76-49D1-8189-5895AAC593C1}" destId="{9A772A1E-F145-4948-B4BF-0FC44BDC4093}" srcOrd="0" destOrd="0" presId="urn:microsoft.com/office/officeart/2018/5/layout/IconLeafLabelList"/>
    <dgm:cxn modelId="{CFAF5CAF-B946-4003-BC27-3848409C840A}" type="presParOf" srcId="{D5254796-DF76-49D1-8189-5895AAC593C1}" destId="{124DED6F-A64B-40E4-90CF-CBBE3E78BF83}" srcOrd="1" destOrd="0" presId="urn:microsoft.com/office/officeart/2018/5/layout/IconLeafLabelList"/>
    <dgm:cxn modelId="{EF96A5B3-6A31-45FE-8178-52C342C4B9B3}" type="presParOf" srcId="{D5254796-DF76-49D1-8189-5895AAC593C1}" destId="{2EC02454-5E9C-49B9-814E-2CA64BB284B6}" srcOrd="2" destOrd="0" presId="urn:microsoft.com/office/officeart/2018/5/layout/IconLeafLabelList"/>
    <dgm:cxn modelId="{24C50F4B-E959-4299-A94F-9D39A943BE05}" type="presParOf" srcId="{D5254796-DF76-49D1-8189-5895AAC593C1}" destId="{06F52AB6-07EC-4494-B781-AA5735E9CE86}" srcOrd="3" destOrd="0" presId="urn:microsoft.com/office/officeart/2018/5/layout/IconLeafLabelList"/>
    <dgm:cxn modelId="{60A679F7-3613-405D-A89A-4091F8EBB771}" type="presParOf" srcId="{C34E7426-C3EA-41E3-A628-7887B18B7EB4}" destId="{373E816B-9F7F-4D38-B446-B8CD625D9A78}" srcOrd="7" destOrd="0" presId="urn:microsoft.com/office/officeart/2018/5/layout/IconLeafLabelList"/>
    <dgm:cxn modelId="{8CF7EB40-6B8A-466C-BD89-2EAE2EDBAD04}" type="presParOf" srcId="{C34E7426-C3EA-41E3-A628-7887B18B7EB4}" destId="{06B31888-5C87-49CC-BB09-552D8F733345}" srcOrd="8" destOrd="0" presId="urn:microsoft.com/office/officeart/2018/5/layout/IconLeafLabelList"/>
    <dgm:cxn modelId="{3A950515-7133-4572-AE3F-A87EC71D1CE0}" type="presParOf" srcId="{06B31888-5C87-49CC-BB09-552D8F733345}" destId="{EBB05ED3-D20E-46AB-9930-9DFC313E740A}" srcOrd="0" destOrd="0" presId="urn:microsoft.com/office/officeart/2018/5/layout/IconLeafLabelList"/>
    <dgm:cxn modelId="{81EE1B37-2F0E-4CF8-9FE8-7591C668BAE1}" type="presParOf" srcId="{06B31888-5C87-49CC-BB09-552D8F733345}" destId="{4AE8C2F0-1250-4A31-A44F-CD1FBEBEE636}" srcOrd="1" destOrd="0" presId="urn:microsoft.com/office/officeart/2018/5/layout/IconLeafLabelList"/>
    <dgm:cxn modelId="{0CDB5343-7AA6-4E11-BB0B-A3517FEE634F}" type="presParOf" srcId="{06B31888-5C87-49CC-BB09-552D8F733345}" destId="{28602CA6-3959-490A-A300-92FC2C0D776F}" srcOrd="2" destOrd="0" presId="urn:microsoft.com/office/officeart/2018/5/layout/IconLeafLabelList"/>
    <dgm:cxn modelId="{8EAA5DC6-9855-4025-91BF-8CB1299174B4}" type="presParOf" srcId="{06B31888-5C87-49CC-BB09-552D8F733345}" destId="{0E8428CC-74F5-48D7-A804-246FC699E2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26CC8-15F0-4D0A-8D88-427CE9B485E0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0530F-D715-4ADF-BC8C-C52E30EA0A7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EFA3A-E330-4AF2-B7C7-DFA19A2A34F3}">
      <dsp:nvSpPr>
        <dsp:cNvPr id="0" name=""/>
        <dsp:cNvSpPr/>
      </dsp:nvSpPr>
      <dsp:spPr>
        <a:xfrm>
          <a:off x="1432649" y="2447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</a:t>
          </a:r>
        </a:p>
      </dsp:txBody>
      <dsp:txXfrm>
        <a:off x="1432649" y="2447"/>
        <a:ext cx="2964910" cy="1240389"/>
      </dsp:txXfrm>
    </dsp:sp>
    <dsp:sp modelId="{7E4522CD-56FC-4034-BAC2-3FF4FB05AA20}">
      <dsp:nvSpPr>
        <dsp:cNvPr id="0" name=""/>
        <dsp:cNvSpPr/>
      </dsp:nvSpPr>
      <dsp:spPr>
        <a:xfrm>
          <a:off x="4397560" y="2447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Pull Requests</a:t>
          </a:r>
        </a:p>
      </dsp:txBody>
      <dsp:txXfrm>
        <a:off x="4397560" y="2447"/>
        <a:ext cx="2191130" cy="1240389"/>
      </dsp:txXfrm>
    </dsp:sp>
    <dsp:sp modelId="{5B7FB333-A47B-4048-B737-473E06BC7A09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C582-8992-4726-91D5-DDF3B0D31F7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D9F57-D4ED-4468-925B-6567172D5FDE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Slack</a:t>
          </a:r>
        </a:p>
      </dsp:txBody>
      <dsp:txXfrm>
        <a:off x="1432649" y="1552933"/>
        <a:ext cx="5156041" cy="1240389"/>
      </dsp:txXfrm>
    </dsp:sp>
    <dsp:sp modelId="{9353E6A4-891B-406F-B8E0-AB8E32D1F612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70189-3D95-4AE7-AE5C-250F38608AFD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A82A5-4799-4370-859B-D66DD75E4DB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Patas</a:t>
          </a:r>
          <a:r>
            <a:rPr lang="en-US" sz="2200" kern="1200" dirty="0"/>
            <a:t>/Condor</a:t>
          </a:r>
        </a:p>
      </dsp:txBody>
      <dsp:txXfrm>
        <a:off x="1432649" y="3103420"/>
        <a:ext cx="5156041" cy="1240389"/>
      </dsp:txXfrm>
    </dsp:sp>
    <dsp:sp modelId="{C8ED267B-F3A2-4B4A-9CB9-2C193BFBA42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E1CA4-2253-48C9-9E5F-4ACC0778950F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531D1-D1EB-4D92-ABA4-B12AD9E45099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Spacy/Python</a:t>
          </a: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2D723-EFA1-4576-B70F-38BFC2F4683B}">
      <dsp:nvSpPr>
        <dsp:cNvPr id="0" name=""/>
        <dsp:cNvSpPr/>
      </dsp:nvSpPr>
      <dsp:spPr>
        <a:xfrm>
          <a:off x="67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82627-F229-4486-AB87-C690CB81B147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7E06D-D050-4E0E-8400-2D35BF91BB52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Text preprocessing and stemming</a:t>
          </a:r>
        </a:p>
      </dsp:txBody>
      <dsp:txXfrm>
        <a:off x="323745" y="2407461"/>
        <a:ext cx="1800000" cy="720000"/>
      </dsp:txXfrm>
    </dsp:sp>
    <dsp:sp modelId="{21D7B034-5931-4252-8B8A-6054E77FD213}">
      <dsp:nvSpPr>
        <dsp:cNvPr id="0" name=""/>
        <dsp:cNvSpPr/>
      </dsp:nvSpPr>
      <dsp:spPr>
        <a:xfrm>
          <a:off x="278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1C396-3F3A-4C59-BF1F-59D966E6227C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B35E-364A-4E12-A2B3-6F1DEEADF70C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Transformer based tokenization?</a:t>
          </a:r>
        </a:p>
      </dsp:txBody>
      <dsp:txXfrm>
        <a:off x="2438745" y="2407461"/>
        <a:ext cx="1800000" cy="720000"/>
      </dsp:txXfrm>
    </dsp:sp>
    <dsp:sp modelId="{98C6DA3A-ADD1-4F61-B8CC-B5C74260DCA1}">
      <dsp:nvSpPr>
        <dsp:cNvPr id="0" name=""/>
        <dsp:cNvSpPr/>
      </dsp:nvSpPr>
      <dsp:spPr>
        <a:xfrm>
          <a:off x="490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B7053-2DFE-442F-AB2B-FDB5245C32C6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A1752-0BB3-4C78-BBBA-8B3B721BC3AE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Information ordering improvements</a:t>
          </a:r>
        </a:p>
      </dsp:txBody>
      <dsp:txXfrm>
        <a:off x="4553745" y="2407461"/>
        <a:ext cx="1800000" cy="720000"/>
      </dsp:txXfrm>
    </dsp:sp>
    <dsp:sp modelId="{9A772A1E-F145-4948-B4BF-0FC44BDC4093}">
      <dsp:nvSpPr>
        <dsp:cNvPr id="0" name=""/>
        <dsp:cNvSpPr/>
      </dsp:nvSpPr>
      <dsp:spPr>
        <a:xfrm>
          <a:off x="701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ED6F-A64B-40E4-90CF-CBBE3E78BF83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52AB6-07EC-4494-B781-AA5735E9CE86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Hyperparam Tuning</a:t>
          </a:r>
        </a:p>
      </dsp:txBody>
      <dsp:txXfrm>
        <a:off x="6668745" y="2407461"/>
        <a:ext cx="1800000" cy="720000"/>
      </dsp:txXfrm>
    </dsp:sp>
    <dsp:sp modelId="{EBB05ED3-D20E-46AB-9930-9DFC313E740A}">
      <dsp:nvSpPr>
        <dsp:cNvPr id="0" name=""/>
        <dsp:cNvSpPr/>
      </dsp:nvSpPr>
      <dsp:spPr>
        <a:xfrm>
          <a:off x="913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8C2F0-1250-4A31-A44F-CD1FBEBEE636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428CC-74F5-48D7-A804-246FC699E2C2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Content realization</a:t>
          </a:r>
        </a:p>
      </dsp:txBody>
      <dsp:txXfrm>
        <a:off x="8783745" y="240746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D238-8C54-4702-9171-75B96EC8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852C-8B83-45E8-AA92-6A98C8DF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3BCC-9D21-4B58-A97E-3A3A9A6D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9E7C-9523-46FE-8C2B-C6E3C4B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663B-E3D7-41E6-8783-EFBE423D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248D-3F42-4601-99CD-4D7CD15F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875-4934-43EB-8D32-EC1DD7CE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7497-07B8-4487-ADAD-C561988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8ADB-6B91-439D-BFA6-4558DAC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5440-CB71-4B7B-B2ED-766783F5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D411-2B22-4730-A4BC-1C712834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D043-91D4-4639-B9E1-EA09176A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D45D-0908-4CA1-923F-EBCC204C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6294-CE73-47D6-BD63-CFD0EAFF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48EF-3BF9-4A2F-83F4-B793F014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23E9-3CCA-4A0B-878C-FC4CA88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11D-4932-401C-BB62-CE474339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B4B3-9675-4D95-A3C8-3300B86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9D66-82C9-4CDB-AB2F-3AE5B166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617-2F48-459D-830E-B0A26408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F25-0233-477F-9279-D72E209A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E3C1-D6F6-4643-B8A9-9E09EF3B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6C7C-75B0-45C4-A25A-162B5D99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5F80-5B66-4828-8055-A2059C2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578B-CB38-4037-8E50-842660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5DB0-B0F2-4F8A-A946-A5CC0E4B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D768-ED62-4F51-81FF-52BFBD36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A905-695F-4428-B430-3BF57E70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D3E2-21C6-4A7D-B454-BD5EEA5E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CF0B-E784-4A9B-9363-E7B9F29A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5957-8C32-4500-8649-08823BE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105-8E57-4757-9B12-9F682784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52A0-312A-4056-B088-2F33298D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04AA-2EA2-457F-BD85-D94D0C4E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3E7A-4A9A-401F-9750-92A72FC0B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DFD2F-AC1E-4597-A5A1-0D6C9976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F6B7-6267-4BF3-A763-8AB0B001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0739-4B10-4E76-BFB6-680E401C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BE9F4-EEDF-4B04-9764-06D708D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673-6DDA-4406-8FD8-D7EDAF2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93846-F255-4805-89E9-FD157F2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A5A39-75CE-4D7C-B7C4-8BFFB0D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A9553-756F-418E-AA24-2DAFC66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216C1-ACDD-4477-A6D3-0558209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2E2C-392A-4A50-81E2-B4B32E7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6BBB1-9F4B-4A7C-A1CC-5DB0F05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8DF2-B7A8-4BEB-996A-44181AC7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158-F6B0-4701-A300-CFD02060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0DAD-38EF-4EFE-86C1-93A24E9D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CE18-C119-45FB-ABDA-C8A2010D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A5EC-E42C-470A-8C17-EFA369E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29561-C268-44E0-ADB2-031558C4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848-5BB3-4D17-9956-DECC915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FBD1A-F89E-4401-86B9-36F509C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D145-3B96-427F-A645-2CD8927C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2104-65C6-46E3-BC44-8781CC14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E1D2-EC71-4100-BA85-29B32DA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3129-AB34-4399-8984-80A4343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FAEF-E76F-4159-8811-D8D733F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87DD-228D-4B18-B1D3-DE22AC69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DCDF-BBBB-41F6-8ECE-E88DAC99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DB10-F160-4240-BB9E-753DF7BFA79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565D-07ED-4BD6-8CCA-71D084BB2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2831-F65F-4E67-864A-95BCC1C0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6D1E5-1ECA-4239-9410-3D0DBDBB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MockingBird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C197-E9C1-4189-8166-267C1B43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 BASIC TOPIC-FOCUSED MULTI-DOCUMENT SUMMARIZATION SYSTEM</a:t>
            </a:r>
          </a:p>
          <a:p>
            <a:r>
              <a:rPr lang="en-US" sz="1500">
                <a:solidFill>
                  <a:srgbClr val="FFFFFF"/>
                </a:solidFill>
              </a:rPr>
              <a:t>Daniel Campos, Sicong Huang, Shunjie Wang, Simola Nayak, and Hayley Luke </a:t>
            </a:r>
          </a:p>
        </p:txBody>
      </p:sp>
    </p:spTree>
    <p:extLst>
      <p:ext uri="{BB962C8B-B14F-4D97-AF65-F5344CB8AC3E}">
        <p14:creationId xmlns:p14="http://schemas.microsoft.com/office/powerpoint/2010/main" val="232635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2EC9D-7C1B-49DC-B5D7-A2B08159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Sentence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FE8D-5120-49A1-8A1A-F701A61C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Iterative approach</a:t>
            </a:r>
          </a:p>
          <a:p>
            <a:pPr lvl="1"/>
            <a:r>
              <a:rPr lang="en-US" dirty="0"/>
              <a:t>Sort sentences by Lexrank score</a:t>
            </a:r>
          </a:p>
          <a:p>
            <a:pPr lvl="1"/>
            <a:r>
              <a:rPr lang="en-US" dirty="0"/>
              <a:t>Select sentences that do make summary over 100 words</a:t>
            </a:r>
          </a:p>
          <a:p>
            <a:pPr lvl="1"/>
            <a:r>
              <a:rPr lang="en-US" dirty="0"/>
              <a:t>Select sentences that do not have &gt; 0.6 cosine similarity to sentence in summary</a:t>
            </a:r>
          </a:p>
        </p:txBody>
      </p:sp>
    </p:spTree>
    <p:extLst>
      <p:ext uri="{BB962C8B-B14F-4D97-AF65-F5344CB8AC3E}">
        <p14:creationId xmlns:p14="http://schemas.microsoft.com/office/powerpoint/2010/main" val="154113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A8F17-6319-4F5C-9642-FC89FB5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Ordering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CA35-D522-4F0E-AC69-94E2DBD8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781200" lvl="1" indent="-457200">
              <a:spcBef>
                <a:spcPts val="1160"/>
              </a:spcBef>
              <a:buSzPts val="2576"/>
            </a:pPr>
            <a:r>
              <a:rPr lang="en-US" dirty="0"/>
              <a:t>Reverse Chronological Order</a:t>
            </a:r>
          </a:p>
          <a:p>
            <a:pPr marL="781200" lvl="1" indent="-457200">
              <a:spcBef>
                <a:spcPts val="1160"/>
              </a:spcBef>
              <a:buSzPts val="257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A21E0-4AD0-4609-A80E-D95F2607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 Realization</a:t>
            </a:r>
            <a:endParaRPr lang="en-US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B4D7-3652-4B84-B203-D15BDA0B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/>
              <a:t>Use information as presented in Info Ordering</a:t>
            </a:r>
          </a:p>
        </p:txBody>
      </p:sp>
    </p:spTree>
    <p:extLst>
      <p:ext uri="{BB962C8B-B14F-4D97-AF65-F5344CB8AC3E}">
        <p14:creationId xmlns:p14="http://schemas.microsoft.com/office/powerpoint/2010/main" val="36795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C7A4-1529-44DB-9BD1-564807F3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E91B9-8CEA-4DFB-BB0A-BD294A33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5544656" cy="30911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357A-8980-4FE4-B985-6918F185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>
              <a:spcBef>
                <a:spcPts val="1240"/>
              </a:spcBef>
              <a:buSzPts val="2944"/>
            </a:pPr>
            <a:r>
              <a:rPr lang="en-US" sz="1800"/>
              <a:t>Outperforms Nutshell outperforms LEAD and MEAD baseline!</a:t>
            </a:r>
          </a:p>
          <a:p>
            <a:pPr marL="285750" lvl="0">
              <a:spcBef>
                <a:spcPts val="1240"/>
              </a:spcBef>
              <a:buSzPts val="2944"/>
            </a:pPr>
            <a:r>
              <a:rPr lang="en-US" sz="1800"/>
              <a:t>No Stop Words is best method.</a:t>
            </a:r>
          </a:p>
        </p:txBody>
      </p:sp>
    </p:spTree>
    <p:extLst>
      <p:ext uri="{BB962C8B-B14F-4D97-AF65-F5344CB8AC3E}">
        <p14:creationId xmlns:p14="http://schemas.microsoft.com/office/powerpoint/2010/main" val="313551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F7AAC-E9D1-4DA9-893E-D5CE1537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Worked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C9D32-241D-4583-B3CA-C64D325E9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52052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5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F7A-E734-4EE7-8D92-CE8DC6E5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D8B-1924-4311-B181-14A9D3BA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Hard to start working when many parts are intertwined </a:t>
            </a:r>
          </a:p>
          <a:p>
            <a:r>
              <a:rPr lang="en-US" sz="2400"/>
              <a:t>Division of labor was difficult</a:t>
            </a:r>
          </a:p>
          <a:p>
            <a:pPr lvl="1"/>
            <a:r>
              <a:rPr lang="en-US" dirty="0"/>
              <a:t>Division initially based on component which meant data input and content selection had major lifting.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109C46F3-8ABE-4D76-BF07-1FD5E79F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5B57-B634-435D-9DAE-C175049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7E9A6-DB1E-4B69-ACAA-8CF2F535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27242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5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3F01-5BC8-408E-89DE-A0FD718B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A450-1E57-471B-AD71-1E91879F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Related Reading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Data Prep and Process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Good and </a:t>
            </a:r>
            <a:r>
              <a:rPr lang="en-US" dirty="0" err="1"/>
              <a:t>Bads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1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Related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Gunes</a:t>
            </a:r>
            <a:r>
              <a:rPr lang="en-US" dirty="0"/>
              <a:t> Erkan and Dragomir R. </a:t>
            </a:r>
            <a:r>
              <a:rPr lang="en-US" dirty="0" err="1"/>
              <a:t>Radev</a:t>
            </a:r>
            <a:r>
              <a:rPr lang="en-US" dirty="0"/>
              <a:t>. 2004. Lexrank: </a:t>
            </a:r>
            <a:r>
              <a:rPr lang="en-US" dirty="0">
                <a:solidFill>
                  <a:schemeClr val="accent1"/>
                </a:solidFill>
              </a:rPr>
              <a:t>Graph-based lexical centrality as salience in text summarization.</a:t>
            </a:r>
            <a:r>
              <a:rPr lang="en-US" dirty="0"/>
              <a:t> </a:t>
            </a:r>
            <a:r>
              <a:rPr lang="en-US" i="1" dirty="0"/>
              <a:t>J. </a:t>
            </a:r>
            <a:r>
              <a:rPr lang="en-US" i="1" dirty="0" err="1"/>
              <a:t>Artif</a:t>
            </a:r>
            <a:r>
              <a:rPr lang="en-US" i="1" dirty="0"/>
              <a:t>. Int. Res.</a:t>
            </a:r>
            <a:r>
              <a:rPr lang="en-US" dirty="0"/>
              <a:t>, 22(1):457–479  </a:t>
            </a:r>
          </a:p>
          <a:p>
            <a:r>
              <a:rPr lang="en-US" dirty="0" err="1"/>
              <a:t>Jahna</a:t>
            </a:r>
            <a:r>
              <a:rPr lang="en-US" dirty="0"/>
              <a:t> </a:t>
            </a:r>
            <a:r>
              <a:rPr lang="en-US" dirty="0" err="1"/>
              <a:t>Otterbacher</a:t>
            </a:r>
            <a:r>
              <a:rPr lang="en-US" dirty="0"/>
              <a:t>, </a:t>
            </a:r>
            <a:r>
              <a:rPr lang="en-US" dirty="0" err="1"/>
              <a:t>Gunes</a:t>
            </a:r>
            <a:r>
              <a:rPr lang="en-US" dirty="0"/>
              <a:t> Erkan, and Dragomir R. </a:t>
            </a:r>
            <a:r>
              <a:rPr lang="en-US" dirty="0" err="1"/>
              <a:t>Radev</a:t>
            </a:r>
            <a:r>
              <a:rPr lang="en-US" dirty="0"/>
              <a:t>. 2009. </a:t>
            </a:r>
            <a:r>
              <a:rPr lang="en-US" dirty="0">
                <a:solidFill>
                  <a:schemeClr val="accent1"/>
                </a:solidFill>
              </a:rPr>
              <a:t>Biased </a:t>
            </a:r>
            <a:r>
              <a:rPr lang="en-US" dirty="0" err="1">
                <a:solidFill>
                  <a:schemeClr val="accent1"/>
                </a:solidFill>
              </a:rPr>
              <a:t>lexrank</a:t>
            </a:r>
            <a:r>
              <a:rPr lang="en-US" dirty="0">
                <a:solidFill>
                  <a:schemeClr val="accent1"/>
                </a:solidFill>
              </a:rPr>
              <a:t>: Passage retrieval using random walks with question-based priors</a:t>
            </a:r>
            <a:r>
              <a:rPr lang="en-US" dirty="0"/>
              <a:t>. </a:t>
            </a:r>
            <a:r>
              <a:rPr lang="en-US" i="1" dirty="0"/>
              <a:t>Inf. Process. Manage.</a:t>
            </a:r>
            <a:r>
              <a:rPr lang="en-US" dirty="0"/>
              <a:t>, 45(1):42–54. </a:t>
            </a:r>
          </a:p>
          <a:p>
            <a:r>
              <a:rPr lang="en-US" dirty="0"/>
              <a:t>Jeffrey Pennington, Richard </a:t>
            </a:r>
            <a:r>
              <a:rPr lang="en-US" dirty="0" err="1"/>
              <a:t>Socher</a:t>
            </a:r>
            <a:r>
              <a:rPr lang="en-US" dirty="0"/>
              <a:t>, and Christopher </a:t>
            </a:r>
            <a:r>
              <a:rPr lang="en-US" dirty="0" err="1"/>
              <a:t>D.Manning</a:t>
            </a:r>
            <a:r>
              <a:rPr lang="en-US" dirty="0"/>
              <a:t>. 2014. Glove: Global vectors for word rep-</a:t>
            </a:r>
            <a:r>
              <a:rPr lang="en-US" dirty="0" err="1"/>
              <a:t>resentation</a:t>
            </a:r>
            <a:r>
              <a:rPr lang="en-US" dirty="0"/>
              <a:t>. </a:t>
            </a:r>
            <a:r>
              <a:rPr lang="en-US" dirty="0" err="1"/>
              <a:t>InEMNLP</a:t>
            </a:r>
            <a:br>
              <a:rPr lang="en-US" sz="2000" dirty="0"/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4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26B6C-860F-4AC4-A64C-091A782E0A22}"/>
              </a:ext>
            </a:extLst>
          </p:cNvPr>
          <p:cNvSpPr/>
          <p:nvPr/>
        </p:nvSpPr>
        <p:spPr>
          <a:xfrm>
            <a:off x="1419225" y="1200150"/>
            <a:ext cx="9201150" cy="4729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5AEF-5C95-433F-8D2F-5793293EB3C1}"/>
              </a:ext>
            </a:extLst>
          </p:cNvPr>
          <p:cNvSpPr/>
          <p:nvPr/>
        </p:nvSpPr>
        <p:spPr>
          <a:xfrm>
            <a:off x="1571625" y="19288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B795-2584-4BBE-9E9E-F5ED8F67F90A}"/>
              </a:ext>
            </a:extLst>
          </p:cNvPr>
          <p:cNvSpPr/>
          <p:nvPr/>
        </p:nvSpPr>
        <p:spPr>
          <a:xfrm>
            <a:off x="1724025" y="20812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4CCCF-1596-41B1-92BB-C911E90291C9}"/>
              </a:ext>
            </a:extLst>
          </p:cNvPr>
          <p:cNvSpPr/>
          <p:nvPr/>
        </p:nvSpPr>
        <p:spPr>
          <a:xfrm>
            <a:off x="1876425" y="22336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9A86-B1C8-46A0-9240-FB89C246401B}"/>
              </a:ext>
            </a:extLst>
          </p:cNvPr>
          <p:cNvSpPr/>
          <p:nvPr/>
        </p:nvSpPr>
        <p:spPr>
          <a:xfrm>
            <a:off x="2028825" y="23860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02293-65FF-4274-92FB-3AFCC76CF6D0}"/>
              </a:ext>
            </a:extLst>
          </p:cNvPr>
          <p:cNvSpPr/>
          <p:nvPr/>
        </p:nvSpPr>
        <p:spPr>
          <a:xfrm>
            <a:off x="2181225" y="25384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1F397-B927-4FDB-A29D-F8B33965DE1C}"/>
              </a:ext>
            </a:extLst>
          </p:cNvPr>
          <p:cNvSpPr/>
          <p:nvPr/>
        </p:nvSpPr>
        <p:spPr>
          <a:xfrm>
            <a:off x="0" y="4914900"/>
            <a:ext cx="914400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C30AE-7AAC-46FD-B347-21468CC29356}"/>
              </a:ext>
            </a:extLst>
          </p:cNvPr>
          <p:cNvSpPr/>
          <p:nvPr/>
        </p:nvSpPr>
        <p:spPr>
          <a:xfrm>
            <a:off x="1876424" y="4762501"/>
            <a:ext cx="1609725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Input and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3CC27-9316-4D52-8269-DF06F3564537}"/>
              </a:ext>
            </a:extLst>
          </p:cNvPr>
          <p:cNvSpPr/>
          <p:nvPr/>
        </p:nvSpPr>
        <p:spPr>
          <a:xfrm>
            <a:off x="3800474" y="1533525"/>
            <a:ext cx="6667501" cy="392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3FCCF-B469-4DF1-AE10-184F8BF292D4}"/>
              </a:ext>
            </a:extLst>
          </p:cNvPr>
          <p:cNvSpPr txBox="1"/>
          <p:nvPr/>
        </p:nvSpPr>
        <p:spPr>
          <a:xfrm>
            <a:off x="3800474" y="1533525"/>
            <a:ext cx="36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Summarization Pipeline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F0BFB3-47B5-4A31-BA97-59A8754B8474}"/>
              </a:ext>
            </a:extLst>
          </p:cNvPr>
          <p:cNvCxnSpPr>
            <a:stCxn id="10" idx="3"/>
          </p:cNvCxnSpPr>
          <p:nvPr/>
        </p:nvCxnSpPr>
        <p:spPr>
          <a:xfrm flipV="1">
            <a:off x="914400" y="5057775"/>
            <a:ext cx="962025" cy="20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70D73-5DD9-4F97-986D-14123D0427F5}"/>
              </a:ext>
            </a:extLst>
          </p:cNvPr>
          <p:cNvCxnSpPr/>
          <p:nvPr/>
        </p:nvCxnSpPr>
        <p:spPr>
          <a:xfrm flipV="1">
            <a:off x="2181225" y="3424238"/>
            <a:ext cx="319088" cy="13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434C1-CE2A-4E38-96EF-7905895B1F3B}"/>
              </a:ext>
            </a:extLst>
          </p:cNvPr>
          <p:cNvCxnSpPr/>
          <p:nvPr/>
        </p:nvCxnSpPr>
        <p:spPr>
          <a:xfrm>
            <a:off x="2909888" y="3424238"/>
            <a:ext cx="152400" cy="13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14CB1-FB19-4988-B441-A36D03A13B3B}"/>
              </a:ext>
            </a:extLst>
          </p:cNvPr>
          <p:cNvCxnSpPr/>
          <p:nvPr/>
        </p:nvCxnSpPr>
        <p:spPr>
          <a:xfrm flipV="1">
            <a:off x="3486149" y="3043238"/>
            <a:ext cx="714376" cy="187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4E487-DAF1-4FCA-82D8-1DE1A2D7E499}"/>
              </a:ext>
            </a:extLst>
          </p:cNvPr>
          <p:cNvSpPr/>
          <p:nvPr/>
        </p:nvSpPr>
        <p:spPr>
          <a:xfrm>
            <a:off x="4257674" y="2081213"/>
            <a:ext cx="2128839" cy="297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883554-E18E-4B5A-82A1-B649BF83E3AE}"/>
              </a:ext>
            </a:extLst>
          </p:cNvPr>
          <p:cNvSpPr/>
          <p:nvPr/>
        </p:nvSpPr>
        <p:spPr>
          <a:xfrm>
            <a:off x="7453314" y="2081213"/>
            <a:ext cx="2557461" cy="1528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7430C-D7DE-4DBF-87B9-A256784329A3}"/>
              </a:ext>
            </a:extLst>
          </p:cNvPr>
          <p:cNvSpPr/>
          <p:nvPr/>
        </p:nvSpPr>
        <p:spPr>
          <a:xfrm>
            <a:off x="7429499" y="4093369"/>
            <a:ext cx="2557461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B67E0-CEFE-4D37-B04F-37761231B272}"/>
              </a:ext>
            </a:extLst>
          </p:cNvPr>
          <p:cNvSpPr/>
          <p:nvPr/>
        </p:nvSpPr>
        <p:spPr>
          <a:xfrm>
            <a:off x="11034712" y="2981325"/>
            <a:ext cx="1085849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D8AC3-0CC4-404E-A10C-760E50620C28}"/>
              </a:ext>
            </a:extLst>
          </p:cNvPr>
          <p:cNvSpPr txBox="1"/>
          <p:nvPr/>
        </p:nvSpPr>
        <p:spPr>
          <a:xfrm>
            <a:off x="4283869" y="2081213"/>
            <a:ext cx="198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Selection:</a:t>
            </a:r>
          </a:p>
          <a:p>
            <a:r>
              <a:rPr lang="en-US" dirty="0"/>
              <a:t>Biased </a:t>
            </a:r>
            <a:r>
              <a:rPr lang="en-US" dirty="0" err="1"/>
              <a:t>LexRank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81434B-9399-4556-83C4-EC3902628C36}"/>
              </a:ext>
            </a:extLst>
          </p:cNvPr>
          <p:cNvSpPr/>
          <p:nvPr/>
        </p:nvSpPr>
        <p:spPr>
          <a:xfrm>
            <a:off x="4529138" y="2967038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 Selection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8CD393-3D0B-4BB4-84E2-8486D78F5BC9}"/>
              </a:ext>
            </a:extLst>
          </p:cNvPr>
          <p:cNvSpPr/>
          <p:nvPr/>
        </p:nvSpPr>
        <p:spPr>
          <a:xfrm>
            <a:off x="4529138" y="3433763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ItraSentence</a:t>
            </a:r>
            <a:r>
              <a:rPr lang="en-US" sz="1400" dirty="0"/>
              <a:t> Similarity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84DD-2CD8-4433-8A00-95D18A09BAB7}"/>
              </a:ext>
            </a:extLst>
          </p:cNvPr>
          <p:cNvSpPr/>
          <p:nvPr/>
        </p:nvSpPr>
        <p:spPr>
          <a:xfrm>
            <a:off x="4514850" y="3900488"/>
            <a:ext cx="1566862" cy="4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Sentence-Topic Similarity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15AE2-A578-450D-94A3-D9D1939E6A30}"/>
              </a:ext>
            </a:extLst>
          </p:cNvPr>
          <p:cNvSpPr/>
          <p:nvPr/>
        </p:nvSpPr>
        <p:spPr>
          <a:xfrm>
            <a:off x="7686675" y="3128964"/>
            <a:ext cx="2185988" cy="295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 Chronologically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627DB-BD5D-42F7-A489-5EAC1A0C08A6}"/>
              </a:ext>
            </a:extLst>
          </p:cNvPr>
          <p:cNvSpPr/>
          <p:nvPr/>
        </p:nvSpPr>
        <p:spPr>
          <a:xfrm>
            <a:off x="4493419" y="4505325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Method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4C0103-5363-4935-8404-736C9BB2359B}"/>
              </a:ext>
            </a:extLst>
          </p:cNvPr>
          <p:cNvCxnSpPr>
            <a:endCxn id="23" idx="1"/>
          </p:cNvCxnSpPr>
          <p:nvPr/>
        </p:nvCxnSpPr>
        <p:spPr>
          <a:xfrm flipV="1">
            <a:off x="6429375" y="2845594"/>
            <a:ext cx="1023939" cy="75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D98F11-8FE3-49A7-981F-5EFA1A413F76}"/>
              </a:ext>
            </a:extLst>
          </p:cNvPr>
          <p:cNvCxnSpPr>
            <a:endCxn id="24" idx="0"/>
          </p:cNvCxnSpPr>
          <p:nvPr/>
        </p:nvCxnSpPr>
        <p:spPr>
          <a:xfrm flipH="1">
            <a:off x="8708230" y="3681413"/>
            <a:ext cx="71439" cy="4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22F772-9A26-4B16-8E71-46468A506FE9}"/>
              </a:ext>
            </a:extLst>
          </p:cNvPr>
          <p:cNvCxnSpPr>
            <a:endCxn id="25" idx="1"/>
          </p:cNvCxnSpPr>
          <p:nvPr/>
        </p:nvCxnSpPr>
        <p:spPr>
          <a:xfrm flipV="1">
            <a:off x="10010775" y="3331369"/>
            <a:ext cx="1023937" cy="117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8D237E-2FEF-4ED6-9993-F4CB0E49C426}"/>
              </a:ext>
            </a:extLst>
          </p:cNvPr>
          <p:cNvSpPr txBox="1"/>
          <p:nvPr/>
        </p:nvSpPr>
        <p:spPr>
          <a:xfrm rot="17747532">
            <a:off x="3022628" y="368773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0B8E5-03D2-481A-A880-9DB2D3B423D4}"/>
              </a:ext>
            </a:extLst>
          </p:cNvPr>
          <p:cNvSpPr txBox="1"/>
          <p:nvPr/>
        </p:nvSpPr>
        <p:spPr>
          <a:xfrm rot="19189137">
            <a:off x="6245921" y="2646076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Sentences</a:t>
            </a:r>
          </a:p>
        </p:txBody>
      </p:sp>
    </p:spTree>
    <p:extLst>
      <p:ext uri="{BB962C8B-B14F-4D97-AF65-F5344CB8AC3E}">
        <p14:creationId xmlns:p14="http://schemas.microsoft.com/office/powerpoint/2010/main" val="245224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Prep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2208"/>
            </a:pPr>
            <a:r>
              <a:rPr lang="en-US" sz="2400" dirty="0"/>
              <a:t>Data</a:t>
            </a:r>
            <a:endParaRPr lang="en-US" dirty="0"/>
          </a:p>
          <a:p>
            <a:pPr marL="666900" lvl="1" indent="-342900">
              <a:spcBef>
                <a:spcPts val="1080"/>
              </a:spcBef>
              <a:buSzPts val="2208"/>
            </a:pPr>
            <a:r>
              <a:rPr lang="en-US" dirty="0"/>
              <a:t>ACQUAINT and ACQUAINT2 corpora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/>
              <a:t>Parse XML files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>
                <a:solidFill>
                  <a:srgbClr val="000000"/>
                </a:solidFill>
              </a:rPr>
              <a:t>Custom Classes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>
                <a:solidFill>
                  <a:srgbClr val="000000"/>
                </a:solidFill>
              </a:rPr>
              <a:t>Sentence parse with spacy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Modified Biased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Graph Approach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Build a similarity graph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Nodes are sentences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Edges are inter-sentence similarity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Cosine distance of sentence average word embeddings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Various methods dropping stop words, and non nouns.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Bias for query topic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Power Iteration</a:t>
            </a:r>
          </a:p>
        </p:txBody>
      </p:sp>
    </p:spTree>
    <p:extLst>
      <p:ext uri="{BB962C8B-B14F-4D97-AF65-F5344CB8AC3E}">
        <p14:creationId xmlns:p14="http://schemas.microsoft.com/office/powerpoint/2010/main" val="232270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WordVector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calculate the inter-sentential and topic-</a:t>
            </a:r>
            <a:r>
              <a:rPr lang="en-US" sz="2000" dirty="0" err="1">
                <a:solidFill>
                  <a:srgbClr val="000000"/>
                </a:solidFill>
              </a:rPr>
              <a:t>sentencial</a:t>
            </a:r>
            <a:r>
              <a:rPr lang="en-US" sz="2000" dirty="0">
                <a:solidFill>
                  <a:srgbClr val="000000"/>
                </a:solidFill>
              </a:rPr>
              <a:t> similarity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Minimum threshold is 0.3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Drop stop words, non nouns, nothing (using spacy)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D7924-AC2B-48CE-ACA7-610223FB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96" y="4375219"/>
            <a:ext cx="6358517" cy="12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Biased Lexrank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Getting the </a:t>
            </a:r>
            <a:r>
              <a:rPr lang="en-US" sz="2000" dirty="0" err="1"/>
              <a:t>LexRank</a:t>
            </a:r>
            <a:r>
              <a:rPr lang="en-US" sz="2000" dirty="0"/>
              <a:t> for a given sentence s in topic t:</a:t>
            </a:r>
          </a:p>
          <a:p>
            <a:r>
              <a:rPr lang="en-US" sz="2000" dirty="0"/>
              <a:t>D is how much importance the topic has(0.8 for our experiments)</a:t>
            </a:r>
          </a:p>
          <a:p>
            <a:r>
              <a:rPr lang="en-US" sz="2000" dirty="0"/>
              <a:t>S is all possible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6458-18A0-40A0-B68E-3753B48A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B389F-70CB-4E4E-8950-FE7E82FF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D49C-8C2D-49E9-A3E7-5CCB8C03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to calculate probability for each sentence. Start with uniform probability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Iterate using equation 1 until converge(epsilon value 0.3 for us)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final probability distribution is a rank of how salient sentences are.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AB38-B43A-4BFA-A0B3-AD5AA422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3" y="4630188"/>
            <a:ext cx="4523750" cy="12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MockingBird</vt:lpstr>
      <vt:lpstr>Structure</vt:lpstr>
      <vt:lpstr>Related Readings</vt:lpstr>
      <vt:lpstr>PowerPoint Presentation</vt:lpstr>
      <vt:lpstr>Data Prep and Process</vt:lpstr>
      <vt:lpstr>Content Selection</vt:lpstr>
      <vt:lpstr>WordVector Cosine Similarity</vt:lpstr>
      <vt:lpstr>Biased Lexrank</vt:lpstr>
      <vt:lpstr>Power Iteration</vt:lpstr>
      <vt:lpstr>Sentence Selection</vt:lpstr>
      <vt:lpstr>Information Ordering</vt:lpstr>
      <vt:lpstr>Content Realization</vt:lpstr>
      <vt:lpstr>Results</vt:lpstr>
      <vt:lpstr>What Worked</vt:lpstr>
      <vt:lpstr>What didn’t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MockingBird</dc:title>
  <dc:creator>Daniel Campos</dc:creator>
  <cp:lastModifiedBy>Daniel Campos</cp:lastModifiedBy>
  <cp:revision>2</cp:revision>
  <dcterms:created xsi:type="dcterms:W3CDTF">2020-04-28T00:57:56Z</dcterms:created>
  <dcterms:modified xsi:type="dcterms:W3CDTF">2020-04-28T01:04:57Z</dcterms:modified>
</cp:coreProperties>
</file>