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60" d="100"/>
          <a:sy n="60" d="100"/>
        </p:scale>
        <p:origin x="28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A86E1-B8C1-42DE-A547-A7C6268E6F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D48C863-C96E-4823-9538-5CCFA61329B5}">
      <dgm:prSet/>
      <dgm:spPr/>
      <dgm:t>
        <a:bodyPr/>
        <a:lstStyle/>
        <a:p>
          <a:pPr>
            <a:defRPr cap="all"/>
          </a:pPr>
          <a:r>
            <a:rPr lang="en-US" dirty="0"/>
            <a:t>Text preprocessing and stemming</a:t>
          </a:r>
        </a:p>
      </dgm:t>
    </dgm:pt>
    <dgm:pt modelId="{00AF33D6-B23B-4F89-A0C3-CDB259C43470}" type="parTrans" cxnId="{27DE1B4F-6C51-42C9-B1DD-6BC17562C951}">
      <dgm:prSet/>
      <dgm:spPr/>
      <dgm:t>
        <a:bodyPr/>
        <a:lstStyle/>
        <a:p>
          <a:endParaRPr lang="en-US"/>
        </a:p>
      </dgm:t>
    </dgm:pt>
    <dgm:pt modelId="{01D88584-DFE8-4107-83B5-642DC9327509}" type="sibTrans" cxnId="{27DE1B4F-6C51-42C9-B1DD-6BC17562C951}">
      <dgm:prSet/>
      <dgm:spPr/>
      <dgm:t>
        <a:bodyPr/>
        <a:lstStyle/>
        <a:p>
          <a:endParaRPr lang="en-US"/>
        </a:p>
      </dgm:t>
    </dgm:pt>
    <dgm:pt modelId="{F368B589-ABA4-4848-8F22-C1F212E88880}">
      <dgm:prSet/>
      <dgm:spPr/>
      <dgm:t>
        <a:bodyPr/>
        <a:lstStyle/>
        <a:p>
          <a:pPr>
            <a:defRPr cap="all"/>
          </a:pPr>
          <a:r>
            <a:rPr lang="en-US"/>
            <a:t>Transformer based tokenization?</a:t>
          </a:r>
        </a:p>
      </dgm:t>
    </dgm:pt>
    <dgm:pt modelId="{08265463-6657-4951-8D1E-C96B525278A8}" type="parTrans" cxnId="{26064411-14C8-4760-92EF-8EBC8354AA0A}">
      <dgm:prSet/>
      <dgm:spPr/>
      <dgm:t>
        <a:bodyPr/>
        <a:lstStyle/>
        <a:p>
          <a:endParaRPr lang="en-US"/>
        </a:p>
      </dgm:t>
    </dgm:pt>
    <dgm:pt modelId="{511EA896-D919-4309-88DC-805F4ED25304}" type="sibTrans" cxnId="{26064411-14C8-4760-92EF-8EBC8354AA0A}">
      <dgm:prSet/>
      <dgm:spPr/>
      <dgm:t>
        <a:bodyPr/>
        <a:lstStyle/>
        <a:p>
          <a:endParaRPr lang="en-US"/>
        </a:p>
      </dgm:t>
    </dgm:pt>
    <dgm:pt modelId="{C9DC8F7B-BF77-4D47-AB53-D2FA6D83E8AC}">
      <dgm:prSet/>
      <dgm:spPr/>
      <dgm:t>
        <a:bodyPr/>
        <a:lstStyle/>
        <a:p>
          <a:pPr>
            <a:defRPr cap="all"/>
          </a:pPr>
          <a:r>
            <a:rPr lang="en-US"/>
            <a:t>Information ordering improvements</a:t>
          </a:r>
        </a:p>
      </dgm:t>
    </dgm:pt>
    <dgm:pt modelId="{AEBE8FC3-5752-4D93-A523-5C9975A4D781}" type="parTrans" cxnId="{5279FC91-3609-4BC3-AFA2-8BB254BEE01B}">
      <dgm:prSet/>
      <dgm:spPr/>
      <dgm:t>
        <a:bodyPr/>
        <a:lstStyle/>
        <a:p>
          <a:endParaRPr lang="en-US"/>
        </a:p>
      </dgm:t>
    </dgm:pt>
    <dgm:pt modelId="{BE41ADD3-3952-4399-84B9-098F79BAC34B}" type="sibTrans" cxnId="{5279FC91-3609-4BC3-AFA2-8BB254BEE01B}">
      <dgm:prSet/>
      <dgm:spPr/>
      <dgm:t>
        <a:bodyPr/>
        <a:lstStyle/>
        <a:p>
          <a:endParaRPr lang="en-US"/>
        </a:p>
      </dgm:t>
    </dgm:pt>
    <dgm:pt modelId="{184DC591-779F-4EAF-A932-C712CB4202B2}">
      <dgm:prSet/>
      <dgm:spPr/>
      <dgm:t>
        <a:bodyPr/>
        <a:lstStyle/>
        <a:p>
          <a:pPr>
            <a:defRPr cap="all"/>
          </a:pPr>
          <a:r>
            <a:rPr lang="en-US" dirty="0"/>
            <a:t>Content realization</a:t>
          </a:r>
        </a:p>
      </dgm:t>
    </dgm:pt>
    <dgm:pt modelId="{DE40D0CC-5908-4294-8758-7B65F5D5A167}" type="parTrans" cxnId="{724458A1-AE2D-4DED-8B03-252AF0629158}">
      <dgm:prSet/>
      <dgm:spPr/>
      <dgm:t>
        <a:bodyPr/>
        <a:lstStyle/>
        <a:p>
          <a:endParaRPr lang="en-US"/>
        </a:p>
      </dgm:t>
    </dgm:pt>
    <dgm:pt modelId="{A9C43C4A-3C42-4BD0-AB2C-20DAE6D36652}" type="sibTrans" cxnId="{724458A1-AE2D-4DED-8B03-252AF0629158}">
      <dgm:prSet/>
      <dgm:spPr/>
      <dgm:t>
        <a:bodyPr/>
        <a:lstStyle/>
        <a:p>
          <a:endParaRPr lang="en-US"/>
        </a:p>
      </dgm:t>
    </dgm:pt>
    <dgm:pt modelId="{96EF132B-F15C-48F0-A755-C1E000FE493D}" type="pres">
      <dgm:prSet presAssocID="{FD2A86E1-B8C1-42DE-A547-A7C6268E6FD8}" presName="root" presStyleCnt="0">
        <dgm:presLayoutVars>
          <dgm:dir/>
          <dgm:resizeHandles val="exact"/>
        </dgm:presLayoutVars>
      </dgm:prSet>
      <dgm:spPr/>
    </dgm:pt>
    <dgm:pt modelId="{B95FB3A3-FB92-446A-B8CB-691E0E0ECCF6}" type="pres">
      <dgm:prSet presAssocID="{DD48C863-C96E-4823-9538-5CCFA61329B5}" presName="compNode" presStyleCnt="0"/>
      <dgm:spPr/>
    </dgm:pt>
    <dgm:pt modelId="{584C7D96-AF57-42F4-A48D-76E49FF7EAC4}" type="pres">
      <dgm:prSet presAssocID="{DD48C863-C96E-4823-9538-5CCFA61329B5}" presName="iconBgRect" presStyleLbl="bgShp" presStyleIdx="0" presStyleCnt="4"/>
      <dgm:spPr/>
    </dgm:pt>
    <dgm:pt modelId="{A67012E4-405C-4453-B014-F0FC925D3006}" type="pres">
      <dgm:prSet presAssocID="{DD48C863-C96E-4823-9538-5CCFA61329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5F88201-E2E5-450C-89B4-7AF018E9D7B3}" type="pres">
      <dgm:prSet presAssocID="{DD48C863-C96E-4823-9538-5CCFA61329B5}" presName="spaceRect" presStyleCnt="0"/>
      <dgm:spPr/>
    </dgm:pt>
    <dgm:pt modelId="{49841EC3-2BCC-4A2E-9E96-1C38A73A5D34}" type="pres">
      <dgm:prSet presAssocID="{DD48C863-C96E-4823-9538-5CCFA61329B5}" presName="textRect" presStyleLbl="revTx" presStyleIdx="0" presStyleCnt="4">
        <dgm:presLayoutVars>
          <dgm:chMax val="1"/>
          <dgm:chPref val="1"/>
        </dgm:presLayoutVars>
      </dgm:prSet>
      <dgm:spPr/>
    </dgm:pt>
    <dgm:pt modelId="{C7984E79-AA95-4FF7-A9E7-33BC923FC819}" type="pres">
      <dgm:prSet presAssocID="{01D88584-DFE8-4107-83B5-642DC9327509}" presName="sibTrans" presStyleCnt="0"/>
      <dgm:spPr/>
    </dgm:pt>
    <dgm:pt modelId="{5506FB46-5DFA-4579-9620-39B6FFCD5092}" type="pres">
      <dgm:prSet presAssocID="{F368B589-ABA4-4848-8F22-C1F212E88880}" presName="compNode" presStyleCnt="0"/>
      <dgm:spPr/>
    </dgm:pt>
    <dgm:pt modelId="{2F42827D-BB81-4362-88CA-F15B5ACE0265}" type="pres">
      <dgm:prSet presAssocID="{F368B589-ABA4-4848-8F22-C1F212E88880}" presName="iconBgRect" presStyleLbl="bgShp" presStyleIdx="1" presStyleCnt="4"/>
      <dgm:spPr/>
    </dgm:pt>
    <dgm:pt modelId="{D970964C-6356-4A95-94B2-9BCE35C0EA76}" type="pres">
      <dgm:prSet presAssocID="{F368B589-ABA4-4848-8F22-C1F212E88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92347355-46B9-4326-8750-7DC703575433}" type="pres">
      <dgm:prSet presAssocID="{F368B589-ABA4-4848-8F22-C1F212E88880}" presName="spaceRect" presStyleCnt="0"/>
      <dgm:spPr/>
    </dgm:pt>
    <dgm:pt modelId="{BA014EEB-6FAB-475C-AD5A-C0EEA743403C}" type="pres">
      <dgm:prSet presAssocID="{F368B589-ABA4-4848-8F22-C1F212E88880}" presName="textRect" presStyleLbl="revTx" presStyleIdx="1" presStyleCnt="4">
        <dgm:presLayoutVars>
          <dgm:chMax val="1"/>
          <dgm:chPref val="1"/>
        </dgm:presLayoutVars>
      </dgm:prSet>
      <dgm:spPr/>
    </dgm:pt>
    <dgm:pt modelId="{241262FC-CB6D-4B9E-BC73-EBB0AB624C38}" type="pres">
      <dgm:prSet presAssocID="{511EA896-D919-4309-88DC-805F4ED25304}" presName="sibTrans" presStyleCnt="0"/>
      <dgm:spPr/>
    </dgm:pt>
    <dgm:pt modelId="{9AA63C68-D4C9-440F-B978-E2274C08D66E}" type="pres">
      <dgm:prSet presAssocID="{C9DC8F7B-BF77-4D47-AB53-D2FA6D83E8AC}" presName="compNode" presStyleCnt="0"/>
      <dgm:spPr/>
    </dgm:pt>
    <dgm:pt modelId="{C04ABDDD-27E5-4E58-86B7-00C407E1A585}" type="pres">
      <dgm:prSet presAssocID="{C9DC8F7B-BF77-4D47-AB53-D2FA6D83E8AC}" presName="iconBgRect" presStyleLbl="bgShp" presStyleIdx="2" presStyleCnt="4"/>
      <dgm:spPr/>
    </dgm:pt>
    <dgm:pt modelId="{13941D02-360C-4820-8856-2BD287B2F2A0}" type="pres">
      <dgm:prSet presAssocID="{C9DC8F7B-BF77-4D47-AB53-D2FA6D83E8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9FB4343-C2EF-4DF7-9F33-3D0EA40A37BE}" type="pres">
      <dgm:prSet presAssocID="{C9DC8F7B-BF77-4D47-AB53-D2FA6D83E8AC}" presName="spaceRect" presStyleCnt="0"/>
      <dgm:spPr/>
    </dgm:pt>
    <dgm:pt modelId="{B4B64BBC-C7D6-4B92-83BD-383BFA0A6C74}" type="pres">
      <dgm:prSet presAssocID="{C9DC8F7B-BF77-4D47-AB53-D2FA6D83E8AC}" presName="textRect" presStyleLbl="revTx" presStyleIdx="2" presStyleCnt="4">
        <dgm:presLayoutVars>
          <dgm:chMax val="1"/>
          <dgm:chPref val="1"/>
        </dgm:presLayoutVars>
      </dgm:prSet>
      <dgm:spPr/>
    </dgm:pt>
    <dgm:pt modelId="{4CCFE900-99C1-4683-A970-8A7A44071B3C}" type="pres">
      <dgm:prSet presAssocID="{BE41ADD3-3952-4399-84B9-098F79BAC34B}" presName="sibTrans" presStyleCnt="0"/>
      <dgm:spPr/>
    </dgm:pt>
    <dgm:pt modelId="{7093EF11-7EAE-4831-91CF-1072BF470F9D}" type="pres">
      <dgm:prSet presAssocID="{184DC591-779F-4EAF-A932-C712CB4202B2}" presName="compNode" presStyleCnt="0"/>
      <dgm:spPr/>
    </dgm:pt>
    <dgm:pt modelId="{F152974E-EAF2-4F1D-9C1C-7130633D490A}" type="pres">
      <dgm:prSet presAssocID="{184DC591-779F-4EAF-A932-C712CB4202B2}" presName="iconBgRect" presStyleLbl="bgShp" presStyleIdx="3" presStyleCnt="4"/>
      <dgm:spPr/>
    </dgm:pt>
    <dgm:pt modelId="{97806613-CECB-4D28-9835-6DFA316931DB}" type="pres">
      <dgm:prSet presAssocID="{184DC591-779F-4EAF-A932-C712CB4202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71D442E-AA0C-4C16-9E1A-48BBA35A4615}" type="pres">
      <dgm:prSet presAssocID="{184DC591-779F-4EAF-A932-C712CB4202B2}" presName="spaceRect" presStyleCnt="0"/>
      <dgm:spPr/>
    </dgm:pt>
    <dgm:pt modelId="{7E70110D-1033-4A9C-B4F7-7CDDE489ACC7}" type="pres">
      <dgm:prSet presAssocID="{184DC591-779F-4EAF-A932-C712CB4202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064411-14C8-4760-92EF-8EBC8354AA0A}" srcId="{FD2A86E1-B8C1-42DE-A547-A7C6268E6FD8}" destId="{F368B589-ABA4-4848-8F22-C1F212E88880}" srcOrd="1" destOrd="0" parTransId="{08265463-6657-4951-8D1E-C96B525278A8}" sibTransId="{511EA896-D919-4309-88DC-805F4ED25304}"/>
    <dgm:cxn modelId="{7FDA7735-2644-4467-9DC2-40AA4245BAC2}" type="presOf" srcId="{DD48C863-C96E-4823-9538-5CCFA61329B5}" destId="{49841EC3-2BCC-4A2E-9E96-1C38A73A5D34}" srcOrd="0" destOrd="0" presId="urn:microsoft.com/office/officeart/2018/5/layout/IconCircleLabelList"/>
    <dgm:cxn modelId="{43229D67-EB97-44AE-8267-7AAC9A8726FE}" type="presOf" srcId="{C9DC8F7B-BF77-4D47-AB53-D2FA6D83E8AC}" destId="{B4B64BBC-C7D6-4B92-83BD-383BFA0A6C74}" srcOrd="0" destOrd="0" presId="urn:microsoft.com/office/officeart/2018/5/layout/IconCircleLabelList"/>
    <dgm:cxn modelId="{F9EDE467-0EA0-4A41-8962-66B49095D074}" type="presOf" srcId="{F368B589-ABA4-4848-8F22-C1F212E88880}" destId="{BA014EEB-6FAB-475C-AD5A-C0EEA743403C}" srcOrd="0" destOrd="0" presId="urn:microsoft.com/office/officeart/2018/5/layout/IconCircleLabelList"/>
    <dgm:cxn modelId="{27DE1B4F-6C51-42C9-B1DD-6BC17562C951}" srcId="{FD2A86E1-B8C1-42DE-A547-A7C6268E6FD8}" destId="{DD48C863-C96E-4823-9538-5CCFA61329B5}" srcOrd="0" destOrd="0" parTransId="{00AF33D6-B23B-4F89-A0C3-CDB259C43470}" sibTransId="{01D88584-DFE8-4107-83B5-642DC9327509}"/>
    <dgm:cxn modelId="{75D53E59-1D2E-4BA3-A9CA-9AF985CD8B55}" type="presOf" srcId="{184DC591-779F-4EAF-A932-C712CB4202B2}" destId="{7E70110D-1033-4A9C-B4F7-7CDDE489ACC7}" srcOrd="0" destOrd="0" presId="urn:microsoft.com/office/officeart/2018/5/layout/IconCircleLabelList"/>
    <dgm:cxn modelId="{5279FC91-3609-4BC3-AFA2-8BB254BEE01B}" srcId="{FD2A86E1-B8C1-42DE-A547-A7C6268E6FD8}" destId="{C9DC8F7B-BF77-4D47-AB53-D2FA6D83E8AC}" srcOrd="2" destOrd="0" parTransId="{AEBE8FC3-5752-4D93-A523-5C9975A4D781}" sibTransId="{BE41ADD3-3952-4399-84B9-098F79BAC34B}"/>
    <dgm:cxn modelId="{724458A1-AE2D-4DED-8B03-252AF0629158}" srcId="{FD2A86E1-B8C1-42DE-A547-A7C6268E6FD8}" destId="{184DC591-779F-4EAF-A932-C712CB4202B2}" srcOrd="3" destOrd="0" parTransId="{DE40D0CC-5908-4294-8758-7B65F5D5A167}" sibTransId="{A9C43C4A-3C42-4BD0-AB2C-20DAE6D36652}"/>
    <dgm:cxn modelId="{623300A6-6D4A-4E49-A701-BDCD8300FC62}" type="presOf" srcId="{FD2A86E1-B8C1-42DE-A547-A7C6268E6FD8}" destId="{96EF132B-F15C-48F0-A755-C1E000FE493D}" srcOrd="0" destOrd="0" presId="urn:microsoft.com/office/officeart/2018/5/layout/IconCircleLabelList"/>
    <dgm:cxn modelId="{23B7D6C5-04EB-4614-88AC-66F7EABF5674}" type="presParOf" srcId="{96EF132B-F15C-48F0-A755-C1E000FE493D}" destId="{B95FB3A3-FB92-446A-B8CB-691E0E0ECCF6}" srcOrd="0" destOrd="0" presId="urn:microsoft.com/office/officeart/2018/5/layout/IconCircleLabelList"/>
    <dgm:cxn modelId="{061440FF-8A74-49C2-8836-4B30FD127E92}" type="presParOf" srcId="{B95FB3A3-FB92-446A-B8CB-691E0E0ECCF6}" destId="{584C7D96-AF57-42F4-A48D-76E49FF7EAC4}" srcOrd="0" destOrd="0" presId="urn:microsoft.com/office/officeart/2018/5/layout/IconCircleLabelList"/>
    <dgm:cxn modelId="{ECF9D84D-256D-4D41-992F-5403F96C88DF}" type="presParOf" srcId="{B95FB3A3-FB92-446A-B8CB-691E0E0ECCF6}" destId="{A67012E4-405C-4453-B014-F0FC925D3006}" srcOrd="1" destOrd="0" presId="urn:microsoft.com/office/officeart/2018/5/layout/IconCircleLabelList"/>
    <dgm:cxn modelId="{01ACA378-409F-4A28-AC5D-41376B3F58FF}" type="presParOf" srcId="{B95FB3A3-FB92-446A-B8CB-691E0E0ECCF6}" destId="{25F88201-E2E5-450C-89B4-7AF018E9D7B3}" srcOrd="2" destOrd="0" presId="urn:microsoft.com/office/officeart/2018/5/layout/IconCircleLabelList"/>
    <dgm:cxn modelId="{7A7BB2A7-93D2-4F49-AC56-F82B5DECA0EF}" type="presParOf" srcId="{B95FB3A3-FB92-446A-B8CB-691E0E0ECCF6}" destId="{49841EC3-2BCC-4A2E-9E96-1C38A73A5D34}" srcOrd="3" destOrd="0" presId="urn:microsoft.com/office/officeart/2018/5/layout/IconCircleLabelList"/>
    <dgm:cxn modelId="{72B57476-1939-4D05-A790-23D6B52748B0}" type="presParOf" srcId="{96EF132B-F15C-48F0-A755-C1E000FE493D}" destId="{C7984E79-AA95-4FF7-A9E7-33BC923FC819}" srcOrd="1" destOrd="0" presId="urn:microsoft.com/office/officeart/2018/5/layout/IconCircleLabelList"/>
    <dgm:cxn modelId="{07DC4863-EF95-460C-A11E-C29229910A14}" type="presParOf" srcId="{96EF132B-F15C-48F0-A755-C1E000FE493D}" destId="{5506FB46-5DFA-4579-9620-39B6FFCD5092}" srcOrd="2" destOrd="0" presId="urn:microsoft.com/office/officeart/2018/5/layout/IconCircleLabelList"/>
    <dgm:cxn modelId="{A640DC47-62F5-44AE-B7A1-3632AD0D72B8}" type="presParOf" srcId="{5506FB46-5DFA-4579-9620-39B6FFCD5092}" destId="{2F42827D-BB81-4362-88CA-F15B5ACE0265}" srcOrd="0" destOrd="0" presId="urn:microsoft.com/office/officeart/2018/5/layout/IconCircleLabelList"/>
    <dgm:cxn modelId="{11C1C7B9-604D-4370-9DC7-25EE01B5448C}" type="presParOf" srcId="{5506FB46-5DFA-4579-9620-39B6FFCD5092}" destId="{D970964C-6356-4A95-94B2-9BCE35C0EA76}" srcOrd="1" destOrd="0" presId="urn:microsoft.com/office/officeart/2018/5/layout/IconCircleLabelList"/>
    <dgm:cxn modelId="{07B74747-A4F2-4183-9848-37028E7F376B}" type="presParOf" srcId="{5506FB46-5DFA-4579-9620-39B6FFCD5092}" destId="{92347355-46B9-4326-8750-7DC703575433}" srcOrd="2" destOrd="0" presId="urn:microsoft.com/office/officeart/2018/5/layout/IconCircleLabelList"/>
    <dgm:cxn modelId="{EF9DEF0C-899B-4DBC-AA8C-D6A55B869664}" type="presParOf" srcId="{5506FB46-5DFA-4579-9620-39B6FFCD5092}" destId="{BA014EEB-6FAB-475C-AD5A-C0EEA743403C}" srcOrd="3" destOrd="0" presId="urn:microsoft.com/office/officeart/2018/5/layout/IconCircleLabelList"/>
    <dgm:cxn modelId="{DA277BD5-16B8-4DEB-8460-5015201B4DA4}" type="presParOf" srcId="{96EF132B-F15C-48F0-A755-C1E000FE493D}" destId="{241262FC-CB6D-4B9E-BC73-EBB0AB624C38}" srcOrd="3" destOrd="0" presId="urn:microsoft.com/office/officeart/2018/5/layout/IconCircleLabelList"/>
    <dgm:cxn modelId="{745A5AEB-AF89-4E73-A33C-5154DF71EECB}" type="presParOf" srcId="{96EF132B-F15C-48F0-A755-C1E000FE493D}" destId="{9AA63C68-D4C9-440F-B978-E2274C08D66E}" srcOrd="4" destOrd="0" presId="urn:microsoft.com/office/officeart/2018/5/layout/IconCircleLabelList"/>
    <dgm:cxn modelId="{679EF405-9BF8-491A-9A77-A8F250DB7624}" type="presParOf" srcId="{9AA63C68-D4C9-440F-B978-E2274C08D66E}" destId="{C04ABDDD-27E5-4E58-86B7-00C407E1A585}" srcOrd="0" destOrd="0" presId="urn:microsoft.com/office/officeart/2018/5/layout/IconCircleLabelList"/>
    <dgm:cxn modelId="{D0E11F28-8F28-4998-8BFC-106E6910B747}" type="presParOf" srcId="{9AA63C68-D4C9-440F-B978-E2274C08D66E}" destId="{13941D02-360C-4820-8856-2BD287B2F2A0}" srcOrd="1" destOrd="0" presId="urn:microsoft.com/office/officeart/2018/5/layout/IconCircleLabelList"/>
    <dgm:cxn modelId="{7A73E2C4-509E-4B6C-9082-BAE5F3625234}" type="presParOf" srcId="{9AA63C68-D4C9-440F-B978-E2274C08D66E}" destId="{49FB4343-C2EF-4DF7-9F33-3D0EA40A37BE}" srcOrd="2" destOrd="0" presId="urn:microsoft.com/office/officeart/2018/5/layout/IconCircleLabelList"/>
    <dgm:cxn modelId="{94150EA1-C6A7-4A58-8314-1038A0A8FD54}" type="presParOf" srcId="{9AA63C68-D4C9-440F-B978-E2274C08D66E}" destId="{B4B64BBC-C7D6-4B92-83BD-383BFA0A6C74}" srcOrd="3" destOrd="0" presId="urn:microsoft.com/office/officeart/2018/5/layout/IconCircleLabelList"/>
    <dgm:cxn modelId="{73B417F4-677C-4360-8422-489F66860A46}" type="presParOf" srcId="{96EF132B-F15C-48F0-A755-C1E000FE493D}" destId="{4CCFE900-99C1-4683-A970-8A7A44071B3C}" srcOrd="5" destOrd="0" presId="urn:microsoft.com/office/officeart/2018/5/layout/IconCircleLabelList"/>
    <dgm:cxn modelId="{2C24CE7A-6B21-41BF-A536-C4F50B1B6AF5}" type="presParOf" srcId="{96EF132B-F15C-48F0-A755-C1E000FE493D}" destId="{7093EF11-7EAE-4831-91CF-1072BF470F9D}" srcOrd="6" destOrd="0" presId="urn:microsoft.com/office/officeart/2018/5/layout/IconCircleLabelList"/>
    <dgm:cxn modelId="{7EF18980-CF88-4789-A5B6-EB5CD7262DEA}" type="presParOf" srcId="{7093EF11-7EAE-4831-91CF-1072BF470F9D}" destId="{F152974E-EAF2-4F1D-9C1C-7130633D490A}" srcOrd="0" destOrd="0" presId="urn:microsoft.com/office/officeart/2018/5/layout/IconCircleLabelList"/>
    <dgm:cxn modelId="{5C96532F-4CCF-4334-BA17-5263425DBBD2}" type="presParOf" srcId="{7093EF11-7EAE-4831-91CF-1072BF470F9D}" destId="{97806613-CECB-4D28-9835-6DFA316931DB}" srcOrd="1" destOrd="0" presId="urn:microsoft.com/office/officeart/2018/5/layout/IconCircleLabelList"/>
    <dgm:cxn modelId="{BBD3E5A4-EAD3-45DE-B6E2-94C3A96A0930}" type="presParOf" srcId="{7093EF11-7EAE-4831-91CF-1072BF470F9D}" destId="{871D442E-AA0C-4C16-9E1A-48BBA35A4615}" srcOrd="2" destOrd="0" presId="urn:microsoft.com/office/officeart/2018/5/layout/IconCircleLabelList"/>
    <dgm:cxn modelId="{9175A567-668A-48E6-A236-3742119A4A1A}" type="presParOf" srcId="{7093EF11-7EAE-4831-91CF-1072BF470F9D}" destId="{7E70110D-1033-4A9C-B4F7-7CDDE489AC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7D96-AF57-42F4-A48D-76E49FF7EAC4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012E4-405C-4453-B014-F0FC925D3006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41EC3-2BCC-4A2E-9E96-1C38A73A5D3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Text preprocessing and stemming</a:t>
          </a:r>
        </a:p>
      </dsp:txBody>
      <dsp:txXfrm>
        <a:off x="569079" y="2644614"/>
        <a:ext cx="2072362" cy="720000"/>
      </dsp:txXfrm>
    </dsp:sp>
    <dsp:sp modelId="{2F42827D-BB81-4362-88CA-F15B5ACE0265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0964C-6356-4A95-94B2-9BCE35C0EA76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14EEB-6FAB-475C-AD5A-C0EEA743403C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Transformer based tokenization?</a:t>
          </a:r>
        </a:p>
      </dsp:txBody>
      <dsp:txXfrm>
        <a:off x="3004105" y="2644614"/>
        <a:ext cx="2072362" cy="720000"/>
      </dsp:txXfrm>
    </dsp:sp>
    <dsp:sp modelId="{C04ABDDD-27E5-4E58-86B7-00C407E1A585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41D02-360C-4820-8856-2BD287B2F2A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4BBC-C7D6-4B92-83BD-383BFA0A6C74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Information ordering improvements</a:t>
          </a:r>
        </a:p>
      </dsp:txBody>
      <dsp:txXfrm>
        <a:off x="5439131" y="2644614"/>
        <a:ext cx="2072362" cy="720000"/>
      </dsp:txXfrm>
    </dsp:sp>
    <dsp:sp modelId="{F152974E-EAF2-4F1D-9C1C-7130633D490A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06613-CECB-4D28-9835-6DFA316931DB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0110D-1033-4A9C-B4F7-7CDDE489ACC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Content realization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D238-8C54-4702-9171-75B96EC8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852C-8B83-45E8-AA92-6A98C8DF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3BCC-9D21-4B58-A97E-3A3A9A6D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9E7C-9523-46FE-8C2B-C6E3C4B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663B-E3D7-41E6-8783-EFBE423D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248D-3F42-4601-99CD-4D7CD15F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875-4934-43EB-8D32-EC1DD7CE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7497-07B8-4487-ADAD-C561988E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8ADB-6B91-439D-BFA6-4558DACA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5440-CB71-4B7B-B2ED-766783F5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CD411-2B22-4730-A4BC-1C712834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D043-91D4-4639-B9E1-EA09176A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D45D-0908-4CA1-923F-EBCC204C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6294-CE73-47D6-BD63-CFD0EAFF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48EF-3BF9-4A2F-83F4-B793F014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23E9-3CCA-4A0B-878C-FC4CA88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D11D-4932-401C-BB62-CE474339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B4B3-9675-4D95-A3C8-3300B86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9D66-82C9-4CDB-AB2F-3AE5B166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617-2F48-459D-830E-B0A26408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F25-0233-477F-9279-D72E209A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E3C1-D6F6-4643-B8A9-9E09EF3B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6C7C-75B0-45C4-A25A-162B5D99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5F80-5B66-4828-8055-A2059C2B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578B-CB38-4037-8E50-842660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5DB0-B0F2-4F8A-A946-A5CC0E4B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D768-ED62-4F51-81FF-52BFBD369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6A905-695F-4428-B430-3BF57E70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BD3E2-21C6-4A7D-B454-BD5EEA5E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CF0B-E784-4A9B-9363-E7B9F29A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5957-8C32-4500-8649-08823BE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E105-8E57-4757-9B12-9F682784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52A0-312A-4056-B088-2F33298D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04AA-2EA2-457F-BD85-D94D0C4E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3E7A-4A9A-401F-9750-92A72FC0B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DFD2F-AC1E-4597-A5A1-0D6C9976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F6B7-6267-4BF3-A763-8AB0B001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0739-4B10-4E76-BFB6-680E401C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BE9F4-EEDF-4B04-9764-06D708DE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673-6DDA-4406-8FD8-D7EDAF2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93846-F255-4805-89E9-FD157F2E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A5A39-75CE-4D7C-B7C4-8BFFB0D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A9553-756F-418E-AA24-2DAFC666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216C1-ACDD-4477-A6D3-05582093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2E2C-392A-4A50-81E2-B4B32E7B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6BBB1-9F4B-4A7C-A1CC-5DB0F05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8DF2-B7A8-4BEB-996A-44181AC7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158-F6B0-4701-A300-CFD02060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0DAD-38EF-4EFE-86C1-93A24E9D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CE18-C119-45FB-ABDA-C8A2010D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A5EC-E42C-470A-8C17-EFA369E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29561-C268-44E0-ADB2-031558C4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848-5BB3-4D17-9956-DECC915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FBD1A-F89E-4401-86B9-36F509C9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D145-3B96-427F-A645-2CD8927C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2104-65C6-46E3-BC44-8781CC14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E1D2-EC71-4100-BA85-29B32DA5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3129-AB34-4399-8984-80A4343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FAEF-E76F-4159-8811-D8D733F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87DD-228D-4B18-B1D3-DE22AC69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DCDF-BBBB-41F6-8ECE-E88DAC99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DB10-F160-4240-BB9E-753DF7BFA79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565D-07ED-4BD6-8CCA-71D084BB2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2831-F65F-4E67-864A-95BCC1C09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6D1E5-1ECA-4239-9410-3D0DBDBB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MockingBird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C197-E9C1-4189-8166-267C1B43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 BASIC TOPIC-FOCUSED MULTI-DOCUMENT SUMMARIZATION SYSTEM</a:t>
            </a:r>
          </a:p>
          <a:p>
            <a:r>
              <a:rPr lang="en-US" sz="1500">
                <a:solidFill>
                  <a:srgbClr val="FFFFFF"/>
                </a:solidFill>
              </a:rPr>
              <a:t>Daniel Campos, Sicong Huang, Shunjie Wang, Simola Nayak, and Hayley Luke </a:t>
            </a:r>
          </a:p>
        </p:txBody>
      </p:sp>
    </p:spTree>
    <p:extLst>
      <p:ext uri="{BB962C8B-B14F-4D97-AF65-F5344CB8AC3E}">
        <p14:creationId xmlns:p14="http://schemas.microsoft.com/office/powerpoint/2010/main" val="232635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8F17-6319-4F5C-9642-FC89FB5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CA35-D522-4F0E-AC69-94E2DBD8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Newest First?</a:t>
            </a:r>
          </a:p>
        </p:txBody>
      </p:sp>
    </p:spTree>
    <p:extLst>
      <p:ext uri="{BB962C8B-B14F-4D97-AF65-F5344CB8AC3E}">
        <p14:creationId xmlns:p14="http://schemas.microsoft.com/office/powerpoint/2010/main" val="117279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21E0-4AD0-4609-A80E-D95F2607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B4D7-3652-4B84-B203-D15BDA0B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information as presented in Info Ordering</a:t>
            </a:r>
          </a:p>
        </p:txBody>
      </p:sp>
    </p:spTree>
    <p:extLst>
      <p:ext uri="{BB962C8B-B14F-4D97-AF65-F5344CB8AC3E}">
        <p14:creationId xmlns:p14="http://schemas.microsoft.com/office/powerpoint/2010/main" val="367951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C7A4-1529-44DB-9BD1-564807F3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E6E9E-546B-4818-8B3E-FFAD67BA4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28328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149176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31127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71967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819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LEAD(Baseline)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MEAD(Baseline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3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Mockingbird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9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Mockingbird(Nouns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Mockingbird(No </a:t>
                      </a:r>
                      <a:r>
                        <a:rPr lang="en-US" dirty="0" err="1"/>
                        <a:t>StopWords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2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1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7AAC-E9D1-4DA9-893E-D5CE1537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22D0-33A0-4CCC-8195-00615EA3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Pull Requests</a:t>
            </a:r>
          </a:p>
          <a:p>
            <a:pPr lvl="1"/>
            <a:r>
              <a:rPr lang="en-US" dirty="0"/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111752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1F7A-E734-4EE7-8D92-CE8DC6E5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D8B-1924-4311-B181-14A9D3BA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start working when many parts are intertwined </a:t>
            </a:r>
          </a:p>
          <a:p>
            <a:r>
              <a:rPr lang="en-US" dirty="0"/>
              <a:t>Division of labor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0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5B57-B634-435D-9DAE-C175049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7E9A6-DB1E-4B69-ACAA-8CF2F535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076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5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Related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4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2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Prep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Modified Biased LexRank Graph Approach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Build a similarity graph</a:t>
            </a:r>
          </a:p>
          <a:p>
            <a:pPr lvl="2"/>
            <a:r>
              <a:rPr lang="en-US" sz="2400">
                <a:solidFill>
                  <a:srgbClr val="000000"/>
                </a:solidFill>
              </a:rPr>
              <a:t>Nodes are sentences</a:t>
            </a:r>
          </a:p>
          <a:p>
            <a:pPr lvl="2"/>
            <a:r>
              <a:rPr lang="en-US" sz="2400">
                <a:solidFill>
                  <a:srgbClr val="000000"/>
                </a:solidFill>
              </a:rPr>
              <a:t>Edges are inter sentence similarity</a:t>
            </a:r>
          </a:p>
          <a:p>
            <a:pPr lvl="3"/>
            <a:r>
              <a:rPr lang="en-US" sz="2400">
                <a:solidFill>
                  <a:srgbClr val="000000"/>
                </a:solidFill>
              </a:rPr>
              <a:t>Cosine distance of sentence average word embeddings</a:t>
            </a:r>
          </a:p>
          <a:p>
            <a:pPr lvl="3"/>
            <a:r>
              <a:rPr lang="en-US" sz="2400">
                <a:solidFill>
                  <a:srgbClr val="000000"/>
                </a:solidFill>
              </a:rPr>
              <a:t>Various methods dropping stop words, and non nouns.</a:t>
            </a:r>
          </a:p>
          <a:p>
            <a:pPr lvl="2"/>
            <a:r>
              <a:rPr lang="en-US" sz="2400">
                <a:solidFill>
                  <a:srgbClr val="000000"/>
                </a:solidFill>
              </a:rPr>
              <a:t>Bias for query topic</a:t>
            </a:r>
          </a:p>
          <a:p>
            <a:pPr lvl="3"/>
            <a:r>
              <a:rPr lang="en-US" sz="2400">
                <a:solidFill>
                  <a:srgbClr val="000000"/>
                </a:solidFill>
              </a:rPr>
              <a:t>Power Iteration</a:t>
            </a:r>
          </a:p>
        </p:txBody>
      </p:sp>
    </p:spTree>
    <p:extLst>
      <p:ext uri="{BB962C8B-B14F-4D97-AF65-F5344CB8AC3E}">
        <p14:creationId xmlns:p14="http://schemas.microsoft.com/office/powerpoint/2010/main" val="23227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WordVector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calculate the inter-sentential and topic-</a:t>
            </a:r>
            <a:r>
              <a:rPr lang="en-US" sz="2000" dirty="0" err="1">
                <a:solidFill>
                  <a:srgbClr val="000000"/>
                </a:solidFill>
              </a:rPr>
              <a:t>sentencial</a:t>
            </a:r>
            <a:r>
              <a:rPr lang="en-US" sz="2000" dirty="0">
                <a:solidFill>
                  <a:srgbClr val="000000"/>
                </a:solidFill>
              </a:rPr>
              <a:t> similarity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##Add equation here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Minimum threshold is 0.2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Drop stop words, non nouns, nothing (using spacy)</a:t>
            </a:r>
          </a:p>
        </p:txBody>
      </p:sp>
    </p:spTree>
    <p:extLst>
      <p:ext uri="{BB962C8B-B14F-4D97-AF65-F5344CB8AC3E}">
        <p14:creationId xmlns:p14="http://schemas.microsoft.com/office/powerpoint/2010/main" val="2548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Biased Lexrank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Getting the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for a given sentence s in topic t: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 is how much importance the topic has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 is all possible sentences</a:t>
            </a:r>
          </a:p>
        </p:txBody>
      </p:sp>
    </p:spTree>
    <p:extLst>
      <p:ext uri="{BB962C8B-B14F-4D97-AF65-F5344CB8AC3E}">
        <p14:creationId xmlns:p14="http://schemas.microsoft.com/office/powerpoint/2010/main" val="211994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B389F-70CB-4E4E-8950-FE7E82FF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D49C-8C2D-49E9-A3E7-5CCB8C03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to calculate probability for each sentence. Start with uniform probability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Iterate using equation 1 until converge(epsilon value 0.15 for us)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final probability distribution is a rank of how salient sentences are.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Equation 1:</a:t>
            </a:r>
          </a:p>
        </p:txBody>
      </p:sp>
      <p:pic>
        <p:nvPicPr>
          <p:cNvPr id="7" name="Google Shape;154;p20">
            <a:extLst>
              <a:ext uri="{FF2B5EF4-FFF2-40B4-BE49-F238E27FC236}">
                <a16:creationId xmlns:a16="http://schemas.microsoft.com/office/drawing/2014/main" id="{B78E0E6D-6855-459C-B4D2-7E939645C4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9123" y="4428460"/>
            <a:ext cx="2455864" cy="968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57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EC9D-7C1B-49DC-B5D7-A2B0815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FE8D-5120-49A1-8A1A-F701A61C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</a:p>
          <a:p>
            <a:pPr lvl="1"/>
            <a:r>
              <a:rPr lang="en-US" dirty="0"/>
              <a:t>Sort sentences by </a:t>
            </a:r>
            <a:r>
              <a:rPr lang="en-US" dirty="0" err="1"/>
              <a:t>Lexrank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Select sentences that do make summary over 100 words</a:t>
            </a:r>
          </a:p>
          <a:p>
            <a:pPr lvl="1"/>
            <a:r>
              <a:rPr lang="en-US" dirty="0"/>
              <a:t>Select sentences that do not have &gt; 0.6 cosine similarity to sentence in summary</a:t>
            </a:r>
          </a:p>
        </p:txBody>
      </p:sp>
    </p:spTree>
    <p:extLst>
      <p:ext uri="{BB962C8B-B14F-4D97-AF65-F5344CB8AC3E}">
        <p14:creationId xmlns:p14="http://schemas.microsoft.com/office/powerpoint/2010/main" val="154113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MockingBird</vt:lpstr>
      <vt:lpstr>Related Readings</vt:lpstr>
      <vt:lpstr>System Overview</vt:lpstr>
      <vt:lpstr>Data Prep and Process</vt:lpstr>
      <vt:lpstr>Content Selection</vt:lpstr>
      <vt:lpstr>WordVector Cosine Similarity</vt:lpstr>
      <vt:lpstr>Biased Lexrank</vt:lpstr>
      <vt:lpstr>Power Iteration</vt:lpstr>
      <vt:lpstr>Sentence Selection</vt:lpstr>
      <vt:lpstr>Information Ordering</vt:lpstr>
      <vt:lpstr>Content Realization</vt:lpstr>
      <vt:lpstr>Results</vt:lpstr>
      <vt:lpstr>What Worked</vt:lpstr>
      <vt:lpstr>What didn’t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MockingBird</dc:title>
  <dc:creator>Daniel Campos</dc:creator>
  <cp:lastModifiedBy>Daniel Campos</cp:lastModifiedBy>
  <cp:revision>3</cp:revision>
  <dcterms:created xsi:type="dcterms:W3CDTF">2020-04-22T22:59:01Z</dcterms:created>
  <dcterms:modified xsi:type="dcterms:W3CDTF">2020-04-22T23:20:09Z</dcterms:modified>
</cp:coreProperties>
</file>