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6719760" cy="1814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286000" y="4085280"/>
            <a:ext cx="6719760" cy="1814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72904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2286000" y="408528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729040" y="408528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58320" y="388620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830280" y="388620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2286000" y="408528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58320" y="408528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830280" y="408528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2286000" y="3886200"/>
            <a:ext cx="6719760" cy="38088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6719760" cy="3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3278880" cy="380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729040" y="3886200"/>
            <a:ext cx="3278880" cy="380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2285640" y="3047760"/>
            <a:ext cx="6705720" cy="31802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729040" y="3886200"/>
            <a:ext cx="3278880" cy="380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286000" y="408528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2286000" y="3886200"/>
            <a:ext cx="6719760" cy="38088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3278880" cy="380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72904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729040" y="408528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72904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2286000" y="4085280"/>
            <a:ext cx="6719760" cy="1814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6719760" cy="1814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286000" y="4085280"/>
            <a:ext cx="6719760" cy="1814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72904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2286000" y="408528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729040" y="408528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58320" y="388620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830280" y="388620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2286000" y="408528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558320" y="408528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830280" y="4085280"/>
            <a:ext cx="216360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6719760" cy="3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3278880" cy="380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729040" y="3886200"/>
            <a:ext cx="3278880" cy="380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2285640" y="3047760"/>
            <a:ext cx="6705720" cy="31802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29040" y="3886200"/>
            <a:ext cx="3278880" cy="380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286000" y="408528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3278880" cy="380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72904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729040" y="408528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28600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729040" y="3886200"/>
            <a:ext cx="3278880" cy="1814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286000" y="4085280"/>
            <a:ext cx="6719760" cy="1814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92200" y="0"/>
            <a:ext cx="2066760" cy="838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730600" y="0"/>
            <a:ext cx="2138400" cy="83808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938840" y="0"/>
            <a:ext cx="2066760" cy="838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077240" y="0"/>
            <a:ext cx="2066760" cy="838080"/>
          </a:xfrm>
          <a:prstGeom prst="rect">
            <a:avLst/>
          </a:prstGeom>
          <a:solidFill>
            <a:srgbClr val="77b7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6477120"/>
            <a:ext cx="8686800" cy="3808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0" y="685800"/>
            <a:ext cx="9144000" cy="609480"/>
            <a:chOff x="0" y="685800"/>
            <a:chExt cx="9144000" cy="609480"/>
          </a:xfrm>
        </p:grpSpPr>
        <p:sp>
          <p:nvSpPr>
            <p:cNvPr id="6" name="CustomShape 7"/>
            <p:cNvSpPr/>
            <p:nvPr/>
          </p:nvSpPr>
          <p:spPr>
            <a:xfrm>
              <a:off x="0" y="685800"/>
              <a:ext cx="9144000" cy="152280"/>
            </a:xfrm>
            <a:prstGeom prst="rect">
              <a:avLst/>
            </a:prstGeom>
            <a:solidFill>
              <a:srgbClr val="17347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74560" y="685800"/>
              <a:ext cx="8569440" cy="609480"/>
            </a:xfrm>
            <a:prstGeom prst="rect">
              <a:avLst/>
            </a:prstGeom>
            <a:solidFill>
              <a:srgbClr val="17347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419120"/>
            <a:ext cx="8229600" cy="4880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9999ff"/>
              </a:buClr>
              <a:buFont typeface="Wingdings" charset="2"/>
              <a:buChar char=""/>
            </a:pPr>
            <a:r>
              <a:rPr b="0" lang="pt-BR" sz="3200" spc="-1" strike="noStrike">
                <a:solidFill>
                  <a:srgbClr val="17347d"/>
                </a:solidFill>
                <a:latin typeface="Arial"/>
              </a:rPr>
              <a:t>Clique para editar o formato do texto </a:t>
            </a:r>
            <a:r>
              <a:rPr b="0" lang="pt-BR" sz="3200" spc="-1" strike="noStrike">
                <a:solidFill>
                  <a:srgbClr val="17347d"/>
                </a:solidFill>
                <a:latin typeface="Arial"/>
              </a:rPr>
              <a:t>da estrutura de tópicos</a:t>
            </a:r>
            <a:endParaRPr b="0" lang="pt-BR" sz="3200" spc="-1" strike="noStrike">
              <a:solidFill>
                <a:srgbClr val="17347d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77b7e7"/>
              </a:buClr>
              <a:buFont typeface="Wingdings" charset="2"/>
              <a:buChar char=""/>
            </a:pPr>
            <a:r>
              <a:rPr b="0" lang="pt-BR" sz="3200" spc="-1" strike="noStrike">
                <a:solidFill>
                  <a:srgbClr val="17347d"/>
                </a:solidFill>
                <a:latin typeface="Arial"/>
              </a:rPr>
              <a:t>2.º nível da estrutura de tópicos</a:t>
            </a:r>
            <a:endParaRPr b="0" lang="pt-BR" sz="3200" spc="-1" strike="noStrike">
              <a:solidFill>
                <a:srgbClr val="17347d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17347d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17347d"/>
                </a:solidFill>
                <a:latin typeface="Arial"/>
              </a:rPr>
              <a:t>3.º nível da estrutura de tópicos</a:t>
            </a:r>
            <a:endParaRPr b="0" lang="pt-BR" sz="3200" spc="-1" strike="noStrike">
              <a:solidFill>
                <a:srgbClr val="17347d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17347d"/>
              </a:buClr>
              <a:buFont typeface="Arial"/>
              <a:buChar char="–"/>
            </a:pPr>
            <a:r>
              <a:rPr b="0" lang="pt-BR" sz="3200" spc="-1" strike="noStrike">
                <a:solidFill>
                  <a:srgbClr val="17347d"/>
                </a:solidFill>
                <a:latin typeface="Arial"/>
              </a:rPr>
              <a:t>4.º nível da estrutura de tópicos</a:t>
            </a:r>
            <a:endParaRPr b="0" lang="pt-BR" sz="3200" spc="-1" strike="noStrike">
              <a:solidFill>
                <a:srgbClr val="17347d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17347d"/>
              </a:buClr>
              <a:buFont typeface="Arial"/>
              <a:buChar char="»"/>
            </a:pPr>
            <a:r>
              <a:rPr b="0" lang="pt-BR" sz="3200" spc="-1" strike="noStrike">
                <a:solidFill>
                  <a:srgbClr val="17347d"/>
                </a:solidFill>
                <a:latin typeface="Arial"/>
              </a:rPr>
              <a:t>5.º nível da estrutura de </a:t>
            </a:r>
            <a:r>
              <a:rPr b="0" lang="pt-BR" sz="3200" spc="-1" strike="noStrike">
                <a:solidFill>
                  <a:srgbClr val="17347d"/>
                </a:solidFill>
                <a:latin typeface="Arial"/>
              </a:rPr>
              <a:t>tópicos</a:t>
            </a:r>
            <a:endParaRPr b="0" lang="pt-BR" sz="3200" spc="-1" strike="noStrike">
              <a:solidFill>
                <a:srgbClr val="17347d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17347d"/>
              </a:buClr>
              <a:buFont typeface="Arial"/>
              <a:buChar char="»"/>
            </a:pPr>
            <a:r>
              <a:rPr b="0" lang="pt-BR" sz="3200" spc="-1" strike="noStrike">
                <a:solidFill>
                  <a:srgbClr val="17347d"/>
                </a:solidFill>
                <a:latin typeface="Arial"/>
              </a:rPr>
              <a:t>6.º nível da estrutura de </a:t>
            </a:r>
            <a:r>
              <a:rPr b="0" lang="pt-BR" sz="3200" spc="-1" strike="noStrike">
                <a:solidFill>
                  <a:srgbClr val="17347d"/>
                </a:solidFill>
                <a:latin typeface="Arial"/>
              </a:rPr>
              <a:t>tópicos</a:t>
            </a:r>
            <a:endParaRPr b="0" lang="pt-BR" sz="3200" spc="-1" strike="noStrike">
              <a:solidFill>
                <a:srgbClr val="17347d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17347d"/>
              </a:buClr>
              <a:buFont typeface="Arial"/>
              <a:buChar char="»"/>
            </a:pPr>
            <a:r>
              <a:rPr b="0" lang="pt-BR" sz="3200" spc="-1" strike="noStrike">
                <a:solidFill>
                  <a:srgbClr val="17347d"/>
                </a:solidFill>
                <a:latin typeface="Arial"/>
              </a:rPr>
              <a:t>7.º nível da estrutura de </a:t>
            </a:r>
            <a:r>
              <a:rPr b="0" lang="pt-BR" sz="3200" spc="-1" strike="noStrike">
                <a:solidFill>
                  <a:srgbClr val="17347d"/>
                </a:solidFill>
                <a:latin typeface="Arial"/>
              </a:rPr>
              <a:t>tópicos</a:t>
            </a:r>
            <a:endParaRPr b="0" lang="pt-BR" sz="32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456840" y="6461280"/>
            <a:ext cx="2133720" cy="320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7347d"/>
                </a:solidFill>
                <a:latin typeface="Verdana"/>
              </a:rPr>
              <a:t>www.themegallery.com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5867280" y="6477120"/>
            <a:ext cx="2895840" cy="320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17347d"/>
                </a:solidFill>
                <a:latin typeface="Verdana"/>
              </a:rPr>
              <a:t>Company Logo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3123720" y="6477120"/>
            <a:ext cx="2133720" cy="320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fld id="{3DCF55DB-FB4C-4F80-829F-B3FF49569EE9}" type="slidenum">
              <a:rPr b="0" lang="pt-BR" sz="1200" spc="-1" strike="noStrike">
                <a:solidFill>
                  <a:srgbClr val="17347d"/>
                </a:solidFill>
                <a:latin typeface="Verdan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733320" y="731520"/>
            <a:ext cx="7801200" cy="5634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Clique para editar o formato do texto do título</a:t>
            </a:r>
            <a:endParaRPr b="1" lang="pt-BR" sz="32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7391520" y="76320"/>
            <a:ext cx="17650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 Black"/>
              </a:rPr>
              <a:t>L o g o</a:t>
            </a:r>
            <a:endParaRPr b="0" lang="pt-BR" sz="2800" spc="-1" strike="noStrike">
              <a:solidFill>
                <a:srgbClr val="17347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286000" y="0"/>
            <a:ext cx="2286000" cy="3124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2209680" cy="3124080"/>
          </a:xfrm>
          <a:prstGeom prst="rect">
            <a:avLst/>
          </a:prstGeom>
          <a:solidFill>
            <a:srgbClr val="77b7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4648320" y="0"/>
            <a:ext cx="2209680" cy="312408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/>
          <p:cNvSpPr/>
          <p:nvPr/>
        </p:nvSpPr>
        <p:spPr>
          <a:xfrm>
            <a:off x="6934320" y="0"/>
            <a:ext cx="2209680" cy="3124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/>
          <p:cNvSpPr/>
          <p:nvPr/>
        </p:nvSpPr>
        <p:spPr>
          <a:xfrm>
            <a:off x="2286000" y="3124080"/>
            <a:ext cx="6858000" cy="609840"/>
          </a:xfrm>
          <a:prstGeom prst="rect">
            <a:avLst/>
          </a:prstGeom>
          <a:solidFill>
            <a:srgbClr val="1734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0" y="3124080"/>
            <a:ext cx="9144000" cy="152640"/>
          </a:xfrm>
          <a:prstGeom prst="rect">
            <a:avLst/>
          </a:prstGeom>
          <a:solidFill>
            <a:srgbClr val="1734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7"/>
          <p:cNvSpPr>
            <a:spLocks noGrp="1"/>
          </p:cNvSpPr>
          <p:nvPr>
            <p:ph type="title"/>
          </p:nvPr>
        </p:nvSpPr>
        <p:spPr>
          <a:xfrm>
            <a:off x="2285640" y="3047760"/>
            <a:ext cx="6705720" cy="6858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1" lang="pt-BR" sz="3600" spc="-1" strike="noStrike">
                <a:solidFill>
                  <a:srgbClr val="ffffff"/>
                </a:solidFill>
                <a:latin typeface="Verdana"/>
              </a:rPr>
              <a:t>Clique para editar o formato do texto do título</a:t>
            </a:r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dt"/>
          </p:nvPr>
        </p:nvSpPr>
        <p:spPr>
          <a:xfrm>
            <a:off x="456840" y="6551640"/>
            <a:ext cx="2133720" cy="1699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r>
              <a:rPr b="0" lang="pt-BR" sz="1200" spc="-1" strike="noStrike">
                <a:solidFill>
                  <a:srgbClr val="17347d"/>
                </a:solidFill>
                <a:latin typeface="Arial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ftr"/>
          </p:nvPr>
        </p:nvSpPr>
        <p:spPr>
          <a:xfrm>
            <a:off x="3124080" y="6553080"/>
            <a:ext cx="2895840" cy="16848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algn="ctr"/>
            <a:r>
              <a:rPr b="0" lang="pt-BR" sz="1200" spc="-1" strike="noStrike">
                <a:solidFill>
                  <a:srgbClr val="17347d"/>
                </a:solidFill>
                <a:latin typeface="Arial"/>
              </a:rPr>
              <a:t>&lt;rodapé&gt;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0"/>
          <p:cNvSpPr>
            <a:spLocks noGrp="1"/>
          </p:cNvSpPr>
          <p:nvPr>
            <p:ph type="sldNum"/>
          </p:nvPr>
        </p:nvSpPr>
        <p:spPr>
          <a:xfrm>
            <a:off x="6552720" y="6553080"/>
            <a:ext cx="2133720" cy="16848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algn="r"/>
            <a:fld id="{66F1FFBF-1592-4918-BCED-0D6819F5C297}" type="slidenum">
              <a:rPr b="0" lang="pt-BR" sz="1200" spc="-1" strike="noStrike">
                <a:solidFill>
                  <a:srgbClr val="17347d"/>
                </a:solidFill>
                <a:latin typeface="Arial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11"/>
          <p:cNvSpPr/>
          <p:nvPr/>
        </p:nvSpPr>
        <p:spPr>
          <a:xfrm>
            <a:off x="444600" y="2514600"/>
            <a:ext cx="17650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 Black"/>
              </a:rPr>
              <a:t>L o g o</a:t>
            </a:r>
            <a:endParaRPr b="0" lang="pt-BR" sz="28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6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Bef>
                <a:spcPts val="499"/>
              </a:spcBef>
            </a:pPr>
            <a:r>
              <a:rPr b="0" lang="pt-BR" sz="2000" spc="-1" strike="noStrike">
                <a:solidFill>
                  <a:srgbClr val="17347d"/>
                </a:solidFill>
                <a:latin typeface="Verdana"/>
              </a:rPr>
              <a:t>Clique para editar o formato do texto da estrutura de tópicos</a:t>
            </a:r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  <a:p>
            <a:pPr lvl="1" marL="457200" algn="ctr">
              <a:spcBef>
                <a:spcPts val="697"/>
              </a:spcBef>
            </a:pPr>
            <a:r>
              <a:rPr b="0" lang="pt-BR" sz="2800" spc="-1" strike="noStrike">
                <a:solidFill>
                  <a:srgbClr val="17347d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17347d"/>
              </a:solidFill>
              <a:latin typeface="Arial"/>
            </a:endParaRPr>
          </a:p>
          <a:p>
            <a:pPr lvl="2" marL="914400" algn="ctr">
              <a:spcBef>
                <a:spcPts val="598"/>
              </a:spcBef>
              <a:buClr>
                <a:srgbClr val="17347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17347d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17347d"/>
              </a:solidFill>
              <a:latin typeface="Arial"/>
            </a:endParaRPr>
          </a:p>
          <a:p>
            <a:pPr lvl="3" marL="1371600" algn="ctr">
              <a:spcBef>
                <a:spcPts val="499"/>
              </a:spcBef>
              <a:buClr>
                <a:srgbClr val="17347d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17347d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  <a:p>
            <a:pPr lvl="4" marL="1828800" algn="ctr">
              <a:spcBef>
                <a:spcPts val="499"/>
              </a:spcBef>
              <a:buClr>
                <a:srgbClr val="17347d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17347d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  <a:p>
            <a:pPr lvl="5" marL="1828800" algn="ctr">
              <a:spcBef>
                <a:spcPts val="499"/>
              </a:spcBef>
              <a:buClr>
                <a:srgbClr val="17347d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17347d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  <a:p>
            <a:pPr lvl="6" marL="1828800" algn="ctr">
              <a:spcBef>
                <a:spcPts val="499"/>
              </a:spcBef>
              <a:buClr>
                <a:srgbClr val="17347d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17347d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285640" y="3047760"/>
            <a:ext cx="6705720" cy="68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pt-BR" sz="3600" spc="-1" strike="noStrike">
                <a:solidFill>
                  <a:srgbClr val="ffffff"/>
                </a:solidFill>
                <a:latin typeface="Verdana"/>
              </a:rPr>
              <a:t>PowerPoint Template</a:t>
            </a:r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294920" y="5715000"/>
            <a:ext cx="6720120" cy="38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pt-BR" sz="2000" spc="-1" strike="noStrike">
                <a:solidFill>
                  <a:srgbClr val="17347d"/>
                </a:solidFill>
                <a:latin typeface="Verdana"/>
              </a:rPr>
              <a:t>www.themegallery.com</a:t>
            </a:r>
            <a:endParaRPr b="0" lang="pt-BR" sz="2000" spc="-1" strike="noStrike">
              <a:solidFill>
                <a:srgbClr val="17347d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722760" y="3657600"/>
            <a:ext cx="1839960" cy="2286000"/>
          </a:xfrm>
          <a:custGeom>
            <a:avLst/>
            <a:gdLst/>
            <a:ahLst/>
            <a:rect l="0" t="0" r="r" b="b"/>
            <a:pathLst>
              <a:path w="5113" h="6352">
                <a:moveTo>
                  <a:pt x="702" y="0"/>
                </a:moveTo>
                <a:cubicBezTo>
                  <a:pt x="351" y="0"/>
                  <a:pt x="0" y="351"/>
                  <a:pt x="0" y="702"/>
                </a:cubicBezTo>
                <a:lnTo>
                  <a:pt x="0" y="5648"/>
                </a:lnTo>
                <a:cubicBezTo>
                  <a:pt x="0" y="5999"/>
                  <a:pt x="351" y="6351"/>
                  <a:pt x="702" y="6351"/>
                </a:cubicBezTo>
                <a:lnTo>
                  <a:pt x="4409" y="6351"/>
                </a:lnTo>
                <a:cubicBezTo>
                  <a:pt x="4760" y="6351"/>
                  <a:pt x="5112" y="5999"/>
                  <a:pt x="5112" y="5648"/>
                </a:cubicBezTo>
                <a:lnTo>
                  <a:pt x="5112" y="702"/>
                </a:lnTo>
                <a:cubicBezTo>
                  <a:pt x="5112" y="351"/>
                  <a:pt x="4760" y="0"/>
                  <a:pt x="4409" y="0"/>
                </a:cubicBezTo>
                <a:lnTo>
                  <a:pt x="702" y="0"/>
                </a:lnTo>
              </a:path>
            </a:pathLst>
          </a:custGeom>
          <a:noFill/>
          <a:ln w="3816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17347d"/>
                </a:solidFill>
                <a:latin typeface="Verdana"/>
              </a:rPr>
              <a:t>ThemeGallery is a Design Digital Content &amp; Contents mall developed by Guild Design Inc.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219320" y="3657600"/>
            <a:ext cx="1828800" cy="2286000"/>
          </a:xfrm>
          <a:custGeom>
            <a:avLst/>
            <a:gdLst/>
            <a:ahLst/>
            <a:rect l="0" t="0" r="r" b="b"/>
            <a:pathLst>
              <a:path w="5082" h="6352">
                <a:moveTo>
                  <a:pt x="698" y="0"/>
                </a:moveTo>
                <a:cubicBezTo>
                  <a:pt x="349" y="0"/>
                  <a:pt x="0" y="349"/>
                  <a:pt x="0" y="698"/>
                </a:cubicBezTo>
                <a:lnTo>
                  <a:pt x="0" y="5652"/>
                </a:lnTo>
                <a:cubicBezTo>
                  <a:pt x="0" y="6001"/>
                  <a:pt x="349" y="6351"/>
                  <a:pt x="698" y="6351"/>
                </a:cubicBezTo>
                <a:lnTo>
                  <a:pt x="4382" y="6351"/>
                </a:lnTo>
                <a:cubicBezTo>
                  <a:pt x="4731" y="6351"/>
                  <a:pt x="5081" y="6001"/>
                  <a:pt x="5081" y="5652"/>
                </a:cubicBezTo>
                <a:lnTo>
                  <a:pt x="5081" y="698"/>
                </a:lnTo>
                <a:cubicBezTo>
                  <a:pt x="5081" y="349"/>
                  <a:pt x="4731" y="0"/>
                  <a:pt x="4382" y="0"/>
                </a:cubicBezTo>
                <a:lnTo>
                  <a:pt x="698" y="0"/>
                </a:lnTo>
              </a:path>
            </a:pathLst>
          </a:custGeom>
          <a:noFill/>
          <a:ln w="3816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17347d"/>
                </a:solidFill>
                <a:latin typeface="Verdana"/>
              </a:rPr>
              <a:t>ThemeGallery is a Design Digital Content &amp; Contents mall developed by Guild Design Inc.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248520" y="3657600"/>
            <a:ext cx="1752480" cy="2286000"/>
          </a:xfrm>
          <a:custGeom>
            <a:avLst/>
            <a:gdLst/>
            <a:ahLst/>
            <a:rect l="0" t="0" r="r" b="b"/>
            <a:pathLst>
              <a:path w="4870" h="6352">
                <a:moveTo>
                  <a:pt x="669" y="0"/>
                </a:moveTo>
                <a:cubicBezTo>
                  <a:pt x="334" y="0"/>
                  <a:pt x="0" y="334"/>
                  <a:pt x="0" y="669"/>
                </a:cubicBezTo>
                <a:lnTo>
                  <a:pt x="0" y="5681"/>
                </a:lnTo>
                <a:cubicBezTo>
                  <a:pt x="0" y="6016"/>
                  <a:pt x="334" y="6351"/>
                  <a:pt x="669" y="6351"/>
                </a:cubicBezTo>
                <a:lnTo>
                  <a:pt x="4199" y="6351"/>
                </a:lnTo>
                <a:cubicBezTo>
                  <a:pt x="4534" y="6351"/>
                  <a:pt x="4869" y="6016"/>
                  <a:pt x="4869" y="5681"/>
                </a:cubicBezTo>
                <a:lnTo>
                  <a:pt x="4869" y="669"/>
                </a:lnTo>
                <a:cubicBezTo>
                  <a:pt x="4869" y="334"/>
                  <a:pt x="4534" y="0"/>
                  <a:pt x="4199" y="0"/>
                </a:cubicBezTo>
                <a:lnTo>
                  <a:pt x="669" y="0"/>
                </a:lnTo>
              </a:path>
            </a:pathLst>
          </a:custGeom>
          <a:noFill/>
          <a:ln w="3816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17347d"/>
                </a:solidFill>
                <a:latin typeface="Verdana"/>
              </a:rPr>
              <a:t>ThemeGallery is a Design Digital Content &amp; Contents mall developed by Guild Design Inc.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600" spc="-1" strike="noStrike">
                <a:solidFill>
                  <a:srgbClr val="ffffff"/>
                </a:solidFill>
                <a:latin typeface="Verdana"/>
              </a:rPr>
              <a:t>Diagram</a:t>
            </a:r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3151080" y="2452680"/>
            <a:ext cx="400320" cy="449280"/>
          </a:xfrm>
          <a:custGeom>
            <a:avLst/>
            <a:gdLst/>
            <a:ahLst/>
            <a:rect l="0" t="0" r="r" b="b"/>
            <a:pathLst>
              <a:path w="1114" h="1250">
                <a:moveTo>
                  <a:pt x="0" y="0"/>
                </a:moveTo>
                <a:lnTo>
                  <a:pt x="528" y="0"/>
                </a:lnTo>
                <a:lnTo>
                  <a:pt x="1113" y="624"/>
                </a:lnTo>
                <a:lnTo>
                  <a:pt x="528" y="1249"/>
                </a:lnTo>
                <a:lnTo>
                  <a:pt x="0" y="1249"/>
                </a:lnTo>
                <a:lnTo>
                  <a:pt x="584" y="624"/>
                </a:lnTo>
                <a:lnTo>
                  <a:pt x="0" y="0"/>
                </a:lnTo>
              </a:path>
            </a:pathLst>
          </a:custGeom>
          <a:solidFill>
            <a:srgbClr val="77b7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"/>
          <p:cNvSpPr/>
          <p:nvPr/>
        </p:nvSpPr>
        <p:spPr>
          <a:xfrm>
            <a:off x="5613480" y="2452680"/>
            <a:ext cx="398520" cy="449280"/>
          </a:xfrm>
          <a:custGeom>
            <a:avLst/>
            <a:gdLst/>
            <a:ahLst/>
            <a:rect l="0" t="0" r="r" b="b"/>
            <a:pathLst>
              <a:path w="1109" h="1250">
                <a:moveTo>
                  <a:pt x="0" y="0"/>
                </a:moveTo>
                <a:lnTo>
                  <a:pt x="526" y="0"/>
                </a:lnTo>
                <a:lnTo>
                  <a:pt x="1108" y="624"/>
                </a:lnTo>
                <a:lnTo>
                  <a:pt x="526" y="1249"/>
                </a:lnTo>
                <a:lnTo>
                  <a:pt x="0" y="1249"/>
                </a:lnTo>
                <a:lnTo>
                  <a:pt x="581" y="624"/>
                </a:lnTo>
                <a:lnTo>
                  <a:pt x="0" y="0"/>
                </a:lnTo>
              </a:path>
            </a:pathLst>
          </a:custGeom>
          <a:solidFill>
            <a:srgbClr val="99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7"/>
          <p:cNvSpPr/>
          <p:nvPr/>
        </p:nvSpPr>
        <p:spPr>
          <a:xfrm>
            <a:off x="6221520" y="1833480"/>
            <a:ext cx="1703160" cy="1687680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50000">
                <a:srgbClr val="9999ff"/>
              </a:gs>
              <a:gs pos="100000">
                <a:srgbClr val="fefefe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"/>
          <p:cNvSpPr/>
          <p:nvPr/>
        </p:nvSpPr>
        <p:spPr>
          <a:xfrm>
            <a:off x="6221520" y="1833480"/>
            <a:ext cx="1703160" cy="1687680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100000">
                <a:srgbClr val="9999ff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9"/>
          <p:cNvSpPr/>
          <p:nvPr/>
        </p:nvSpPr>
        <p:spPr>
          <a:xfrm>
            <a:off x="6332400" y="1944720"/>
            <a:ext cx="1481400" cy="1466640"/>
          </a:xfrm>
          <a:prstGeom prst="ellipse">
            <a:avLst/>
          </a:prstGeom>
          <a:gradFill rotWithShape="0">
            <a:gsLst>
              <a:gs pos="0">
                <a:srgbClr val="525289"/>
              </a:gs>
              <a:gs pos="50000">
                <a:srgbClr val="9999ff"/>
              </a:gs>
              <a:gs pos="100000">
                <a:srgbClr val="525289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6357960" y="1952640"/>
            <a:ext cx="1481040" cy="1467000"/>
          </a:xfrm>
          <a:prstGeom prst="ellipse">
            <a:avLst/>
          </a:prstGeom>
          <a:gradFill rotWithShape="0">
            <a:gsLst>
              <a:gs pos="0">
                <a:srgbClr val="9999ff"/>
              </a:gs>
              <a:gs pos="100000">
                <a:srgbClr val="6060a1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1"/>
          <p:cNvSpPr/>
          <p:nvPr/>
        </p:nvSpPr>
        <p:spPr>
          <a:xfrm>
            <a:off x="6411960" y="2016000"/>
            <a:ext cx="1334880" cy="132084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2"/>
          <p:cNvSpPr/>
          <p:nvPr/>
        </p:nvSpPr>
        <p:spPr>
          <a:xfrm>
            <a:off x="1295280" y="1828800"/>
            <a:ext cx="1703520" cy="1687680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50000">
                <a:srgbClr val="969696"/>
              </a:gs>
              <a:gs pos="100000">
                <a:srgbClr val="fefefe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3"/>
          <p:cNvSpPr/>
          <p:nvPr/>
        </p:nvSpPr>
        <p:spPr>
          <a:xfrm>
            <a:off x="1295280" y="1828800"/>
            <a:ext cx="1703520" cy="1687680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100000">
                <a:srgbClr val="969696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4"/>
          <p:cNvSpPr/>
          <p:nvPr/>
        </p:nvSpPr>
        <p:spPr>
          <a:xfrm>
            <a:off x="1406520" y="1938240"/>
            <a:ext cx="1481040" cy="1467000"/>
          </a:xfrm>
          <a:prstGeom prst="ellipse">
            <a:avLst/>
          </a:prstGeom>
          <a:gradFill rotWithShape="0">
            <a:gsLst>
              <a:gs pos="0">
                <a:srgbClr val="505050"/>
              </a:gs>
              <a:gs pos="50000">
                <a:srgbClr val="969696"/>
              </a:gs>
              <a:gs pos="100000">
                <a:srgbClr val="505050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5"/>
          <p:cNvSpPr/>
          <p:nvPr/>
        </p:nvSpPr>
        <p:spPr>
          <a:xfrm>
            <a:off x="1407960" y="1941480"/>
            <a:ext cx="1481400" cy="1467000"/>
          </a:xfrm>
          <a:prstGeom prst="ellipse">
            <a:avLst/>
          </a:prstGeom>
          <a:gradFill rotWithShape="0">
            <a:gsLst>
              <a:gs pos="0">
                <a:srgbClr val="969696"/>
              </a:gs>
              <a:gs pos="100000">
                <a:srgbClr val="5e5e5e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6"/>
          <p:cNvSpPr/>
          <p:nvPr/>
        </p:nvSpPr>
        <p:spPr>
          <a:xfrm>
            <a:off x="1481040" y="2013120"/>
            <a:ext cx="1333440" cy="132048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" name="Group 17"/>
          <p:cNvGrpSpPr/>
          <p:nvPr/>
        </p:nvGrpSpPr>
        <p:grpSpPr>
          <a:xfrm>
            <a:off x="1501920" y="2031840"/>
            <a:ext cx="1290600" cy="1278000"/>
            <a:chOff x="1501920" y="2031840"/>
            <a:chExt cx="1290600" cy="1278000"/>
          </a:xfrm>
        </p:grpSpPr>
        <p:sp>
          <p:nvSpPr>
            <p:cNvPr id="263" name="CustomShape 18"/>
            <p:cNvSpPr/>
            <p:nvPr/>
          </p:nvSpPr>
          <p:spPr>
            <a:xfrm>
              <a:off x="1501920" y="2031840"/>
              <a:ext cx="1290600" cy="1278000"/>
            </a:xfrm>
            <a:prstGeom prst="ellipse">
              <a:avLst/>
            </a:prstGeom>
            <a:gradFill rotWithShape="0">
              <a:gsLst>
                <a:gs pos="0">
                  <a:srgbClr val="626768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9"/>
            <p:cNvSpPr/>
            <p:nvPr/>
          </p:nvSpPr>
          <p:spPr>
            <a:xfrm>
              <a:off x="1518120" y="2038680"/>
              <a:ext cx="1259640" cy="1246320"/>
            </a:xfrm>
            <a:prstGeom prst="ellipse">
              <a:avLst/>
            </a:prstGeom>
            <a:gradFill rotWithShape="0">
              <a:gsLst>
                <a:gs pos="0">
                  <a:srgbClr val="d6e1e2"/>
                </a:gs>
                <a:gs pos="100000">
                  <a:srgbClr val="eff3f3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20"/>
            <p:cNvSpPr/>
            <p:nvPr/>
          </p:nvSpPr>
          <p:spPr>
            <a:xfrm>
              <a:off x="1531800" y="2051280"/>
              <a:ext cx="1197720" cy="1164600"/>
            </a:xfrm>
            <a:prstGeom prst="ellipse">
              <a:avLst/>
            </a:prstGeom>
            <a:gradFill rotWithShape="0">
              <a:gsLst>
                <a:gs pos="0">
                  <a:srgbClr val="a8b1b2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21"/>
            <p:cNvSpPr/>
            <p:nvPr/>
          </p:nvSpPr>
          <p:spPr>
            <a:xfrm>
              <a:off x="1601640" y="2083680"/>
              <a:ext cx="1064880" cy="94500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7" name="CustomShape 22"/>
          <p:cNvSpPr/>
          <p:nvPr/>
        </p:nvSpPr>
        <p:spPr>
          <a:xfrm>
            <a:off x="3759120" y="1833480"/>
            <a:ext cx="1703520" cy="1687680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50000">
                <a:srgbClr val="77b7e7"/>
              </a:gs>
              <a:gs pos="100000">
                <a:srgbClr val="fefefe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3"/>
          <p:cNvSpPr/>
          <p:nvPr/>
        </p:nvSpPr>
        <p:spPr>
          <a:xfrm>
            <a:off x="3759120" y="1833480"/>
            <a:ext cx="1703520" cy="1687680"/>
          </a:xfrm>
          <a:prstGeom prst="ellipse">
            <a:avLst/>
          </a:prstGeom>
          <a:gradFill rotWithShape="0">
            <a:gsLst>
              <a:gs pos="0">
                <a:srgbClr val="36546a"/>
              </a:gs>
              <a:gs pos="100000">
                <a:srgbClr val="77b7e7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4"/>
          <p:cNvSpPr/>
          <p:nvPr/>
        </p:nvSpPr>
        <p:spPr>
          <a:xfrm>
            <a:off x="3870360" y="1944720"/>
            <a:ext cx="1481040" cy="1466640"/>
          </a:xfrm>
          <a:prstGeom prst="ellipse">
            <a:avLst/>
          </a:prstGeom>
          <a:gradFill rotWithShape="0">
            <a:gsLst>
              <a:gs pos="0">
                <a:srgbClr val="40627c"/>
              </a:gs>
              <a:gs pos="50000">
                <a:srgbClr val="77b7e7"/>
              </a:gs>
              <a:gs pos="100000">
                <a:srgbClr val="40627c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5"/>
          <p:cNvSpPr/>
          <p:nvPr/>
        </p:nvSpPr>
        <p:spPr>
          <a:xfrm>
            <a:off x="3871800" y="1946160"/>
            <a:ext cx="1481400" cy="1467000"/>
          </a:xfrm>
          <a:prstGeom prst="ellipse">
            <a:avLst/>
          </a:prstGeom>
          <a:gradFill rotWithShape="0">
            <a:gsLst>
              <a:gs pos="0">
                <a:srgbClr val="77b7e7"/>
              </a:gs>
              <a:gs pos="100000">
                <a:srgbClr val="4b7392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6"/>
          <p:cNvSpPr/>
          <p:nvPr/>
        </p:nvSpPr>
        <p:spPr>
          <a:xfrm>
            <a:off x="3943440" y="2016000"/>
            <a:ext cx="1333440" cy="132084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2" name="Group 27"/>
          <p:cNvGrpSpPr/>
          <p:nvPr/>
        </p:nvGrpSpPr>
        <p:grpSpPr>
          <a:xfrm>
            <a:off x="3965400" y="2031840"/>
            <a:ext cx="1290960" cy="1278000"/>
            <a:chOff x="3965400" y="2031840"/>
            <a:chExt cx="1290960" cy="1278000"/>
          </a:xfrm>
        </p:grpSpPr>
        <p:sp>
          <p:nvSpPr>
            <p:cNvPr id="273" name="CustomShape 28"/>
            <p:cNvSpPr/>
            <p:nvPr/>
          </p:nvSpPr>
          <p:spPr>
            <a:xfrm>
              <a:off x="3965400" y="2031840"/>
              <a:ext cx="1290960" cy="1278000"/>
            </a:xfrm>
            <a:prstGeom prst="ellipse">
              <a:avLst/>
            </a:prstGeom>
            <a:gradFill rotWithShape="0">
              <a:gsLst>
                <a:gs pos="0">
                  <a:srgbClr val="626768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9"/>
            <p:cNvSpPr/>
            <p:nvPr/>
          </p:nvSpPr>
          <p:spPr>
            <a:xfrm>
              <a:off x="3981600" y="2038680"/>
              <a:ext cx="1260000" cy="1246320"/>
            </a:xfrm>
            <a:prstGeom prst="ellipse">
              <a:avLst/>
            </a:prstGeom>
            <a:gradFill rotWithShape="0">
              <a:gsLst>
                <a:gs pos="0">
                  <a:srgbClr val="d6e1e2"/>
                </a:gs>
                <a:gs pos="100000">
                  <a:srgbClr val="eff3f3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30"/>
            <p:cNvSpPr/>
            <p:nvPr/>
          </p:nvSpPr>
          <p:spPr>
            <a:xfrm>
              <a:off x="3995280" y="2051280"/>
              <a:ext cx="1198080" cy="1164600"/>
            </a:xfrm>
            <a:prstGeom prst="ellipse">
              <a:avLst/>
            </a:prstGeom>
            <a:gradFill rotWithShape="0">
              <a:gsLst>
                <a:gs pos="0">
                  <a:srgbClr val="a8b1b2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31"/>
            <p:cNvSpPr/>
            <p:nvPr/>
          </p:nvSpPr>
          <p:spPr>
            <a:xfrm>
              <a:off x="4065480" y="2083680"/>
              <a:ext cx="1064880" cy="94500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7" name="Group 32"/>
          <p:cNvGrpSpPr/>
          <p:nvPr/>
        </p:nvGrpSpPr>
        <p:grpSpPr>
          <a:xfrm>
            <a:off x="6435720" y="2031840"/>
            <a:ext cx="1292400" cy="1278000"/>
            <a:chOff x="6435720" y="2031840"/>
            <a:chExt cx="1292400" cy="1278000"/>
          </a:xfrm>
        </p:grpSpPr>
        <p:sp>
          <p:nvSpPr>
            <p:cNvPr id="278" name="CustomShape 33"/>
            <p:cNvSpPr/>
            <p:nvPr/>
          </p:nvSpPr>
          <p:spPr>
            <a:xfrm>
              <a:off x="6435720" y="2031840"/>
              <a:ext cx="1292400" cy="1278000"/>
            </a:xfrm>
            <a:prstGeom prst="ellipse">
              <a:avLst/>
            </a:prstGeom>
            <a:gradFill rotWithShape="0">
              <a:gsLst>
                <a:gs pos="0">
                  <a:srgbClr val="626768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34"/>
            <p:cNvSpPr/>
            <p:nvPr/>
          </p:nvSpPr>
          <p:spPr>
            <a:xfrm>
              <a:off x="6451920" y="2038680"/>
              <a:ext cx="1261440" cy="1246320"/>
            </a:xfrm>
            <a:prstGeom prst="ellipse">
              <a:avLst/>
            </a:prstGeom>
            <a:gradFill rotWithShape="0">
              <a:gsLst>
                <a:gs pos="0">
                  <a:srgbClr val="d6e1e2"/>
                </a:gs>
                <a:gs pos="100000">
                  <a:srgbClr val="eff3f3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35"/>
            <p:cNvSpPr/>
            <p:nvPr/>
          </p:nvSpPr>
          <p:spPr>
            <a:xfrm>
              <a:off x="6465600" y="2051280"/>
              <a:ext cx="1199520" cy="1164600"/>
            </a:xfrm>
            <a:prstGeom prst="ellipse">
              <a:avLst/>
            </a:prstGeom>
            <a:gradFill rotWithShape="0">
              <a:gsLst>
                <a:gs pos="0">
                  <a:srgbClr val="a8b1b2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36"/>
            <p:cNvSpPr/>
            <p:nvPr/>
          </p:nvSpPr>
          <p:spPr>
            <a:xfrm>
              <a:off x="6535800" y="2083680"/>
              <a:ext cx="1066320" cy="94500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2" name="CustomShape 37"/>
          <p:cNvSpPr/>
          <p:nvPr/>
        </p:nvSpPr>
        <p:spPr>
          <a:xfrm>
            <a:off x="1765080" y="2505240"/>
            <a:ext cx="773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Text</a:t>
            </a:r>
            <a:endParaRPr b="0" lang="pt-BR" sz="2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283" name="CustomShape 38"/>
          <p:cNvSpPr/>
          <p:nvPr/>
        </p:nvSpPr>
        <p:spPr>
          <a:xfrm>
            <a:off x="4233600" y="2505240"/>
            <a:ext cx="773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Text</a:t>
            </a:r>
            <a:endParaRPr b="0" lang="pt-BR" sz="2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284" name="CustomShape 39"/>
          <p:cNvSpPr/>
          <p:nvPr/>
        </p:nvSpPr>
        <p:spPr>
          <a:xfrm>
            <a:off x="6700320" y="2505240"/>
            <a:ext cx="773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Text</a:t>
            </a:r>
            <a:endParaRPr b="0" lang="pt-BR" sz="2400" spc="-1" strike="noStrike">
              <a:solidFill>
                <a:srgbClr val="17347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600" spc="-1" strike="noStrike">
                <a:solidFill>
                  <a:srgbClr val="ffffff"/>
                </a:solidFill>
                <a:latin typeface="Verdana"/>
              </a:rPr>
              <a:t>Diagram</a:t>
            </a:r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219320" y="2057400"/>
            <a:ext cx="5943600" cy="4038480"/>
          </a:xfrm>
          <a:custGeom>
            <a:avLst/>
            <a:gdLst/>
            <a:ahLst/>
            <a:rect l="l" t="t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0">
            <a:gsLst>
              <a:gs pos="0">
                <a:srgbClr val="9999ff"/>
              </a:gs>
              <a:gs pos="100000">
                <a:srgbClr val="77b7e7"/>
              </a:gs>
            </a:gsLst>
            <a:lin ang="5400000"/>
          </a:gradFill>
          <a:ln>
            <a:noFill/>
          </a:ln>
          <a:effectLst>
            <a:outerShdw dist="206639" dir="8248269">
              <a:srgbClr val="c1d1d3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7" name="CustomShape 3"/>
          <p:cNvSpPr/>
          <p:nvPr/>
        </p:nvSpPr>
        <p:spPr>
          <a:xfrm>
            <a:off x="5715000" y="3581280"/>
            <a:ext cx="26668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pt-BR" sz="2800" spc="-1" strike="noStrike">
                <a:solidFill>
                  <a:srgbClr val="17347d"/>
                </a:solidFill>
                <a:latin typeface="Arial"/>
              </a:rPr>
              <a:t>Add Your Title</a:t>
            </a:r>
            <a:endParaRPr b="0" lang="pt-BR" sz="2800" spc="-1" strike="noStrike">
              <a:solidFill>
                <a:srgbClr val="17347d"/>
              </a:solidFill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1295280" y="1676520"/>
            <a:ext cx="3657600" cy="4181400"/>
            <a:chOff x="1295280" y="1676520"/>
            <a:chExt cx="3657600" cy="4181400"/>
          </a:xfrm>
        </p:grpSpPr>
        <p:sp>
          <p:nvSpPr>
            <p:cNvPr id="289" name="CustomShape 5"/>
            <p:cNvSpPr/>
            <p:nvPr/>
          </p:nvSpPr>
          <p:spPr>
            <a:xfrm rot="20876400">
              <a:off x="3316320" y="5048280"/>
              <a:ext cx="1438200" cy="66672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6"/>
            <p:cNvSpPr/>
            <p:nvPr/>
          </p:nvSpPr>
          <p:spPr>
            <a:xfrm>
              <a:off x="3247920" y="3829320"/>
              <a:ext cx="1704960" cy="1706400"/>
            </a:xfrm>
            <a:prstGeom prst="ellipse">
              <a:avLst/>
            </a:prstGeom>
            <a:gradFill rotWithShape="0">
              <a:gsLst>
                <a:gs pos="0">
                  <a:srgbClr val="626768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7"/>
            <p:cNvSpPr/>
            <p:nvPr/>
          </p:nvSpPr>
          <p:spPr>
            <a:xfrm>
              <a:off x="3268800" y="3838680"/>
              <a:ext cx="1665000" cy="1663560"/>
            </a:xfrm>
            <a:prstGeom prst="ellipse">
              <a:avLst/>
            </a:prstGeom>
            <a:gradFill rotWithShape="0">
              <a:gsLst>
                <a:gs pos="0">
                  <a:srgbClr val="d6e1e2"/>
                </a:gs>
                <a:gs pos="100000">
                  <a:srgbClr val="eff3f3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8"/>
            <p:cNvSpPr/>
            <p:nvPr/>
          </p:nvSpPr>
          <p:spPr>
            <a:xfrm>
              <a:off x="3286080" y="3854520"/>
              <a:ext cx="1584360" cy="1555920"/>
            </a:xfrm>
            <a:prstGeom prst="ellipse">
              <a:avLst/>
            </a:prstGeom>
            <a:gradFill rotWithShape="0">
              <a:gsLst>
                <a:gs pos="0">
                  <a:srgbClr val="a8b1b2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9"/>
            <p:cNvSpPr/>
            <p:nvPr/>
          </p:nvSpPr>
          <p:spPr>
            <a:xfrm>
              <a:off x="3378240" y="3899160"/>
              <a:ext cx="1409760" cy="126180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0"/>
            <p:cNvSpPr/>
            <p:nvPr/>
          </p:nvSpPr>
          <p:spPr>
            <a:xfrm>
              <a:off x="3665880" y="4456080"/>
              <a:ext cx="87264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0" lang="pt-BR" sz="2800" spc="-1" strike="noStrike">
                  <a:solidFill>
                    <a:srgbClr val="000000"/>
                  </a:solidFill>
                  <a:latin typeface="Arial"/>
                </a:rPr>
                <a:t>Text</a:t>
              </a:r>
              <a:endParaRPr b="0" lang="pt-BR" sz="2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295" name="CustomShape 11"/>
            <p:cNvSpPr/>
            <p:nvPr/>
          </p:nvSpPr>
          <p:spPr>
            <a:xfrm rot="20826600">
              <a:off x="1473120" y="4438440"/>
              <a:ext cx="1133640" cy="60948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6" name="Group 12"/>
            <p:cNvGrpSpPr/>
            <p:nvPr/>
          </p:nvGrpSpPr>
          <p:grpSpPr>
            <a:xfrm>
              <a:off x="1397160" y="3448080"/>
              <a:ext cx="1371240" cy="1441080"/>
              <a:chOff x="1397160" y="3448080"/>
              <a:chExt cx="1371240" cy="1441080"/>
            </a:xfrm>
          </p:grpSpPr>
          <p:sp>
            <p:nvSpPr>
              <p:cNvPr id="297" name="CustomShape 13"/>
              <p:cNvSpPr/>
              <p:nvPr/>
            </p:nvSpPr>
            <p:spPr>
              <a:xfrm>
                <a:off x="1397160" y="3448080"/>
                <a:ext cx="1371240" cy="1441080"/>
              </a:xfrm>
              <a:prstGeom prst="ellipse">
                <a:avLst/>
              </a:prstGeom>
              <a:gradFill rotWithShape="0">
                <a:gsLst>
                  <a:gs pos="0">
                    <a:srgbClr val="626768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14"/>
              <p:cNvSpPr/>
              <p:nvPr/>
            </p:nvSpPr>
            <p:spPr>
              <a:xfrm>
                <a:off x="1414800" y="3456360"/>
                <a:ext cx="1337400" cy="1404360"/>
              </a:xfrm>
              <a:prstGeom prst="ellipse">
                <a:avLst/>
              </a:prstGeom>
              <a:gradFill rotWithShape="0">
                <a:gsLst>
                  <a:gs pos="0">
                    <a:srgbClr val="d6e1e2"/>
                  </a:gs>
                  <a:gs pos="100000">
                    <a:srgbClr val="eff3f3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15"/>
              <p:cNvSpPr/>
              <p:nvPr/>
            </p:nvSpPr>
            <p:spPr>
              <a:xfrm>
                <a:off x="1428120" y="3470040"/>
                <a:ext cx="1271880" cy="1313640"/>
              </a:xfrm>
              <a:prstGeom prst="ellipse">
                <a:avLst/>
              </a:prstGeom>
              <a:gradFill rotWithShape="0">
                <a:gsLst>
                  <a:gs pos="0">
                    <a:srgbClr val="a8b1b2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16"/>
              <p:cNvSpPr/>
              <p:nvPr/>
            </p:nvSpPr>
            <p:spPr>
              <a:xfrm>
                <a:off x="1499760" y="3506760"/>
                <a:ext cx="1131840" cy="1065240"/>
              </a:xfrm>
              <a:prstGeom prst="ellipse">
                <a:avLst/>
              </a:prstGeom>
              <a:gradFill rotWithShape="0">
                <a:gsLst>
                  <a:gs pos="0">
                    <a:srgbClr val="fefefe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17"/>
              <p:cNvSpPr/>
              <p:nvPr/>
            </p:nvSpPr>
            <p:spPr>
              <a:xfrm>
                <a:off x="1677600" y="3954240"/>
                <a:ext cx="773640" cy="459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algn="ctr"/>
                <a:r>
                  <a:rPr b="0" lang="pt-BR" sz="2400" spc="-1" strike="noStrike">
                    <a:solidFill>
                      <a:srgbClr val="000000"/>
                    </a:solidFill>
                    <a:latin typeface="Arial"/>
                  </a:rPr>
                  <a:t>Text</a:t>
                </a:r>
                <a:endParaRPr b="0" lang="pt-BR" sz="2400" spc="-1" strike="noStrike">
                  <a:solidFill>
                    <a:srgbClr val="17347d"/>
                  </a:solidFill>
                  <a:latin typeface="Arial"/>
                </a:endParaRPr>
              </a:p>
            </p:txBody>
          </p:sp>
        </p:grpSp>
        <p:sp>
          <p:nvSpPr>
            <p:cNvPr id="302" name="CustomShape 18"/>
            <p:cNvSpPr/>
            <p:nvPr/>
          </p:nvSpPr>
          <p:spPr>
            <a:xfrm>
              <a:off x="1295280" y="2683080"/>
              <a:ext cx="914400" cy="53316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9"/>
            <p:cNvSpPr/>
            <p:nvPr/>
          </p:nvSpPr>
          <p:spPr>
            <a:xfrm>
              <a:off x="1371600" y="2076480"/>
              <a:ext cx="1023840" cy="1024200"/>
            </a:xfrm>
            <a:prstGeom prst="ellipse">
              <a:avLst/>
            </a:prstGeom>
            <a:gradFill rotWithShape="0">
              <a:gsLst>
                <a:gs pos="0">
                  <a:srgbClr val="626768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20"/>
            <p:cNvSpPr/>
            <p:nvPr/>
          </p:nvSpPr>
          <p:spPr>
            <a:xfrm>
              <a:off x="1384200" y="2081160"/>
              <a:ext cx="1000080" cy="1000440"/>
            </a:xfrm>
            <a:prstGeom prst="ellipse">
              <a:avLst/>
            </a:prstGeom>
            <a:gradFill rotWithShape="0">
              <a:gsLst>
                <a:gs pos="0">
                  <a:srgbClr val="d6e1e2"/>
                </a:gs>
                <a:gs pos="100000">
                  <a:srgbClr val="eff3f3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21"/>
            <p:cNvSpPr/>
            <p:nvPr/>
          </p:nvSpPr>
          <p:spPr>
            <a:xfrm>
              <a:off x="1395360" y="2092320"/>
              <a:ext cx="951120" cy="933480"/>
            </a:xfrm>
            <a:prstGeom prst="ellipse">
              <a:avLst/>
            </a:prstGeom>
            <a:gradFill rotWithShape="0">
              <a:gsLst>
                <a:gs pos="0">
                  <a:srgbClr val="a8b1b2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22"/>
            <p:cNvSpPr/>
            <p:nvPr/>
          </p:nvSpPr>
          <p:spPr>
            <a:xfrm>
              <a:off x="1449360" y="2117880"/>
              <a:ext cx="847800" cy="75708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23"/>
            <p:cNvSpPr/>
            <p:nvPr/>
          </p:nvSpPr>
          <p:spPr>
            <a:xfrm>
              <a:off x="1568520" y="242568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000000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308" name="CustomShape 24"/>
            <p:cNvSpPr/>
            <p:nvPr/>
          </p:nvSpPr>
          <p:spPr>
            <a:xfrm>
              <a:off x="2562120" y="2210040"/>
              <a:ext cx="685800" cy="228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25"/>
            <p:cNvSpPr/>
            <p:nvPr/>
          </p:nvSpPr>
          <p:spPr>
            <a:xfrm>
              <a:off x="2684520" y="1676520"/>
              <a:ext cx="682560" cy="682560"/>
            </a:xfrm>
            <a:prstGeom prst="ellipse">
              <a:avLst/>
            </a:prstGeom>
            <a:gradFill rotWithShape="0">
              <a:gsLst>
                <a:gs pos="0">
                  <a:srgbClr val="626768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26"/>
            <p:cNvSpPr/>
            <p:nvPr/>
          </p:nvSpPr>
          <p:spPr>
            <a:xfrm>
              <a:off x="2693880" y="1679760"/>
              <a:ext cx="665280" cy="666720"/>
            </a:xfrm>
            <a:prstGeom prst="ellipse">
              <a:avLst/>
            </a:prstGeom>
            <a:gradFill rotWithShape="0">
              <a:gsLst>
                <a:gs pos="0">
                  <a:srgbClr val="d6e1e2"/>
                </a:gs>
                <a:gs pos="100000">
                  <a:srgbClr val="eff3f3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27"/>
            <p:cNvSpPr/>
            <p:nvPr/>
          </p:nvSpPr>
          <p:spPr>
            <a:xfrm>
              <a:off x="2700360" y="1685880"/>
              <a:ext cx="633240" cy="622440"/>
            </a:xfrm>
            <a:prstGeom prst="ellipse">
              <a:avLst/>
            </a:prstGeom>
            <a:gradFill rotWithShape="0">
              <a:gsLst>
                <a:gs pos="0">
                  <a:srgbClr val="a8b1b2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28"/>
            <p:cNvSpPr/>
            <p:nvPr/>
          </p:nvSpPr>
          <p:spPr>
            <a:xfrm>
              <a:off x="2736720" y="1704960"/>
              <a:ext cx="563760" cy="50328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29"/>
            <p:cNvSpPr/>
            <p:nvPr/>
          </p:nvSpPr>
          <p:spPr>
            <a:xfrm>
              <a:off x="2754720" y="1900440"/>
              <a:ext cx="546480" cy="30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400" spc="-1" strike="noStrike">
                  <a:solidFill>
                    <a:srgbClr val="000000"/>
                  </a:solidFill>
                  <a:latin typeface="Arial"/>
                </a:rPr>
                <a:t>Text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Cycle Diagram</a:t>
            </a:r>
            <a:endParaRPr b="1" lang="pt-BR" sz="3200" spc="-1" strike="noStrike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315" name="Group 2"/>
          <p:cNvGrpSpPr/>
          <p:nvPr/>
        </p:nvGrpSpPr>
        <p:grpSpPr>
          <a:xfrm>
            <a:off x="762120" y="1523880"/>
            <a:ext cx="7772040" cy="4343040"/>
            <a:chOff x="762120" y="1523880"/>
            <a:chExt cx="7772040" cy="4343040"/>
          </a:xfrm>
        </p:grpSpPr>
        <p:sp>
          <p:nvSpPr>
            <p:cNvPr id="316" name="CustomShape 3"/>
            <p:cNvSpPr/>
            <p:nvPr/>
          </p:nvSpPr>
          <p:spPr>
            <a:xfrm>
              <a:off x="2740680" y="2213280"/>
              <a:ext cx="3744720" cy="3653640"/>
            </a:xfrm>
            <a:prstGeom prst="ellipse">
              <a:avLst/>
            </a:prstGeom>
            <a:gradFill rotWithShape="0">
              <a:gsLst>
                <a:gs pos="0">
                  <a:srgbClr val="77b7e7"/>
                </a:gs>
                <a:gs pos="100000">
                  <a:srgbClr val="fefefe"/>
                </a:gs>
              </a:gsLst>
              <a:lin ang="5400000"/>
            </a:gradFill>
            <a:ln w="9360">
              <a:solidFill>
                <a:srgbClr val="17347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7" name="Group 4"/>
            <p:cNvGrpSpPr/>
            <p:nvPr/>
          </p:nvGrpSpPr>
          <p:grpSpPr>
            <a:xfrm>
              <a:off x="3659040" y="3126600"/>
              <a:ext cx="1907640" cy="1967400"/>
              <a:chOff x="3659040" y="3126600"/>
              <a:chExt cx="1907640" cy="1967400"/>
            </a:xfrm>
          </p:grpSpPr>
          <p:sp>
            <p:nvSpPr>
              <p:cNvPr id="318" name="CustomShape 5"/>
              <p:cNvSpPr/>
              <p:nvPr/>
            </p:nvSpPr>
            <p:spPr>
              <a:xfrm>
                <a:off x="3659040" y="3126600"/>
                <a:ext cx="1907640" cy="196740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32e00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CustomShape 6"/>
              <p:cNvSpPr/>
              <p:nvPr/>
            </p:nvSpPr>
            <p:spPr>
              <a:xfrm>
                <a:off x="3876840" y="3159000"/>
                <a:ext cx="1471680" cy="742320"/>
              </a:xfrm>
              <a:custGeom>
                <a:avLst/>
                <a:gdLst/>
                <a:ahLst/>
                <a:rect l="l" t="t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0" name="CustomShape 7"/>
            <p:cNvSpPr/>
            <p:nvPr/>
          </p:nvSpPr>
          <p:spPr>
            <a:xfrm>
              <a:off x="3951720" y="3899880"/>
              <a:ext cx="139824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2400" spc="-1" strike="noStrike">
                  <a:solidFill>
                    <a:srgbClr val="ffff00"/>
                  </a:solidFill>
                  <a:latin typeface="Arial"/>
                </a:rPr>
                <a:t>Concept</a:t>
              </a:r>
              <a:endParaRPr b="0" lang="pt-BR" sz="2400" spc="-1" strike="noStrike">
                <a:solidFill>
                  <a:srgbClr val="17347d"/>
                </a:solidFill>
                <a:latin typeface="Arial"/>
              </a:endParaRPr>
            </a:p>
          </p:txBody>
        </p:sp>
        <p:grpSp>
          <p:nvGrpSpPr>
            <p:cNvPr id="321" name="Group 8"/>
            <p:cNvGrpSpPr/>
            <p:nvPr/>
          </p:nvGrpSpPr>
          <p:grpSpPr>
            <a:xfrm>
              <a:off x="4224240" y="1861560"/>
              <a:ext cx="635760" cy="607320"/>
              <a:chOff x="4224240" y="1861560"/>
              <a:chExt cx="635760" cy="607320"/>
            </a:xfrm>
          </p:grpSpPr>
          <p:grpSp>
            <p:nvGrpSpPr>
              <p:cNvPr id="322" name="Group 9"/>
              <p:cNvGrpSpPr/>
              <p:nvPr/>
            </p:nvGrpSpPr>
            <p:grpSpPr>
              <a:xfrm>
                <a:off x="4224240" y="1861560"/>
                <a:ext cx="635760" cy="607320"/>
                <a:chOff x="4224240" y="1861560"/>
                <a:chExt cx="635760" cy="607320"/>
              </a:xfrm>
            </p:grpSpPr>
            <p:sp>
              <p:nvSpPr>
                <p:cNvPr id="323" name="CustomShape 10"/>
                <p:cNvSpPr/>
                <p:nvPr/>
              </p:nvSpPr>
              <p:spPr>
                <a:xfrm>
                  <a:off x="4224240" y="1861560"/>
                  <a:ext cx="635760" cy="6073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5ab7d"/>
                    </a:gs>
                    <a:gs pos="100000">
                      <a:srgbClr val="1d4834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4" name="CustomShape 11"/>
                <p:cNvSpPr/>
                <p:nvPr/>
              </p:nvSpPr>
              <p:spPr>
                <a:xfrm>
                  <a:off x="4296960" y="1871640"/>
                  <a:ext cx="490320" cy="229320"/>
                </a:xfrm>
                <a:custGeom>
                  <a:avLst/>
                  <a:gdLst/>
                  <a:ahLst/>
                  <a:rect l="l" t="t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45ab7d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25" name="CustomShape 12"/>
              <p:cNvSpPr/>
              <p:nvPr/>
            </p:nvSpPr>
            <p:spPr>
              <a:xfrm>
                <a:off x="4350240" y="1954800"/>
                <a:ext cx="412200" cy="459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pt-BR" sz="2400" spc="-1" strike="noStrike">
                    <a:solidFill>
                      <a:srgbClr val="ffffff"/>
                    </a:solidFill>
                    <a:latin typeface="Verdana"/>
                  </a:rPr>
                  <a:t>B</a:t>
                </a:r>
                <a:endParaRPr b="0" lang="pt-BR" sz="2400" spc="-1" strike="noStrike">
                  <a:solidFill>
                    <a:srgbClr val="17347d"/>
                  </a:solidFill>
                  <a:latin typeface="Arial"/>
                </a:endParaRPr>
              </a:p>
            </p:txBody>
          </p:sp>
        </p:grpSp>
        <p:grpSp>
          <p:nvGrpSpPr>
            <p:cNvPr id="326" name="Group 13"/>
            <p:cNvGrpSpPr/>
            <p:nvPr/>
          </p:nvGrpSpPr>
          <p:grpSpPr>
            <a:xfrm>
              <a:off x="3607200" y="4891320"/>
              <a:ext cx="340200" cy="308160"/>
              <a:chOff x="3607200" y="4891320"/>
              <a:chExt cx="340200" cy="308160"/>
            </a:xfrm>
          </p:grpSpPr>
          <p:sp>
            <p:nvSpPr>
              <p:cNvPr id="327" name="CustomShape 14"/>
              <p:cNvSpPr/>
              <p:nvPr/>
            </p:nvSpPr>
            <p:spPr>
              <a:xfrm rot="18226800">
                <a:off x="3633480" y="5050080"/>
                <a:ext cx="119880" cy="127800"/>
              </a:xfrm>
              <a:prstGeom prst="ellipse">
                <a:avLst/>
              </a:prstGeom>
              <a:gradFill rotWithShape="0">
                <a:gsLst>
                  <a:gs pos="0">
                    <a:srgbClr val="969696"/>
                  </a:gs>
                  <a:gs pos="100000">
                    <a:srgbClr val="636363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15"/>
              <p:cNvSpPr/>
              <p:nvPr/>
            </p:nvSpPr>
            <p:spPr>
              <a:xfrm rot="18226800">
                <a:off x="3801240" y="4912920"/>
                <a:ext cx="119880" cy="127440"/>
              </a:xfrm>
              <a:prstGeom prst="ellipse">
                <a:avLst/>
              </a:prstGeom>
              <a:gradFill rotWithShape="0">
                <a:gsLst>
                  <a:gs pos="0">
                    <a:srgbClr val="969696"/>
                  </a:gs>
                  <a:gs pos="100000">
                    <a:srgbClr val="636363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9" name="Group 16"/>
            <p:cNvGrpSpPr/>
            <p:nvPr/>
          </p:nvGrpSpPr>
          <p:grpSpPr>
            <a:xfrm>
              <a:off x="3022920" y="5159880"/>
              <a:ext cx="635760" cy="632160"/>
              <a:chOff x="3022920" y="5159880"/>
              <a:chExt cx="635760" cy="632160"/>
            </a:xfrm>
          </p:grpSpPr>
          <p:grpSp>
            <p:nvGrpSpPr>
              <p:cNvPr id="330" name="Group 17"/>
              <p:cNvGrpSpPr/>
              <p:nvPr/>
            </p:nvGrpSpPr>
            <p:grpSpPr>
              <a:xfrm>
                <a:off x="3022920" y="5159880"/>
                <a:ext cx="635760" cy="632160"/>
                <a:chOff x="3022920" y="5159880"/>
                <a:chExt cx="635760" cy="632160"/>
              </a:xfrm>
            </p:grpSpPr>
            <p:sp>
              <p:nvSpPr>
                <p:cNvPr id="331" name="CustomShape 18"/>
                <p:cNvSpPr/>
                <p:nvPr/>
              </p:nvSpPr>
              <p:spPr>
                <a:xfrm>
                  <a:off x="3022920" y="5159880"/>
                  <a:ext cx="635760" cy="632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242424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" name="CustomShape 19"/>
                <p:cNvSpPr/>
                <p:nvPr/>
              </p:nvSpPr>
              <p:spPr>
                <a:xfrm>
                  <a:off x="3095640" y="5170320"/>
                  <a:ext cx="490320" cy="238680"/>
                </a:xfrm>
                <a:custGeom>
                  <a:avLst/>
                  <a:gdLst/>
                  <a:ahLst/>
                  <a:rect l="l" t="t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969696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33" name="CustomShape 20"/>
              <p:cNvSpPr/>
              <p:nvPr/>
            </p:nvSpPr>
            <p:spPr>
              <a:xfrm>
                <a:off x="3139920" y="5278680"/>
                <a:ext cx="389520" cy="459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pt-BR" sz="2400" spc="-1" strike="noStrike">
                    <a:solidFill>
                      <a:srgbClr val="ffffff"/>
                    </a:solidFill>
                    <a:latin typeface="Verdana"/>
                  </a:rPr>
                  <a:t>E</a:t>
                </a:r>
                <a:endParaRPr b="0" lang="pt-BR" sz="2400" spc="-1" strike="noStrike">
                  <a:solidFill>
                    <a:srgbClr val="17347d"/>
                  </a:solidFill>
                  <a:latin typeface="Arial"/>
                </a:endParaRPr>
              </a:p>
            </p:txBody>
          </p:sp>
        </p:grpSp>
        <p:grpSp>
          <p:nvGrpSpPr>
            <p:cNvPr id="334" name="Group 21"/>
            <p:cNvGrpSpPr/>
            <p:nvPr/>
          </p:nvGrpSpPr>
          <p:grpSpPr>
            <a:xfrm>
              <a:off x="6134760" y="3126600"/>
              <a:ext cx="633240" cy="639720"/>
              <a:chOff x="6134760" y="3126600"/>
              <a:chExt cx="633240" cy="639720"/>
            </a:xfrm>
          </p:grpSpPr>
          <p:grpSp>
            <p:nvGrpSpPr>
              <p:cNvPr id="335" name="Group 22"/>
              <p:cNvGrpSpPr/>
              <p:nvPr/>
            </p:nvGrpSpPr>
            <p:grpSpPr>
              <a:xfrm>
                <a:off x="6134760" y="3126600"/>
                <a:ext cx="633240" cy="639720"/>
                <a:chOff x="6134760" y="3126600"/>
                <a:chExt cx="633240" cy="639720"/>
              </a:xfrm>
            </p:grpSpPr>
            <p:sp>
              <p:nvSpPr>
                <p:cNvPr id="336" name="CustomShape 23"/>
                <p:cNvSpPr/>
                <p:nvPr/>
              </p:nvSpPr>
              <p:spPr>
                <a:xfrm>
                  <a:off x="6134760" y="3126600"/>
                  <a:ext cx="633240" cy="6397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99ff"/>
                    </a:gs>
                    <a:gs pos="100000">
                      <a:srgbClr val="5f5f9e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7" name="CustomShape 24"/>
                <p:cNvSpPr/>
                <p:nvPr/>
              </p:nvSpPr>
              <p:spPr>
                <a:xfrm>
                  <a:off x="6207120" y="3137040"/>
                  <a:ext cx="488520" cy="241200"/>
                </a:xfrm>
                <a:custGeom>
                  <a:avLst/>
                  <a:gdLst/>
                  <a:ahLst/>
                  <a:rect l="l" t="t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9999ff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38" name="CustomShape 25"/>
              <p:cNvSpPr/>
              <p:nvPr/>
            </p:nvSpPr>
            <p:spPr>
              <a:xfrm>
                <a:off x="6241320" y="3214440"/>
                <a:ext cx="404640" cy="459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pt-BR" sz="2400" spc="-1" strike="noStrike">
                    <a:solidFill>
                      <a:srgbClr val="ffffff"/>
                    </a:solidFill>
                    <a:latin typeface="Verdana"/>
                  </a:rPr>
                  <a:t>C</a:t>
                </a:r>
                <a:endParaRPr b="0" lang="pt-BR" sz="2400" spc="-1" strike="noStrike">
                  <a:solidFill>
                    <a:srgbClr val="17347d"/>
                  </a:solidFill>
                  <a:latin typeface="Arial"/>
                </a:endParaRPr>
              </a:p>
            </p:txBody>
          </p:sp>
        </p:grpSp>
        <p:grpSp>
          <p:nvGrpSpPr>
            <p:cNvPr id="339" name="Group 26"/>
            <p:cNvGrpSpPr/>
            <p:nvPr/>
          </p:nvGrpSpPr>
          <p:grpSpPr>
            <a:xfrm>
              <a:off x="5566680" y="5164560"/>
              <a:ext cx="606240" cy="573480"/>
              <a:chOff x="5566680" y="5164560"/>
              <a:chExt cx="606240" cy="573480"/>
            </a:xfrm>
          </p:grpSpPr>
          <p:grpSp>
            <p:nvGrpSpPr>
              <p:cNvPr id="340" name="Group 27"/>
              <p:cNvGrpSpPr/>
              <p:nvPr/>
            </p:nvGrpSpPr>
            <p:grpSpPr>
              <a:xfrm>
                <a:off x="5566680" y="5164560"/>
                <a:ext cx="606240" cy="573480"/>
                <a:chOff x="5566680" y="5164560"/>
                <a:chExt cx="606240" cy="573480"/>
              </a:xfrm>
            </p:grpSpPr>
            <p:sp>
              <p:nvSpPr>
                <p:cNvPr id="341" name="CustomShape 28"/>
                <p:cNvSpPr/>
                <p:nvPr/>
              </p:nvSpPr>
              <p:spPr>
                <a:xfrm>
                  <a:off x="5566680" y="5164560"/>
                  <a:ext cx="606240" cy="573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646464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2" name="CustomShape 29"/>
                <p:cNvSpPr/>
                <p:nvPr/>
              </p:nvSpPr>
              <p:spPr>
                <a:xfrm>
                  <a:off x="5635800" y="5173920"/>
                  <a:ext cx="467640" cy="216360"/>
                </a:xfrm>
                <a:custGeom>
                  <a:avLst/>
                  <a:gdLst/>
                  <a:ahLst/>
                  <a:rect l="l" t="t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43" name="CustomShape 30"/>
              <p:cNvSpPr/>
              <p:nvPr/>
            </p:nvSpPr>
            <p:spPr>
              <a:xfrm>
                <a:off x="5685120" y="5195160"/>
                <a:ext cx="433800" cy="459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pt-BR" sz="2400" spc="-1" strike="noStrike">
                    <a:solidFill>
                      <a:srgbClr val="ffffff"/>
                    </a:solidFill>
                    <a:latin typeface="Verdana"/>
                  </a:rPr>
                  <a:t>D</a:t>
                </a:r>
                <a:endParaRPr b="0" lang="pt-BR" sz="2400" spc="-1" strike="noStrike">
                  <a:solidFill>
                    <a:srgbClr val="17347d"/>
                  </a:solidFill>
                  <a:latin typeface="Arial"/>
                </a:endParaRPr>
              </a:p>
            </p:txBody>
          </p:sp>
        </p:grpSp>
        <p:grpSp>
          <p:nvGrpSpPr>
            <p:cNvPr id="344" name="Group 31"/>
            <p:cNvGrpSpPr/>
            <p:nvPr/>
          </p:nvGrpSpPr>
          <p:grpSpPr>
            <a:xfrm>
              <a:off x="2528640" y="3126600"/>
              <a:ext cx="635760" cy="632160"/>
              <a:chOff x="2528640" y="3126600"/>
              <a:chExt cx="635760" cy="632160"/>
            </a:xfrm>
          </p:grpSpPr>
          <p:grpSp>
            <p:nvGrpSpPr>
              <p:cNvPr id="345" name="Group 32"/>
              <p:cNvGrpSpPr/>
              <p:nvPr/>
            </p:nvGrpSpPr>
            <p:grpSpPr>
              <a:xfrm>
                <a:off x="2528640" y="3126600"/>
                <a:ext cx="635760" cy="632160"/>
                <a:chOff x="2528640" y="3126600"/>
                <a:chExt cx="635760" cy="632160"/>
              </a:xfrm>
            </p:grpSpPr>
            <p:sp>
              <p:nvSpPr>
                <p:cNvPr id="346" name="CustomShape 33"/>
                <p:cNvSpPr/>
                <p:nvPr/>
              </p:nvSpPr>
              <p:spPr>
                <a:xfrm>
                  <a:off x="2528640" y="3126600"/>
                  <a:ext cx="635760" cy="632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7b7e7"/>
                    </a:gs>
                    <a:gs pos="100000">
                      <a:srgbClr val="355268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7" name="CustomShape 34"/>
                <p:cNvSpPr/>
                <p:nvPr/>
              </p:nvSpPr>
              <p:spPr>
                <a:xfrm>
                  <a:off x="2601360" y="3137040"/>
                  <a:ext cx="490320" cy="238680"/>
                </a:xfrm>
                <a:custGeom>
                  <a:avLst/>
                  <a:gdLst/>
                  <a:ahLst/>
                  <a:rect l="l" t="t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77b7e7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48" name="CustomShape 35"/>
              <p:cNvSpPr/>
              <p:nvPr/>
            </p:nvSpPr>
            <p:spPr>
              <a:xfrm>
                <a:off x="2649240" y="3196800"/>
                <a:ext cx="416880" cy="459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pt-BR" sz="2400" spc="-1" strike="noStrike">
                    <a:solidFill>
                      <a:srgbClr val="ffffff"/>
                    </a:solidFill>
                    <a:latin typeface="Verdana"/>
                  </a:rPr>
                  <a:t>A</a:t>
                </a:r>
                <a:endParaRPr b="0" lang="pt-BR" sz="2400" spc="-1" strike="noStrike">
                  <a:solidFill>
                    <a:srgbClr val="17347d"/>
                  </a:solidFill>
                  <a:latin typeface="Arial"/>
                </a:endParaRPr>
              </a:p>
            </p:txBody>
          </p:sp>
        </p:grpSp>
        <p:sp>
          <p:nvSpPr>
            <p:cNvPr id="349" name="CustomShape 36"/>
            <p:cNvSpPr/>
            <p:nvPr/>
          </p:nvSpPr>
          <p:spPr>
            <a:xfrm rot="18226800">
              <a:off x="5500080" y="5019480"/>
              <a:ext cx="119880" cy="127800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929292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37"/>
            <p:cNvSpPr/>
            <p:nvPr/>
          </p:nvSpPr>
          <p:spPr>
            <a:xfrm rot="18226800">
              <a:off x="5358960" y="4878720"/>
              <a:ext cx="119880" cy="128160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929292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1" name="Group 38"/>
            <p:cNvGrpSpPr/>
            <p:nvPr/>
          </p:nvGrpSpPr>
          <p:grpSpPr>
            <a:xfrm>
              <a:off x="3212280" y="3522600"/>
              <a:ext cx="384840" cy="240840"/>
              <a:chOff x="3212280" y="3522600"/>
              <a:chExt cx="384840" cy="240840"/>
            </a:xfrm>
          </p:grpSpPr>
          <p:sp>
            <p:nvSpPr>
              <p:cNvPr id="352" name="CustomShape 39"/>
              <p:cNvSpPr/>
              <p:nvPr/>
            </p:nvSpPr>
            <p:spPr>
              <a:xfrm rot="18226800">
                <a:off x="3238560" y="3544200"/>
                <a:ext cx="120240" cy="127800"/>
              </a:xfrm>
              <a:prstGeom prst="ellipse">
                <a:avLst/>
              </a:prstGeom>
              <a:gradFill rotWithShape="0">
                <a:gsLst>
                  <a:gs pos="0">
                    <a:srgbClr val="77b7e7"/>
                  </a:gs>
                  <a:gs pos="100000">
                    <a:srgbClr val="446984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40"/>
              <p:cNvSpPr/>
              <p:nvPr/>
            </p:nvSpPr>
            <p:spPr>
              <a:xfrm rot="18226800">
                <a:off x="3450600" y="3614040"/>
                <a:ext cx="119880" cy="127800"/>
              </a:xfrm>
              <a:prstGeom prst="ellipse">
                <a:avLst/>
              </a:prstGeom>
              <a:gradFill rotWithShape="0">
                <a:gsLst>
                  <a:gs pos="0">
                    <a:srgbClr val="77b7e7"/>
                  </a:gs>
                  <a:gs pos="100000">
                    <a:srgbClr val="39586f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4" name="Group 41"/>
            <p:cNvGrpSpPr/>
            <p:nvPr/>
          </p:nvGrpSpPr>
          <p:grpSpPr>
            <a:xfrm>
              <a:off x="4484520" y="2579400"/>
              <a:ext cx="173160" cy="431280"/>
              <a:chOff x="4484520" y="2579400"/>
              <a:chExt cx="173160" cy="431280"/>
            </a:xfrm>
          </p:grpSpPr>
          <p:sp>
            <p:nvSpPr>
              <p:cNvPr id="355" name="CustomShape 42"/>
              <p:cNvSpPr/>
              <p:nvPr/>
            </p:nvSpPr>
            <p:spPr>
              <a:xfrm rot="18226800">
                <a:off x="4511160" y="2600640"/>
                <a:ext cx="119880" cy="128160"/>
              </a:xfrm>
              <a:prstGeom prst="ellipse">
                <a:avLst/>
              </a:prstGeom>
              <a:gradFill rotWithShape="0">
                <a:gsLst>
                  <a:gs pos="0">
                    <a:srgbClr val="45ab7d"/>
                  </a:gs>
                  <a:gs pos="100000">
                    <a:srgbClr val="1f4d38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CustomShape 43"/>
              <p:cNvSpPr/>
              <p:nvPr/>
            </p:nvSpPr>
            <p:spPr>
              <a:xfrm rot="18226800">
                <a:off x="4511160" y="2860920"/>
                <a:ext cx="119880" cy="128160"/>
              </a:xfrm>
              <a:prstGeom prst="ellipse">
                <a:avLst/>
              </a:prstGeom>
              <a:gradFill rotWithShape="0">
                <a:gsLst>
                  <a:gs pos="0">
                    <a:srgbClr val="45ab7d"/>
                  </a:gs>
                  <a:gs pos="100000">
                    <a:srgbClr val="21523c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7" name="CustomShape 44"/>
            <p:cNvSpPr/>
            <p:nvPr/>
          </p:nvSpPr>
          <p:spPr>
            <a:xfrm rot="18226800">
              <a:off x="5871600" y="3570120"/>
              <a:ext cx="119520" cy="128160"/>
            </a:xfrm>
            <a:prstGeom prst="ellipse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434370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45"/>
            <p:cNvSpPr/>
            <p:nvPr/>
          </p:nvSpPr>
          <p:spPr>
            <a:xfrm rot="18226800">
              <a:off x="5641920" y="3684240"/>
              <a:ext cx="119520" cy="128160"/>
            </a:xfrm>
            <a:prstGeom prst="ellipse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434370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46"/>
            <p:cNvSpPr/>
            <p:nvPr/>
          </p:nvSpPr>
          <p:spPr>
            <a:xfrm>
              <a:off x="762120" y="3267360"/>
              <a:ext cx="17665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0" lang="pt-BR" sz="1800" spc="-1" strike="noStrike">
                  <a:solidFill>
                    <a:srgbClr val="17347d"/>
                  </a:solidFill>
                  <a:latin typeface="Arial"/>
                </a:rPr>
                <a:t>Add Your 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360" name="CustomShape 47"/>
            <p:cNvSpPr/>
            <p:nvPr/>
          </p:nvSpPr>
          <p:spPr>
            <a:xfrm>
              <a:off x="3659040" y="1523880"/>
              <a:ext cx="17665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0" lang="pt-BR" sz="1800" spc="-1" strike="noStrike">
                  <a:solidFill>
                    <a:srgbClr val="17347d"/>
                  </a:solidFill>
                  <a:latin typeface="Arial"/>
                </a:rPr>
                <a:t>Add Your 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361" name="CustomShape 48"/>
            <p:cNvSpPr/>
            <p:nvPr/>
          </p:nvSpPr>
          <p:spPr>
            <a:xfrm>
              <a:off x="6768000" y="3280320"/>
              <a:ext cx="1766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0" lang="pt-BR" sz="1800" spc="-1" strike="noStrike">
                  <a:solidFill>
                    <a:srgbClr val="17347d"/>
                  </a:solidFill>
                  <a:latin typeface="Arial"/>
                </a:rPr>
                <a:t>Add Your 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362" name="CustomShape 49"/>
            <p:cNvSpPr/>
            <p:nvPr/>
          </p:nvSpPr>
          <p:spPr>
            <a:xfrm>
              <a:off x="1115280" y="5375520"/>
              <a:ext cx="17665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0" lang="pt-BR" sz="1800" spc="-1" strike="noStrike">
                  <a:solidFill>
                    <a:srgbClr val="17347d"/>
                  </a:solidFill>
                  <a:latin typeface="Arial"/>
                </a:rPr>
                <a:t>Add Your 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363" name="CustomShape 50"/>
            <p:cNvSpPr/>
            <p:nvPr/>
          </p:nvSpPr>
          <p:spPr>
            <a:xfrm>
              <a:off x="6202440" y="5375520"/>
              <a:ext cx="17665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0" lang="pt-BR" sz="1800" spc="-1" strike="noStrike">
                  <a:solidFill>
                    <a:srgbClr val="17347d"/>
                  </a:solidFill>
                  <a:latin typeface="Arial"/>
                </a:rPr>
                <a:t>Add Your 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600" spc="-1" strike="noStrike">
                <a:solidFill>
                  <a:srgbClr val="ffffff"/>
                </a:solidFill>
                <a:latin typeface="Verdana"/>
              </a:rPr>
              <a:t>Diagram</a:t>
            </a:r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365" name="Group 2"/>
          <p:cNvGrpSpPr/>
          <p:nvPr/>
        </p:nvGrpSpPr>
        <p:grpSpPr>
          <a:xfrm>
            <a:off x="1219320" y="1908000"/>
            <a:ext cx="2170080" cy="4035600"/>
            <a:chOff x="1219320" y="1908000"/>
            <a:chExt cx="2170080" cy="4035600"/>
          </a:xfrm>
        </p:grpSpPr>
        <p:sp>
          <p:nvSpPr>
            <p:cNvPr id="366" name="CustomShape 3"/>
            <p:cNvSpPr/>
            <p:nvPr/>
          </p:nvSpPr>
          <p:spPr>
            <a:xfrm>
              <a:off x="1219320" y="2215800"/>
              <a:ext cx="2163600" cy="2857680"/>
            </a:xfrm>
            <a:custGeom>
              <a:avLst/>
              <a:gdLst/>
              <a:ahLst/>
              <a:rect l="0" t="0" r="r" b="b"/>
              <a:pathLst>
                <a:path w="6012" h="7940">
                  <a:moveTo>
                    <a:pt x="1052" y="0"/>
                  </a:moveTo>
                  <a:cubicBezTo>
                    <a:pt x="526" y="0"/>
                    <a:pt x="0" y="526"/>
                    <a:pt x="0" y="1052"/>
                  </a:cubicBezTo>
                  <a:lnTo>
                    <a:pt x="0" y="6886"/>
                  </a:lnTo>
                  <a:cubicBezTo>
                    <a:pt x="0" y="7412"/>
                    <a:pt x="526" y="7939"/>
                    <a:pt x="1052" y="7939"/>
                  </a:cubicBezTo>
                  <a:lnTo>
                    <a:pt x="4958" y="7939"/>
                  </a:lnTo>
                  <a:cubicBezTo>
                    <a:pt x="5484" y="7939"/>
                    <a:pt x="6011" y="7412"/>
                    <a:pt x="6011" y="6886"/>
                  </a:cubicBezTo>
                  <a:lnTo>
                    <a:pt x="6011" y="1052"/>
                  </a:lnTo>
                  <a:cubicBezTo>
                    <a:pt x="6011" y="526"/>
                    <a:pt x="5484" y="0"/>
                    <a:pt x="4958" y="0"/>
                  </a:cubicBezTo>
                  <a:lnTo>
                    <a:pt x="1052" y="0"/>
                  </a:lnTo>
                </a:path>
              </a:pathLst>
            </a:custGeom>
            <a:gradFill rotWithShape="0">
              <a:gsLst>
                <a:gs pos="0">
                  <a:srgbClr val="3477a4"/>
                </a:gs>
                <a:gs pos="100000">
                  <a:srgbClr val="4e91d4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4"/>
            <p:cNvSpPr/>
            <p:nvPr/>
          </p:nvSpPr>
          <p:spPr>
            <a:xfrm>
              <a:off x="1252800" y="2224080"/>
              <a:ext cx="2098440" cy="2803320"/>
            </a:xfrm>
            <a:custGeom>
              <a:avLst/>
              <a:gdLst/>
              <a:ahLst/>
              <a:rect l="0" t="0" r="r" b="b"/>
              <a:pathLst>
                <a:path w="5831" h="7789">
                  <a:moveTo>
                    <a:pt x="971" y="0"/>
                  </a:moveTo>
                  <a:cubicBezTo>
                    <a:pt x="485" y="0"/>
                    <a:pt x="0" y="485"/>
                    <a:pt x="0" y="971"/>
                  </a:cubicBezTo>
                  <a:lnTo>
                    <a:pt x="0" y="6816"/>
                  </a:lnTo>
                  <a:cubicBezTo>
                    <a:pt x="0" y="7302"/>
                    <a:pt x="485" y="7788"/>
                    <a:pt x="971" y="7788"/>
                  </a:cubicBezTo>
                  <a:lnTo>
                    <a:pt x="4858" y="7788"/>
                  </a:lnTo>
                  <a:cubicBezTo>
                    <a:pt x="5344" y="7788"/>
                    <a:pt x="5830" y="7302"/>
                    <a:pt x="5830" y="6816"/>
                  </a:cubicBezTo>
                  <a:lnTo>
                    <a:pt x="5830" y="971"/>
                  </a:lnTo>
                  <a:cubicBezTo>
                    <a:pt x="5830" y="485"/>
                    <a:pt x="5344" y="0"/>
                    <a:pt x="4858" y="0"/>
                  </a:cubicBezTo>
                  <a:lnTo>
                    <a:pt x="971" y="0"/>
                  </a:lnTo>
                </a:path>
              </a:pathLst>
            </a:custGeom>
            <a:solidFill>
              <a:srgbClr val="3ca1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5"/>
            <p:cNvSpPr/>
            <p:nvPr/>
          </p:nvSpPr>
          <p:spPr>
            <a:xfrm>
              <a:off x="1270080" y="4287600"/>
              <a:ext cx="2070000" cy="709560"/>
            </a:xfrm>
            <a:custGeom>
              <a:avLst/>
              <a:gdLst/>
              <a:ahLst/>
              <a:rect l="0" t="0" r="r" b="b"/>
              <a:pathLst>
                <a:path w="5752" h="1973">
                  <a:moveTo>
                    <a:pt x="986" y="0"/>
                  </a:moveTo>
                  <a:cubicBezTo>
                    <a:pt x="493" y="0"/>
                    <a:pt x="0" y="493"/>
                    <a:pt x="0" y="986"/>
                  </a:cubicBezTo>
                  <a:lnTo>
                    <a:pt x="0" y="986"/>
                  </a:lnTo>
                  <a:cubicBezTo>
                    <a:pt x="0" y="1479"/>
                    <a:pt x="493" y="1972"/>
                    <a:pt x="986" y="1972"/>
                  </a:cubicBezTo>
                  <a:lnTo>
                    <a:pt x="4765" y="1972"/>
                  </a:lnTo>
                  <a:cubicBezTo>
                    <a:pt x="5258" y="1972"/>
                    <a:pt x="5751" y="1479"/>
                    <a:pt x="5751" y="986"/>
                  </a:cubicBezTo>
                  <a:lnTo>
                    <a:pt x="5751" y="986"/>
                  </a:lnTo>
                  <a:cubicBezTo>
                    <a:pt x="5751" y="493"/>
                    <a:pt x="5258" y="0"/>
                    <a:pt x="4765" y="0"/>
                  </a:cubicBezTo>
                  <a:lnTo>
                    <a:pt x="986" y="0"/>
                  </a:lnTo>
                </a:path>
              </a:pathLst>
            </a:custGeom>
            <a:gradFill rotWithShape="0">
              <a:gsLst>
                <a:gs pos="0">
                  <a:srgbClr val="3ca1e6"/>
                </a:gs>
                <a:gs pos="100000">
                  <a:srgbClr val="9acdf1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6"/>
            <p:cNvSpPr/>
            <p:nvPr/>
          </p:nvSpPr>
          <p:spPr>
            <a:xfrm>
              <a:off x="1270080" y="2246040"/>
              <a:ext cx="2070000" cy="708120"/>
            </a:xfrm>
            <a:custGeom>
              <a:avLst/>
              <a:gdLst/>
              <a:ahLst/>
              <a:rect l="0" t="0" r="r" b="b"/>
              <a:pathLst>
                <a:path w="5752" h="1969">
                  <a:moveTo>
                    <a:pt x="983" y="0"/>
                  </a:moveTo>
                  <a:cubicBezTo>
                    <a:pt x="491" y="0"/>
                    <a:pt x="0" y="492"/>
                    <a:pt x="0" y="984"/>
                  </a:cubicBezTo>
                  <a:lnTo>
                    <a:pt x="0" y="984"/>
                  </a:lnTo>
                  <a:cubicBezTo>
                    <a:pt x="0" y="1476"/>
                    <a:pt x="491" y="1968"/>
                    <a:pt x="983" y="1968"/>
                  </a:cubicBezTo>
                  <a:lnTo>
                    <a:pt x="4767" y="1968"/>
                  </a:lnTo>
                  <a:cubicBezTo>
                    <a:pt x="5259" y="1968"/>
                    <a:pt x="5751" y="1476"/>
                    <a:pt x="5751" y="984"/>
                  </a:cubicBezTo>
                  <a:lnTo>
                    <a:pt x="5751" y="984"/>
                  </a:lnTo>
                  <a:cubicBezTo>
                    <a:pt x="5751" y="492"/>
                    <a:pt x="5259" y="0"/>
                    <a:pt x="4767" y="0"/>
                  </a:cubicBezTo>
                  <a:lnTo>
                    <a:pt x="983" y="0"/>
                  </a:lnTo>
                </a:path>
              </a:pathLst>
            </a:custGeom>
            <a:gradFill rotWithShape="0">
              <a:gsLst>
                <a:gs pos="0">
                  <a:srgbClr val="bddef5"/>
                </a:gs>
                <a:gs pos="100000">
                  <a:srgbClr val="3ca1e6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7"/>
            <p:cNvSpPr/>
            <p:nvPr/>
          </p:nvSpPr>
          <p:spPr>
            <a:xfrm>
              <a:off x="1225800" y="5073480"/>
              <a:ext cx="2163600" cy="870120"/>
            </a:xfrm>
            <a:custGeom>
              <a:avLst/>
              <a:gdLst/>
              <a:ahLst/>
              <a:rect l="0" t="0" r="r" b="b"/>
              <a:pathLst>
                <a:path w="6012" h="2419">
                  <a:moveTo>
                    <a:pt x="976" y="0"/>
                  </a:moveTo>
                  <a:cubicBezTo>
                    <a:pt x="488" y="0"/>
                    <a:pt x="0" y="488"/>
                    <a:pt x="0" y="976"/>
                  </a:cubicBezTo>
                  <a:lnTo>
                    <a:pt x="0" y="1441"/>
                  </a:lnTo>
                  <a:cubicBezTo>
                    <a:pt x="0" y="1929"/>
                    <a:pt x="488" y="2418"/>
                    <a:pt x="976" y="2418"/>
                  </a:cubicBezTo>
                  <a:lnTo>
                    <a:pt x="5034" y="2418"/>
                  </a:lnTo>
                  <a:cubicBezTo>
                    <a:pt x="5522" y="2418"/>
                    <a:pt x="6011" y="1929"/>
                    <a:pt x="6011" y="1441"/>
                  </a:cubicBezTo>
                  <a:lnTo>
                    <a:pt x="6011" y="976"/>
                  </a:lnTo>
                  <a:cubicBezTo>
                    <a:pt x="6011" y="488"/>
                    <a:pt x="5522" y="0"/>
                    <a:pt x="5034" y="0"/>
                  </a:cubicBezTo>
                  <a:lnTo>
                    <a:pt x="976" y="0"/>
                  </a:lnTo>
                </a:path>
              </a:pathLst>
            </a:custGeom>
            <a:gradFill rotWithShape="0">
              <a:gsLst>
                <a:gs pos="0">
                  <a:srgbClr val="729eb4"/>
                </a:gs>
                <a:gs pos="100000">
                  <a:srgbClr val="ffffff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8"/>
            <p:cNvSpPr/>
            <p:nvPr/>
          </p:nvSpPr>
          <p:spPr>
            <a:xfrm>
              <a:off x="1270080" y="5097240"/>
              <a:ext cx="2070000" cy="773280"/>
            </a:xfrm>
            <a:custGeom>
              <a:avLst/>
              <a:gdLst/>
              <a:ahLst/>
              <a:rect l="0" t="0" r="r" b="b"/>
              <a:pathLst>
                <a:path w="5752" h="2150">
                  <a:moveTo>
                    <a:pt x="1074" y="0"/>
                  </a:moveTo>
                  <a:cubicBezTo>
                    <a:pt x="537" y="0"/>
                    <a:pt x="0" y="537"/>
                    <a:pt x="0" y="1074"/>
                  </a:cubicBezTo>
                  <a:lnTo>
                    <a:pt x="0" y="1074"/>
                  </a:lnTo>
                  <a:cubicBezTo>
                    <a:pt x="0" y="1611"/>
                    <a:pt x="537" y="2149"/>
                    <a:pt x="1074" y="2149"/>
                  </a:cubicBezTo>
                  <a:lnTo>
                    <a:pt x="4676" y="2149"/>
                  </a:lnTo>
                  <a:cubicBezTo>
                    <a:pt x="5213" y="2149"/>
                    <a:pt x="5751" y="1611"/>
                    <a:pt x="5751" y="1074"/>
                  </a:cubicBezTo>
                  <a:lnTo>
                    <a:pt x="5751" y="1074"/>
                  </a:lnTo>
                  <a:cubicBezTo>
                    <a:pt x="5751" y="537"/>
                    <a:pt x="5213" y="0"/>
                    <a:pt x="4676" y="0"/>
                  </a:cubicBezTo>
                  <a:lnTo>
                    <a:pt x="1074" y="0"/>
                  </a:lnTo>
                </a:path>
              </a:pathLst>
            </a:custGeom>
            <a:gradFill rotWithShape="0">
              <a:gsLst>
                <a:gs pos="0">
                  <a:srgbClr val="7dafd4"/>
                </a:gs>
                <a:gs pos="100000">
                  <a:srgbClr val="ffffff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2" name="Group 9"/>
            <p:cNvGrpSpPr/>
            <p:nvPr/>
          </p:nvGrpSpPr>
          <p:grpSpPr>
            <a:xfrm>
              <a:off x="1963800" y="1908000"/>
              <a:ext cx="642960" cy="642960"/>
              <a:chOff x="1963800" y="1908000"/>
              <a:chExt cx="642960" cy="642960"/>
            </a:xfrm>
          </p:grpSpPr>
          <p:sp>
            <p:nvSpPr>
              <p:cNvPr id="373" name="CustomShape 10"/>
              <p:cNvSpPr/>
              <p:nvPr/>
            </p:nvSpPr>
            <p:spPr>
              <a:xfrm>
                <a:off x="1963800" y="1908000"/>
                <a:ext cx="642960" cy="64296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CustomShape 11"/>
              <p:cNvSpPr/>
              <p:nvPr/>
            </p:nvSpPr>
            <p:spPr>
              <a:xfrm>
                <a:off x="1970280" y="1912680"/>
                <a:ext cx="621720" cy="622800"/>
              </a:xfrm>
              <a:prstGeom prst="ellipse">
                <a:avLst/>
              </a:prstGeom>
              <a:gradFill rotWithShape="0">
                <a:gsLst>
                  <a:gs pos="0">
                    <a:srgbClr val="626768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CustomShape 12"/>
              <p:cNvSpPr/>
              <p:nvPr/>
            </p:nvSpPr>
            <p:spPr>
              <a:xfrm>
                <a:off x="1978200" y="1916640"/>
                <a:ext cx="607320" cy="607320"/>
              </a:xfrm>
              <a:prstGeom prst="ellipse">
                <a:avLst/>
              </a:prstGeom>
              <a:gradFill rotWithShape="0">
                <a:gsLst>
                  <a:gs pos="0">
                    <a:srgbClr val="d6e1e2"/>
                  </a:gs>
                  <a:gs pos="100000">
                    <a:srgbClr val="eff3f3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CustomShape 13"/>
              <p:cNvSpPr/>
              <p:nvPr/>
            </p:nvSpPr>
            <p:spPr>
              <a:xfrm>
                <a:off x="1984680" y="1922400"/>
                <a:ext cx="577440" cy="566640"/>
              </a:xfrm>
              <a:prstGeom prst="ellipse">
                <a:avLst/>
              </a:prstGeom>
              <a:gradFill rotWithShape="0">
                <a:gsLst>
                  <a:gs pos="0">
                    <a:srgbClr val="a8b1b2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CustomShape 14"/>
              <p:cNvSpPr/>
              <p:nvPr/>
            </p:nvSpPr>
            <p:spPr>
              <a:xfrm>
                <a:off x="2018520" y="1937880"/>
                <a:ext cx="513000" cy="460800"/>
              </a:xfrm>
              <a:prstGeom prst="ellipse">
                <a:avLst/>
              </a:prstGeom>
              <a:gradFill rotWithShape="0">
                <a:gsLst>
                  <a:gs pos="0">
                    <a:srgbClr val="fefefe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8" name="CustomShape 15"/>
            <p:cNvSpPr/>
            <p:nvPr/>
          </p:nvSpPr>
          <p:spPr>
            <a:xfrm>
              <a:off x="2103840" y="2000160"/>
              <a:ext cx="3499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0" lang="pt-BR" sz="24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pt-BR" sz="24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379" name="CustomShape 16"/>
            <p:cNvSpPr/>
            <p:nvPr/>
          </p:nvSpPr>
          <p:spPr>
            <a:xfrm>
              <a:off x="1295640" y="2670120"/>
              <a:ext cx="2057400" cy="115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Verdana"/>
                </a:rPr>
                <a:t>ThemeGallery is a Design Digital Content &amp; Contents mall developed by Guild Design Inc.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</p:txBody>
        </p:sp>
      </p:grpSp>
      <p:grpSp>
        <p:nvGrpSpPr>
          <p:cNvPr id="380" name="Group 17"/>
          <p:cNvGrpSpPr/>
          <p:nvPr/>
        </p:nvGrpSpPr>
        <p:grpSpPr>
          <a:xfrm>
            <a:off x="3581280" y="1908000"/>
            <a:ext cx="2166840" cy="4035600"/>
            <a:chOff x="3581280" y="1908000"/>
            <a:chExt cx="2166840" cy="4035600"/>
          </a:xfrm>
        </p:grpSpPr>
        <p:sp>
          <p:nvSpPr>
            <p:cNvPr id="381" name="CustomShape 18"/>
            <p:cNvSpPr/>
            <p:nvPr/>
          </p:nvSpPr>
          <p:spPr>
            <a:xfrm>
              <a:off x="3581280" y="2215800"/>
              <a:ext cx="2163600" cy="2857680"/>
            </a:xfrm>
            <a:custGeom>
              <a:avLst/>
              <a:gdLst/>
              <a:ahLst/>
              <a:rect l="0" t="0" r="r" b="b"/>
              <a:pathLst>
                <a:path w="6012" h="7940">
                  <a:moveTo>
                    <a:pt x="1052" y="0"/>
                  </a:moveTo>
                  <a:cubicBezTo>
                    <a:pt x="526" y="0"/>
                    <a:pt x="0" y="526"/>
                    <a:pt x="0" y="1052"/>
                  </a:cubicBezTo>
                  <a:lnTo>
                    <a:pt x="0" y="6886"/>
                  </a:lnTo>
                  <a:cubicBezTo>
                    <a:pt x="0" y="7412"/>
                    <a:pt x="526" y="7939"/>
                    <a:pt x="1052" y="7939"/>
                  </a:cubicBezTo>
                  <a:lnTo>
                    <a:pt x="4958" y="7939"/>
                  </a:lnTo>
                  <a:cubicBezTo>
                    <a:pt x="5484" y="7939"/>
                    <a:pt x="6011" y="7412"/>
                    <a:pt x="6011" y="6886"/>
                  </a:cubicBezTo>
                  <a:lnTo>
                    <a:pt x="6011" y="1052"/>
                  </a:lnTo>
                  <a:cubicBezTo>
                    <a:pt x="6011" y="526"/>
                    <a:pt x="5484" y="0"/>
                    <a:pt x="4958" y="0"/>
                  </a:cubicBezTo>
                  <a:lnTo>
                    <a:pt x="1052" y="0"/>
                  </a:lnTo>
                </a:path>
              </a:pathLst>
            </a:custGeom>
            <a:gradFill rotWithShape="0">
              <a:gsLst>
                <a:gs pos="0">
                  <a:srgbClr val="3f8b4a"/>
                </a:gs>
                <a:gs pos="100000">
                  <a:srgbClr val="34b034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19"/>
            <p:cNvSpPr/>
            <p:nvPr/>
          </p:nvSpPr>
          <p:spPr>
            <a:xfrm>
              <a:off x="3614400" y="2224080"/>
              <a:ext cx="2098800" cy="2803320"/>
            </a:xfrm>
            <a:custGeom>
              <a:avLst/>
              <a:gdLst/>
              <a:ahLst/>
              <a:rect l="0" t="0" r="r" b="b"/>
              <a:pathLst>
                <a:path w="5832" h="7789">
                  <a:moveTo>
                    <a:pt x="971" y="0"/>
                  </a:moveTo>
                  <a:cubicBezTo>
                    <a:pt x="485" y="0"/>
                    <a:pt x="0" y="485"/>
                    <a:pt x="0" y="971"/>
                  </a:cubicBezTo>
                  <a:lnTo>
                    <a:pt x="0" y="6816"/>
                  </a:lnTo>
                  <a:cubicBezTo>
                    <a:pt x="0" y="7302"/>
                    <a:pt x="485" y="7788"/>
                    <a:pt x="971" y="7788"/>
                  </a:cubicBezTo>
                  <a:lnTo>
                    <a:pt x="4859" y="7788"/>
                  </a:lnTo>
                  <a:cubicBezTo>
                    <a:pt x="5345" y="7788"/>
                    <a:pt x="5831" y="7302"/>
                    <a:pt x="5831" y="6816"/>
                  </a:cubicBezTo>
                  <a:lnTo>
                    <a:pt x="5831" y="971"/>
                  </a:lnTo>
                  <a:cubicBezTo>
                    <a:pt x="5831" y="485"/>
                    <a:pt x="5345" y="0"/>
                    <a:pt x="4859" y="0"/>
                  </a:cubicBezTo>
                  <a:lnTo>
                    <a:pt x="971" y="0"/>
                  </a:lnTo>
                </a:path>
              </a:pathLst>
            </a:custGeom>
            <a:solidFill>
              <a:srgbClr val="73e77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20"/>
            <p:cNvSpPr/>
            <p:nvPr/>
          </p:nvSpPr>
          <p:spPr>
            <a:xfrm>
              <a:off x="3632040" y="4287600"/>
              <a:ext cx="2070000" cy="709560"/>
            </a:xfrm>
            <a:custGeom>
              <a:avLst/>
              <a:gdLst/>
              <a:ahLst/>
              <a:rect l="0" t="0" r="r" b="b"/>
              <a:pathLst>
                <a:path w="5752" h="1973">
                  <a:moveTo>
                    <a:pt x="986" y="0"/>
                  </a:moveTo>
                  <a:cubicBezTo>
                    <a:pt x="493" y="0"/>
                    <a:pt x="0" y="493"/>
                    <a:pt x="0" y="986"/>
                  </a:cubicBezTo>
                  <a:lnTo>
                    <a:pt x="0" y="986"/>
                  </a:lnTo>
                  <a:cubicBezTo>
                    <a:pt x="0" y="1479"/>
                    <a:pt x="493" y="1972"/>
                    <a:pt x="986" y="1972"/>
                  </a:cubicBezTo>
                  <a:lnTo>
                    <a:pt x="4765" y="1972"/>
                  </a:lnTo>
                  <a:cubicBezTo>
                    <a:pt x="5258" y="1972"/>
                    <a:pt x="5751" y="1479"/>
                    <a:pt x="5751" y="986"/>
                  </a:cubicBezTo>
                  <a:lnTo>
                    <a:pt x="5751" y="986"/>
                  </a:lnTo>
                  <a:cubicBezTo>
                    <a:pt x="5751" y="493"/>
                    <a:pt x="5258" y="0"/>
                    <a:pt x="4765" y="0"/>
                  </a:cubicBezTo>
                  <a:lnTo>
                    <a:pt x="986" y="0"/>
                  </a:lnTo>
                </a:path>
              </a:pathLst>
            </a:custGeom>
            <a:gradFill rotWithShape="0">
              <a:gsLst>
                <a:gs pos="0">
                  <a:srgbClr val="73e77e"/>
                </a:gs>
                <a:gs pos="100000">
                  <a:srgbClr val="b1f0b7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21"/>
            <p:cNvSpPr/>
            <p:nvPr/>
          </p:nvSpPr>
          <p:spPr>
            <a:xfrm>
              <a:off x="3632040" y="2246040"/>
              <a:ext cx="2070000" cy="708120"/>
            </a:xfrm>
            <a:custGeom>
              <a:avLst/>
              <a:gdLst/>
              <a:ahLst/>
              <a:rect l="0" t="0" r="r" b="b"/>
              <a:pathLst>
                <a:path w="5752" h="1969">
                  <a:moveTo>
                    <a:pt x="983" y="0"/>
                  </a:moveTo>
                  <a:cubicBezTo>
                    <a:pt x="491" y="0"/>
                    <a:pt x="0" y="492"/>
                    <a:pt x="0" y="984"/>
                  </a:cubicBezTo>
                  <a:lnTo>
                    <a:pt x="0" y="984"/>
                  </a:lnTo>
                  <a:cubicBezTo>
                    <a:pt x="0" y="1476"/>
                    <a:pt x="491" y="1968"/>
                    <a:pt x="983" y="1968"/>
                  </a:cubicBezTo>
                  <a:lnTo>
                    <a:pt x="4767" y="1968"/>
                  </a:lnTo>
                  <a:cubicBezTo>
                    <a:pt x="5259" y="1968"/>
                    <a:pt x="5751" y="1476"/>
                    <a:pt x="5751" y="984"/>
                  </a:cubicBezTo>
                  <a:lnTo>
                    <a:pt x="5751" y="984"/>
                  </a:lnTo>
                  <a:cubicBezTo>
                    <a:pt x="5751" y="492"/>
                    <a:pt x="5259" y="0"/>
                    <a:pt x="4767" y="0"/>
                  </a:cubicBezTo>
                  <a:lnTo>
                    <a:pt x="983" y="0"/>
                  </a:lnTo>
                </a:path>
              </a:pathLst>
            </a:custGeom>
            <a:gradFill rotWithShape="0">
              <a:gsLst>
                <a:gs pos="0">
                  <a:srgbClr val="cff6d3"/>
                </a:gs>
                <a:gs pos="100000">
                  <a:srgbClr val="73e77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22"/>
            <p:cNvSpPr/>
            <p:nvPr/>
          </p:nvSpPr>
          <p:spPr>
            <a:xfrm>
              <a:off x="4325760" y="1908000"/>
              <a:ext cx="642960" cy="64296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23"/>
            <p:cNvSpPr/>
            <p:nvPr/>
          </p:nvSpPr>
          <p:spPr>
            <a:xfrm>
              <a:off x="4331880" y="1912680"/>
              <a:ext cx="622440" cy="622440"/>
            </a:xfrm>
            <a:prstGeom prst="ellipse">
              <a:avLst/>
            </a:prstGeom>
            <a:gradFill rotWithShape="0">
              <a:gsLst>
                <a:gs pos="0">
                  <a:srgbClr val="626768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4"/>
            <p:cNvSpPr/>
            <p:nvPr/>
          </p:nvSpPr>
          <p:spPr>
            <a:xfrm>
              <a:off x="4340160" y="1915920"/>
              <a:ext cx="607680" cy="608040"/>
            </a:xfrm>
            <a:prstGeom prst="ellipse">
              <a:avLst/>
            </a:prstGeom>
            <a:gradFill rotWithShape="0">
              <a:gsLst>
                <a:gs pos="0">
                  <a:srgbClr val="d6e1e2"/>
                </a:gs>
                <a:gs pos="100000">
                  <a:srgbClr val="eff3f3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25"/>
            <p:cNvSpPr/>
            <p:nvPr/>
          </p:nvSpPr>
          <p:spPr>
            <a:xfrm>
              <a:off x="4346280" y="1922400"/>
              <a:ext cx="577800" cy="566640"/>
            </a:xfrm>
            <a:prstGeom prst="ellipse">
              <a:avLst/>
            </a:prstGeom>
            <a:gradFill rotWithShape="0">
              <a:gsLst>
                <a:gs pos="0">
                  <a:srgbClr val="a8b1b2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26"/>
            <p:cNvSpPr/>
            <p:nvPr/>
          </p:nvSpPr>
          <p:spPr>
            <a:xfrm>
              <a:off x="4381200" y="1938240"/>
              <a:ext cx="513000" cy="46044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27"/>
            <p:cNvSpPr/>
            <p:nvPr/>
          </p:nvSpPr>
          <p:spPr>
            <a:xfrm>
              <a:off x="4465800" y="2000160"/>
              <a:ext cx="3499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0" lang="pt-BR" sz="24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pt-BR" sz="24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391" name="CustomShape 28"/>
            <p:cNvSpPr/>
            <p:nvPr/>
          </p:nvSpPr>
          <p:spPr>
            <a:xfrm>
              <a:off x="3657240" y="2670120"/>
              <a:ext cx="2057400" cy="115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Verdana"/>
                </a:rPr>
                <a:t>ThemeGallery is a Design Digital Content &amp; Contents mall developed by Guild Design Inc.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392" name="CustomShape 29"/>
            <p:cNvSpPr/>
            <p:nvPr/>
          </p:nvSpPr>
          <p:spPr>
            <a:xfrm>
              <a:off x="3584160" y="5073480"/>
              <a:ext cx="2163960" cy="870120"/>
            </a:xfrm>
            <a:custGeom>
              <a:avLst/>
              <a:gdLst/>
              <a:ahLst/>
              <a:rect l="0" t="0" r="r" b="b"/>
              <a:pathLst>
                <a:path w="6013" h="2419">
                  <a:moveTo>
                    <a:pt x="976" y="0"/>
                  </a:moveTo>
                  <a:cubicBezTo>
                    <a:pt x="488" y="0"/>
                    <a:pt x="0" y="488"/>
                    <a:pt x="0" y="976"/>
                  </a:cubicBezTo>
                  <a:lnTo>
                    <a:pt x="0" y="1441"/>
                  </a:lnTo>
                  <a:cubicBezTo>
                    <a:pt x="0" y="1929"/>
                    <a:pt x="488" y="2418"/>
                    <a:pt x="976" y="2418"/>
                  </a:cubicBezTo>
                  <a:lnTo>
                    <a:pt x="5035" y="2418"/>
                  </a:lnTo>
                  <a:cubicBezTo>
                    <a:pt x="5523" y="2418"/>
                    <a:pt x="6012" y="1929"/>
                    <a:pt x="6012" y="1441"/>
                  </a:cubicBezTo>
                  <a:lnTo>
                    <a:pt x="6012" y="976"/>
                  </a:lnTo>
                  <a:cubicBezTo>
                    <a:pt x="6012" y="488"/>
                    <a:pt x="5523" y="0"/>
                    <a:pt x="5035" y="0"/>
                  </a:cubicBezTo>
                  <a:lnTo>
                    <a:pt x="976" y="0"/>
                  </a:lnTo>
                </a:path>
              </a:pathLst>
            </a:custGeom>
            <a:gradFill rotWithShape="0">
              <a:gsLst>
                <a:gs pos="0">
                  <a:srgbClr val="58a4ae"/>
                </a:gs>
                <a:gs pos="100000">
                  <a:srgbClr val="ffffff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0"/>
            <p:cNvSpPr/>
            <p:nvPr/>
          </p:nvSpPr>
          <p:spPr>
            <a:xfrm>
              <a:off x="3628800" y="5097240"/>
              <a:ext cx="2070000" cy="773280"/>
            </a:xfrm>
            <a:custGeom>
              <a:avLst/>
              <a:gdLst/>
              <a:ahLst/>
              <a:rect l="0" t="0" r="r" b="b"/>
              <a:pathLst>
                <a:path w="5752" h="2150">
                  <a:moveTo>
                    <a:pt x="1074" y="0"/>
                  </a:moveTo>
                  <a:cubicBezTo>
                    <a:pt x="537" y="0"/>
                    <a:pt x="0" y="537"/>
                    <a:pt x="0" y="1074"/>
                  </a:cubicBezTo>
                  <a:lnTo>
                    <a:pt x="0" y="1074"/>
                  </a:lnTo>
                  <a:cubicBezTo>
                    <a:pt x="0" y="1611"/>
                    <a:pt x="537" y="2149"/>
                    <a:pt x="1074" y="2149"/>
                  </a:cubicBezTo>
                  <a:lnTo>
                    <a:pt x="4676" y="2149"/>
                  </a:lnTo>
                  <a:cubicBezTo>
                    <a:pt x="5213" y="2149"/>
                    <a:pt x="5751" y="1611"/>
                    <a:pt x="5751" y="1074"/>
                  </a:cubicBezTo>
                  <a:lnTo>
                    <a:pt x="5751" y="1074"/>
                  </a:lnTo>
                  <a:cubicBezTo>
                    <a:pt x="5751" y="537"/>
                    <a:pt x="5213" y="0"/>
                    <a:pt x="4676" y="0"/>
                  </a:cubicBezTo>
                  <a:lnTo>
                    <a:pt x="1074" y="0"/>
                  </a:lnTo>
                </a:path>
              </a:pathLst>
            </a:custGeom>
            <a:gradFill rotWithShape="0">
              <a:gsLst>
                <a:gs pos="0">
                  <a:srgbClr val="72b2bb"/>
                </a:gs>
                <a:gs pos="100000">
                  <a:srgbClr val="ffffff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4" name="Group 31"/>
          <p:cNvGrpSpPr/>
          <p:nvPr/>
        </p:nvGrpSpPr>
        <p:grpSpPr>
          <a:xfrm>
            <a:off x="5937120" y="1908000"/>
            <a:ext cx="2170080" cy="4035600"/>
            <a:chOff x="5937120" y="1908000"/>
            <a:chExt cx="2170080" cy="4035600"/>
          </a:xfrm>
        </p:grpSpPr>
        <p:sp>
          <p:nvSpPr>
            <p:cNvPr id="395" name="CustomShape 32"/>
            <p:cNvSpPr/>
            <p:nvPr/>
          </p:nvSpPr>
          <p:spPr>
            <a:xfrm>
              <a:off x="5943240" y="2215800"/>
              <a:ext cx="2163960" cy="2857680"/>
            </a:xfrm>
            <a:custGeom>
              <a:avLst/>
              <a:gdLst/>
              <a:ahLst/>
              <a:rect l="0" t="0" r="r" b="b"/>
              <a:pathLst>
                <a:path w="6013" h="7940">
                  <a:moveTo>
                    <a:pt x="1052" y="0"/>
                  </a:moveTo>
                  <a:cubicBezTo>
                    <a:pt x="526" y="0"/>
                    <a:pt x="0" y="526"/>
                    <a:pt x="0" y="1052"/>
                  </a:cubicBezTo>
                  <a:lnTo>
                    <a:pt x="0" y="6886"/>
                  </a:lnTo>
                  <a:cubicBezTo>
                    <a:pt x="0" y="7412"/>
                    <a:pt x="526" y="7939"/>
                    <a:pt x="1052" y="7939"/>
                  </a:cubicBezTo>
                  <a:lnTo>
                    <a:pt x="4959" y="7939"/>
                  </a:lnTo>
                  <a:cubicBezTo>
                    <a:pt x="5485" y="7939"/>
                    <a:pt x="6012" y="7412"/>
                    <a:pt x="6012" y="6886"/>
                  </a:cubicBezTo>
                  <a:lnTo>
                    <a:pt x="6012" y="1052"/>
                  </a:lnTo>
                  <a:cubicBezTo>
                    <a:pt x="6012" y="526"/>
                    <a:pt x="5485" y="0"/>
                    <a:pt x="4959" y="0"/>
                  </a:cubicBezTo>
                  <a:lnTo>
                    <a:pt x="1052" y="0"/>
                  </a:lnTo>
                </a:path>
              </a:pathLst>
            </a:custGeom>
            <a:gradFill rotWithShape="0">
              <a:gsLst>
                <a:gs pos="0">
                  <a:srgbClr val="8f8849"/>
                </a:gs>
                <a:gs pos="100000">
                  <a:srgbClr val="b59f43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33"/>
            <p:cNvSpPr/>
            <p:nvPr/>
          </p:nvSpPr>
          <p:spPr>
            <a:xfrm>
              <a:off x="5976720" y="2224080"/>
              <a:ext cx="2098800" cy="2803320"/>
            </a:xfrm>
            <a:custGeom>
              <a:avLst/>
              <a:gdLst/>
              <a:ahLst/>
              <a:rect l="0" t="0" r="r" b="b"/>
              <a:pathLst>
                <a:path w="5832" h="7789">
                  <a:moveTo>
                    <a:pt x="971" y="0"/>
                  </a:moveTo>
                  <a:cubicBezTo>
                    <a:pt x="485" y="0"/>
                    <a:pt x="0" y="485"/>
                    <a:pt x="0" y="971"/>
                  </a:cubicBezTo>
                  <a:lnTo>
                    <a:pt x="0" y="6816"/>
                  </a:lnTo>
                  <a:cubicBezTo>
                    <a:pt x="0" y="7302"/>
                    <a:pt x="485" y="7788"/>
                    <a:pt x="971" y="7788"/>
                  </a:cubicBezTo>
                  <a:lnTo>
                    <a:pt x="4859" y="7788"/>
                  </a:lnTo>
                  <a:cubicBezTo>
                    <a:pt x="5345" y="7788"/>
                    <a:pt x="5831" y="7302"/>
                    <a:pt x="5831" y="6816"/>
                  </a:cubicBezTo>
                  <a:lnTo>
                    <a:pt x="5831" y="971"/>
                  </a:lnTo>
                  <a:cubicBezTo>
                    <a:pt x="5831" y="485"/>
                    <a:pt x="5345" y="0"/>
                    <a:pt x="4859" y="0"/>
                  </a:cubicBezTo>
                  <a:lnTo>
                    <a:pt x="971" y="0"/>
                  </a:lnTo>
                </a:path>
              </a:pathLst>
            </a:custGeom>
            <a:solidFill>
              <a:srgbClr val="e9e06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34"/>
            <p:cNvSpPr/>
            <p:nvPr/>
          </p:nvSpPr>
          <p:spPr>
            <a:xfrm>
              <a:off x="5994000" y="4287600"/>
              <a:ext cx="2070360" cy="709560"/>
            </a:xfrm>
            <a:custGeom>
              <a:avLst/>
              <a:gdLst/>
              <a:ahLst/>
              <a:rect l="0" t="0" r="r" b="b"/>
              <a:pathLst>
                <a:path w="5753" h="1973">
                  <a:moveTo>
                    <a:pt x="986" y="0"/>
                  </a:moveTo>
                  <a:cubicBezTo>
                    <a:pt x="493" y="0"/>
                    <a:pt x="0" y="493"/>
                    <a:pt x="0" y="986"/>
                  </a:cubicBezTo>
                  <a:lnTo>
                    <a:pt x="0" y="986"/>
                  </a:lnTo>
                  <a:cubicBezTo>
                    <a:pt x="0" y="1479"/>
                    <a:pt x="493" y="1972"/>
                    <a:pt x="986" y="1972"/>
                  </a:cubicBezTo>
                  <a:lnTo>
                    <a:pt x="4766" y="1972"/>
                  </a:lnTo>
                  <a:cubicBezTo>
                    <a:pt x="5259" y="1972"/>
                    <a:pt x="5752" y="1479"/>
                    <a:pt x="5752" y="986"/>
                  </a:cubicBezTo>
                  <a:lnTo>
                    <a:pt x="5752" y="986"/>
                  </a:lnTo>
                  <a:cubicBezTo>
                    <a:pt x="5752" y="493"/>
                    <a:pt x="5259" y="0"/>
                    <a:pt x="4766" y="0"/>
                  </a:cubicBezTo>
                  <a:lnTo>
                    <a:pt x="986" y="0"/>
                  </a:lnTo>
                </a:path>
              </a:pathLst>
            </a:custGeom>
            <a:gradFill rotWithShape="0">
              <a:gsLst>
                <a:gs pos="0">
                  <a:srgbClr val="e9e065"/>
                </a:gs>
                <a:gs pos="100000">
                  <a:srgbClr val="f1eca5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35"/>
            <p:cNvSpPr/>
            <p:nvPr/>
          </p:nvSpPr>
          <p:spPr>
            <a:xfrm>
              <a:off x="5994000" y="2246040"/>
              <a:ext cx="2070360" cy="708120"/>
            </a:xfrm>
            <a:custGeom>
              <a:avLst/>
              <a:gdLst/>
              <a:ahLst/>
              <a:rect l="0" t="0" r="r" b="b"/>
              <a:pathLst>
                <a:path w="5753" h="1969">
                  <a:moveTo>
                    <a:pt x="984" y="0"/>
                  </a:moveTo>
                  <a:cubicBezTo>
                    <a:pt x="492" y="0"/>
                    <a:pt x="0" y="492"/>
                    <a:pt x="0" y="984"/>
                  </a:cubicBezTo>
                  <a:lnTo>
                    <a:pt x="0" y="984"/>
                  </a:lnTo>
                  <a:cubicBezTo>
                    <a:pt x="0" y="1476"/>
                    <a:pt x="492" y="1968"/>
                    <a:pt x="984" y="1968"/>
                  </a:cubicBezTo>
                  <a:lnTo>
                    <a:pt x="4768" y="1968"/>
                  </a:lnTo>
                  <a:cubicBezTo>
                    <a:pt x="5260" y="1968"/>
                    <a:pt x="5752" y="1476"/>
                    <a:pt x="5752" y="984"/>
                  </a:cubicBezTo>
                  <a:lnTo>
                    <a:pt x="5752" y="984"/>
                  </a:lnTo>
                  <a:cubicBezTo>
                    <a:pt x="5752" y="492"/>
                    <a:pt x="5260" y="0"/>
                    <a:pt x="4768" y="0"/>
                  </a:cubicBezTo>
                  <a:lnTo>
                    <a:pt x="984" y="0"/>
                  </a:lnTo>
                </a:path>
              </a:pathLst>
            </a:custGeom>
            <a:gradFill rotWithShape="0">
              <a:gsLst>
                <a:gs pos="0">
                  <a:srgbClr val="f6f3ca"/>
                </a:gs>
                <a:gs pos="100000">
                  <a:srgbClr val="e9e065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9" name="Group 36"/>
            <p:cNvGrpSpPr/>
            <p:nvPr/>
          </p:nvGrpSpPr>
          <p:grpSpPr>
            <a:xfrm>
              <a:off x="6687720" y="1908000"/>
              <a:ext cx="642960" cy="642960"/>
              <a:chOff x="6687720" y="1908000"/>
              <a:chExt cx="642960" cy="642960"/>
            </a:xfrm>
          </p:grpSpPr>
          <p:sp>
            <p:nvSpPr>
              <p:cNvPr id="400" name="CustomShape 37"/>
              <p:cNvSpPr/>
              <p:nvPr/>
            </p:nvSpPr>
            <p:spPr>
              <a:xfrm>
                <a:off x="6687720" y="1908000"/>
                <a:ext cx="642960" cy="64296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CustomShape 38"/>
              <p:cNvSpPr/>
              <p:nvPr/>
            </p:nvSpPr>
            <p:spPr>
              <a:xfrm>
                <a:off x="6694200" y="1912680"/>
                <a:ext cx="621720" cy="622800"/>
              </a:xfrm>
              <a:prstGeom prst="ellipse">
                <a:avLst/>
              </a:prstGeom>
              <a:gradFill rotWithShape="0">
                <a:gsLst>
                  <a:gs pos="0">
                    <a:srgbClr val="626768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CustomShape 39"/>
              <p:cNvSpPr/>
              <p:nvPr/>
            </p:nvSpPr>
            <p:spPr>
              <a:xfrm>
                <a:off x="6702120" y="1916640"/>
                <a:ext cx="607320" cy="607320"/>
              </a:xfrm>
              <a:prstGeom prst="ellipse">
                <a:avLst/>
              </a:prstGeom>
              <a:gradFill rotWithShape="0">
                <a:gsLst>
                  <a:gs pos="0">
                    <a:srgbClr val="d6e1e2"/>
                  </a:gs>
                  <a:gs pos="100000">
                    <a:srgbClr val="eff3f3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CustomShape 40"/>
              <p:cNvSpPr/>
              <p:nvPr/>
            </p:nvSpPr>
            <p:spPr>
              <a:xfrm>
                <a:off x="6708600" y="1922400"/>
                <a:ext cx="577440" cy="566640"/>
              </a:xfrm>
              <a:prstGeom prst="ellipse">
                <a:avLst/>
              </a:prstGeom>
              <a:gradFill rotWithShape="0">
                <a:gsLst>
                  <a:gs pos="0">
                    <a:srgbClr val="a8b1b2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CustomShape 41"/>
              <p:cNvSpPr/>
              <p:nvPr/>
            </p:nvSpPr>
            <p:spPr>
              <a:xfrm>
                <a:off x="6742440" y="1937880"/>
                <a:ext cx="513000" cy="460800"/>
              </a:xfrm>
              <a:prstGeom prst="ellipse">
                <a:avLst/>
              </a:prstGeom>
              <a:gradFill rotWithShape="0">
                <a:gsLst>
                  <a:gs pos="0">
                    <a:srgbClr val="fefefe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5" name="CustomShape 42"/>
            <p:cNvSpPr/>
            <p:nvPr/>
          </p:nvSpPr>
          <p:spPr>
            <a:xfrm>
              <a:off x="6828120" y="2000160"/>
              <a:ext cx="3499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0" lang="pt-BR" sz="2400" spc="-1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pt-BR" sz="24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406" name="CustomShape 43"/>
            <p:cNvSpPr/>
            <p:nvPr/>
          </p:nvSpPr>
          <p:spPr>
            <a:xfrm>
              <a:off x="6019560" y="2670120"/>
              <a:ext cx="2057400" cy="115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Verdana"/>
                </a:rPr>
                <a:t>ThemeGallery is a Design Digital Content &amp; Contents mall developed by Guild Design Inc.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407" name="CustomShape 44"/>
            <p:cNvSpPr/>
            <p:nvPr/>
          </p:nvSpPr>
          <p:spPr>
            <a:xfrm>
              <a:off x="5937120" y="5073480"/>
              <a:ext cx="2163600" cy="870120"/>
            </a:xfrm>
            <a:custGeom>
              <a:avLst/>
              <a:gdLst/>
              <a:ahLst/>
              <a:rect l="0" t="0" r="r" b="b"/>
              <a:pathLst>
                <a:path w="6012" h="2419">
                  <a:moveTo>
                    <a:pt x="976" y="0"/>
                  </a:moveTo>
                  <a:cubicBezTo>
                    <a:pt x="488" y="0"/>
                    <a:pt x="0" y="488"/>
                    <a:pt x="0" y="976"/>
                  </a:cubicBezTo>
                  <a:lnTo>
                    <a:pt x="0" y="1441"/>
                  </a:lnTo>
                  <a:cubicBezTo>
                    <a:pt x="0" y="1929"/>
                    <a:pt x="488" y="2418"/>
                    <a:pt x="976" y="2418"/>
                  </a:cubicBezTo>
                  <a:lnTo>
                    <a:pt x="5034" y="2418"/>
                  </a:lnTo>
                  <a:cubicBezTo>
                    <a:pt x="5522" y="2418"/>
                    <a:pt x="6011" y="1929"/>
                    <a:pt x="6011" y="1441"/>
                  </a:cubicBezTo>
                  <a:lnTo>
                    <a:pt x="6011" y="976"/>
                  </a:lnTo>
                  <a:cubicBezTo>
                    <a:pt x="6011" y="488"/>
                    <a:pt x="5522" y="0"/>
                    <a:pt x="5034" y="0"/>
                  </a:cubicBezTo>
                  <a:lnTo>
                    <a:pt x="976" y="0"/>
                  </a:lnTo>
                </a:path>
              </a:pathLst>
            </a:custGeom>
            <a:gradFill rotWithShape="0">
              <a:gsLst>
                <a:gs pos="0">
                  <a:srgbClr val="99bacc"/>
                </a:gs>
                <a:gs pos="100000">
                  <a:srgbClr val="ffffff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45"/>
            <p:cNvSpPr/>
            <p:nvPr/>
          </p:nvSpPr>
          <p:spPr>
            <a:xfrm>
              <a:off x="5981400" y="5097240"/>
              <a:ext cx="2070000" cy="773280"/>
            </a:xfrm>
            <a:custGeom>
              <a:avLst/>
              <a:gdLst/>
              <a:ahLst/>
              <a:rect l="0" t="0" r="r" b="b"/>
              <a:pathLst>
                <a:path w="5752" h="2150">
                  <a:moveTo>
                    <a:pt x="1074" y="0"/>
                  </a:moveTo>
                  <a:cubicBezTo>
                    <a:pt x="537" y="0"/>
                    <a:pt x="0" y="537"/>
                    <a:pt x="0" y="1074"/>
                  </a:cubicBezTo>
                  <a:lnTo>
                    <a:pt x="0" y="1074"/>
                  </a:lnTo>
                  <a:cubicBezTo>
                    <a:pt x="0" y="1611"/>
                    <a:pt x="537" y="2149"/>
                    <a:pt x="1074" y="2149"/>
                  </a:cubicBezTo>
                  <a:lnTo>
                    <a:pt x="4676" y="2149"/>
                  </a:lnTo>
                  <a:cubicBezTo>
                    <a:pt x="5213" y="2149"/>
                    <a:pt x="5751" y="1611"/>
                    <a:pt x="5751" y="1074"/>
                  </a:cubicBezTo>
                  <a:lnTo>
                    <a:pt x="5751" y="1074"/>
                  </a:lnTo>
                  <a:cubicBezTo>
                    <a:pt x="5751" y="537"/>
                    <a:pt x="5213" y="0"/>
                    <a:pt x="4676" y="0"/>
                  </a:cubicBezTo>
                  <a:lnTo>
                    <a:pt x="1074" y="0"/>
                  </a:lnTo>
                </a:path>
              </a:pathLst>
            </a:custGeom>
            <a:gradFill rotWithShape="0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600" spc="-1" strike="noStrike">
                <a:solidFill>
                  <a:srgbClr val="ffffff"/>
                </a:solidFill>
                <a:latin typeface="Verdana"/>
              </a:rPr>
              <a:t>Diagram</a:t>
            </a:r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410" name="Group 2"/>
          <p:cNvGrpSpPr/>
          <p:nvPr/>
        </p:nvGrpSpPr>
        <p:grpSpPr>
          <a:xfrm>
            <a:off x="0" y="3238560"/>
            <a:ext cx="9144000" cy="122040"/>
            <a:chOff x="0" y="3238560"/>
            <a:chExt cx="9144000" cy="122040"/>
          </a:xfrm>
        </p:grpSpPr>
        <p:sp>
          <p:nvSpPr>
            <p:cNvPr id="411" name="CustomShape 3"/>
            <p:cNvSpPr/>
            <p:nvPr/>
          </p:nvSpPr>
          <p:spPr>
            <a:xfrm>
              <a:off x="0" y="3238560"/>
              <a:ext cx="9144000" cy="47520"/>
            </a:xfrm>
            <a:prstGeom prst="rect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eaeaea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4"/>
            <p:cNvSpPr/>
            <p:nvPr/>
          </p:nvSpPr>
          <p:spPr>
            <a:xfrm>
              <a:off x="0" y="3285360"/>
              <a:ext cx="9144000" cy="75240"/>
            </a:xfrm>
            <a:prstGeom prst="rect">
              <a:avLst/>
            </a:prstGeom>
            <a:gradFill rotWithShape="0">
              <a:gsLst>
                <a:gs pos="0">
                  <a:srgbClr val="cdcdcd"/>
                </a:gs>
                <a:gs pos="100000">
                  <a:srgbClr val="5f5f5f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3" name="Group 5"/>
          <p:cNvGrpSpPr/>
          <p:nvPr/>
        </p:nvGrpSpPr>
        <p:grpSpPr>
          <a:xfrm>
            <a:off x="4721400" y="3529080"/>
            <a:ext cx="1523880" cy="2422080"/>
            <a:chOff x="4721400" y="3529080"/>
            <a:chExt cx="1523880" cy="2422080"/>
          </a:xfrm>
        </p:grpSpPr>
        <p:grpSp>
          <p:nvGrpSpPr>
            <p:cNvPr id="414" name="Group 6"/>
            <p:cNvGrpSpPr/>
            <p:nvPr/>
          </p:nvGrpSpPr>
          <p:grpSpPr>
            <a:xfrm>
              <a:off x="4721400" y="3686760"/>
              <a:ext cx="1418760" cy="2264400"/>
              <a:chOff x="4721400" y="3686760"/>
              <a:chExt cx="1418760" cy="2264400"/>
            </a:xfrm>
          </p:grpSpPr>
          <p:sp>
            <p:nvSpPr>
              <p:cNvPr id="415" name="CustomShape 7"/>
              <p:cNvSpPr/>
              <p:nvPr/>
            </p:nvSpPr>
            <p:spPr>
              <a:xfrm rot="3876600">
                <a:off x="4293720" y="4573080"/>
                <a:ext cx="2273400" cy="491400"/>
              </a:xfrm>
              <a:custGeom>
                <a:avLst/>
                <a:gdLst/>
                <a:ahLst/>
                <a:rect l="l" t="t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CustomShape 8"/>
              <p:cNvSpPr/>
              <p:nvPr/>
            </p:nvSpPr>
            <p:spPr>
              <a:xfrm rot="3876600">
                <a:off x="5659560" y="5451480"/>
                <a:ext cx="357120" cy="402120"/>
              </a:xfrm>
              <a:custGeom>
                <a:avLst/>
                <a:gdLst/>
                <a:ahLst/>
                <a:rect l="l" t="t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7" name="Group 9"/>
            <p:cNvGrpSpPr/>
            <p:nvPr/>
          </p:nvGrpSpPr>
          <p:grpSpPr>
            <a:xfrm>
              <a:off x="5156640" y="3529080"/>
              <a:ext cx="1088640" cy="1737720"/>
              <a:chOff x="5156640" y="3529080"/>
              <a:chExt cx="1088640" cy="1737720"/>
            </a:xfrm>
          </p:grpSpPr>
          <p:sp>
            <p:nvSpPr>
              <p:cNvPr id="418" name="CustomShape 10"/>
              <p:cNvSpPr/>
              <p:nvPr/>
            </p:nvSpPr>
            <p:spPr>
              <a:xfrm flipV="1" rot="3876600">
                <a:off x="4828320" y="4209120"/>
                <a:ext cx="1744560" cy="376920"/>
              </a:xfrm>
              <a:custGeom>
                <a:avLst/>
                <a:gdLst/>
                <a:ahLst/>
                <a:rect l="l" t="t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CustomShape 11"/>
              <p:cNvSpPr/>
              <p:nvPr/>
            </p:nvSpPr>
            <p:spPr>
              <a:xfrm flipV="1" rot="3876600">
                <a:off x="5861520" y="4889880"/>
                <a:ext cx="273960" cy="308520"/>
              </a:xfrm>
              <a:custGeom>
                <a:avLst/>
                <a:gdLst/>
                <a:ahLst/>
                <a:rect l="l" t="t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20" name="Group 12"/>
          <p:cNvGrpSpPr/>
          <p:nvPr/>
        </p:nvGrpSpPr>
        <p:grpSpPr>
          <a:xfrm>
            <a:off x="4313160" y="2685960"/>
            <a:ext cx="1270080" cy="1308240"/>
            <a:chOff x="4313160" y="2685960"/>
            <a:chExt cx="1270080" cy="1308240"/>
          </a:xfrm>
        </p:grpSpPr>
        <p:sp>
          <p:nvSpPr>
            <p:cNvPr id="421" name="CustomShape 13"/>
            <p:cNvSpPr/>
            <p:nvPr/>
          </p:nvSpPr>
          <p:spPr>
            <a:xfrm>
              <a:off x="4313160" y="2685960"/>
              <a:ext cx="1270080" cy="130824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50000">
                  <a:srgbClr val="83a6a7"/>
                </a:gs>
                <a:gs pos="100000">
                  <a:srgbClr val="fefefe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14"/>
            <p:cNvSpPr/>
            <p:nvPr/>
          </p:nvSpPr>
          <p:spPr>
            <a:xfrm>
              <a:off x="4313160" y="2685960"/>
              <a:ext cx="1270080" cy="13082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83a6a7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15"/>
            <p:cNvSpPr/>
            <p:nvPr/>
          </p:nvSpPr>
          <p:spPr>
            <a:xfrm>
              <a:off x="4396680" y="2770920"/>
              <a:ext cx="1102320" cy="1136520"/>
            </a:xfrm>
            <a:prstGeom prst="ellipse">
              <a:avLst/>
            </a:prstGeom>
            <a:gradFill rotWithShape="0">
              <a:gsLst>
                <a:gs pos="0">
                  <a:srgbClr val="46595a"/>
                </a:gs>
                <a:gs pos="50000">
                  <a:srgbClr val="83a6a7"/>
                </a:gs>
                <a:gs pos="100000">
                  <a:srgbClr val="46595a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16"/>
            <p:cNvSpPr/>
            <p:nvPr/>
          </p:nvSpPr>
          <p:spPr>
            <a:xfrm>
              <a:off x="4396680" y="2773800"/>
              <a:ext cx="1102320" cy="1136520"/>
            </a:xfrm>
            <a:prstGeom prst="ellipse">
              <a:avLst/>
            </a:prstGeom>
            <a:gradFill rotWithShape="0">
              <a:gsLst>
                <a:gs pos="0">
                  <a:srgbClr val="83a6a7"/>
                </a:gs>
                <a:gs pos="100000">
                  <a:srgbClr val="526969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17"/>
            <p:cNvSpPr/>
            <p:nvPr/>
          </p:nvSpPr>
          <p:spPr>
            <a:xfrm>
              <a:off x="4451400" y="2828520"/>
              <a:ext cx="992880" cy="10227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6" name="Group 18"/>
            <p:cNvGrpSpPr/>
            <p:nvPr/>
          </p:nvGrpSpPr>
          <p:grpSpPr>
            <a:xfrm>
              <a:off x="4466880" y="2844360"/>
              <a:ext cx="961920" cy="992520"/>
              <a:chOff x="4466880" y="2844360"/>
              <a:chExt cx="961920" cy="992520"/>
            </a:xfrm>
          </p:grpSpPr>
          <p:sp>
            <p:nvSpPr>
              <p:cNvPr id="427" name="CustomShape 19"/>
              <p:cNvSpPr/>
              <p:nvPr/>
            </p:nvSpPr>
            <p:spPr>
              <a:xfrm>
                <a:off x="4466880" y="2844360"/>
                <a:ext cx="961920" cy="992520"/>
              </a:xfrm>
              <a:prstGeom prst="ellipse">
                <a:avLst/>
              </a:prstGeom>
              <a:gradFill rotWithShape="0">
                <a:gsLst>
                  <a:gs pos="0">
                    <a:srgbClr val="626768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CustomShape 20"/>
              <p:cNvSpPr/>
              <p:nvPr/>
            </p:nvSpPr>
            <p:spPr>
              <a:xfrm>
                <a:off x="4478760" y="2849760"/>
                <a:ext cx="938880" cy="968040"/>
              </a:xfrm>
              <a:prstGeom prst="ellipse">
                <a:avLst/>
              </a:prstGeom>
              <a:gradFill rotWithShape="0">
                <a:gsLst>
                  <a:gs pos="0">
                    <a:srgbClr val="d6e1e2"/>
                  </a:gs>
                  <a:gs pos="100000">
                    <a:srgbClr val="eff3f3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CustomShape 21"/>
              <p:cNvSpPr/>
              <p:nvPr/>
            </p:nvSpPr>
            <p:spPr>
              <a:xfrm>
                <a:off x="4488840" y="2859120"/>
                <a:ext cx="892800" cy="904320"/>
              </a:xfrm>
              <a:prstGeom prst="ellipse">
                <a:avLst/>
              </a:prstGeom>
              <a:gradFill rotWithShape="0">
                <a:gsLst>
                  <a:gs pos="0">
                    <a:srgbClr val="a8b1b2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CustomShape 22"/>
              <p:cNvSpPr/>
              <p:nvPr/>
            </p:nvSpPr>
            <p:spPr>
              <a:xfrm>
                <a:off x="4541400" y="2884680"/>
                <a:ext cx="793440" cy="734040"/>
              </a:xfrm>
              <a:prstGeom prst="ellipse">
                <a:avLst/>
              </a:prstGeom>
              <a:gradFill rotWithShape="0">
                <a:gsLst>
                  <a:gs pos="0">
                    <a:srgbClr val="fefefe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31" name="Group 23"/>
          <p:cNvGrpSpPr/>
          <p:nvPr/>
        </p:nvGrpSpPr>
        <p:grpSpPr>
          <a:xfrm>
            <a:off x="6688800" y="3595680"/>
            <a:ext cx="1523880" cy="2422080"/>
            <a:chOff x="6688800" y="3595680"/>
            <a:chExt cx="1523880" cy="2422080"/>
          </a:xfrm>
        </p:grpSpPr>
        <p:grpSp>
          <p:nvGrpSpPr>
            <p:cNvPr id="432" name="Group 24"/>
            <p:cNvGrpSpPr/>
            <p:nvPr/>
          </p:nvGrpSpPr>
          <p:grpSpPr>
            <a:xfrm>
              <a:off x="6688800" y="3753360"/>
              <a:ext cx="1418760" cy="2264400"/>
              <a:chOff x="6688800" y="3753360"/>
              <a:chExt cx="1418760" cy="2264400"/>
            </a:xfrm>
          </p:grpSpPr>
          <p:sp>
            <p:nvSpPr>
              <p:cNvPr id="433" name="CustomShape 25"/>
              <p:cNvSpPr/>
              <p:nvPr/>
            </p:nvSpPr>
            <p:spPr>
              <a:xfrm rot="3876600">
                <a:off x="6261120" y="4639680"/>
                <a:ext cx="2273400" cy="491400"/>
              </a:xfrm>
              <a:custGeom>
                <a:avLst/>
                <a:gdLst/>
                <a:ahLst/>
                <a:rect l="l" t="t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CustomShape 26"/>
              <p:cNvSpPr/>
              <p:nvPr/>
            </p:nvSpPr>
            <p:spPr>
              <a:xfrm rot="3876600">
                <a:off x="7626960" y="5518080"/>
                <a:ext cx="357120" cy="402120"/>
              </a:xfrm>
              <a:custGeom>
                <a:avLst/>
                <a:gdLst/>
                <a:ahLst/>
                <a:rect l="l" t="t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5" name="Group 27"/>
            <p:cNvGrpSpPr/>
            <p:nvPr/>
          </p:nvGrpSpPr>
          <p:grpSpPr>
            <a:xfrm>
              <a:off x="7124040" y="3595680"/>
              <a:ext cx="1088640" cy="1737720"/>
              <a:chOff x="7124040" y="3595680"/>
              <a:chExt cx="1088640" cy="1737720"/>
            </a:xfrm>
          </p:grpSpPr>
          <p:sp>
            <p:nvSpPr>
              <p:cNvPr id="436" name="CustomShape 28"/>
              <p:cNvSpPr/>
              <p:nvPr/>
            </p:nvSpPr>
            <p:spPr>
              <a:xfrm flipV="1" rot="3876600">
                <a:off x="6795720" y="4275720"/>
                <a:ext cx="1744560" cy="376920"/>
              </a:xfrm>
              <a:custGeom>
                <a:avLst/>
                <a:gdLst/>
                <a:ahLst/>
                <a:rect l="l" t="t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CustomShape 29"/>
              <p:cNvSpPr/>
              <p:nvPr/>
            </p:nvSpPr>
            <p:spPr>
              <a:xfrm flipV="1" rot="3876600">
                <a:off x="7828920" y="4956120"/>
                <a:ext cx="273960" cy="308520"/>
              </a:xfrm>
              <a:custGeom>
                <a:avLst/>
                <a:gdLst/>
                <a:ahLst/>
                <a:rect l="l" t="t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38" name="CustomShape 30"/>
          <p:cNvSpPr/>
          <p:nvPr/>
        </p:nvSpPr>
        <p:spPr>
          <a:xfrm>
            <a:off x="6089760" y="2541600"/>
            <a:ext cx="1523880" cy="1568520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50000">
                <a:srgbClr val="3399ff"/>
              </a:gs>
              <a:gs pos="100000">
                <a:srgbClr val="fefefe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1"/>
          <p:cNvSpPr/>
          <p:nvPr/>
        </p:nvSpPr>
        <p:spPr>
          <a:xfrm>
            <a:off x="6089760" y="2541600"/>
            <a:ext cx="1523880" cy="1568520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100000">
                <a:srgbClr val="3399ff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2"/>
          <p:cNvSpPr/>
          <p:nvPr/>
        </p:nvSpPr>
        <p:spPr>
          <a:xfrm>
            <a:off x="6191280" y="2644920"/>
            <a:ext cx="1324080" cy="1361880"/>
          </a:xfrm>
          <a:prstGeom prst="ellipse">
            <a:avLst/>
          </a:prstGeom>
          <a:gradFill rotWithShape="0">
            <a:gsLst>
              <a:gs pos="0">
                <a:srgbClr val="1b5289"/>
              </a:gs>
              <a:gs pos="50000">
                <a:srgbClr val="3399ff"/>
              </a:gs>
              <a:gs pos="100000">
                <a:srgbClr val="1b5289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3"/>
          <p:cNvSpPr/>
          <p:nvPr/>
        </p:nvSpPr>
        <p:spPr>
          <a:xfrm>
            <a:off x="6192720" y="2647800"/>
            <a:ext cx="1324080" cy="1362240"/>
          </a:xfrm>
          <a:prstGeom prst="ellipse">
            <a:avLst/>
          </a:prstGeom>
          <a:gradFill rotWithShape="0">
            <a:gsLst>
              <a:gs pos="0">
                <a:srgbClr val="3399ff"/>
              </a:gs>
              <a:gs pos="100000">
                <a:srgbClr val="2060a1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4"/>
          <p:cNvSpPr/>
          <p:nvPr/>
        </p:nvSpPr>
        <p:spPr>
          <a:xfrm>
            <a:off x="6256440" y="2712960"/>
            <a:ext cx="1191960" cy="1225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3" name="Group 35"/>
          <p:cNvGrpSpPr/>
          <p:nvPr/>
        </p:nvGrpSpPr>
        <p:grpSpPr>
          <a:xfrm>
            <a:off x="6275520" y="2732040"/>
            <a:ext cx="1155600" cy="1189080"/>
            <a:chOff x="6275520" y="2732040"/>
            <a:chExt cx="1155600" cy="1189080"/>
          </a:xfrm>
        </p:grpSpPr>
        <p:sp>
          <p:nvSpPr>
            <p:cNvPr id="444" name="CustomShape 36"/>
            <p:cNvSpPr/>
            <p:nvPr/>
          </p:nvSpPr>
          <p:spPr>
            <a:xfrm>
              <a:off x="6275520" y="2732040"/>
              <a:ext cx="1155600" cy="1189080"/>
            </a:xfrm>
            <a:prstGeom prst="ellipse">
              <a:avLst/>
            </a:prstGeom>
            <a:gradFill rotWithShape="0">
              <a:gsLst>
                <a:gs pos="0">
                  <a:srgbClr val="626768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37"/>
            <p:cNvSpPr/>
            <p:nvPr/>
          </p:nvSpPr>
          <p:spPr>
            <a:xfrm>
              <a:off x="6289920" y="2738520"/>
              <a:ext cx="1127880" cy="1159560"/>
            </a:xfrm>
            <a:prstGeom prst="ellipse">
              <a:avLst/>
            </a:prstGeom>
            <a:gradFill rotWithShape="0">
              <a:gsLst>
                <a:gs pos="0">
                  <a:srgbClr val="d6e1e2"/>
                </a:gs>
                <a:gs pos="100000">
                  <a:srgbClr val="eff3f3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38"/>
            <p:cNvSpPr/>
            <p:nvPr/>
          </p:nvSpPr>
          <p:spPr>
            <a:xfrm>
              <a:off x="6302160" y="2750040"/>
              <a:ext cx="1072440" cy="1083600"/>
            </a:xfrm>
            <a:prstGeom prst="ellipse">
              <a:avLst/>
            </a:prstGeom>
            <a:gradFill rotWithShape="0">
              <a:gsLst>
                <a:gs pos="0">
                  <a:srgbClr val="a8b1b2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39"/>
            <p:cNvSpPr/>
            <p:nvPr/>
          </p:nvSpPr>
          <p:spPr>
            <a:xfrm>
              <a:off x="6364800" y="2780280"/>
              <a:ext cx="953280" cy="87912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100000">
                  <a:srgbClr val="d6e1e2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8" name="Group 40"/>
          <p:cNvGrpSpPr/>
          <p:nvPr/>
        </p:nvGrpSpPr>
        <p:grpSpPr>
          <a:xfrm>
            <a:off x="2916360" y="3529080"/>
            <a:ext cx="1523880" cy="2422080"/>
            <a:chOff x="2916360" y="3529080"/>
            <a:chExt cx="1523880" cy="2422080"/>
          </a:xfrm>
        </p:grpSpPr>
        <p:grpSp>
          <p:nvGrpSpPr>
            <p:cNvPr id="449" name="Group 41"/>
            <p:cNvGrpSpPr/>
            <p:nvPr/>
          </p:nvGrpSpPr>
          <p:grpSpPr>
            <a:xfrm>
              <a:off x="2916360" y="3686760"/>
              <a:ext cx="1418760" cy="2264400"/>
              <a:chOff x="2916360" y="3686760"/>
              <a:chExt cx="1418760" cy="2264400"/>
            </a:xfrm>
          </p:grpSpPr>
          <p:sp>
            <p:nvSpPr>
              <p:cNvPr id="450" name="CustomShape 42"/>
              <p:cNvSpPr/>
              <p:nvPr/>
            </p:nvSpPr>
            <p:spPr>
              <a:xfrm rot="3876600">
                <a:off x="2488680" y="4573080"/>
                <a:ext cx="2273400" cy="491400"/>
              </a:xfrm>
              <a:custGeom>
                <a:avLst/>
                <a:gdLst/>
                <a:ahLst/>
                <a:rect l="l" t="t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CustomShape 43"/>
              <p:cNvSpPr/>
              <p:nvPr/>
            </p:nvSpPr>
            <p:spPr>
              <a:xfrm rot="3876600">
                <a:off x="3854520" y="5451480"/>
                <a:ext cx="357120" cy="402120"/>
              </a:xfrm>
              <a:custGeom>
                <a:avLst/>
                <a:gdLst/>
                <a:ahLst/>
                <a:rect l="l" t="t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2" name="Group 44"/>
            <p:cNvGrpSpPr/>
            <p:nvPr/>
          </p:nvGrpSpPr>
          <p:grpSpPr>
            <a:xfrm>
              <a:off x="3351600" y="3529080"/>
              <a:ext cx="1088640" cy="1737720"/>
              <a:chOff x="3351600" y="3529080"/>
              <a:chExt cx="1088640" cy="1737720"/>
            </a:xfrm>
          </p:grpSpPr>
          <p:sp>
            <p:nvSpPr>
              <p:cNvPr id="453" name="CustomShape 45"/>
              <p:cNvSpPr/>
              <p:nvPr/>
            </p:nvSpPr>
            <p:spPr>
              <a:xfrm flipV="1" rot="3876600">
                <a:off x="3023280" y="4209120"/>
                <a:ext cx="1744560" cy="376920"/>
              </a:xfrm>
              <a:custGeom>
                <a:avLst/>
                <a:gdLst/>
                <a:ahLst/>
                <a:rect l="l" t="t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CustomShape 46"/>
              <p:cNvSpPr/>
              <p:nvPr/>
            </p:nvSpPr>
            <p:spPr>
              <a:xfrm flipV="1" rot="3876600">
                <a:off x="4056480" y="4889880"/>
                <a:ext cx="273960" cy="308520"/>
              </a:xfrm>
              <a:custGeom>
                <a:avLst/>
                <a:gdLst/>
                <a:ahLst/>
                <a:rect l="l" t="t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55" name="Group 47"/>
          <p:cNvGrpSpPr/>
          <p:nvPr/>
        </p:nvGrpSpPr>
        <p:grpSpPr>
          <a:xfrm>
            <a:off x="2509920" y="2685960"/>
            <a:ext cx="1268280" cy="1308240"/>
            <a:chOff x="2509920" y="2685960"/>
            <a:chExt cx="1268280" cy="1308240"/>
          </a:xfrm>
        </p:grpSpPr>
        <p:sp>
          <p:nvSpPr>
            <p:cNvPr id="456" name="CustomShape 48"/>
            <p:cNvSpPr/>
            <p:nvPr/>
          </p:nvSpPr>
          <p:spPr>
            <a:xfrm>
              <a:off x="2509920" y="2685960"/>
              <a:ext cx="1268280" cy="130824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50000">
                  <a:srgbClr val="83a6a7"/>
                </a:gs>
                <a:gs pos="100000">
                  <a:srgbClr val="fefefe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49"/>
            <p:cNvSpPr/>
            <p:nvPr/>
          </p:nvSpPr>
          <p:spPr>
            <a:xfrm>
              <a:off x="2509920" y="2685960"/>
              <a:ext cx="1268280" cy="13082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83a6a7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50"/>
            <p:cNvSpPr/>
            <p:nvPr/>
          </p:nvSpPr>
          <p:spPr>
            <a:xfrm>
              <a:off x="2593440" y="2770920"/>
              <a:ext cx="1100520" cy="1136520"/>
            </a:xfrm>
            <a:prstGeom prst="ellipse">
              <a:avLst/>
            </a:prstGeom>
            <a:gradFill rotWithShape="0">
              <a:gsLst>
                <a:gs pos="0">
                  <a:srgbClr val="46595a"/>
                </a:gs>
                <a:gs pos="50000">
                  <a:srgbClr val="83a6a7"/>
                </a:gs>
                <a:gs pos="100000">
                  <a:srgbClr val="46595a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51"/>
            <p:cNvSpPr/>
            <p:nvPr/>
          </p:nvSpPr>
          <p:spPr>
            <a:xfrm>
              <a:off x="2593440" y="2773800"/>
              <a:ext cx="1100520" cy="1136520"/>
            </a:xfrm>
            <a:prstGeom prst="ellipse">
              <a:avLst/>
            </a:prstGeom>
            <a:gradFill rotWithShape="0">
              <a:gsLst>
                <a:gs pos="0">
                  <a:srgbClr val="83a6a7"/>
                </a:gs>
                <a:gs pos="100000">
                  <a:srgbClr val="526969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52"/>
            <p:cNvSpPr/>
            <p:nvPr/>
          </p:nvSpPr>
          <p:spPr>
            <a:xfrm>
              <a:off x="2648160" y="2828520"/>
              <a:ext cx="991440" cy="10227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61" name="Group 53"/>
            <p:cNvGrpSpPr/>
            <p:nvPr/>
          </p:nvGrpSpPr>
          <p:grpSpPr>
            <a:xfrm>
              <a:off x="2663640" y="2844360"/>
              <a:ext cx="960480" cy="992520"/>
              <a:chOff x="2663640" y="2844360"/>
              <a:chExt cx="960480" cy="992520"/>
            </a:xfrm>
          </p:grpSpPr>
          <p:sp>
            <p:nvSpPr>
              <p:cNvPr id="462" name="CustomShape 54"/>
              <p:cNvSpPr/>
              <p:nvPr/>
            </p:nvSpPr>
            <p:spPr>
              <a:xfrm>
                <a:off x="2663640" y="2844360"/>
                <a:ext cx="960480" cy="992520"/>
              </a:xfrm>
              <a:prstGeom prst="ellipse">
                <a:avLst/>
              </a:prstGeom>
              <a:gradFill rotWithShape="0">
                <a:gsLst>
                  <a:gs pos="0">
                    <a:srgbClr val="626768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55"/>
              <p:cNvSpPr/>
              <p:nvPr/>
            </p:nvSpPr>
            <p:spPr>
              <a:xfrm>
                <a:off x="2675520" y="2849760"/>
                <a:ext cx="937440" cy="968040"/>
              </a:xfrm>
              <a:prstGeom prst="ellipse">
                <a:avLst/>
              </a:prstGeom>
              <a:gradFill rotWithShape="0">
                <a:gsLst>
                  <a:gs pos="0">
                    <a:srgbClr val="d6e1e2"/>
                  </a:gs>
                  <a:gs pos="100000">
                    <a:srgbClr val="eff3f3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CustomShape 56"/>
              <p:cNvSpPr/>
              <p:nvPr/>
            </p:nvSpPr>
            <p:spPr>
              <a:xfrm>
                <a:off x="2685600" y="2859120"/>
                <a:ext cx="891360" cy="904320"/>
              </a:xfrm>
              <a:prstGeom prst="ellipse">
                <a:avLst/>
              </a:prstGeom>
              <a:gradFill rotWithShape="0">
                <a:gsLst>
                  <a:gs pos="0">
                    <a:srgbClr val="a8b1b2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CustomShape 57"/>
              <p:cNvSpPr/>
              <p:nvPr/>
            </p:nvSpPr>
            <p:spPr>
              <a:xfrm>
                <a:off x="2737800" y="2884680"/>
                <a:ext cx="792360" cy="734040"/>
              </a:xfrm>
              <a:prstGeom prst="ellipse">
                <a:avLst/>
              </a:prstGeom>
              <a:gradFill rotWithShape="0">
                <a:gsLst>
                  <a:gs pos="0">
                    <a:srgbClr val="fefefe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66" name="Group 58"/>
          <p:cNvGrpSpPr/>
          <p:nvPr/>
        </p:nvGrpSpPr>
        <p:grpSpPr>
          <a:xfrm>
            <a:off x="1170720" y="3529080"/>
            <a:ext cx="1523880" cy="2422080"/>
            <a:chOff x="1170720" y="3529080"/>
            <a:chExt cx="1523880" cy="2422080"/>
          </a:xfrm>
        </p:grpSpPr>
        <p:grpSp>
          <p:nvGrpSpPr>
            <p:cNvPr id="467" name="Group 59"/>
            <p:cNvGrpSpPr/>
            <p:nvPr/>
          </p:nvGrpSpPr>
          <p:grpSpPr>
            <a:xfrm>
              <a:off x="1170720" y="3686760"/>
              <a:ext cx="1418760" cy="2264400"/>
              <a:chOff x="1170720" y="3686760"/>
              <a:chExt cx="1418760" cy="2264400"/>
            </a:xfrm>
          </p:grpSpPr>
          <p:sp>
            <p:nvSpPr>
              <p:cNvPr id="468" name="CustomShape 60"/>
              <p:cNvSpPr/>
              <p:nvPr/>
            </p:nvSpPr>
            <p:spPr>
              <a:xfrm rot="3876600">
                <a:off x="743040" y="4573080"/>
                <a:ext cx="2273400" cy="491400"/>
              </a:xfrm>
              <a:custGeom>
                <a:avLst/>
                <a:gdLst/>
                <a:ahLst/>
                <a:rect l="l" t="t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CustomShape 61"/>
              <p:cNvSpPr/>
              <p:nvPr/>
            </p:nvSpPr>
            <p:spPr>
              <a:xfrm rot="3876600">
                <a:off x="2108880" y="5451480"/>
                <a:ext cx="357120" cy="402120"/>
              </a:xfrm>
              <a:custGeom>
                <a:avLst/>
                <a:gdLst/>
                <a:ahLst/>
                <a:rect l="l" t="t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0" name="Group 62"/>
            <p:cNvGrpSpPr/>
            <p:nvPr/>
          </p:nvGrpSpPr>
          <p:grpSpPr>
            <a:xfrm>
              <a:off x="1605960" y="3529080"/>
              <a:ext cx="1088640" cy="1737720"/>
              <a:chOff x="1605960" y="3529080"/>
              <a:chExt cx="1088640" cy="1737720"/>
            </a:xfrm>
          </p:grpSpPr>
          <p:sp>
            <p:nvSpPr>
              <p:cNvPr id="471" name="CustomShape 63"/>
              <p:cNvSpPr/>
              <p:nvPr/>
            </p:nvSpPr>
            <p:spPr>
              <a:xfrm flipV="1" rot="3876600">
                <a:off x="1277640" y="4209120"/>
                <a:ext cx="1744560" cy="376920"/>
              </a:xfrm>
              <a:custGeom>
                <a:avLst/>
                <a:gdLst/>
                <a:ahLst/>
                <a:rect l="l" t="t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CustomShape 64"/>
              <p:cNvSpPr/>
              <p:nvPr/>
            </p:nvSpPr>
            <p:spPr>
              <a:xfrm flipV="1" rot="3876600">
                <a:off x="2310840" y="4889520"/>
                <a:ext cx="273960" cy="308520"/>
              </a:xfrm>
              <a:custGeom>
                <a:avLst/>
                <a:gdLst/>
                <a:ahLst/>
                <a:rect l="l" t="t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73" name="Group 65"/>
          <p:cNvGrpSpPr/>
          <p:nvPr/>
        </p:nvGrpSpPr>
        <p:grpSpPr>
          <a:xfrm>
            <a:off x="762120" y="2685960"/>
            <a:ext cx="1268280" cy="1308240"/>
            <a:chOff x="762120" y="2685960"/>
            <a:chExt cx="1268280" cy="1308240"/>
          </a:xfrm>
        </p:grpSpPr>
        <p:sp>
          <p:nvSpPr>
            <p:cNvPr id="474" name="CustomShape 66"/>
            <p:cNvSpPr/>
            <p:nvPr/>
          </p:nvSpPr>
          <p:spPr>
            <a:xfrm>
              <a:off x="762120" y="2685960"/>
              <a:ext cx="1268280" cy="130824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50000">
                  <a:srgbClr val="83a6a7"/>
                </a:gs>
                <a:gs pos="100000">
                  <a:srgbClr val="fefefe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67"/>
            <p:cNvSpPr/>
            <p:nvPr/>
          </p:nvSpPr>
          <p:spPr>
            <a:xfrm>
              <a:off x="762120" y="2685960"/>
              <a:ext cx="1268280" cy="13082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83a6a7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68"/>
            <p:cNvSpPr/>
            <p:nvPr/>
          </p:nvSpPr>
          <p:spPr>
            <a:xfrm>
              <a:off x="845640" y="2770920"/>
              <a:ext cx="1100520" cy="1136520"/>
            </a:xfrm>
            <a:prstGeom prst="ellipse">
              <a:avLst/>
            </a:prstGeom>
            <a:gradFill rotWithShape="0">
              <a:gsLst>
                <a:gs pos="0">
                  <a:srgbClr val="46595a"/>
                </a:gs>
                <a:gs pos="50000">
                  <a:srgbClr val="83a6a7"/>
                </a:gs>
                <a:gs pos="100000">
                  <a:srgbClr val="46595a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69"/>
            <p:cNvSpPr/>
            <p:nvPr/>
          </p:nvSpPr>
          <p:spPr>
            <a:xfrm>
              <a:off x="845640" y="2773800"/>
              <a:ext cx="1100520" cy="1136520"/>
            </a:xfrm>
            <a:prstGeom prst="ellipse">
              <a:avLst/>
            </a:prstGeom>
            <a:gradFill rotWithShape="0">
              <a:gsLst>
                <a:gs pos="0">
                  <a:srgbClr val="83a6a7"/>
                </a:gs>
                <a:gs pos="100000">
                  <a:srgbClr val="526969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70"/>
            <p:cNvSpPr/>
            <p:nvPr/>
          </p:nvSpPr>
          <p:spPr>
            <a:xfrm>
              <a:off x="900360" y="2828520"/>
              <a:ext cx="991440" cy="10227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9" name="Group 71"/>
            <p:cNvGrpSpPr/>
            <p:nvPr/>
          </p:nvGrpSpPr>
          <p:grpSpPr>
            <a:xfrm>
              <a:off x="915840" y="2844360"/>
              <a:ext cx="960480" cy="992520"/>
              <a:chOff x="915840" y="2844360"/>
              <a:chExt cx="960480" cy="992520"/>
            </a:xfrm>
          </p:grpSpPr>
          <p:sp>
            <p:nvSpPr>
              <p:cNvPr id="480" name="CustomShape 72"/>
              <p:cNvSpPr/>
              <p:nvPr/>
            </p:nvSpPr>
            <p:spPr>
              <a:xfrm>
                <a:off x="915840" y="2844360"/>
                <a:ext cx="960480" cy="992520"/>
              </a:xfrm>
              <a:prstGeom prst="ellipse">
                <a:avLst/>
              </a:prstGeom>
              <a:gradFill rotWithShape="0">
                <a:gsLst>
                  <a:gs pos="0">
                    <a:srgbClr val="626768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CustomShape 73"/>
              <p:cNvSpPr/>
              <p:nvPr/>
            </p:nvSpPr>
            <p:spPr>
              <a:xfrm>
                <a:off x="927720" y="2849760"/>
                <a:ext cx="937440" cy="968040"/>
              </a:xfrm>
              <a:prstGeom prst="ellipse">
                <a:avLst/>
              </a:prstGeom>
              <a:gradFill rotWithShape="0">
                <a:gsLst>
                  <a:gs pos="0">
                    <a:srgbClr val="d6e1e2"/>
                  </a:gs>
                  <a:gs pos="100000">
                    <a:srgbClr val="eff3f3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CustomShape 74"/>
              <p:cNvSpPr/>
              <p:nvPr/>
            </p:nvSpPr>
            <p:spPr>
              <a:xfrm>
                <a:off x="937800" y="2859120"/>
                <a:ext cx="891360" cy="904320"/>
              </a:xfrm>
              <a:prstGeom prst="ellipse">
                <a:avLst/>
              </a:prstGeom>
              <a:gradFill rotWithShape="0">
                <a:gsLst>
                  <a:gs pos="0">
                    <a:srgbClr val="a8b1b2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CustomShape 75"/>
              <p:cNvSpPr/>
              <p:nvPr/>
            </p:nvSpPr>
            <p:spPr>
              <a:xfrm>
                <a:off x="990000" y="2884680"/>
                <a:ext cx="792360" cy="734040"/>
              </a:xfrm>
              <a:prstGeom prst="ellipse">
                <a:avLst/>
              </a:prstGeom>
              <a:gradFill rotWithShape="0">
                <a:gsLst>
                  <a:gs pos="0">
                    <a:srgbClr val="fefefe"/>
                  </a:gs>
                  <a:gs pos="100000">
                    <a:srgbClr val="d6e1e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84" name="CustomShape 76"/>
          <p:cNvSpPr/>
          <p:nvPr/>
        </p:nvSpPr>
        <p:spPr>
          <a:xfrm rot="3925800">
            <a:off x="1126800" y="4501440"/>
            <a:ext cx="13543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Your Text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485" name="CustomShape 77"/>
          <p:cNvSpPr/>
          <p:nvPr/>
        </p:nvSpPr>
        <p:spPr>
          <a:xfrm rot="3925800">
            <a:off x="1591200" y="4225680"/>
            <a:ext cx="100224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pt-BR" sz="1400" spc="-1" strike="noStrike">
                <a:solidFill>
                  <a:srgbClr val="17347d"/>
                </a:solidFill>
                <a:latin typeface="Arial"/>
              </a:rPr>
              <a:t>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486" name="CustomShape 78"/>
          <p:cNvSpPr/>
          <p:nvPr/>
        </p:nvSpPr>
        <p:spPr>
          <a:xfrm rot="3925800">
            <a:off x="2868120" y="4501440"/>
            <a:ext cx="13543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Your Text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487" name="CustomShape 79"/>
          <p:cNvSpPr/>
          <p:nvPr/>
        </p:nvSpPr>
        <p:spPr>
          <a:xfrm rot="3925800">
            <a:off x="3332880" y="4225680"/>
            <a:ext cx="100224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pt-BR" sz="1400" spc="-1" strike="noStrike">
                <a:solidFill>
                  <a:srgbClr val="17347d"/>
                </a:solidFill>
                <a:latin typeface="Arial"/>
              </a:rPr>
              <a:t>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488" name="CustomShape 80"/>
          <p:cNvSpPr/>
          <p:nvPr/>
        </p:nvSpPr>
        <p:spPr>
          <a:xfrm rot="3925800">
            <a:off x="4681080" y="4501440"/>
            <a:ext cx="13543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Your Text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489" name="CustomShape 81"/>
          <p:cNvSpPr/>
          <p:nvPr/>
        </p:nvSpPr>
        <p:spPr>
          <a:xfrm rot="3925800">
            <a:off x="5145480" y="4225680"/>
            <a:ext cx="100224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pt-BR" sz="1400" spc="-1" strike="noStrike">
                <a:solidFill>
                  <a:srgbClr val="17347d"/>
                </a:solidFill>
                <a:latin typeface="Arial"/>
              </a:rPr>
              <a:t>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490" name="CustomShape 82"/>
          <p:cNvSpPr/>
          <p:nvPr/>
        </p:nvSpPr>
        <p:spPr>
          <a:xfrm rot="3925800">
            <a:off x="6633720" y="4644360"/>
            <a:ext cx="13543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Your Text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491" name="CustomShape 83"/>
          <p:cNvSpPr/>
          <p:nvPr/>
        </p:nvSpPr>
        <p:spPr>
          <a:xfrm rot="3925800">
            <a:off x="7096680" y="4368600"/>
            <a:ext cx="100224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pt-BR" sz="1400" spc="-1" strike="noStrike">
                <a:solidFill>
                  <a:srgbClr val="17347d"/>
                </a:solidFill>
                <a:latin typeface="Arial"/>
              </a:rPr>
              <a:t>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grpSp>
        <p:nvGrpSpPr>
          <p:cNvPr id="492" name="Group 84"/>
          <p:cNvGrpSpPr/>
          <p:nvPr/>
        </p:nvGrpSpPr>
        <p:grpSpPr>
          <a:xfrm>
            <a:off x="1074240" y="1828800"/>
            <a:ext cx="6145200" cy="407880"/>
            <a:chOff x="1074240" y="1828800"/>
            <a:chExt cx="6145200" cy="407880"/>
          </a:xfrm>
        </p:grpSpPr>
        <p:sp>
          <p:nvSpPr>
            <p:cNvPr id="493" name="CustomShape 85"/>
            <p:cNvSpPr/>
            <p:nvPr/>
          </p:nvSpPr>
          <p:spPr>
            <a:xfrm>
              <a:off x="1074240" y="1868400"/>
              <a:ext cx="7599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17347d"/>
                  </a:solidFill>
                  <a:latin typeface="Verdana"/>
                </a:rPr>
                <a:t>2001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494" name="CustomShape 86"/>
            <p:cNvSpPr/>
            <p:nvPr/>
          </p:nvSpPr>
          <p:spPr>
            <a:xfrm>
              <a:off x="2828160" y="1868400"/>
              <a:ext cx="7599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17347d"/>
                  </a:solidFill>
                  <a:latin typeface="Verdana"/>
                </a:rPr>
                <a:t>2002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495" name="CustomShape 87"/>
            <p:cNvSpPr/>
            <p:nvPr/>
          </p:nvSpPr>
          <p:spPr>
            <a:xfrm>
              <a:off x="4574520" y="1868400"/>
              <a:ext cx="7599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17347d"/>
                  </a:solidFill>
                  <a:latin typeface="Verdana"/>
                </a:rPr>
                <a:t>2003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496" name="CustomShape 88"/>
            <p:cNvSpPr/>
            <p:nvPr/>
          </p:nvSpPr>
          <p:spPr>
            <a:xfrm>
              <a:off x="6331680" y="1828800"/>
              <a:ext cx="88776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17347d"/>
                  </a:solidFill>
                  <a:latin typeface="Verdana"/>
                </a:rPr>
                <a:t>2004</a:t>
              </a:r>
              <a:endParaRPr b="0" lang="pt-BR" sz="2000" spc="-1" strike="noStrike">
                <a:solidFill>
                  <a:srgbClr val="17347d"/>
                </a:solidFill>
                <a:latin typeface="Arial"/>
              </a:endParaRPr>
            </a:p>
          </p:txBody>
        </p:sp>
        <p:cxnSp>
          <p:nvCxnSpPr>
            <p:cNvPr id="497" name="Line 89"/>
            <p:cNvCxnSpPr>
              <a:stCxn id="493" idx="3"/>
              <a:endCxn id="494" idx="1"/>
            </p:cNvCxnSpPr>
            <p:nvPr/>
          </p:nvCxnSpPr>
          <p:spPr>
            <a:xfrm>
              <a:off x="1838520" y="2052360"/>
              <a:ext cx="986400" cy="1080"/>
            </a:xfrm>
            <a:prstGeom prst="straightConnector1">
              <a:avLst/>
            </a:prstGeom>
            <a:ln w="9360">
              <a:solidFill>
                <a:srgbClr val="3366cc"/>
              </a:solidFill>
              <a:miter/>
              <a:tailEnd len="med" type="triangle" w="med"/>
            </a:ln>
          </p:spPr>
        </p:cxnSp>
        <p:cxnSp>
          <p:nvCxnSpPr>
            <p:cNvPr id="498" name="Line 90"/>
            <p:cNvCxnSpPr>
              <a:stCxn id="494" idx="3"/>
              <a:endCxn id="495" idx="1"/>
            </p:cNvCxnSpPr>
            <p:nvPr/>
          </p:nvCxnSpPr>
          <p:spPr>
            <a:xfrm>
              <a:off x="3592080" y="2052360"/>
              <a:ext cx="978840" cy="1080"/>
            </a:xfrm>
            <a:prstGeom prst="straightConnector1">
              <a:avLst/>
            </a:prstGeom>
            <a:ln w="9360">
              <a:solidFill>
                <a:srgbClr val="3366cc"/>
              </a:solidFill>
              <a:miter/>
              <a:tailEnd len="med" type="triangle" w="med"/>
            </a:ln>
          </p:spPr>
        </p:cxnSp>
        <p:cxnSp>
          <p:nvCxnSpPr>
            <p:cNvPr id="499" name="Line 91"/>
            <p:cNvCxnSpPr/>
            <p:nvPr/>
          </p:nvCxnSpPr>
          <p:spPr>
            <a:xfrm>
              <a:off x="5338800" y="2057040"/>
              <a:ext cx="978480" cy="1080"/>
            </a:xfrm>
            <a:prstGeom prst="straightConnector1">
              <a:avLst/>
            </a:prstGeom>
            <a:ln w="9360">
              <a:solidFill>
                <a:srgbClr val="3366cc"/>
              </a:solidFill>
              <a:miter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600" spc="-1" strike="noStrike">
                <a:solidFill>
                  <a:srgbClr val="ffffff"/>
                </a:solidFill>
                <a:latin typeface="Verdana"/>
              </a:rPr>
              <a:t>Diagram</a:t>
            </a:r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501" name="Group 2"/>
          <p:cNvGrpSpPr/>
          <p:nvPr/>
        </p:nvGrpSpPr>
        <p:grpSpPr>
          <a:xfrm>
            <a:off x="2698920" y="1785600"/>
            <a:ext cx="4014000" cy="4255560"/>
            <a:chOff x="2698920" y="1785600"/>
            <a:chExt cx="4014000" cy="4255560"/>
          </a:xfrm>
        </p:grpSpPr>
        <p:sp>
          <p:nvSpPr>
            <p:cNvPr id="502" name="CustomShape 3"/>
            <p:cNvSpPr/>
            <p:nvPr/>
          </p:nvSpPr>
          <p:spPr>
            <a:xfrm>
              <a:off x="2706840" y="3122640"/>
              <a:ext cx="1447920" cy="1954080"/>
            </a:xfrm>
            <a:custGeom>
              <a:avLst/>
              <a:gdLst/>
              <a:ahLst/>
              <a:rect l="l" t="t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gradFill rotWithShape="0">
              <a:gsLst>
                <a:gs pos="0">
                  <a:srgbClr val="9999ff"/>
                </a:gs>
                <a:gs pos="100000">
                  <a:srgbClr val="464675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4"/>
            <p:cNvSpPr/>
            <p:nvPr/>
          </p:nvSpPr>
          <p:spPr>
            <a:xfrm rot="7200000">
              <a:off x="4398120" y="2042280"/>
              <a:ext cx="1365480" cy="2071440"/>
            </a:xfrm>
            <a:custGeom>
              <a:avLst/>
              <a:gdLst/>
              <a:ahLst/>
              <a:rect l="l" t="t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gradFill rotWithShape="0">
              <a:gsLst>
                <a:gs pos="0">
                  <a:srgbClr val="77b7e7"/>
                </a:gs>
                <a:gs pos="100000">
                  <a:srgbClr val="36546a"/>
                </a:gs>
              </a:gsLst>
              <a:lin ang="126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4" name="Group 5"/>
            <p:cNvGrpSpPr/>
            <p:nvPr/>
          </p:nvGrpSpPr>
          <p:grpSpPr>
            <a:xfrm>
              <a:off x="2734920" y="1785600"/>
              <a:ext cx="2483280" cy="2629440"/>
              <a:chOff x="2734920" y="1785600"/>
              <a:chExt cx="2483280" cy="2629440"/>
            </a:xfrm>
          </p:grpSpPr>
          <p:sp>
            <p:nvSpPr>
              <p:cNvPr id="505" name="CustomShape 6"/>
              <p:cNvSpPr/>
              <p:nvPr/>
            </p:nvSpPr>
            <p:spPr>
              <a:xfrm rot="12600000">
                <a:off x="2788920" y="3492000"/>
                <a:ext cx="1441440" cy="603000"/>
              </a:xfrm>
              <a:custGeom>
                <a:avLst/>
                <a:gdLst/>
                <a:ahLst/>
                <a:rect l="0" t="0" r="r" b="b"/>
                <a:pathLst>
                  <a:path w="4006" h="1678">
                    <a:moveTo>
                      <a:pt x="2002" y="0"/>
                    </a:moveTo>
                    <a:lnTo>
                      <a:pt x="4005" y="1676"/>
                    </a:lnTo>
                    <a:lnTo>
                      <a:pt x="0" y="1677"/>
                    </a:lnTo>
                    <a:lnTo>
                      <a:pt x="2002" y="0"/>
                    </a:lnTo>
                  </a:path>
                </a:pathLst>
              </a:custGeom>
              <a:solidFill>
                <a:srgbClr val="77b7e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CustomShape 7"/>
              <p:cNvSpPr/>
              <p:nvPr/>
            </p:nvSpPr>
            <p:spPr>
              <a:xfrm rot="7200000">
                <a:off x="3184920" y="2696400"/>
                <a:ext cx="1504800" cy="806400"/>
              </a:xfrm>
              <a:custGeom>
                <a:avLst/>
                <a:gdLst/>
                <a:ahLst/>
                <a:rect l="l" t="t" r="r" b="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77b7e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CustomShape 8"/>
              <p:cNvSpPr/>
              <p:nvPr/>
            </p:nvSpPr>
            <p:spPr>
              <a:xfrm rot="7200000">
                <a:off x="4258080" y="1769760"/>
                <a:ext cx="622080" cy="1139760"/>
              </a:xfrm>
              <a:custGeom>
                <a:avLst/>
                <a:gdLst/>
                <a:ahLst/>
                <a:rect l="l" t="t" r="r" b="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rgbClr val="77b7e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8" name="CustomShape 9"/>
            <p:cNvSpPr/>
            <p:nvPr/>
          </p:nvSpPr>
          <p:spPr>
            <a:xfrm rot="14400000">
              <a:off x="4512240" y="3895920"/>
              <a:ext cx="1365120" cy="2071800"/>
            </a:xfrm>
            <a:custGeom>
              <a:avLst/>
              <a:gdLst/>
              <a:ahLst/>
              <a:rect l="l" t="t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19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9" name="Group 10"/>
            <p:cNvGrpSpPr/>
            <p:nvPr/>
          </p:nvGrpSpPr>
          <p:grpSpPr>
            <a:xfrm>
              <a:off x="4539960" y="2665080"/>
              <a:ext cx="2172960" cy="2759760"/>
              <a:chOff x="4539960" y="2665080"/>
              <a:chExt cx="2172960" cy="2759760"/>
            </a:xfrm>
          </p:grpSpPr>
          <p:sp>
            <p:nvSpPr>
              <p:cNvPr id="510" name="CustomShape 11"/>
              <p:cNvSpPr/>
              <p:nvPr/>
            </p:nvSpPr>
            <p:spPr>
              <a:xfrm rot="19800000">
                <a:off x="4594320" y="2984040"/>
                <a:ext cx="1438560" cy="603360"/>
              </a:xfrm>
              <a:custGeom>
                <a:avLst/>
                <a:gdLst/>
                <a:ahLst/>
                <a:rect l="0" t="0" r="r" b="b"/>
                <a:pathLst>
                  <a:path w="3998" h="1678">
                    <a:moveTo>
                      <a:pt x="1998" y="0"/>
                    </a:moveTo>
                    <a:lnTo>
                      <a:pt x="3997" y="1676"/>
                    </a:lnTo>
                    <a:lnTo>
                      <a:pt x="0" y="1677"/>
                    </a:lnTo>
                    <a:lnTo>
                      <a:pt x="1998" y="0"/>
                    </a:lnTo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CustomShape 12"/>
              <p:cNvSpPr/>
              <p:nvPr/>
            </p:nvSpPr>
            <p:spPr>
              <a:xfrm rot="14400000">
                <a:off x="4987080" y="3579840"/>
                <a:ext cx="1505160" cy="804960"/>
              </a:xfrm>
              <a:custGeom>
                <a:avLst/>
                <a:gdLst/>
                <a:ahLst/>
                <a:rect l="l" t="t" r="r" b="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CustomShape 13"/>
              <p:cNvSpPr/>
              <p:nvPr/>
            </p:nvSpPr>
            <p:spPr>
              <a:xfrm rot="14400000">
                <a:off x="5807160" y="4331880"/>
                <a:ext cx="549360" cy="1139760"/>
              </a:xfrm>
              <a:custGeom>
                <a:avLst/>
                <a:gdLst/>
                <a:ahLst/>
                <a:rect l="l" t="t" r="r" b="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3" name="Group 14"/>
            <p:cNvGrpSpPr/>
            <p:nvPr/>
          </p:nvGrpSpPr>
          <p:grpSpPr>
            <a:xfrm>
              <a:off x="2698920" y="4327560"/>
              <a:ext cx="2493720" cy="1395000"/>
              <a:chOff x="2698920" y="4327560"/>
              <a:chExt cx="2493720" cy="1395000"/>
            </a:xfrm>
          </p:grpSpPr>
          <p:sp>
            <p:nvSpPr>
              <p:cNvPr id="514" name="CustomShape 15"/>
              <p:cNvSpPr/>
              <p:nvPr/>
            </p:nvSpPr>
            <p:spPr>
              <a:xfrm>
                <a:off x="2698920" y="4327560"/>
                <a:ext cx="581040" cy="1098360"/>
              </a:xfrm>
              <a:custGeom>
                <a:avLst/>
                <a:gdLst/>
                <a:ahLst/>
                <a:rect l="l" t="t" r="r" b="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rgbClr val="9999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CustomShape 16"/>
              <p:cNvSpPr/>
              <p:nvPr/>
            </p:nvSpPr>
            <p:spPr>
              <a:xfrm rot="5400000">
                <a:off x="4180680" y="4710600"/>
                <a:ext cx="1384200" cy="639720"/>
              </a:xfrm>
              <a:custGeom>
                <a:avLst/>
                <a:gdLst/>
                <a:ahLst/>
                <a:rect l="0" t="0" r="r" b="b"/>
                <a:pathLst>
                  <a:path w="3847" h="1779">
                    <a:moveTo>
                      <a:pt x="1923" y="0"/>
                    </a:moveTo>
                    <a:lnTo>
                      <a:pt x="3846" y="1778"/>
                    </a:lnTo>
                    <a:lnTo>
                      <a:pt x="0" y="1778"/>
                    </a:lnTo>
                    <a:lnTo>
                      <a:pt x="1923" y="0"/>
                    </a:lnTo>
                  </a:path>
                </a:pathLst>
              </a:custGeom>
              <a:solidFill>
                <a:srgbClr val="9999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CustomShape 17"/>
              <p:cNvSpPr/>
              <p:nvPr/>
            </p:nvSpPr>
            <p:spPr>
              <a:xfrm>
                <a:off x="3222720" y="4649760"/>
                <a:ext cx="1595520" cy="775800"/>
              </a:xfrm>
              <a:custGeom>
                <a:avLst/>
                <a:gdLst/>
                <a:ahLst/>
                <a:rect l="l" t="t" r="r" b="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9999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17" name="CustomShape 18"/>
          <p:cNvSpPr/>
          <p:nvPr/>
        </p:nvSpPr>
        <p:spPr>
          <a:xfrm>
            <a:off x="457200" y="4800600"/>
            <a:ext cx="22273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/>
            <a:r>
              <a:rPr b="0" lang="pt-BR" sz="2000" spc="-1" strike="noStrike">
                <a:solidFill>
                  <a:srgbClr val="9999ff"/>
                </a:solidFill>
                <a:latin typeface="Arial"/>
              </a:rPr>
              <a:t>Add Your Text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18" name="CustomShape 19"/>
          <p:cNvSpPr/>
          <p:nvPr/>
        </p:nvSpPr>
        <p:spPr>
          <a:xfrm>
            <a:off x="6553080" y="4724280"/>
            <a:ext cx="22273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pt-BR" sz="2000" spc="-1" strike="noStrike">
                <a:solidFill>
                  <a:srgbClr val="969696"/>
                </a:solidFill>
                <a:latin typeface="Arial"/>
              </a:rPr>
              <a:t>Add Your Text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19" name="CustomShape 20"/>
          <p:cNvSpPr/>
          <p:nvPr/>
        </p:nvSpPr>
        <p:spPr>
          <a:xfrm>
            <a:off x="2971800" y="1600200"/>
            <a:ext cx="32608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/>
            <a:r>
              <a:rPr b="0" lang="pt-BR" sz="2000" spc="-1" strike="noStrike">
                <a:solidFill>
                  <a:srgbClr val="77b7e7"/>
                </a:solidFill>
                <a:latin typeface="Arial"/>
              </a:rPr>
              <a:t>Add Your Text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600" spc="-1" strike="noStrike">
                <a:solidFill>
                  <a:srgbClr val="ffffff"/>
                </a:solidFill>
                <a:latin typeface="Verdana"/>
              </a:rPr>
              <a:t>Diagram</a:t>
            </a:r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21" name="CustomShape 2"/>
          <p:cNvSpPr/>
          <p:nvPr/>
        </p:nvSpPr>
        <p:spPr>
          <a:xfrm rot="3418800">
            <a:off x="7265520" y="1560240"/>
            <a:ext cx="923760" cy="1003320"/>
          </a:xfrm>
          <a:prstGeom prst="rect">
            <a:avLst/>
          </a:prstGeom>
          <a:gradFill rotWithShape="0">
            <a:gsLst>
              <a:gs pos="0">
                <a:srgbClr val="969696"/>
              </a:gs>
              <a:gs pos="100000">
                <a:srgbClr val="454545"/>
              </a:gs>
            </a:gsLst>
            <a:lin ang="8820000"/>
          </a:gradFill>
          <a:ln w="38160">
            <a:solidFill>
              <a:srgbClr val="ffffff"/>
            </a:solidFill>
            <a:miter/>
          </a:ln>
          <a:effectLst>
            <a:outerShdw dist="178285" dir="243158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2" name="CustomShape 3"/>
          <p:cNvSpPr/>
          <p:nvPr/>
        </p:nvSpPr>
        <p:spPr>
          <a:xfrm>
            <a:off x="6775560" y="2905200"/>
            <a:ext cx="2117880" cy="7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2003.10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2003.10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2003.10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23" name="CustomShape 4"/>
          <p:cNvSpPr/>
          <p:nvPr/>
        </p:nvSpPr>
        <p:spPr>
          <a:xfrm rot="3418800">
            <a:off x="1410840" y="2268360"/>
            <a:ext cx="923760" cy="1003320"/>
          </a:xfrm>
          <a:prstGeom prst="rect">
            <a:avLst/>
          </a:prstGeom>
          <a:gradFill rotWithShape="0">
            <a:gsLst>
              <a:gs pos="0">
                <a:srgbClr val="77b7e7"/>
              </a:gs>
              <a:gs pos="100000">
                <a:srgbClr val="36546a"/>
              </a:gs>
            </a:gsLst>
            <a:lin ang="8820000"/>
          </a:gradFill>
          <a:ln w="38160">
            <a:solidFill>
              <a:srgbClr val="ffffff"/>
            </a:solidFill>
            <a:miter/>
          </a:ln>
          <a:effectLst>
            <a:outerShdw dist="178285" dir="243158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4" name="CustomShape 5"/>
          <p:cNvSpPr/>
          <p:nvPr/>
        </p:nvSpPr>
        <p:spPr>
          <a:xfrm>
            <a:off x="1507680" y="2627280"/>
            <a:ext cx="686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pt-BR" sz="1800" spc="-1" strike="noStrike">
                <a:solidFill>
                  <a:srgbClr val="ffffff"/>
                </a:solidFill>
                <a:latin typeface="Arial"/>
              </a:rPr>
              <a:t>2000</a:t>
            </a:r>
            <a:endParaRPr b="0" lang="pt-BR" sz="18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25" name="CustomShape 6"/>
          <p:cNvSpPr/>
          <p:nvPr/>
        </p:nvSpPr>
        <p:spPr>
          <a:xfrm rot="3418800">
            <a:off x="2845800" y="4173480"/>
            <a:ext cx="924120" cy="1003320"/>
          </a:xfrm>
          <a:prstGeom prst="rect">
            <a:avLst/>
          </a:prstGeom>
          <a:gradFill rotWithShape="0">
            <a:gsLst>
              <a:gs pos="0">
                <a:srgbClr val="45ab7d"/>
              </a:gs>
              <a:gs pos="100000">
                <a:srgbClr val="1f4e39"/>
              </a:gs>
            </a:gsLst>
            <a:lin ang="8820000"/>
          </a:gradFill>
          <a:ln w="38160">
            <a:solidFill>
              <a:srgbClr val="ffffff"/>
            </a:solidFill>
            <a:miter/>
          </a:ln>
          <a:effectLst>
            <a:outerShdw dist="178285" dir="243158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6" name="CustomShape 7"/>
          <p:cNvSpPr/>
          <p:nvPr/>
        </p:nvSpPr>
        <p:spPr>
          <a:xfrm>
            <a:off x="2942640" y="4532400"/>
            <a:ext cx="686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pt-BR" sz="1800" spc="-1" strike="noStrike">
                <a:solidFill>
                  <a:srgbClr val="ffffff"/>
                </a:solidFill>
                <a:latin typeface="Arial"/>
              </a:rPr>
              <a:t>2001</a:t>
            </a:r>
            <a:endParaRPr b="0" lang="pt-BR" sz="18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27" name="CustomShape 8"/>
          <p:cNvSpPr/>
          <p:nvPr/>
        </p:nvSpPr>
        <p:spPr>
          <a:xfrm rot="3418800">
            <a:off x="4916160" y="3020760"/>
            <a:ext cx="923760" cy="100332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464675"/>
              </a:gs>
            </a:gsLst>
            <a:lin ang="8820000"/>
          </a:gradFill>
          <a:ln w="38160">
            <a:solidFill>
              <a:srgbClr val="ffffff"/>
            </a:solidFill>
            <a:miter/>
          </a:ln>
          <a:effectLst>
            <a:outerShdw dist="178285" dir="243158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8" name="CustomShape 9"/>
          <p:cNvSpPr/>
          <p:nvPr/>
        </p:nvSpPr>
        <p:spPr>
          <a:xfrm>
            <a:off x="5013000" y="3379680"/>
            <a:ext cx="686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pt-BR" sz="1800" spc="-1" strike="noStrike">
                <a:solidFill>
                  <a:srgbClr val="ffffff"/>
                </a:solidFill>
                <a:latin typeface="Arial"/>
              </a:rPr>
              <a:t>2002</a:t>
            </a:r>
            <a:endParaRPr b="0" lang="pt-BR" sz="18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29" name="CustomShape 10"/>
          <p:cNvSpPr/>
          <p:nvPr/>
        </p:nvSpPr>
        <p:spPr>
          <a:xfrm>
            <a:off x="7362360" y="1919160"/>
            <a:ext cx="686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pt-BR" sz="1800" spc="-1" strike="noStrike">
                <a:solidFill>
                  <a:srgbClr val="ffffff"/>
                </a:solidFill>
                <a:latin typeface="Arial"/>
              </a:rPr>
              <a:t>2003</a:t>
            </a:r>
            <a:endParaRPr b="0" lang="pt-BR" sz="18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30" name="Line 11"/>
          <p:cNvSpPr/>
          <p:nvPr/>
        </p:nvSpPr>
        <p:spPr>
          <a:xfrm>
            <a:off x="2209680" y="3222720"/>
            <a:ext cx="762120" cy="1066680"/>
          </a:xfrm>
          <a:prstGeom prst="line">
            <a:avLst/>
          </a:prstGeom>
          <a:ln w="57240">
            <a:solidFill>
              <a:srgbClr val="808080"/>
            </a:solidFill>
            <a:custDash>
              <a:ds d="99000" sp="99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12"/>
          <p:cNvSpPr/>
          <p:nvPr/>
        </p:nvSpPr>
        <p:spPr>
          <a:xfrm flipV="1">
            <a:off x="3809880" y="3755880"/>
            <a:ext cx="1067040" cy="609840"/>
          </a:xfrm>
          <a:prstGeom prst="line">
            <a:avLst/>
          </a:prstGeom>
          <a:ln w="57240">
            <a:solidFill>
              <a:srgbClr val="808080"/>
            </a:solidFill>
            <a:custDash>
              <a:ds d="99000" sp="99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13"/>
          <p:cNvSpPr/>
          <p:nvPr/>
        </p:nvSpPr>
        <p:spPr>
          <a:xfrm flipV="1">
            <a:off x="5943600" y="2371680"/>
            <a:ext cx="1295280" cy="774720"/>
          </a:xfrm>
          <a:prstGeom prst="line">
            <a:avLst/>
          </a:prstGeom>
          <a:ln w="57240">
            <a:solidFill>
              <a:srgbClr val="808080"/>
            </a:solidFill>
            <a:custDash>
              <a:ds d="99000" sp="99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4"/>
          <p:cNvSpPr/>
          <p:nvPr/>
        </p:nvSpPr>
        <p:spPr>
          <a:xfrm>
            <a:off x="2514600" y="1806480"/>
            <a:ext cx="41148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/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Company History</a:t>
            </a:r>
            <a:endParaRPr b="0" lang="pt-BR" sz="28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34" name="CustomShape 15"/>
          <p:cNvSpPr/>
          <p:nvPr/>
        </p:nvSpPr>
        <p:spPr>
          <a:xfrm>
            <a:off x="2432160" y="5495760"/>
            <a:ext cx="2117880" cy="7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2001.10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2001.10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2001.10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35" name="CustomShape 16"/>
          <p:cNvSpPr/>
          <p:nvPr/>
        </p:nvSpPr>
        <p:spPr>
          <a:xfrm>
            <a:off x="4718160" y="4429080"/>
            <a:ext cx="2117880" cy="7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2002.10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2002.10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2002.10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36" name="CustomShape 17"/>
          <p:cNvSpPr/>
          <p:nvPr/>
        </p:nvSpPr>
        <p:spPr>
          <a:xfrm>
            <a:off x="298440" y="3591000"/>
            <a:ext cx="2117880" cy="7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2000.10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2000.10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  <a:p>
            <a:pPr/>
            <a:r>
              <a:rPr b="0" lang="pt-BR" sz="1400" spc="-1" strike="noStrike">
                <a:solidFill>
                  <a:srgbClr val="5f5f5f"/>
                </a:solidFill>
                <a:latin typeface="Arial"/>
              </a:rPr>
              <a:t>2000.10   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Table</a:t>
            </a:r>
            <a:endParaRPr b="1" lang="pt-BR" sz="3200" spc="-1" strike="noStrike">
              <a:solidFill>
                <a:srgbClr val="ffffff"/>
              </a:solidFill>
              <a:latin typeface="Verdana"/>
            </a:endParaRPr>
          </a:p>
        </p:txBody>
      </p:sp>
      <p:graphicFrame>
        <p:nvGraphicFramePr>
          <p:cNvPr id="538" name="Table 2"/>
          <p:cNvGraphicFramePr/>
          <p:nvPr/>
        </p:nvGraphicFramePr>
        <p:xfrm>
          <a:off x="838080" y="2432160"/>
          <a:ext cx="7467840" cy="3124080"/>
        </p:xfrm>
        <a:graphic>
          <a:graphicData uri="http://schemas.openxmlformats.org/drawingml/2006/table">
            <a:tbl>
              <a:tblPr/>
              <a:tblGrid>
                <a:gridCol w="1684440"/>
                <a:gridCol w="1174680"/>
                <a:gridCol w="1152720"/>
                <a:gridCol w="1149120"/>
                <a:gridCol w="1157400"/>
                <a:gridCol w="1149480"/>
              </a:tblGrid>
              <a:tr h="446040">
                <a:tc>
                  <a:tcPr marL="90000" marR="90000">
                    <a:lnR w="5760">
                      <a:solidFill>
                        <a:srgbClr val="17347d"/>
                      </a:solidFill>
                    </a:lnR>
                    <a:lnB w="5760">
                      <a:solidFill>
                        <a:srgbClr val="17347d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17347d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17347d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17347d"/>
                    </a:solidFill>
                  </a:tcPr>
                </a:tc>
              </a:tr>
              <a:tr h="446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8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82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8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82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80000"/>
                      </a:srgbClr>
                    </a:solidFill>
                  </a:tcPr>
                </a:tc>
              </a:tr>
              <a:tr h="446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48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48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48000"/>
                      </a:srgbClr>
                    </a:solidFill>
                  </a:tcPr>
                </a:tc>
              </a:tr>
              <a:tr h="447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8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82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8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82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80000"/>
                      </a:srgbClr>
                    </a:solidFill>
                  </a:tcPr>
                </a:tc>
              </a:tr>
              <a:tr h="446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48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48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48000"/>
                      </a:srgbClr>
                    </a:solidFill>
                  </a:tcPr>
                </a:tc>
              </a:tr>
              <a:tr h="446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8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82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8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82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80000"/>
                      </a:srgbClr>
                    </a:solidFill>
                  </a:tcPr>
                </a:tc>
              </a:tr>
              <a:tr h="446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5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X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5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X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pt-BR" sz="2000" spc="-1" strike="noStrike">
                        <a:solidFill>
                          <a:srgbClr val="17347d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17347d"/>
                      </a:solidFill>
                    </a:lnL>
                    <a:lnR w="5760">
                      <a:solidFill>
                        <a:srgbClr val="17347d"/>
                      </a:solidFill>
                    </a:lnR>
                    <a:lnT w="5760">
                      <a:solidFill>
                        <a:srgbClr val="17347d"/>
                      </a:solidFill>
                    </a:lnT>
                    <a:lnB w="5760">
                      <a:solidFill>
                        <a:srgbClr val="17347d"/>
                      </a:solidFill>
                    </a:lnB>
                    <a:solidFill>
                      <a:srgbClr val="77b7e7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1"/>
          <p:cNvGrpSpPr/>
          <p:nvPr/>
        </p:nvGrpSpPr>
        <p:grpSpPr>
          <a:xfrm>
            <a:off x="831600" y="754560"/>
            <a:ext cx="7364520" cy="5582520"/>
            <a:chOff x="831600" y="754560"/>
            <a:chExt cx="7364520" cy="5582520"/>
          </a:xfrm>
        </p:grpSpPr>
        <p:sp>
          <p:nvSpPr>
            <p:cNvPr id="540" name="CustomShape 2"/>
            <p:cNvSpPr/>
            <p:nvPr/>
          </p:nvSpPr>
          <p:spPr>
            <a:xfrm>
              <a:off x="2361960" y="4541760"/>
              <a:ext cx="5562360" cy="1325520"/>
            </a:xfrm>
            <a:prstGeom prst="ellipse">
              <a:avLst/>
            </a:prstGeom>
            <a:gradFill rotWithShape="0">
              <a:gsLst>
                <a:gs pos="0">
                  <a:srgbClr val="f7f9f2"/>
                </a:gs>
                <a:gs pos="100000">
                  <a:srgbClr val="dddddd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3"/>
            <p:cNvSpPr/>
            <p:nvPr/>
          </p:nvSpPr>
          <p:spPr>
            <a:xfrm rot="20601600">
              <a:off x="1636560" y="2428200"/>
              <a:ext cx="5762160" cy="301644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dadad"/>
                </a:gs>
                <a:gs pos="100000">
                  <a:srgbClr val="808080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4"/>
            <p:cNvSpPr/>
            <p:nvPr/>
          </p:nvSpPr>
          <p:spPr>
            <a:xfrm rot="20601600">
              <a:off x="1693080" y="2266200"/>
              <a:ext cx="5562360" cy="29228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2791bb"/>
                </a:gs>
              </a:gsLst>
              <a:lin ang="1251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5"/>
            <p:cNvSpPr/>
            <p:nvPr/>
          </p:nvSpPr>
          <p:spPr>
            <a:xfrm rot="20601600">
              <a:off x="1609920" y="2241000"/>
              <a:ext cx="5698080" cy="2946960"/>
            </a:xfrm>
            <a:custGeom>
              <a:avLst/>
              <a:gdLst/>
              <a:ahLst/>
              <a:rect l="0" t="0" r="r" b="b"/>
              <a:pathLst>
                <a:path w="7915" h="5504">
                  <a:moveTo>
                    <a:pt x="4830" y="0"/>
                  </a:moveTo>
                  <a:lnTo>
                    <a:pt x="4985" y="63"/>
                  </a:lnTo>
                  <a:lnTo>
                    <a:pt x="5136" y="128"/>
                  </a:lnTo>
                  <a:lnTo>
                    <a:pt x="5286" y="196"/>
                  </a:lnTo>
                  <a:lnTo>
                    <a:pt x="5432" y="265"/>
                  </a:lnTo>
                  <a:lnTo>
                    <a:pt x="5574" y="336"/>
                  </a:lnTo>
                  <a:lnTo>
                    <a:pt x="5712" y="408"/>
                  </a:lnTo>
                  <a:lnTo>
                    <a:pt x="5847" y="484"/>
                  </a:lnTo>
                  <a:lnTo>
                    <a:pt x="5979" y="561"/>
                  </a:lnTo>
                  <a:lnTo>
                    <a:pt x="6107" y="639"/>
                  </a:lnTo>
                  <a:lnTo>
                    <a:pt x="6231" y="717"/>
                  </a:lnTo>
                  <a:lnTo>
                    <a:pt x="6350" y="799"/>
                  </a:lnTo>
                  <a:lnTo>
                    <a:pt x="6466" y="882"/>
                  </a:lnTo>
                  <a:lnTo>
                    <a:pt x="6578" y="966"/>
                  </a:lnTo>
                  <a:lnTo>
                    <a:pt x="6686" y="1051"/>
                  </a:lnTo>
                  <a:lnTo>
                    <a:pt x="6791" y="1139"/>
                  </a:lnTo>
                  <a:lnTo>
                    <a:pt x="6890" y="1227"/>
                  </a:lnTo>
                  <a:lnTo>
                    <a:pt x="6985" y="1317"/>
                  </a:lnTo>
                  <a:lnTo>
                    <a:pt x="7076" y="1407"/>
                  </a:lnTo>
                  <a:lnTo>
                    <a:pt x="7162" y="1500"/>
                  </a:lnTo>
                  <a:lnTo>
                    <a:pt x="7244" y="1592"/>
                  </a:lnTo>
                  <a:lnTo>
                    <a:pt x="7322" y="1686"/>
                  </a:lnTo>
                  <a:lnTo>
                    <a:pt x="7394" y="1782"/>
                  </a:lnTo>
                  <a:lnTo>
                    <a:pt x="7462" y="1878"/>
                  </a:lnTo>
                  <a:lnTo>
                    <a:pt x="7526" y="1975"/>
                  </a:lnTo>
                  <a:lnTo>
                    <a:pt x="7585" y="2073"/>
                  </a:lnTo>
                  <a:lnTo>
                    <a:pt x="7639" y="2171"/>
                  </a:lnTo>
                  <a:lnTo>
                    <a:pt x="7689" y="2270"/>
                  </a:lnTo>
                  <a:lnTo>
                    <a:pt x="7732" y="2369"/>
                  </a:lnTo>
                  <a:lnTo>
                    <a:pt x="7772" y="2470"/>
                  </a:lnTo>
                  <a:lnTo>
                    <a:pt x="7807" y="2570"/>
                  </a:lnTo>
                  <a:lnTo>
                    <a:pt x="7838" y="2671"/>
                  </a:lnTo>
                  <a:lnTo>
                    <a:pt x="7862" y="2773"/>
                  </a:lnTo>
                  <a:lnTo>
                    <a:pt x="7883" y="2875"/>
                  </a:lnTo>
                  <a:lnTo>
                    <a:pt x="7898" y="2977"/>
                  </a:lnTo>
                  <a:lnTo>
                    <a:pt x="7908" y="3079"/>
                  </a:lnTo>
                  <a:lnTo>
                    <a:pt x="7913" y="3181"/>
                  </a:lnTo>
                  <a:lnTo>
                    <a:pt x="7914" y="3283"/>
                  </a:lnTo>
                  <a:lnTo>
                    <a:pt x="7909" y="3386"/>
                  </a:lnTo>
                  <a:lnTo>
                    <a:pt x="7900" y="3488"/>
                  </a:lnTo>
                  <a:lnTo>
                    <a:pt x="7885" y="3590"/>
                  </a:lnTo>
                  <a:lnTo>
                    <a:pt x="7865" y="3692"/>
                  </a:lnTo>
                  <a:lnTo>
                    <a:pt x="7841" y="3793"/>
                  </a:lnTo>
                  <a:lnTo>
                    <a:pt x="7813" y="3896"/>
                  </a:lnTo>
                  <a:lnTo>
                    <a:pt x="7779" y="3995"/>
                  </a:lnTo>
                  <a:lnTo>
                    <a:pt x="7739" y="4096"/>
                  </a:lnTo>
                  <a:lnTo>
                    <a:pt x="7696" y="4195"/>
                  </a:lnTo>
                  <a:lnTo>
                    <a:pt x="7647" y="4295"/>
                  </a:lnTo>
                  <a:lnTo>
                    <a:pt x="7593" y="4393"/>
                  </a:lnTo>
                  <a:lnTo>
                    <a:pt x="7536" y="4491"/>
                  </a:lnTo>
                  <a:lnTo>
                    <a:pt x="7473" y="4588"/>
                  </a:lnTo>
                  <a:lnTo>
                    <a:pt x="7405" y="4684"/>
                  </a:lnTo>
                  <a:lnTo>
                    <a:pt x="7333" y="4779"/>
                  </a:lnTo>
                  <a:lnTo>
                    <a:pt x="7257" y="4875"/>
                  </a:lnTo>
                  <a:lnTo>
                    <a:pt x="7175" y="4967"/>
                  </a:lnTo>
                  <a:lnTo>
                    <a:pt x="7090" y="5060"/>
                  </a:lnTo>
                  <a:lnTo>
                    <a:pt x="6999" y="5151"/>
                  </a:lnTo>
                  <a:lnTo>
                    <a:pt x="6906" y="5241"/>
                  </a:lnTo>
                  <a:lnTo>
                    <a:pt x="6807" y="5330"/>
                  </a:lnTo>
                  <a:lnTo>
                    <a:pt x="6704" y="5417"/>
                  </a:lnTo>
                  <a:lnTo>
                    <a:pt x="6597" y="5503"/>
                  </a:lnTo>
                  <a:lnTo>
                    <a:pt x="0" y="3245"/>
                  </a:lnTo>
                  <a:lnTo>
                    <a:pt x="4830" y="0"/>
                  </a:lnTo>
                  <a:moveTo>
                    <a:pt x="4830" y="0"/>
                  </a:moveTo>
                  <a:lnTo>
                    <a:pt x="4985" y="63"/>
                  </a:lnTo>
                  <a:lnTo>
                    <a:pt x="5136" y="128"/>
                  </a:lnTo>
                  <a:lnTo>
                    <a:pt x="5286" y="196"/>
                  </a:lnTo>
                  <a:lnTo>
                    <a:pt x="5432" y="265"/>
                  </a:lnTo>
                  <a:lnTo>
                    <a:pt x="5574" y="336"/>
                  </a:lnTo>
                  <a:lnTo>
                    <a:pt x="5712" y="408"/>
                  </a:lnTo>
                  <a:lnTo>
                    <a:pt x="5847" y="484"/>
                  </a:lnTo>
                  <a:lnTo>
                    <a:pt x="5979" y="561"/>
                  </a:lnTo>
                  <a:lnTo>
                    <a:pt x="6107" y="639"/>
                  </a:lnTo>
                  <a:lnTo>
                    <a:pt x="6231" y="717"/>
                  </a:lnTo>
                  <a:lnTo>
                    <a:pt x="6350" y="799"/>
                  </a:lnTo>
                  <a:lnTo>
                    <a:pt x="6466" y="882"/>
                  </a:lnTo>
                  <a:lnTo>
                    <a:pt x="6578" y="966"/>
                  </a:lnTo>
                  <a:lnTo>
                    <a:pt x="6686" y="1051"/>
                  </a:lnTo>
                  <a:lnTo>
                    <a:pt x="6791" y="1139"/>
                  </a:lnTo>
                  <a:lnTo>
                    <a:pt x="6890" y="1227"/>
                  </a:lnTo>
                  <a:lnTo>
                    <a:pt x="6985" y="1317"/>
                  </a:lnTo>
                  <a:lnTo>
                    <a:pt x="7076" y="1407"/>
                  </a:lnTo>
                  <a:lnTo>
                    <a:pt x="7162" y="1500"/>
                  </a:lnTo>
                  <a:lnTo>
                    <a:pt x="7244" y="1592"/>
                  </a:lnTo>
                  <a:lnTo>
                    <a:pt x="7322" y="1686"/>
                  </a:lnTo>
                  <a:lnTo>
                    <a:pt x="7394" y="1782"/>
                  </a:lnTo>
                  <a:lnTo>
                    <a:pt x="7462" y="1878"/>
                  </a:lnTo>
                  <a:lnTo>
                    <a:pt x="7526" y="1975"/>
                  </a:lnTo>
                  <a:lnTo>
                    <a:pt x="7585" y="2073"/>
                  </a:lnTo>
                  <a:lnTo>
                    <a:pt x="7639" y="2171"/>
                  </a:lnTo>
                  <a:lnTo>
                    <a:pt x="7689" y="2270"/>
                  </a:lnTo>
                  <a:lnTo>
                    <a:pt x="7732" y="2369"/>
                  </a:lnTo>
                  <a:lnTo>
                    <a:pt x="7772" y="2470"/>
                  </a:lnTo>
                  <a:lnTo>
                    <a:pt x="7807" y="2570"/>
                  </a:lnTo>
                  <a:lnTo>
                    <a:pt x="7838" y="2671"/>
                  </a:lnTo>
                  <a:lnTo>
                    <a:pt x="7862" y="2773"/>
                  </a:lnTo>
                  <a:lnTo>
                    <a:pt x="7883" y="2875"/>
                  </a:lnTo>
                  <a:lnTo>
                    <a:pt x="7898" y="2977"/>
                  </a:lnTo>
                  <a:lnTo>
                    <a:pt x="7908" y="3079"/>
                  </a:lnTo>
                  <a:lnTo>
                    <a:pt x="7913" y="3181"/>
                  </a:lnTo>
                  <a:lnTo>
                    <a:pt x="7914" y="3283"/>
                  </a:lnTo>
                  <a:lnTo>
                    <a:pt x="7909" y="3386"/>
                  </a:lnTo>
                  <a:lnTo>
                    <a:pt x="7900" y="3488"/>
                  </a:lnTo>
                  <a:lnTo>
                    <a:pt x="7885" y="3590"/>
                  </a:lnTo>
                  <a:lnTo>
                    <a:pt x="7865" y="3692"/>
                  </a:lnTo>
                  <a:lnTo>
                    <a:pt x="7841" y="3793"/>
                  </a:lnTo>
                  <a:lnTo>
                    <a:pt x="7813" y="3896"/>
                  </a:lnTo>
                  <a:lnTo>
                    <a:pt x="7779" y="3995"/>
                  </a:lnTo>
                  <a:lnTo>
                    <a:pt x="7739" y="4096"/>
                  </a:lnTo>
                  <a:lnTo>
                    <a:pt x="7696" y="4195"/>
                  </a:lnTo>
                  <a:lnTo>
                    <a:pt x="7647" y="4295"/>
                  </a:lnTo>
                  <a:lnTo>
                    <a:pt x="7593" y="4393"/>
                  </a:lnTo>
                  <a:lnTo>
                    <a:pt x="7536" y="4491"/>
                  </a:lnTo>
                  <a:lnTo>
                    <a:pt x="7473" y="4588"/>
                  </a:lnTo>
                  <a:lnTo>
                    <a:pt x="7405" y="4684"/>
                  </a:lnTo>
                  <a:lnTo>
                    <a:pt x="7333" y="4779"/>
                  </a:lnTo>
                  <a:lnTo>
                    <a:pt x="7257" y="4875"/>
                  </a:lnTo>
                  <a:lnTo>
                    <a:pt x="7175" y="4967"/>
                  </a:lnTo>
                  <a:lnTo>
                    <a:pt x="7090" y="5060"/>
                  </a:lnTo>
                  <a:lnTo>
                    <a:pt x="6999" y="5151"/>
                  </a:lnTo>
                  <a:lnTo>
                    <a:pt x="6906" y="5241"/>
                  </a:lnTo>
                  <a:lnTo>
                    <a:pt x="6807" y="5330"/>
                  </a:lnTo>
                  <a:lnTo>
                    <a:pt x="6704" y="5417"/>
                  </a:lnTo>
                  <a:lnTo>
                    <a:pt x="6597" y="5503"/>
                  </a:lnTo>
                </a:path>
              </a:pathLst>
            </a:custGeom>
            <a:gradFill rotWithShape="0">
              <a:gsLst>
                <a:gs pos="0">
                  <a:srgbClr val="9999ff"/>
                </a:gs>
                <a:gs pos="100000">
                  <a:srgbClr val="bdbdfe"/>
                </a:gs>
              </a:gsLst>
              <a:lin ang="441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6"/>
            <p:cNvSpPr/>
            <p:nvPr/>
          </p:nvSpPr>
          <p:spPr>
            <a:xfrm rot="20602200">
              <a:off x="1660320" y="2246760"/>
              <a:ext cx="5674320" cy="2952720"/>
            </a:xfrm>
            <a:custGeom>
              <a:avLst/>
              <a:gdLst/>
              <a:ahLst/>
              <a:rect l="0" t="0" r="r" b="b"/>
              <a:pathLst>
                <a:path w="9160" h="4102">
                  <a:moveTo>
                    <a:pt x="0" y="464"/>
                  </a:moveTo>
                  <a:lnTo>
                    <a:pt x="25" y="566"/>
                  </a:lnTo>
                  <a:lnTo>
                    <a:pt x="55" y="667"/>
                  </a:lnTo>
                  <a:lnTo>
                    <a:pt x="90" y="768"/>
                  </a:lnTo>
                  <a:lnTo>
                    <a:pt x="130" y="868"/>
                  </a:lnTo>
                  <a:lnTo>
                    <a:pt x="174" y="969"/>
                  </a:lnTo>
                  <a:lnTo>
                    <a:pt x="223" y="1068"/>
                  </a:lnTo>
                  <a:lnTo>
                    <a:pt x="277" y="1167"/>
                  </a:lnTo>
                  <a:lnTo>
                    <a:pt x="336" y="1265"/>
                  </a:lnTo>
                  <a:lnTo>
                    <a:pt x="399" y="1361"/>
                  </a:lnTo>
                  <a:lnTo>
                    <a:pt x="468" y="1458"/>
                  </a:lnTo>
                  <a:lnTo>
                    <a:pt x="540" y="1553"/>
                  </a:lnTo>
                  <a:lnTo>
                    <a:pt x="618" y="1648"/>
                  </a:lnTo>
                  <a:lnTo>
                    <a:pt x="700" y="1741"/>
                  </a:lnTo>
                  <a:lnTo>
                    <a:pt x="786" y="1834"/>
                  </a:lnTo>
                  <a:lnTo>
                    <a:pt x="877" y="1924"/>
                  </a:lnTo>
                  <a:lnTo>
                    <a:pt x="972" y="2015"/>
                  </a:lnTo>
                  <a:lnTo>
                    <a:pt x="1070" y="2104"/>
                  </a:lnTo>
                  <a:lnTo>
                    <a:pt x="1174" y="2191"/>
                  </a:lnTo>
                  <a:lnTo>
                    <a:pt x="1281" y="2278"/>
                  </a:lnTo>
                  <a:lnTo>
                    <a:pt x="1393" y="2361"/>
                  </a:lnTo>
                  <a:lnTo>
                    <a:pt x="1509" y="2444"/>
                  </a:lnTo>
                  <a:lnTo>
                    <a:pt x="1629" y="2526"/>
                  </a:lnTo>
                  <a:lnTo>
                    <a:pt x="1752" y="2606"/>
                  </a:lnTo>
                  <a:lnTo>
                    <a:pt x="1880" y="2684"/>
                  </a:lnTo>
                  <a:lnTo>
                    <a:pt x="2010" y="2760"/>
                  </a:lnTo>
                  <a:lnTo>
                    <a:pt x="2145" y="2836"/>
                  </a:lnTo>
                  <a:lnTo>
                    <a:pt x="2283" y="2909"/>
                  </a:lnTo>
                  <a:lnTo>
                    <a:pt x="2426" y="2980"/>
                  </a:lnTo>
                  <a:lnTo>
                    <a:pt x="2570" y="3049"/>
                  </a:lnTo>
                  <a:lnTo>
                    <a:pt x="2719" y="3118"/>
                  </a:lnTo>
                  <a:lnTo>
                    <a:pt x="2870" y="3183"/>
                  </a:lnTo>
                  <a:lnTo>
                    <a:pt x="3025" y="3248"/>
                  </a:lnTo>
                  <a:lnTo>
                    <a:pt x="3183" y="3309"/>
                  </a:lnTo>
                  <a:lnTo>
                    <a:pt x="3343" y="3368"/>
                  </a:lnTo>
                  <a:lnTo>
                    <a:pt x="3507" y="3426"/>
                  </a:lnTo>
                  <a:lnTo>
                    <a:pt x="3672" y="3480"/>
                  </a:lnTo>
                  <a:lnTo>
                    <a:pt x="3841" y="3534"/>
                  </a:lnTo>
                  <a:lnTo>
                    <a:pt x="4013" y="3585"/>
                  </a:lnTo>
                  <a:lnTo>
                    <a:pt x="4186" y="3634"/>
                  </a:lnTo>
                  <a:lnTo>
                    <a:pt x="4362" y="3680"/>
                  </a:lnTo>
                  <a:lnTo>
                    <a:pt x="4540" y="3724"/>
                  </a:lnTo>
                  <a:lnTo>
                    <a:pt x="4720" y="3765"/>
                  </a:lnTo>
                  <a:lnTo>
                    <a:pt x="4902" y="3805"/>
                  </a:lnTo>
                  <a:lnTo>
                    <a:pt x="5086" y="3843"/>
                  </a:lnTo>
                  <a:lnTo>
                    <a:pt x="5271" y="3877"/>
                  </a:lnTo>
                  <a:lnTo>
                    <a:pt x="5459" y="3909"/>
                  </a:lnTo>
                  <a:lnTo>
                    <a:pt x="5647" y="3938"/>
                  </a:lnTo>
                  <a:lnTo>
                    <a:pt x="5837" y="3967"/>
                  </a:lnTo>
                  <a:lnTo>
                    <a:pt x="6029" y="3991"/>
                  </a:lnTo>
                  <a:lnTo>
                    <a:pt x="6221" y="4013"/>
                  </a:lnTo>
                  <a:lnTo>
                    <a:pt x="6414" y="4034"/>
                  </a:lnTo>
                  <a:lnTo>
                    <a:pt x="6609" y="4050"/>
                  </a:lnTo>
                  <a:lnTo>
                    <a:pt x="6804" y="4065"/>
                  </a:lnTo>
                  <a:lnTo>
                    <a:pt x="6999" y="4078"/>
                  </a:lnTo>
                  <a:lnTo>
                    <a:pt x="7196" y="4087"/>
                  </a:lnTo>
                  <a:lnTo>
                    <a:pt x="7392" y="4094"/>
                  </a:lnTo>
                  <a:lnTo>
                    <a:pt x="7589" y="4099"/>
                  </a:lnTo>
                  <a:lnTo>
                    <a:pt x="7786" y="4101"/>
                  </a:lnTo>
                  <a:lnTo>
                    <a:pt x="7983" y="4100"/>
                  </a:lnTo>
                  <a:lnTo>
                    <a:pt x="8180" y="4098"/>
                  </a:lnTo>
                  <a:lnTo>
                    <a:pt x="8377" y="4092"/>
                  </a:lnTo>
                  <a:lnTo>
                    <a:pt x="8573" y="4083"/>
                  </a:lnTo>
                  <a:lnTo>
                    <a:pt x="8769" y="4072"/>
                  </a:lnTo>
                  <a:lnTo>
                    <a:pt x="8964" y="4060"/>
                  </a:lnTo>
                  <a:lnTo>
                    <a:pt x="9159" y="4044"/>
                  </a:lnTo>
                  <a:lnTo>
                    <a:pt x="7829" y="0"/>
                  </a:lnTo>
                  <a:lnTo>
                    <a:pt x="0" y="464"/>
                  </a:lnTo>
                  <a:moveTo>
                    <a:pt x="0" y="464"/>
                  </a:moveTo>
                  <a:lnTo>
                    <a:pt x="25" y="566"/>
                  </a:lnTo>
                  <a:lnTo>
                    <a:pt x="55" y="667"/>
                  </a:lnTo>
                  <a:lnTo>
                    <a:pt x="90" y="768"/>
                  </a:lnTo>
                  <a:lnTo>
                    <a:pt x="130" y="868"/>
                  </a:lnTo>
                  <a:lnTo>
                    <a:pt x="174" y="969"/>
                  </a:lnTo>
                  <a:lnTo>
                    <a:pt x="223" y="1068"/>
                  </a:lnTo>
                  <a:lnTo>
                    <a:pt x="277" y="1167"/>
                  </a:lnTo>
                  <a:lnTo>
                    <a:pt x="336" y="1265"/>
                  </a:lnTo>
                  <a:lnTo>
                    <a:pt x="399" y="1361"/>
                  </a:lnTo>
                  <a:lnTo>
                    <a:pt x="468" y="1458"/>
                  </a:lnTo>
                  <a:lnTo>
                    <a:pt x="540" y="1553"/>
                  </a:lnTo>
                  <a:lnTo>
                    <a:pt x="618" y="1648"/>
                  </a:lnTo>
                  <a:lnTo>
                    <a:pt x="700" y="1741"/>
                  </a:lnTo>
                  <a:lnTo>
                    <a:pt x="786" y="1834"/>
                  </a:lnTo>
                  <a:lnTo>
                    <a:pt x="877" y="1924"/>
                  </a:lnTo>
                  <a:lnTo>
                    <a:pt x="972" y="2015"/>
                  </a:lnTo>
                  <a:lnTo>
                    <a:pt x="1070" y="2104"/>
                  </a:lnTo>
                  <a:lnTo>
                    <a:pt x="1174" y="2191"/>
                  </a:lnTo>
                  <a:lnTo>
                    <a:pt x="1281" y="2278"/>
                  </a:lnTo>
                  <a:lnTo>
                    <a:pt x="1393" y="2361"/>
                  </a:lnTo>
                  <a:lnTo>
                    <a:pt x="1509" y="2444"/>
                  </a:lnTo>
                  <a:lnTo>
                    <a:pt x="1629" y="2526"/>
                  </a:lnTo>
                  <a:lnTo>
                    <a:pt x="1752" y="2606"/>
                  </a:lnTo>
                  <a:lnTo>
                    <a:pt x="1880" y="2684"/>
                  </a:lnTo>
                  <a:lnTo>
                    <a:pt x="2010" y="2760"/>
                  </a:lnTo>
                  <a:lnTo>
                    <a:pt x="2145" y="2836"/>
                  </a:lnTo>
                  <a:lnTo>
                    <a:pt x="2283" y="2909"/>
                  </a:lnTo>
                  <a:lnTo>
                    <a:pt x="2426" y="2980"/>
                  </a:lnTo>
                  <a:lnTo>
                    <a:pt x="2570" y="3049"/>
                  </a:lnTo>
                  <a:lnTo>
                    <a:pt x="2719" y="3118"/>
                  </a:lnTo>
                  <a:lnTo>
                    <a:pt x="2870" y="3183"/>
                  </a:lnTo>
                  <a:lnTo>
                    <a:pt x="3025" y="3248"/>
                  </a:lnTo>
                  <a:lnTo>
                    <a:pt x="3183" y="3309"/>
                  </a:lnTo>
                  <a:lnTo>
                    <a:pt x="3343" y="3368"/>
                  </a:lnTo>
                  <a:lnTo>
                    <a:pt x="3507" y="3426"/>
                  </a:lnTo>
                  <a:lnTo>
                    <a:pt x="3672" y="3480"/>
                  </a:lnTo>
                  <a:lnTo>
                    <a:pt x="3841" y="3534"/>
                  </a:lnTo>
                  <a:lnTo>
                    <a:pt x="4013" y="3585"/>
                  </a:lnTo>
                  <a:lnTo>
                    <a:pt x="4186" y="3634"/>
                  </a:lnTo>
                  <a:lnTo>
                    <a:pt x="4362" y="3680"/>
                  </a:lnTo>
                  <a:lnTo>
                    <a:pt x="4540" y="3724"/>
                  </a:lnTo>
                  <a:lnTo>
                    <a:pt x="4720" y="3765"/>
                  </a:lnTo>
                  <a:lnTo>
                    <a:pt x="4902" y="3805"/>
                  </a:lnTo>
                  <a:lnTo>
                    <a:pt x="5086" y="3843"/>
                  </a:lnTo>
                  <a:lnTo>
                    <a:pt x="5271" y="3877"/>
                  </a:lnTo>
                  <a:lnTo>
                    <a:pt x="5459" y="3909"/>
                  </a:lnTo>
                  <a:lnTo>
                    <a:pt x="5647" y="3938"/>
                  </a:lnTo>
                  <a:lnTo>
                    <a:pt x="5837" y="3967"/>
                  </a:lnTo>
                  <a:lnTo>
                    <a:pt x="6029" y="3991"/>
                  </a:lnTo>
                  <a:lnTo>
                    <a:pt x="6221" y="4013"/>
                  </a:lnTo>
                  <a:lnTo>
                    <a:pt x="6414" y="4034"/>
                  </a:lnTo>
                  <a:lnTo>
                    <a:pt x="6609" y="4050"/>
                  </a:lnTo>
                  <a:lnTo>
                    <a:pt x="6804" y="4065"/>
                  </a:lnTo>
                  <a:lnTo>
                    <a:pt x="6999" y="4078"/>
                  </a:lnTo>
                  <a:lnTo>
                    <a:pt x="7196" y="4087"/>
                  </a:lnTo>
                  <a:lnTo>
                    <a:pt x="7392" y="4094"/>
                  </a:lnTo>
                  <a:lnTo>
                    <a:pt x="7589" y="4099"/>
                  </a:lnTo>
                  <a:lnTo>
                    <a:pt x="7786" y="4101"/>
                  </a:lnTo>
                  <a:lnTo>
                    <a:pt x="7983" y="4100"/>
                  </a:lnTo>
                  <a:lnTo>
                    <a:pt x="8180" y="4098"/>
                  </a:lnTo>
                  <a:lnTo>
                    <a:pt x="8377" y="4092"/>
                  </a:lnTo>
                  <a:lnTo>
                    <a:pt x="8573" y="4083"/>
                  </a:lnTo>
                  <a:lnTo>
                    <a:pt x="8769" y="4072"/>
                  </a:lnTo>
                  <a:lnTo>
                    <a:pt x="8964" y="4060"/>
                  </a:lnTo>
                  <a:lnTo>
                    <a:pt x="9159" y="4044"/>
                  </a:lnTo>
                </a:path>
              </a:pathLst>
            </a:custGeom>
            <a:gradFill rotWithShape="0">
              <a:gsLst>
                <a:gs pos="0">
                  <a:srgbClr val="77b7e7"/>
                </a:gs>
                <a:gs pos="100000">
                  <a:srgbClr val="527fa0"/>
                </a:gs>
              </a:gsLst>
              <a:lin ang="1449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7"/>
            <p:cNvSpPr/>
            <p:nvPr/>
          </p:nvSpPr>
          <p:spPr>
            <a:xfrm rot="20601600">
              <a:off x="1634400" y="2261880"/>
              <a:ext cx="5653800" cy="2835360"/>
            </a:xfrm>
            <a:custGeom>
              <a:avLst/>
              <a:gdLst/>
              <a:ahLst/>
              <a:rect l="0" t="0" r="r" b="b"/>
              <a:pathLst>
                <a:path w="8925" h="3940">
                  <a:moveTo>
                    <a:pt x="0" y="436"/>
                  </a:moveTo>
                  <a:lnTo>
                    <a:pt x="179" y="391"/>
                  </a:lnTo>
                  <a:lnTo>
                    <a:pt x="360" y="349"/>
                  </a:lnTo>
                  <a:lnTo>
                    <a:pt x="543" y="308"/>
                  </a:lnTo>
                  <a:lnTo>
                    <a:pt x="728" y="271"/>
                  </a:lnTo>
                  <a:lnTo>
                    <a:pt x="916" y="235"/>
                  </a:lnTo>
                  <a:lnTo>
                    <a:pt x="1105" y="203"/>
                  </a:lnTo>
                  <a:lnTo>
                    <a:pt x="1295" y="173"/>
                  </a:lnTo>
                  <a:lnTo>
                    <a:pt x="1487" y="144"/>
                  </a:lnTo>
                  <a:lnTo>
                    <a:pt x="1681" y="119"/>
                  </a:lnTo>
                  <a:lnTo>
                    <a:pt x="1875" y="96"/>
                  </a:lnTo>
                  <a:lnTo>
                    <a:pt x="2071" y="74"/>
                  </a:lnTo>
                  <a:lnTo>
                    <a:pt x="2268" y="57"/>
                  </a:lnTo>
                  <a:lnTo>
                    <a:pt x="2464" y="41"/>
                  </a:lnTo>
                  <a:lnTo>
                    <a:pt x="2662" y="28"/>
                  </a:lnTo>
                  <a:lnTo>
                    <a:pt x="2862" y="17"/>
                  </a:lnTo>
                  <a:lnTo>
                    <a:pt x="3061" y="10"/>
                  </a:lnTo>
                  <a:lnTo>
                    <a:pt x="3260" y="4"/>
                  </a:lnTo>
                  <a:lnTo>
                    <a:pt x="3461" y="0"/>
                  </a:lnTo>
                  <a:lnTo>
                    <a:pt x="3661" y="0"/>
                  </a:lnTo>
                  <a:lnTo>
                    <a:pt x="3859" y="3"/>
                  </a:lnTo>
                  <a:lnTo>
                    <a:pt x="4059" y="8"/>
                  </a:lnTo>
                  <a:lnTo>
                    <a:pt x="4260" y="15"/>
                  </a:lnTo>
                  <a:lnTo>
                    <a:pt x="4458" y="25"/>
                  </a:lnTo>
                  <a:lnTo>
                    <a:pt x="4657" y="37"/>
                  </a:lnTo>
                  <a:lnTo>
                    <a:pt x="4854" y="51"/>
                  </a:lnTo>
                  <a:lnTo>
                    <a:pt x="5051" y="69"/>
                  </a:lnTo>
                  <a:lnTo>
                    <a:pt x="5247" y="89"/>
                  </a:lnTo>
                  <a:lnTo>
                    <a:pt x="5442" y="112"/>
                  </a:lnTo>
                  <a:lnTo>
                    <a:pt x="5635" y="137"/>
                  </a:lnTo>
                  <a:lnTo>
                    <a:pt x="5827" y="164"/>
                  </a:lnTo>
                  <a:lnTo>
                    <a:pt x="6018" y="194"/>
                  </a:lnTo>
                  <a:lnTo>
                    <a:pt x="6208" y="225"/>
                  </a:lnTo>
                  <a:lnTo>
                    <a:pt x="6395" y="260"/>
                  </a:lnTo>
                  <a:lnTo>
                    <a:pt x="6581" y="297"/>
                  </a:lnTo>
                  <a:lnTo>
                    <a:pt x="6764" y="337"/>
                  </a:lnTo>
                  <a:lnTo>
                    <a:pt x="6945" y="380"/>
                  </a:lnTo>
                  <a:lnTo>
                    <a:pt x="7126" y="423"/>
                  </a:lnTo>
                  <a:lnTo>
                    <a:pt x="7303" y="469"/>
                  </a:lnTo>
                  <a:lnTo>
                    <a:pt x="7477" y="518"/>
                  </a:lnTo>
                  <a:lnTo>
                    <a:pt x="7650" y="569"/>
                  </a:lnTo>
                  <a:lnTo>
                    <a:pt x="7819" y="621"/>
                  </a:lnTo>
                  <a:lnTo>
                    <a:pt x="7986" y="676"/>
                  </a:lnTo>
                  <a:lnTo>
                    <a:pt x="8151" y="734"/>
                  </a:lnTo>
                  <a:lnTo>
                    <a:pt x="8311" y="793"/>
                  </a:lnTo>
                  <a:lnTo>
                    <a:pt x="8470" y="854"/>
                  </a:lnTo>
                  <a:lnTo>
                    <a:pt x="8625" y="918"/>
                  </a:lnTo>
                  <a:lnTo>
                    <a:pt x="8775" y="983"/>
                  </a:lnTo>
                  <a:lnTo>
                    <a:pt x="8924" y="1050"/>
                  </a:lnTo>
                  <a:lnTo>
                    <a:pt x="3580" y="3939"/>
                  </a:lnTo>
                  <a:lnTo>
                    <a:pt x="0" y="436"/>
                  </a:lnTo>
                  <a:moveTo>
                    <a:pt x="0" y="436"/>
                  </a:moveTo>
                  <a:lnTo>
                    <a:pt x="179" y="391"/>
                  </a:lnTo>
                  <a:lnTo>
                    <a:pt x="360" y="349"/>
                  </a:lnTo>
                  <a:lnTo>
                    <a:pt x="543" y="308"/>
                  </a:lnTo>
                  <a:lnTo>
                    <a:pt x="728" y="271"/>
                  </a:lnTo>
                  <a:lnTo>
                    <a:pt x="916" y="235"/>
                  </a:lnTo>
                  <a:lnTo>
                    <a:pt x="1105" y="203"/>
                  </a:lnTo>
                  <a:lnTo>
                    <a:pt x="1295" y="173"/>
                  </a:lnTo>
                  <a:lnTo>
                    <a:pt x="1487" y="144"/>
                  </a:lnTo>
                  <a:lnTo>
                    <a:pt x="1681" y="119"/>
                  </a:lnTo>
                  <a:lnTo>
                    <a:pt x="1875" y="96"/>
                  </a:lnTo>
                  <a:lnTo>
                    <a:pt x="2071" y="74"/>
                  </a:lnTo>
                  <a:lnTo>
                    <a:pt x="2268" y="57"/>
                  </a:lnTo>
                  <a:lnTo>
                    <a:pt x="2464" y="41"/>
                  </a:lnTo>
                  <a:lnTo>
                    <a:pt x="2662" y="28"/>
                  </a:lnTo>
                  <a:lnTo>
                    <a:pt x="2862" y="17"/>
                  </a:lnTo>
                  <a:lnTo>
                    <a:pt x="3061" y="10"/>
                  </a:lnTo>
                  <a:lnTo>
                    <a:pt x="3260" y="4"/>
                  </a:lnTo>
                  <a:lnTo>
                    <a:pt x="3461" y="0"/>
                  </a:lnTo>
                  <a:lnTo>
                    <a:pt x="3661" y="0"/>
                  </a:lnTo>
                  <a:lnTo>
                    <a:pt x="3859" y="3"/>
                  </a:lnTo>
                  <a:lnTo>
                    <a:pt x="4059" y="8"/>
                  </a:lnTo>
                  <a:lnTo>
                    <a:pt x="4260" y="15"/>
                  </a:lnTo>
                  <a:lnTo>
                    <a:pt x="4458" y="25"/>
                  </a:lnTo>
                  <a:lnTo>
                    <a:pt x="4657" y="37"/>
                  </a:lnTo>
                  <a:lnTo>
                    <a:pt x="4854" y="51"/>
                  </a:lnTo>
                  <a:lnTo>
                    <a:pt x="5051" y="69"/>
                  </a:lnTo>
                  <a:lnTo>
                    <a:pt x="5247" y="89"/>
                  </a:lnTo>
                  <a:lnTo>
                    <a:pt x="5442" y="112"/>
                  </a:lnTo>
                  <a:lnTo>
                    <a:pt x="5635" y="137"/>
                  </a:lnTo>
                  <a:lnTo>
                    <a:pt x="5827" y="164"/>
                  </a:lnTo>
                  <a:lnTo>
                    <a:pt x="6018" y="194"/>
                  </a:lnTo>
                  <a:lnTo>
                    <a:pt x="6208" y="225"/>
                  </a:lnTo>
                  <a:lnTo>
                    <a:pt x="6395" y="260"/>
                  </a:lnTo>
                  <a:lnTo>
                    <a:pt x="6581" y="297"/>
                  </a:lnTo>
                  <a:lnTo>
                    <a:pt x="6764" y="337"/>
                  </a:lnTo>
                  <a:lnTo>
                    <a:pt x="6945" y="380"/>
                  </a:lnTo>
                  <a:lnTo>
                    <a:pt x="7126" y="423"/>
                  </a:lnTo>
                  <a:lnTo>
                    <a:pt x="7303" y="469"/>
                  </a:lnTo>
                  <a:lnTo>
                    <a:pt x="7477" y="518"/>
                  </a:lnTo>
                  <a:lnTo>
                    <a:pt x="7650" y="569"/>
                  </a:lnTo>
                  <a:lnTo>
                    <a:pt x="7819" y="621"/>
                  </a:lnTo>
                  <a:lnTo>
                    <a:pt x="7986" y="676"/>
                  </a:lnTo>
                  <a:lnTo>
                    <a:pt x="8151" y="734"/>
                  </a:lnTo>
                  <a:lnTo>
                    <a:pt x="8311" y="793"/>
                  </a:lnTo>
                  <a:lnTo>
                    <a:pt x="8470" y="854"/>
                  </a:lnTo>
                  <a:lnTo>
                    <a:pt x="8625" y="918"/>
                  </a:lnTo>
                  <a:lnTo>
                    <a:pt x="8775" y="983"/>
                  </a:lnTo>
                  <a:lnTo>
                    <a:pt x="8924" y="1050"/>
                  </a:lnTo>
                </a:path>
              </a:pathLst>
            </a:custGeom>
            <a:gradFill rotWithShape="0">
              <a:gsLst>
                <a:gs pos="0">
                  <a:srgbClr val="6e6eb8"/>
                </a:gs>
                <a:gs pos="100000">
                  <a:srgbClr val="9999ff"/>
                </a:gs>
              </a:gsLst>
              <a:lin ang="1251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8"/>
            <p:cNvSpPr/>
            <p:nvPr/>
          </p:nvSpPr>
          <p:spPr>
            <a:xfrm rot="20602200">
              <a:off x="1625040" y="2253240"/>
              <a:ext cx="5702040" cy="2936160"/>
            </a:xfrm>
            <a:custGeom>
              <a:avLst/>
              <a:gdLst/>
              <a:ahLst/>
              <a:rect l="0" t="0" r="r" b="b"/>
              <a:pathLst>
                <a:path w="7920" h="5749">
                  <a:moveTo>
                    <a:pt x="4883" y="0"/>
                  </a:moveTo>
                  <a:lnTo>
                    <a:pt x="4700" y="40"/>
                  </a:lnTo>
                  <a:lnTo>
                    <a:pt x="4520" y="83"/>
                  </a:lnTo>
                  <a:lnTo>
                    <a:pt x="4340" y="127"/>
                  </a:lnTo>
                  <a:lnTo>
                    <a:pt x="4163" y="175"/>
                  </a:lnTo>
                  <a:lnTo>
                    <a:pt x="3989" y="226"/>
                  </a:lnTo>
                  <a:lnTo>
                    <a:pt x="3818" y="277"/>
                  </a:lnTo>
                  <a:lnTo>
                    <a:pt x="3648" y="331"/>
                  </a:lnTo>
                  <a:lnTo>
                    <a:pt x="3482" y="388"/>
                  </a:lnTo>
                  <a:lnTo>
                    <a:pt x="3319" y="445"/>
                  </a:lnTo>
                  <a:lnTo>
                    <a:pt x="3158" y="506"/>
                  </a:lnTo>
                  <a:lnTo>
                    <a:pt x="3000" y="569"/>
                  </a:lnTo>
                  <a:lnTo>
                    <a:pt x="2846" y="633"/>
                  </a:lnTo>
                  <a:lnTo>
                    <a:pt x="2695" y="700"/>
                  </a:lnTo>
                  <a:lnTo>
                    <a:pt x="2546" y="769"/>
                  </a:lnTo>
                  <a:lnTo>
                    <a:pt x="2401" y="838"/>
                  </a:lnTo>
                  <a:lnTo>
                    <a:pt x="2261" y="911"/>
                  </a:lnTo>
                  <a:lnTo>
                    <a:pt x="2124" y="985"/>
                  </a:lnTo>
                  <a:lnTo>
                    <a:pt x="1989" y="1061"/>
                  </a:lnTo>
                  <a:lnTo>
                    <a:pt x="1859" y="1139"/>
                  </a:lnTo>
                  <a:lnTo>
                    <a:pt x="1733" y="1217"/>
                  </a:lnTo>
                  <a:lnTo>
                    <a:pt x="1610" y="1298"/>
                  </a:lnTo>
                  <a:lnTo>
                    <a:pt x="1492" y="1381"/>
                  </a:lnTo>
                  <a:lnTo>
                    <a:pt x="1378" y="1466"/>
                  </a:lnTo>
                  <a:lnTo>
                    <a:pt x="1268" y="1551"/>
                  </a:lnTo>
                  <a:lnTo>
                    <a:pt x="1162" y="1637"/>
                  </a:lnTo>
                  <a:lnTo>
                    <a:pt x="1059" y="1725"/>
                  </a:lnTo>
                  <a:lnTo>
                    <a:pt x="962" y="1815"/>
                  </a:lnTo>
                  <a:lnTo>
                    <a:pt x="869" y="1906"/>
                  </a:lnTo>
                  <a:lnTo>
                    <a:pt x="781" y="1997"/>
                  </a:lnTo>
                  <a:lnTo>
                    <a:pt x="697" y="2090"/>
                  </a:lnTo>
                  <a:lnTo>
                    <a:pt x="616" y="2184"/>
                  </a:lnTo>
                  <a:lnTo>
                    <a:pt x="543" y="2279"/>
                  </a:lnTo>
                  <a:lnTo>
                    <a:pt x="472" y="2375"/>
                  </a:lnTo>
                  <a:lnTo>
                    <a:pt x="407" y="2472"/>
                  </a:lnTo>
                  <a:lnTo>
                    <a:pt x="346" y="2570"/>
                  </a:lnTo>
                  <a:lnTo>
                    <a:pt x="291" y="2668"/>
                  </a:lnTo>
                  <a:lnTo>
                    <a:pt x="239" y="2766"/>
                  </a:lnTo>
                  <a:lnTo>
                    <a:pt x="193" y="2866"/>
                  </a:lnTo>
                  <a:lnTo>
                    <a:pt x="152" y="2967"/>
                  </a:lnTo>
                  <a:lnTo>
                    <a:pt x="115" y="3067"/>
                  </a:lnTo>
                  <a:lnTo>
                    <a:pt x="84" y="3169"/>
                  </a:lnTo>
                  <a:lnTo>
                    <a:pt x="58" y="3270"/>
                  </a:lnTo>
                  <a:lnTo>
                    <a:pt x="36" y="3372"/>
                  </a:lnTo>
                  <a:lnTo>
                    <a:pt x="19" y="3475"/>
                  </a:lnTo>
                  <a:lnTo>
                    <a:pt x="8" y="3577"/>
                  </a:lnTo>
                  <a:lnTo>
                    <a:pt x="1" y="3680"/>
                  </a:lnTo>
                  <a:lnTo>
                    <a:pt x="0" y="3782"/>
                  </a:lnTo>
                  <a:lnTo>
                    <a:pt x="4" y="3886"/>
                  </a:lnTo>
                  <a:lnTo>
                    <a:pt x="12" y="3987"/>
                  </a:lnTo>
                  <a:lnTo>
                    <a:pt x="26" y="4091"/>
                  </a:lnTo>
                  <a:lnTo>
                    <a:pt x="44" y="4192"/>
                  </a:lnTo>
                  <a:lnTo>
                    <a:pt x="67" y="4294"/>
                  </a:lnTo>
                  <a:lnTo>
                    <a:pt x="96" y="4396"/>
                  </a:lnTo>
                  <a:lnTo>
                    <a:pt x="129" y="4497"/>
                  </a:lnTo>
                  <a:lnTo>
                    <a:pt x="168" y="4598"/>
                  </a:lnTo>
                  <a:lnTo>
                    <a:pt x="211" y="4698"/>
                  </a:lnTo>
                  <a:lnTo>
                    <a:pt x="259" y="4798"/>
                  </a:lnTo>
                  <a:lnTo>
                    <a:pt x="312" y="4896"/>
                  </a:lnTo>
                  <a:lnTo>
                    <a:pt x="370" y="4995"/>
                  </a:lnTo>
                  <a:lnTo>
                    <a:pt x="432" y="5092"/>
                  </a:lnTo>
                  <a:lnTo>
                    <a:pt x="500" y="5189"/>
                  </a:lnTo>
                  <a:lnTo>
                    <a:pt x="572" y="5284"/>
                  </a:lnTo>
                  <a:lnTo>
                    <a:pt x="649" y="5379"/>
                  </a:lnTo>
                  <a:lnTo>
                    <a:pt x="730" y="5472"/>
                  </a:lnTo>
                  <a:lnTo>
                    <a:pt x="816" y="5565"/>
                  </a:lnTo>
                  <a:lnTo>
                    <a:pt x="906" y="5657"/>
                  </a:lnTo>
                  <a:lnTo>
                    <a:pt x="1000" y="5748"/>
                  </a:lnTo>
                  <a:lnTo>
                    <a:pt x="7919" y="3769"/>
                  </a:lnTo>
                  <a:lnTo>
                    <a:pt x="4883" y="0"/>
                  </a:lnTo>
                  <a:moveTo>
                    <a:pt x="4883" y="0"/>
                  </a:moveTo>
                  <a:lnTo>
                    <a:pt x="4700" y="40"/>
                  </a:lnTo>
                  <a:lnTo>
                    <a:pt x="4520" y="83"/>
                  </a:lnTo>
                  <a:lnTo>
                    <a:pt x="4340" y="127"/>
                  </a:lnTo>
                  <a:lnTo>
                    <a:pt x="4163" y="175"/>
                  </a:lnTo>
                  <a:lnTo>
                    <a:pt x="3989" y="226"/>
                  </a:lnTo>
                  <a:lnTo>
                    <a:pt x="3818" y="277"/>
                  </a:lnTo>
                  <a:lnTo>
                    <a:pt x="3648" y="331"/>
                  </a:lnTo>
                  <a:lnTo>
                    <a:pt x="3482" y="388"/>
                  </a:lnTo>
                  <a:lnTo>
                    <a:pt x="3319" y="445"/>
                  </a:lnTo>
                  <a:lnTo>
                    <a:pt x="3158" y="506"/>
                  </a:lnTo>
                  <a:lnTo>
                    <a:pt x="3000" y="569"/>
                  </a:lnTo>
                  <a:lnTo>
                    <a:pt x="2846" y="633"/>
                  </a:lnTo>
                  <a:lnTo>
                    <a:pt x="2695" y="700"/>
                  </a:lnTo>
                  <a:lnTo>
                    <a:pt x="2546" y="769"/>
                  </a:lnTo>
                  <a:lnTo>
                    <a:pt x="2401" y="838"/>
                  </a:lnTo>
                  <a:lnTo>
                    <a:pt x="2261" y="911"/>
                  </a:lnTo>
                  <a:lnTo>
                    <a:pt x="2124" y="985"/>
                  </a:lnTo>
                  <a:lnTo>
                    <a:pt x="1989" y="1061"/>
                  </a:lnTo>
                  <a:lnTo>
                    <a:pt x="1859" y="1139"/>
                  </a:lnTo>
                  <a:lnTo>
                    <a:pt x="1733" y="1217"/>
                  </a:lnTo>
                  <a:lnTo>
                    <a:pt x="1610" y="1298"/>
                  </a:lnTo>
                  <a:lnTo>
                    <a:pt x="1492" y="1381"/>
                  </a:lnTo>
                  <a:lnTo>
                    <a:pt x="1378" y="1466"/>
                  </a:lnTo>
                  <a:lnTo>
                    <a:pt x="1268" y="1551"/>
                  </a:lnTo>
                  <a:lnTo>
                    <a:pt x="1162" y="1637"/>
                  </a:lnTo>
                  <a:lnTo>
                    <a:pt x="1059" y="1725"/>
                  </a:lnTo>
                  <a:lnTo>
                    <a:pt x="962" y="1815"/>
                  </a:lnTo>
                  <a:lnTo>
                    <a:pt x="869" y="1906"/>
                  </a:lnTo>
                  <a:lnTo>
                    <a:pt x="781" y="1997"/>
                  </a:lnTo>
                  <a:lnTo>
                    <a:pt x="697" y="2090"/>
                  </a:lnTo>
                  <a:lnTo>
                    <a:pt x="616" y="2184"/>
                  </a:lnTo>
                  <a:lnTo>
                    <a:pt x="543" y="2279"/>
                  </a:lnTo>
                  <a:lnTo>
                    <a:pt x="472" y="2375"/>
                  </a:lnTo>
                  <a:lnTo>
                    <a:pt x="407" y="2472"/>
                  </a:lnTo>
                  <a:lnTo>
                    <a:pt x="346" y="2570"/>
                  </a:lnTo>
                  <a:lnTo>
                    <a:pt x="291" y="2668"/>
                  </a:lnTo>
                  <a:lnTo>
                    <a:pt x="239" y="2766"/>
                  </a:lnTo>
                  <a:lnTo>
                    <a:pt x="193" y="2866"/>
                  </a:lnTo>
                  <a:lnTo>
                    <a:pt x="152" y="2967"/>
                  </a:lnTo>
                  <a:lnTo>
                    <a:pt x="115" y="3067"/>
                  </a:lnTo>
                  <a:lnTo>
                    <a:pt x="84" y="3169"/>
                  </a:lnTo>
                  <a:lnTo>
                    <a:pt x="58" y="3270"/>
                  </a:lnTo>
                  <a:lnTo>
                    <a:pt x="36" y="3372"/>
                  </a:lnTo>
                  <a:lnTo>
                    <a:pt x="19" y="3475"/>
                  </a:lnTo>
                  <a:lnTo>
                    <a:pt x="8" y="3577"/>
                  </a:lnTo>
                  <a:lnTo>
                    <a:pt x="1" y="3680"/>
                  </a:lnTo>
                  <a:lnTo>
                    <a:pt x="0" y="3782"/>
                  </a:lnTo>
                  <a:lnTo>
                    <a:pt x="4" y="3886"/>
                  </a:lnTo>
                  <a:lnTo>
                    <a:pt x="12" y="3987"/>
                  </a:lnTo>
                  <a:lnTo>
                    <a:pt x="26" y="4091"/>
                  </a:lnTo>
                  <a:lnTo>
                    <a:pt x="44" y="4192"/>
                  </a:lnTo>
                  <a:lnTo>
                    <a:pt x="67" y="4294"/>
                  </a:lnTo>
                  <a:lnTo>
                    <a:pt x="96" y="4396"/>
                  </a:lnTo>
                  <a:lnTo>
                    <a:pt x="129" y="4497"/>
                  </a:lnTo>
                  <a:lnTo>
                    <a:pt x="168" y="4598"/>
                  </a:lnTo>
                  <a:lnTo>
                    <a:pt x="211" y="4698"/>
                  </a:lnTo>
                  <a:lnTo>
                    <a:pt x="259" y="4798"/>
                  </a:lnTo>
                  <a:lnTo>
                    <a:pt x="312" y="4896"/>
                  </a:lnTo>
                  <a:lnTo>
                    <a:pt x="370" y="4995"/>
                  </a:lnTo>
                  <a:lnTo>
                    <a:pt x="432" y="5092"/>
                  </a:lnTo>
                  <a:lnTo>
                    <a:pt x="500" y="5189"/>
                  </a:lnTo>
                  <a:lnTo>
                    <a:pt x="572" y="5284"/>
                  </a:lnTo>
                  <a:lnTo>
                    <a:pt x="649" y="5379"/>
                  </a:lnTo>
                  <a:lnTo>
                    <a:pt x="730" y="5472"/>
                  </a:lnTo>
                  <a:lnTo>
                    <a:pt x="816" y="5565"/>
                  </a:lnTo>
                  <a:lnTo>
                    <a:pt x="906" y="5657"/>
                  </a:lnTo>
                  <a:lnTo>
                    <a:pt x="1000" y="5748"/>
                  </a:lnTo>
                </a:path>
              </a:pathLst>
            </a:custGeom>
            <a:gradFill rotWithShape="0">
              <a:gsLst>
                <a:gs pos="0">
                  <a:srgbClr val="1f4e39"/>
                </a:gs>
                <a:gs pos="100000">
                  <a:srgbClr val="45ab7d"/>
                </a:gs>
              </a:gsLst>
              <a:lin ang="1449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9"/>
            <p:cNvSpPr/>
            <p:nvPr/>
          </p:nvSpPr>
          <p:spPr>
            <a:xfrm>
              <a:off x="5687640" y="3698640"/>
              <a:ext cx="1753920" cy="1778040"/>
            </a:xfrm>
            <a:custGeom>
              <a:avLst/>
              <a:gdLst/>
              <a:ahLst/>
              <a:rect l="l" t="t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6c6c6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0"/>
            <p:cNvSpPr/>
            <p:nvPr/>
          </p:nvSpPr>
          <p:spPr>
            <a:xfrm rot="20539200">
              <a:off x="1251360" y="1656000"/>
              <a:ext cx="6525000" cy="3779280"/>
            </a:xfrm>
            <a:custGeom>
              <a:avLst/>
              <a:gdLst/>
              <a:ahLst/>
              <a:rect l="0" t="0" r="r" b="b"/>
              <a:pathLst>
                <a:path w="7563" h="5171">
                  <a:moveTo>
                    <a:pt x="7562" y="2886"/>
                  </a:moveTo>
                  <a:lnTo>
                    <a:pt x="7433" y="2996"/>
                  </a:lnTo>
                  <a:lnTo>
                    <a:pt x="7299" y="3104"/>
                  </a:lnTo>
                  <a:lnTo>
                    <a:pt x="7159" y="3211"/>
                  </a:lnTo>
                  <a:lnTo>
                    <a:pt x="7016" y="3317"/>
                  </a:lnTo>
                  <a:lnTo>
                    <a:pt x="6868" y="3419"/>
                  </a:lnTo>
                  <a:lnTo>
                    <a:pt x="6715" y="3519"/>
                  </a:lnTo>
                  <a:lnTo>
                    <a:pt x="6558" y="3617"/>
                  </a:lnTo>
                  <a:lnTo>
                    <a:pt x="6397" y="3712"/>
                  </a:lnTo>
                  <a:lnTo>
                    <a:pt x="6231" y="3805"/>
                  </a:lnTo>
                  <a:lnTo>
                    <a:pt x="6062" y="3896"/>
                  </a:lnTo>
                  <a:lnTo>
                    <a:pt x="5889" y="3985"/>
                  </a:lnTo>
                  <a:lnTo>
                    <a:pt x="5711" y="4070"/>
                  </a:lnTo>
                  <a:lnTo>
                    <a:pt x="5530" y="4154"/>
                  </a:lnTo>
                  <a:lnTo>
                    <a:pt x="5346" y="4234"/>
                  </a:lnTo>
                  <a:lnTo>
                    <a:pt x="5158" y="4311"/>
                  </a:lnTo>
                  <a:lnTo>
                    <a:pt x="4966" y="4386"/>
                  </a:lnTo>
                  <a:lnTo>
                    <a:pt x="4771" y="4458"/>
                  </a:lnTo>
                  <a:lnTo>
                    <a:pt x="4574" y="4528"/>
                  </a:lnTo>
                  <a:lnTo>
                    <a:pt x="4373" y="4593"/>
                  </a:lnTo>
                  <a:lnTo>
                    <a:pt x="4170" y="4656"/>
                  </a:lnTo>
                  <a:lnTo>
                    <a:pt x="3964" y="4716"/>
                  </a:lnTo>
                  <a:lnTo>
                    <a:pt x="3754" y="4774"/>
                  </a:lnTo>
                  <a:lnTo>
                    <a:pt x="3544" y="4829"/>
                  </a:lnTo>
                  <a:lnTo>
                    <a:pt x="3331" y="4879"/>
                  </a:lnTo>
                  <a:lnTo>
                    <a:pt x="3115" y="4927"/>
                  </a:lnTo>
                  <a:lnTo>
                    <a:pt x="2897" y="4971"/>
                  </a:lnTo>
                  <a:lnTo>
                    <a:pt x="2678" y="5012"/>
                  </a:lnTo>
                  <a:lnTo>
                    <a:pt x="2456" y="5051"/>
                  </a:lnTo>
                  <a:lnTo>
                    <a:pt x="2234" y="5085"/>
                  </a:lnTo>
                  <a:lnTo>
                    <a:pt x="2009" y="5116"/>
                  </a:lnTo>
                  <a:lnTo>
                    <a:pt x="1784" y="5144"/>
                  </a:lnTo>
                  <a:lnTo>
                    <a:pt x="1558" y="5170"/>
                  </a:lnTo>
                  <a:lnTo>
                    <a:pt x="0" y="0"/>
                  </a:lnTo>
                  <a:lnTo>
                    <a:pt x="7562" y="2886"/>
                  </a:lnTo>
                  <a:moveTo>
                    <a:pt x="7562" y="2886"/>
                  </a:moveTo>
                  <a:lnTo>
                    <a:pt x="7433" y="2996"/>
                  </a:lnTo>
                  <a:lnTo>
                    <a:pt x="7299" y="3104"/>
                  </a:lnTo>
                  <a:lnTo>
                    <a:pt x="7159" y="3211"/>
                  </a:lnTo>
                  <a:lnTo>
                    <a:pt x="7016" y="3317"/>
                  </a:lnTo>
                  <a:lnTo>
                    <a:pt x="6868" y="3419"/>
                  </a:lnTo>
                  <a:lnTo>
                    <a:pt x="6715" y="3519"/>
                  </a:lnTo>
                  <a:lnTo>
                    <a:pt x="6558" y="3617"/>
                  </a:lnTo>
                  <a:lnTo>
                    <a:pt x="6397" y="3712"/>
                  </a:lnTo>
                  <a:lnTo>
                    <a:pt x="6231" y="3805"/>
                  </a:lnTo>
                  <a:lnTo>
                    <a:pt x="6062" y="3896"/>
                  </a:lnTo>
                  <a:lnTo>
                    <a:pt x="5889" y="3985"/>
                  </a:lnTo>
                  <a:lnTo>
                    <a:pt x="5711" y="4070"/>
                  </a:lnTo>
                  <a:lnTo>
                    <a:pt x="5530" y="4154"/>
                  </a:lnTo>
                  <a:lnTo>
                    <a:pt x="5346" y="4234"/>
                  </a:lnTo>
                  <a:lnTo>
                    <a:pt x="5158" y="4311"/>
                  </a:lnTo>
                  <a:lnTo>
                    <a:pt x="4966" y="4386"/>
                  </a:lnTo>
                  <a:lnTo>
                    <a:pt x="4771" y="4458"/>
                  </a:lnTo>
                  <a:lnTo>
                    <a:pt x="4574" y="4528"/>
                  </a:lnTo>
                  <a:lnTo>
                    <a:pt x="4373" y="4593"/>
                  </a:lnTo>
                  <a:lnTo>
                    <a:pt x="4170" y="4656"/>
                  </a:lnTo>
                  <a:lnTo>
                    <a:pt x="3964" y="4716"/>
                  </a:lnTo>
                  <a:lnTo>
                    <a:pt x="3754" y="4774"/>
                  </a:lnTo>
                  <a:lnTo>
                    <a:pt x="3544" y="4829"/>
                  </a:lnTo>
                  <a:lnTo>
                    <a:pt x="3331" y="4879"/>
                  </a:lnTo>
                  <a:lnTo>
                    <a:pt x="3115" y="4927"/>
                  </a:lnTo>
                  <a:lnTo>
                    <a:pt x="2897" y="4971"/>
                  </a:lnTo>
                  <a:lnTo>
                    <a:pt x="2678" y="5012"/>
                  </a:lnTo>
                  <a:lnTo>
                    <a:pt x="2456" y="5051"/>
                  </a:lnTo>
                  <a:lnTo>
                    <a:pt x="2234" y="5085"/>
                  </a:lnTo>
                  <a:lnTo>
                    <a:pt x="2009" y="5116"/>
                  </a:lnTo>
                  <a:lnTo>
                    <a:pt x="1784" y="5144"/>
                  </a:lnTo>
                  <a:lnTo>
                    <a:pt x="1558" y="517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1244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1"/>
            <p:cNvSpPr/>
            <p:nvPr/>
          </p:nvSpPr>
          <p:spPr>
            <a:xfrm>
              <a:off x="4698720" y="4038480"/>
              <a:ext cx="1028520" cy="1473120"/>
            </a:xfrm>
            <a:custGeom>
              <a:avLst/>
              <a:gdLst/>
              <a:ahLst/>
              <a:rect l="l" t="t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757575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2"/>
            <p:cNvSpPr/>
            <p:nvPr/>
          </p:nvSpPr>
          <p:spPr>
            <a:xfrm rot="20601600">
              <a:off x="3153960" y="2981160"/>
              <a:ext cx="2695320" cy="133992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0c0c0"/>
                </a:gs>
                <a:gs pos="100000">
                  <a:srgbClr val="000000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3"/>
            <p:cNvSpPr/>
            <p:nvPr/>
          </p:nvSpPr>
          <p:spPr>
            <a:xfrm>
              <a:off x="2096640" y="3660480"/>
              <a:ext cx="9075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Verdana"/>
                </a:rPr>
                <a:t>Text1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552" name="CustomShape 14"/>
            <p:cNvSpPr/>
            <p:nvPr/>
          </p:nvSpPr>
          <p:spPr>
            <a:xfrm>
              <a:off x="4001760" y="2441160"/>
              <a:ext cx="9075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Verdana"/>
                </a:rPr>
                <a:t>Text2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553" name="CustomShape 15"/>
            <p:cNvSpPr/>
            <p:nvPr/>
          </p:nvSpPr>
          <p:spPr>
            <a:xfrm>
              <a:off x="5830560" y="2746080"/>
              <a:ext cx="9075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Verdana"/>
                </a:rPr>
                <a:t>Text3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554" name="CustomShape 16"/>
            <p:cNvSpPr/>
            <p:nvPr/>
          </p:nvSpPr>
          <p:spPr>
            <a:xfrm>
              <a:off x="5525640" y="3965400"/>
              <a:ext cx="9075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Verdana"/>
                </a:rPr>
                <a:t>Text4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555" name="CustomShape 17"/>
            <p:cNvSpPr/>
            <p:nvPr/>
          </p:nvSpPr>
          <p:spPr>
            <a:xfrm>
              <a:off x="3315960" y="4651200"/>
              <a:ext cx="9075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Verdana"/>
                </a:rPr>
                <a:t>Text5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556" name="CustomShape 18"/>
            <p:cNvSpPr/>
            <p:nvPr/>
          </p:nvSpPr>
          <p:spPr>
            <a:xfrm>
              <a:off x="4617720" y="4254120"/>
              <a:ext cx="863280" cy="1079640"/>
            </a:xfrm>
            <a:custGeom>
              <a:avLst/>
              <a:gdLst/>
              <a:ahLst/>
              <a:rect l="l" t="t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0">
              <a:gsLst>
                <a:gs pos="0">
                  <a:srgbClr val="9999ff"/>
                </a:gs>
                <a:gs pos="100000">
                  <a:srgbClr val="babaf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19"/>
            <p:cNvSpPr/>
            <p:nvPr/>
          </p:nvSpPr>
          <p:spPr>
            <a:xfrm rot="20601600">
              <a:off x="3255840" y="3233520"/>
              <a:ext cx="2585520" cy="10904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8" name="TextShape 20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3-D Pie Chart</a:t>
            </a:r>
            <a:endParaRPr b="1" lang="pt-BR" sz="32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Block Diagram</a:t>
            </a:r>
            <a:endParaRPr b="1" lang="pt-BR" sz="32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2057400" y="2381400"/>
            <a:ext cx="5530680" cy="2743200"/>
          </a:xfrm>
          <a:custGeom>
            <a:avLst/>
            <a:gdLst/>
            <a:ahLst/>
            <a:rect l="0" t="0" r="r" b="b"/>
            <a:pathLst>
              <a:path w="15365" h="7622">
                <a:moveTo>
                  <a:pt x="3239" y="7621"/>
                </a:moveTo>
                <a:lnTo>
                  <a:pt x="3239" y="4145"/>
                </a:lnTo>
                <a:lnTo>
                  <a:pt x="0" y="4145"/>
                </a:lnTo>
                <a:lnTo>
                  <a:pt x="7682" y="0"/>
                </a:lnTo>
                <a:lnTo>
                  <a:pt x="15364" y="4145"/>
                </a:lnTo>
                <a:lnTo>
                  <a:pt x="12124" y="4145"/>
                </a:lnTo>
                <a:lnTo>
                  <a:pt x="12124" y="7621"/>
                </a:lnTo>
                <a:lnTo>
                  <a:pt x="3239" y="7621"/>
                </a:lnTo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efef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3"/>
          <p:cNvSpPr/>
          <p:nvPr/>
        </p:nvSpPr>
        <p:spPr>
          <a:xfrm>
            <a:off x="1828800" y="1619280"/>
            <a:ext cx="5791320" cy="574560"/>
          </a:xfrm>
          <a:custGeom>
            <a:avLst/>
            <a:gdLst/>
            <a:ahLst/>
            <a:rect l="0" t="0" r="r" b="b"/>
            <a:pathLst>
              <a:path w="16088" h="1598">
                <a:moveTo>
                  <a:pt x="798" y="0"/>
                </a:moveTo>
                <a:cubicBezTo>
                  <a:pt x="399" y="0"/>
                  <a:pt x="0" y="399"/>
                  <a:pt x="0" y="798"/>
                </a:cubicBezTo>
                <a:lnTo>
                  <a:pt x="0" y="798"/>
                </a:lnTo>
                <a:cubicBezTo>
                  <a:pt x="0" y="1197"/>
                  <a:pt x="399" y="1597"/>
                  <a:pt x="798" y="1597"/>
                </a:cubicBezTo>
                <a:lnTo>
                  <a:pt x="15289" y="1597"/>
                </a:lnTo>
                <a:cubicBezTo>
                  <a:pt x="15688" y="1597"/>
                  <a:pt x="16087" y="1197"/>
                  <a:pt x="16087" y="798"/>
                </a:cubicBezTo>
                <a:lnTo>
                  <a:pt x="16087" y="798"/>
                </a:lnTo>
                <a:cubicBezTo>
                  <a:pt x="16087" y="399"/>
                  <a:pt x="15688" y="0"/>
                  <a:pt x="15289" y="0"/>
                </a:cubicBezTo>
                <a:lnTo>
                  <a:pt x="798" y="0"/>
                </a:lnTo>
              </a:path>
            </a:pathLst>
          </a:custGeom>
          <a:gradFill rotWithShape="0">
            <a:gsLst>
              <a:gs pos="0">
                <a:srgbClr val="9999ff"/>
              </a:gs>
              <a:gs pos="50000">
                <a:srgbClr val="bcbcfe"/>
              </a:gs>
              <a:gs pos="100000">
                <a:srgbClr val="9999ff"/>
              </a:gs>
            </a:gsLst>
            <a:lin ang="10800000"/>
          </a:gradFill>
          <a:ln w="38160">
            <a:solidFill>
              <a:srgbClr val="ffffff"/>
            </a:solidFill>
            <a:miter/>
          </a:ln>
          <a:effectLst>
            <a:outerShdw dist="63504" dir="3183908">
              <a:srgbClr val="001d3a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Verdana"/>
              </a:rPr>
              <a:t>Add Your Text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62" name="CustomShape 4"/>
          <p:cNvSpPr/>
          <p:nvPr/>
        </p:nvSpPr>
        <p:spPr>
          <a:xfrm>
            <a:off x="3808440" y="2990880"/>
            <a:ext cx="1806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0" lang="pt-BR" sz="2000" spc="-1" strike="noStrike">
                <a:solidFill>
                  <a:srgbClr val="17347d"/>
                </a:solidFill>
                <a:latin typeface="Arial"/>
              </a:rPr>
              <a:t>Add Your Text</a:t>
            </a:r>
            <a:endParaRPr b="0" lang="pt-BR" sz="2000" spc="-1" strike="noStrike">
              <a:solidFill>
                <a:srgbClr val="17347d"/>
              </a:solidFill>
              <a:latin typeface="Arial"/>
            </a:endParaRPr>
          </a:p>
        </p:txBody>
      </p:sp>
      <p:grpSp>
        <p:nvGrpSpPr>
          <p:cNvPr id="563" name="Group 5"/>
          <p:cNvGrpSpPr/>
          <p:nvPr/>
        </p:nvGrpSpPr>
        <p:grpSpPr>
          <a:xfrm>
            <a:off x="1066680" y="4254480"/>
            <a:ext cx="1579680" cy="2069640"/>
            <a:chOff x="1066680" y="4254480"/>
            <a:chExt cx="1579680" cy="2069640"/>
          </a:xfrm>
        </p:grpSpPr>
        <p:grpSp>
          <p:nvGrpSpPr>
            <p:cNvPr id="564" name="Group 6"/>
            <p:cNvGrpSpPr/>
            <p:nvPr/>
          </p:nvGrpSpPr>
          <p:grpSpPr>
            <a:xfrm>
              <a:off x="1066680" y="4254480"/>
              <a:ext cx="1486080" cy="1514160"/>
              <a:chOff x="1066680" y="4254480"/>
              <a:chExt cx="1486080" cy="1514160"/>
            </a:xfrm>
          </p:grpSpPr>
          <p:grpSp>
            <p:nvGrpSpPr>
              <p:cNvPr id="565" name="Group 7"/>
              <p:cNvGrpSpPr/>
              <p:nvPr/>
            </p:nvGrpSpPr>
            <p:grpSpPr>
              <a:xfrm>
                <a:off x="1066680" y="4254480"/>
                <a:ext cx="1486080" cy="1514160"/>
                <a:chOff x="1066680" y="4254480"/>
                <a:chExt cx="1486080" cy="1514160"/>
              </a:xfrm>
            </p:grpSpPr>
            <p:sp>
              <p:nvSpPr>
                <p:cNvPr id="566" name="CustomShape 8"/>
                <p:cNvSpPr/>
                <p:nvPr/>
              </p:nvSpPr>
              <p:spPr>
                <a:xfrm>
                  <a:off x="1066680" y="4254480"/>
                  <a:ext cx="1486080" cy="1514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5ab7d"/>
                    </a:gs>
                    <a:gs pos="100000">
                      <a:srgbClr val="2b6c4f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7" name="CustomShape 9"/>
                <p:cNvSpPr/>
                <p:nvPr/>
              </p:nvSpPr>
              <p:spPr>
                <a:xfrm>
                  <a:off x="1236600" y="4279320"/>
                  <a:ext cx="1146240" cy="571320"/>
                </a:xfrm>
                <a:custGeom>
                  <a:avLst/>
                  <a:gdLst/>
                  <a:ahLst/>
                  <a:rect l="l" t="t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45ab7d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68" name="CustomShape 10"/>
              <p:cNvSpPr/>
              <p:nvPr/>
            </p:nvSpPr>
            <p:spPr>
              <a:xfrm>
                <a:off x="1224720" y="5025240"/>
                <a:ext cx="115776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algn="ctr"/>
                <a:r>
                  <a:rPr b="1" lang="pt-BR" sz="2000" spc="-1" strike="noStrike">
                    <a:solidFill>
                      <a:srgbClr val="ffffff"/>
                    </a:solidFill>
                    <a:latin typeface="Arial"/>
                  </a:rPr>
                  <a:t>concept</a:t>
                </a:r>
                <a:endParaRPr b="0" lang="pt-BR" sz="2000" spc="-1" strike="noStrike">
                  <a:solidFill>
                    <a:srgbClr val="17347d"/>
                  </a:solidFill>
                  <a:latin typeface="Arial"/>
                </a:endParaRPr>
              </a:p>
            </p:txBody>
          </p:sp>
        </p:grpSp>
        <p:sp>
          <p:nvSpPr>
            <p:cNvPr id="569" name="CustomShape 11"/>
            <p:cNvSpPr/>
            <p:nvPr/>
          </p:nvSpPr>
          <p:spPr>
            <a:xfrm>
              <a:off x="1066680" y="5886360"/>
              <a:ext cx="1579680" cy="4377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0" name="Group 12"/>
          <p:cNvGrpSpPr/>
          <p:nvPr/>
        </p:nvGrpSpPr>
        <p:grpSpPr>
          <a:xfrm>
            <a:off x="2971800" y="4254480"/>
            <a:ext cx="1617480" cy="2069640"/>
            <a:chOff x="2971800" y="4254480"/>
            <a:chExt cx="1617480" cy="2069640"/>
          </a:xfrm>
        </p:grpSpPr>
        <p:grpSp>
          <p:nvGrpSpPr>
            <p:cNvPr id="571" name="Group 13"/>
            <p:cNvGrpSpPr/>
            <p:nvPr/>
          </p:nvGrpSpPr>
          <p:grpSpPr>
            <a:xfrm>
              <a:off x="2971800" y="4254480"/>
              <a:ext cx="1523880" cy="1520640"/>
              <a:chOff x="2971800" y="4254480"/>
              <a:chExt cx="1523880" cy="1520640"/>
            </a:xfrm>
          </p:grpSpPr>
          <p:sp>
            <p:nvSpPr>
              <p:cNvPr id="572" name="CustomShape 14"/>
              <p:cNvSpPr/>
              <p:nvPr/>
            </p:nvSpPr>
            <p:spPr>
              <a:xfrm>
                <a:off x="2971800" y="4254480"/>
                <a:ext cx="1523880" cy="1520640"/>
              </a:xfrm>
              <a:prstGeom prst="ellipse">
                <a:avLst/>
              </a:prstGeom>
              <a:gradFill rotWithShape="0">
                <a:gsLst>
                  <a:gs pos="0">
                    <a:srgbClr val="9999ff"/>
                  </a:gs>
                  <a:gs pos="100000">
                    <a:srgbClr val="4e4e82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CustomShape 15"/>
              <p:cNvSpPr/>
              <p:nvPr/>
            </p:nvSpPr>
            <p:spPr>
              <a:xfrm>
                <a:off x="3146040" y="4279680"/>
                <a:ext cx="1175400" cy="573840"/>
              </a:xfrm>
              <a:custGeom>
                <a:avLst/>
                <a:gdLst/>
                <a:ahLst/>
                <a:rect l="l" t="t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efefe"/>
                  </a:gs>
                  <a:gs pos="100000">
                    <a:srgbClr val="9999ff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4" name="CustomShape 16"/>
            <p:cNvSpPr/>
            <p:nvPr/>
          </p:nvSpPr>
          <p:spPr>
            <a:xfrm>
              <a:off x="3047760" y="4984560"/>
              <a:ext cx="137160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1" lang="pt-BR" sz="2000" spc="-1" strike="noStrike">
                  <a:solidFill>
                    <a:srgbClr val="ffffff"/>
                  </a:solidFill>
                  <a:latin typeface="Arial"/>
                </a:rPr>
                <a:t>Concept</a:t>
              </a:r>
              <a:endParaRPr b="0" lang="pt-BR" sz="20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575" name="CustomShape 17"/>
            <p:cNvSpPr/>
            <p:nvPr/>
          </p:nvSpPr>
          <p:spPr>
            <a:xfrm>
              <a:off x="3009960" y="5886360"/>
              <a:ext cx="1579320" cy="4377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6" name="Group 18"/>
          <p:cNvGrpSpPr/>
          <p:nvPr/>
        </p:nvGrpSpPr>
        <p:grpSpPr>
          <a:xfrm>
            <a:off x="5029200" y="4210200"/>
            <a:ext cx="1631880" cy="2113920"/>
            <a:chOff x="5029200" y="4210200"/>
            <a:chExt cx="1631880" cy="2113920"/>
          </a:xfrm>
        </p:grpSpPr>
        <p:grpSp>
          <p:nvGrpSpPr>
            <p:cNvPr id="577" name="Group 19"/>
            <p:cNvGrpSpPr/>
            <p:nvPr/>
          </p:nvGrpSpPr>
          <p:grpSpPr>
            <a:xfrm>
              <a:off x="5029200" y="4210200"/>
              <a:ext cx="1523880" cy="1520640"/>
              <a:chOff x="5029200" y="4210200"/>
              <a:chExt cx="1523880" cy="1520640"/>
            </a:xfrm>
          </p:grpSpPr>
          <p:sp>
            <p:nvSpPr>
              <p:cNvPr id="578" name="CustomShape 20"/>
              <p:cNvSpPr/>
              <p:nvPr/>
            </p:nvSpPr>
            <p:spPr>
              <a:xfrm>
                <a:off x="5029200" y="4210200"/>
                <a:ext cx="1523880" cy="1520640"/>
              </a:xfrm>
              <a:prstGeom prst="ellipse">
                <a:avLst/>
              </a:prstGeom>
              <a:gradFill rotWithShape="0">
                <a:gsLst>
                  <a:gs pos="0">
                    <a:srgbClr val="77b7e7"/>
                  </a:gs>
                  <a:gs pos="100000">
                    <a:srgbClr val="3c5d76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CustomShape 21"/>
              <p:cNvSpPr/>
              <p:nvPr/>
            </p:nvSpPr>
            <p:spPr>
              <a:xfrm>
                <a:off x="5203440" y="4235400"/>
                <a:ext cx="1175400" cy="573840"/>
              </a:xfrm>
              <a:custGeom>
                <a:avLst/>
                <a:gdLst/>
                <a:ahLst/>
                <a:rect l="l" t="t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efefe"/>
                  </a:gs>
                  <a:gs pos="100000">
                    <a:srgbClr val="77b7e7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0" name="CustomShape 22"/>
            <p:cNvSpPr/>
            <p:nvPr/>
          </p:nvSpPr>
          <p:spPr>
            <a:xfrm>
              <a:off x="5105160" y="4939920"/>
              <a:ext cx="137160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1" lang="pt-BR" sz="2000" spc="-1" strike="noStrike">
                  <a:solidFill>
                    <a:srgbClr val="ffffff"/>
                  </a:solidFill>
                  <a:latin typeface="Arial"/>
                </a:rPr>
                <a:t>Concept</a:t>
              </a:r>
              <a:endParaRPr b="0" lang="pt-BR" sz="20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581" name="CustomShape 23"/>
            <p:cNvSpPr/>
            <p:nvPr/>
          </p:nvSpPr>
          <p:spPr>
            <a:xfrm>
              <a:off x="5081400" y="5886360"/>
              <a:ext cx="1579680" cy="4377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2" name="Group 24"/>
          <p:cNvGrpSpPr/>
          <p:nvPr/>
        </p:nvGrpSpPr>
        <p:grpSpPr>
          <a:xfrm>
            <a:off x="6934320" y="4210200"/>
            <a:ext cx="1579320" cy="2113920"/>
            <a:chOff x="6934320" y="4210200"/>
            <a:chExt cx="1579320" cy="2113920"/>
          </a:xfrm>
        </p:grpSpPr>
        <p:grpSp>
          <p:nvGrpSpPr>
            <p:cNvPr id="583" name="Group 25"/>
            <p:cNvGrpSpPr/>
            <p:nvPr/>
          </p:nvGrpSpPr>
          <p:grpSpPr>
            <a:xfrm>
              <a:off x="6934320" y="4210200"/>
              <a:ext cx="1523880" cy="1531440"/>
              <a:chOff x="6934320" y="4210200"/>
              <a:chExt cx="1523880" cy="1531440"/>
            </a:xfrm>
          </p:grpSpPr>
          <p:grpSp>
            <p:nvGrpSpPr>
              <p:cNvPr id="584" name="Group 26"/>
              <p:cNvGrpSpPr/>
              <p:nvPr/>
            </p:nvGrpSpPr>
            <p:grpSpPr>
              <a:xfrm>
                <a:off x="6934320" y="4210200"/>
                <a:ext cx="1523880" cy="1531440"/>
                <a:chOff x="6934320" y="4210200"/>
                <a:chExt cx="1523880" cy="1531440"/>
              </a:xfrm>
            </p:grpSpPr>
            <p:sp>
              <p:nvSpPr>
                <p:cNvPr id="585" name="CustomShape 27"/>
                <p:cNvSpPr/>
                <p:nvPr/>
              </p:nvSpPr>
              <p:spPr>
                <a:xfrm>
                  <a:off x="6934320" y="4210200"/>
                  <a:ext cx="1523880" cy="15314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242424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6" name="CustomShape 28"/>
                <p:cNvSpPr/>
                <p:nvPr/>
              </p:nvSpPr>
              <p:spPr>
                <a:xfrm>
                  <a:off x="7108560" y="4235400"/>
                  <a:ext cx="1175400" cy="577800"/>
                </a:xfrm>
                <a:custGeom>
                  <a:avLst/>
                  <a:gdLst/>
                  <a:ahLst/>
                  <a:rect l="l" t="t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969696"/>
                    </a:gs>
                  </a:gsLst>
                  <a:lin ang="54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7" name="CustomShape 29"/>
              <p:cNvSpPr/>
              <p:nvPr/>
            </p:nvSpPr>
            <p:spPr>
              <a:xfrm>
                <a:off x="7077600" y="4924080"/>
                <a:ext cx="120024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algn="ctr"/>
                <a:r>
                  <a:rPr b="1" lang="pt-BR" sz="2000" spc="-1" strike="noStrike">
                    <a:solidFill>
                      <a:srgbClr val="ffffff"/>
                    </a:solidFill>
                    <a:latin typeface="Arial"/>
                  </a:rPr>
                  <a:t>Concept</a:t>
                </a:r>
                <a:endParaRPr b="0" lang="pt-BR" sz="2000" spc="-1" strike="noStrike">
                  <a:solidFill>
                    <a:srgbClr val="17347d"/>
                  </a:solidFill>
                  <a:latin typeface="Arial"/>
                </a:endParaRPr>
              </a:p>
            </p:txBody>
          </p:sp>
        </p:grpSp>
        <p:sp>
          <p:nvSpPr>
            <p:cNvPr id="588" name="CustomShape 30"/>
            <p:cNvSpPr/>
            <p:nvPr/>
          </p:nvSpPr>
          <p:spPr>
            <a:xfrm>
              <a:off x="6934320" y="5886360"/>
              <a:ext cx="1579320" cy="4377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Contents</a:t>
            </a:r>
            <a:endParaRPr b="1" lang="pt-BR" sz="3200" spc="-1" strike="noStrike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101" name="Group 2"/>
          <p:cNvGrpSpPr/>
          <p:nvPr/>
        </p:nvGrpSpPr>
        <p:grpSpPr>
          <a:xfrm>
            <a:off x="2362320" y="1905120"/>
            <a:ext cx="4724280" cy="685800"/>
            <a:chOff x="2362320" y="1905120"/>
            <a:chExt cx="4724280" cy="685800"/>
          </a:xfrm>
        </p:grpSpPr>
        <p:sp>
          <p:nvSpPr>
            <p:cNvPr id="102" name="CustomShape 3"/>
            <p:cNvSpPr/>
            <p:nvPr/>
          </p:nvSpPr>
          <p:spPr>
            <a:xfrm>
              <a:off x="2743200" y="2024280"/>
              <a:ext cx="4343400" cy="457200"/>
            </a:xfrm>
            <a:custGeom>
              <a:avLst/>
              <a:gdLst/>
              <a:ahLst/>
              <a:rect l="0" t="0" r="r" b="b"/>
              <a:pathLst>
                <a:path w="12067" h="1272">
                  <a:moveTo>
                    <a:pt x="211" y="0"/>
                  </a:moveTo>
                  <a:cubicBezTo>
                    <a:pt x="105" y="0"/>
                    <a:pt x="0" y="105"/>
                    <a:pt x="0" y="211"/>
                  </a:cubicBezTo>
                  <a:lnTo>
                    <a:pt x="0" y="1059"/>
                  </a:lnTo>
                  <a:cubicBezTo>
                    <a:pt x="0" y="1165"/>
                    <a:pt x="105" y="1271"/>
                    <a:pt x="211" y="1271"/>
                  </a:cubicBezTo>
                  <a:lnTo>
                    <a:pt x="11854" y="1271"/>
                  </a:lnTo>
                  <a:cubicBezTo>
                    <a:pt x="11960" y="1271"/>
                    <a:pt x="12066" y="1165"/>
                    <a:pt x="12066" y="1059"/>
                  </a:cubicBezTo>
                  <a:lnTo>
                    <a:pt x="12066" y="211"/>
                  </a:lnTo>
                  <a:cubicBezTo>
                    <a:pt x="12066" y="105"/>
                    <a:pt x="11960" y="0"/>
                    <a:pt x="11854" y="0"/>
                  </a:cubicBezTo>
                  <a:lnTo>
                    <a:pt x="211" y="0"/>
                  </a:lnTo>
                </a:path>
              </a:pathLst>
            </a:custGeom>
            <a:noFill/>
            <a:ln w="28440">
              <a:solidFill>
                <a:srgbClr val="45ab7d"/>
              </a:solidFill>
              <a:miter/>
            </a:ln>
            <a:effectLst>
              <a:outerShdw dist="99192" dir="2381944">
                <a:srgbClr val="dddddd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4"/>
            <p:cNvSpPr/>
            <p:nvPr/>
          </p:nvSpPr>
          <p:spPr>
            <a:xfrm>
              <a:off x="2362320" y="1905120"/>
              <a:ext cx="685800" cy="6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45ab7d"/>
            </a:solidFill>
            <a:ln w="25560">
              <a:solidFill>
                <a:srgbClr val="ffffff"/>
              </a:solidFill>
              <a:miter/>
            </a:ln>
            <a:effectLst>
              <a:outerShdw dist="63504" dir="2216091">
                <a:srgbClr val="333333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5"/>
            <p:cNvSpPr/>
            <p:nvPr/>
          </p:nvSpPr>
          <p:spPr>
            <a:xfrm>
              <a:off x="2971800" y="2079720"/>
              <a:ext cx="34290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17347d"/>
                  </a:solidFill>
                  <a:latin typeface="Arial"/>
                </a:rPr>
                <a:t>Click to add Title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05" name="CustomShape 6"/>
            <p:cNvSpPr/>
            <p:nvPr/>
          </p:nvSpPr>
          <p:spPr>
            <a:xfrm>
              <a:off x="2518200" y="2003760"/>
              <a:ext cx="3499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0" lang="pt-BR" sz="2400" spc="-1" strike="noStrike">
                  <a:solidFill>
                    <a:srgbClr val="ffffff"/>
                  </a:solidFill>
                  <a:latin typeface="Arial"/>
                </a:rPr>
                <a:t>1</a:t>
              </a:r>
              <a:endParaRPr b="0" lang="pt-BR" sz="2400" spc="-1" strike="noStrike">
                <a:solidFill>
                  <a:srgbClr val="17347d"/>
                </a:solidFill>
                <a:latin typeface="Arial"/>
              </a:endParaRPr>
            </a:p>
          </p:txBody>
        </p:sp>
      </p:grpSp>
      <p:grpSp>
        <p:nvGrpSpPr>
          <p:cNvPr id="106" name="Group 7"/>
          <p:cNvGrpSpPr/>
          <p:nvPr/>
        </p:nvGrpSpPr>
        <p:grpSpPr>
          <a:xfrm>
            <a:off x="2362320" y="2743200"/>
            <a:ext cx="4724280" cy="685800"/>
            <a:chOff x="2362320" y="2743200"/>
            <a:chExt cx="4724280" cy="685800"/>
          </a:xfrm>
        </p:grpSpPr>
        <p:sp>
          <p:nvSpPr>
            <p:cNvPr id="107" name="CustomShape 8"/>
            <p:cNvSpPr/>
            <p:nvPr/>
          </p:nvSpPr>
          <p:spPr>
            <a:xfrm>
              <a:off x="2743200" y="2862360"/>
              <a:ext cx="4343400" cy="457200"/>
            </a:xfrm>
            <a:custGeom>
              <a:avLst/>
              <a:gdLst/>
              <a:ahLst/>
              <a:rect l="0" t="0" r="r" b="b"/>
              <a:pathLst>
                <a:path w="12067" h="1272">
                  <a:moveTo>
                    <a:pt x="211" y="0"/>
                  </a:moveTo>
                  <a:cubicBezTo>
                    <a:pt x="105" y="0"/>
                    <a:pt x="0" y="105"/>
                    <a:pt x="0" y="211"/>
                  </a:cubicBezTo>
                  <a:lnTo>
                    <a:pt x="0" y="1059"/>
                  </a:lnTo>
                  <a:cubicBezTo>
                    <a:pt x="0" y="1165"/>
                    <a:pt x="105" y="1271"/>
                    <a:pt x="211" y="1271"/>
                  </a:cubicBezTo>
                  <a:lnTo>
                    <a:pt x="11854" y="1271"/>
                  </a:lnTo>
                  <a:cubicBezTo>
                    <a:pt x="11960" y="1271"/>
                    <a:pt x="12066" y="1165"/>
                    <a:pt x="12066" y="1059"/>
                  </a:cubicBezTo>
                  <a:lnTo>
                    <a:pt x="12066" y="211"/>
                  </a:lnTo>
                  <a:cubicBezTo>
                    <a:pt x="12066" y="105"/>
                    <a:pt x="11960" y="0"/>
                    <a:pt x="11854" y="0"/>
                  </a:cubicBezTo>
                  <a:lnTo>
                    <a:pt x="211" y="0"/>
                  </a:lnTo>
                </a:path>
              </a:pathLst>
            </a:custGeom>
            <a:noFill/>
            <a:ln w="28440">
              <a:solidFill>
                <a:srgbClr val="77b7e7"/>
              </a:solidFill>
              <a:miter/>
            </a:ln>
            <a:effectLst>
              <a:outerShdw dist="99192" dir="2381944">
                <a:srgbClr val="dddddd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9"/>
            <p:cNvSpPr/>
            <p:nvPr/>
          </p:nvSpPr>
          <p:spPr>
            <a:xfrm>
              <a:off x="2362320" y="2743200"/>
              <a:ext cx="685800" cy="6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7b7e7"/>
            </a:solidFill>
            <a:ln w="25560">
              <a:solidFill>
                <a:srgbClr val="ffffff"/>
              </a:solidFill>
              <a:miter/>
            </a:ln>
            <a:effectLst>
              <a:outerShdw dist="63504" dir="2216091">
                <a:srgbClr val="333333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0"/>
            <p:cNvSpPr/>
            <p:nvPr/>
          </p:nvSpPr>
          <p:spPr>
            <a:xfrm>
              <a:off x="2971800" y="2917800"/>
              <a:ext cx="34290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17347d"/>
                  </a:solidFill>
                  <a:latin typeface="Arial"/>
                </a:rPr>
                <a:t>Click to add Title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10" name="CustomShape 11"/>
            <p:cNvSpPr/>
            <p:nvPr/>
          </p:nvSpPr>
          <p:spPr>
            <a:xfrm>
              <a:off x="2518200" y="2841840"/>
              <a:ext cx="3499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0" lang="pt-BR" sz="2400" spc="-1" strike="noStrike">
                  <a:solidFill>
                    <a:srgbClr val="ffffff"/>
                  </a:solidFill>
                  <a:latin typeface="Arial"/>
                </a:rPr>
                <a:t>2</a:t>
              </a:r>
              <a:endParaRPr b="0" lang="pt-BR" sz="2400" spc="-1" strike="noStrike">
                <a:solidFill>
                  <a:srgbClr val="17347d"/>
                </a:solidFill>
                <a:latin typeface="Arial"/>
              </a:endParaRPr>
            </a:p>
          </p:txBody>
        </p:sp>
      </p:grpSp>
      <p:grpSp>
        <p:nvGrpSpPr>
          <p:cNvPr id="111" name="Group 12"/>
          <p:cNvGrpSpPr/>
          <p:nvPr/>
        </p:nvGrpSpPr>
        <p:grpSpPr>
          <a:xfrm>
            <a:off x="2362320" y="3581280"/>
            <a:ext cx="4724280" cy="685800"/>
            <a:chOff x="2362320" y="3581280"/>
            <a:chExt cx="4724280" cy="685800"/>
          </a:xfrm>
        </p:grpSpPr>
        <p:sp>
          <p:nvSpPr>
            <p:cNvPr id="112" name="CustomShape 13"/>
            <p:cNvSpPr/>
            <p:nvPr/>
          </p:nvSpPr>
          <p:spPr>
            <a:xfrm>
              <a:off x="2743200" y="3700440"/>
              <a:ext cx="4343400" cy="457200"/>
            </a:xfrm>
            <a:custGeom>
              <a:avLst/>
              <a:gdLst/>
              <a:ahLst/>
              <a:rect l="0" t="0" r="r" b="b"/>
              <a:pathLst>
                <a:path w="12067" h="1272">
                  <a:moveTo>
                    <a:pt x="211" y="0"/>
                  </a:moveTo>
                  <a:cubicBezTo>
                    <a:pt x="105" y="0"/>
                    <a:pt x="0" y="105"/>
                    <a:pt x="0" y="211"/>
                  </a:cubicBezTo>
                  <a:lnTo>
                    <a:pt x="0" y="1059"/>
                  </a:lnTo>
                  <a:cubicBezTo>
                    <a:pt x="0" y="1165"/>
                    <a:pt x="105" y="1271"/>
                    <a:pt x="211" y="1271"/>
                  </a:cubicBezTo>
                  <a:lnTo>
                    <a:pt x="11854" y="1271"/>
                  </a:lnTo>
                  <a:cubicBezTo>
                    <a:pt x="11960" y="1271"/>
                    <a:pt x="12066" y="1165"/>
                    <a:pt x="12066" y="1059"/>
                  </a:cubicBezTo>
                  <a:lnTo>
                    <a:pt x="12066" y="211"/>
                  </a:lnTo>
                  <a:cubicBezTo>
                    <a:pt x="12066" y="105"/>
                    <a:pt x="11960" y="0"/>
                    <a:pt x="11854" y="0"/>
                  </a:cubicBezTo>
                  <a:lnTo>
                    <a:pt x="211" y="0"/>
                  </a:lnTo>
                </a:path>
              </a:pathLst>
            </a:custGeom>
            <a:noFill/>
            <a:ln w="28440">
              <a:solidFill>
                <a:srgbClr val="9999ff"/>
              </a:solidFill>
              <a:miter/>
            </a:ln>
            <a:effectLst>
              <a:outerShdw dist="99192" dir="2381944">
                <a:srgbClr val="dddddd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4"/>
            <p:cNvSpPr/>
            <p:nvPr/>
          </p:nvSpPr>
          <p:spPr>
            <a:xfrm>
              <a:off x="2362320" y="3581280"/>
              <a:ext cx="685800" cy="6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999ff"/>
            </a:solidFill>
            <a:ln w="25560">
              <a:solidFill>
                <a:srgbClr val="ffffff"/>
              </a:solidFill>
              <a:miter/>
            </a:ln>
            <a:effectLst>
              <a:outerShdw dist="63504" dir="2216091">
                <a:srgbClr val="333333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5"/>
            <p:cNvSpPr/>
            <p:nvPr/>
          </p:nvSpPr>
          <p:spPr>
            <a:xfrm>
              <a:off x="2971800" y="3755880"/>
              <a:ext cx="34290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17347d"/>
                  </a:solidFill>
                  <a:latin typeface="Arial"/>
                </a:rPr>
                <a:t>Click to add Title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15" name="CustomShape 16"/>
            <p:cNvSpPr/>
            <p:nvPr/>
          </p:nvSpPr>
          <p:spPr>
            <a:xfrm>
              <a:off x="2518200" y="3679920"/>
              <a:ext cx="3499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0" lang="pt-BR" sz="2400" spc="-1" strike="noStrike">
                  <a:solidFill>
                    <a:srgbClr val="ffffff"/>
                  </a:solidFill>
                  <a:latin typeface="Arial"/>
                </a:rPr>
                <a:t>3</a:t>
              </a:r>
              <a:endParaRPr b="0" lang="pt-BR" sz="2400" spc="-1" strike="noStrike">
                <a:solidFill>
                  <a:srgbClr val="17347d"/>
                </a:solidFill>
                <a:latin typeface="Arial"/>
              </a:endParaRPr>
            </a:p>
          </p:txBody>
        </p:sp>
      </p:grpSp>
      <p:grpSp>
        <p:nvGrpSpPr>
          <p:cNvPr id="116" name="Group 17"/>
          <p:cNvGrpSpPr/>
          <p:nvPr/>
        </p:nvGrpSpPr>
        <p:grpSpPr>
          <a:xfrm>
            <a:off x="2362320" y="4495680"/>
            <a:ext cx="4724280" cy="685800"/>
            <a:chOff x="2362320" y="4495680"/>
            <a:chExt cx="4724280" cy="685800"/>
          </a:xfrm>
        </p:grpSpPr>
        <p:sp>
          <p:nvSpPr>
            <p:cNvPr id="117" name="CustomShape 18"/>
            <p:cNvSpPr/>
            <p:nvPr/>
          </p:nvSpPr>
          <p:spPr>
            <a:xfrm>
              <a:off x="2743200" y="4614840"/>
              <a:ext cx="4343400" cy="457200"/>
            </a:xfrm>
            <a:custGeom>
              <a:avLst/>
              <a:gdLst/>
              <a:ahLst/>
              <a:rect l="0" t="0" r="r" b="b"/>
              <a:pathLst>
                <a:path w="12067" h="1272">
                  <a:moveTo>
                    <a:pt x="211" y="0"/>
                  </a:moveTo>
                  <a:cubicBezTo>
                    <a:pt x="105" y="0"/>
                    <a:pt x="0" y="105"/>
                    <a:pt x="0" y="211"/>
                  </a:cubicBezTo>
                  <a:lnTo>
                    <a:pt x="0" y="1059"/>
                  </a:lnTo>
                  <a:cubicBezTo>
                    <a:pt x="0" y="1165"/>
                    <a:pt x="105" y="1271"/>
                    <a:pt x="211" y="1271"/>
                  </a:cubicBezTo>
                  <a:lnTo>
                    <a:pt x="11854" y="1271"/>
                  </a:lnTo>
                  <a:cubicBezTo>
                    <a:pt x="11960" y="1271"/>
                    <a:pt x="12066" y="1165"/>
                    <a:pt x="12066" y="1059"/>
                  </a:cubicBezTo>
                  <a:lnTo>
                    <a:pt x="12066" y="211"/>
                  </a:lnTo>
                  <a:cubicBezTo>
                    <a:pt x="12066" y="105"/>
                    <a:pt x="11960" y="0"/>
                    <a:pt x="11854" y="0"/>
                  </a:cubicBezTo>
                  <a:lnTo>
                    <a:pt x="211" y="0"/>
                  </a:lnTo>
                </a:path>
              </a:pathLst>
            </a:custGeom>
            <a:noFill/>
            <a:ln w="28440">
              <a:solidFill>
                <a:srgbClr val="969696"/>
              </a:solidFill>
              <a:miter/>
            </a:ln>
            <a:effectLst>
              <a:outerShdw dist="99192" dir="2381944">
                <a:srgbClr val="dddddd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9"/>
            <p:cNvSpPr/>
            <p:nvPr/>
          </p:nvSpPr>
          <p:spPr>
            <a:xfrm>
              <a:off x="2362320" y="4495680"/>
              <a:ext cx="685800" cy="68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69696"/>
            </a:solidFill>
            <a:ln w="25560">
              <a:solidFill>
                <a:srgbClr val="ffffff"/>
              </a:solidFill>
              <a:miter/>
            </a:ln>
            <a:effectLst>
              <a:outerShdw dist="63504" dir="2216091">
                <a:srgbClr val="333333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20"/>
            <p:cNvSpPr/>
            <p:nvPr/>
          </p:nvSpPr>
          <p:spPr>
            <a:xfrm>
              <a:off x="2971800" y="4670280"/>
              <a:ext cx="34290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17347d"/>
                  </a:solidFill>
                  <a:latin typeface="Arial"/>
                </a:rPr>
                <a:t>Click to add Title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20" name="CustomShape 21"/>
            <p:cNvSpPr/>
            <p:nvPr/>
          </p:nvSpPr>
          <p:spPr>
            <a:xfrm>
              <a:off x="2518200" y="4594320"/>
              <a:ext cx="3499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0" lang="pt-BR" sz="2400" spc="-1" strike="noStrike">
                  <a:solidFill>
                    <a:srgbClr val="ffffff"/>
                  </a:solidFill>
                  <a:latin typeface="Arial"/>
                </a:rPr>
                <a:t>4</a:t>
              </a:r>
              <a:endParaRPr b="0" lang="pt-BR" sz="2400" spc="-1" strike="noStrike">
                <a:solidFill>
                  <a:srgbClr val="17347d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2819160" y="4952520"/>
            <a:ext cx="5167080" cy="41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>
              <a:lnSpc>
                <a:spcPct val="80000"/>
              </a:lnSpc>
              <a:spcBef>
                <a:spcPts val="448"/>
              </a:spcBef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</a:rPr>
              <a:t>Click to edit company slogan .</a:t>
            </a:r>
            <a:endParaRPr b="0" lang="pt-BR" sz="1800" spc="-1" strike="noStrike">
              <a:solidFill>
                <a:srgbClr val="17347d"/>
              </a:solidFill>
              <a:latin typeface="Verdana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2438280" y="3276720"/>
            <a:ext cx="4724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www.themegallery.com</a:t>
            </a:r>
            <a:endParaRPr b="0" lang="pt-BR" sz="18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2286000" y="4191120"/>
            <a:ext cx="5029200" cy="761760"/>
          </a:xfrm>
          <a:custGeom>
            <a:avLst/>
            <a:gdLst/>
            <a:ahLst/>
            <a:rect l="0" t="0" r="r" b="b"/>
            <a:pathLst>
              <a:path w="13972" h="2118">
                <a:moveTo>
                  <a:pt x="0" y="0"/>
                </a:moveTo>
                <a:cubicBezTo>
                  <a:pt x="2263" y="0"/>
                  <a:pt x="4592" y="0"/>
                  <a:pt x="6985" y="0"/>
                </a:cubicBezTo>
                <a:cubicBezTo>
                  <a:pt x="9378" y="0"/>
                  <a:pt x="11707" y="0"/>
                  <a:pt x="13971" y="0"/>
                </a:cubicBezTo>
                <a:moveTo>
                  <a:pt x="0" y="2117"/>
                </a:moveTo>
                <a:cubicBezTo>
                  <a:pt x="2263" y="2117"/>
                  <a:pt x="4592" y="2117"/>
                  <a:pt x="6985" y="2117"/>
                </a:cubicBezTo>
                <a:cubicBezTo>
                  <a:pt x="9378" y="2117"/>
                  <a:pt x="11707" y="2117"/>
                  <a:pt x="13971" y="2117"/>
                </a:cubicBezTo>
              </a:path>
            </a:pathLst>
          </a:custGeom>
          <a:gradFill rotWithShape="0">
            <a:gsLst>
              <a:gs pos="0">
                <a:srgbClr val="9999ff"/>
              </a:gs>
              <a:gs pos="100000">
                <a:srgbClr val="17347d"/>
              </a:gs>
            </a:gsLst>
            <a:lin ang="10800000"/>
          </a:gradFill>
          <a:ln w="19080">
            <a:solidFill>
              <a:srgbClr val="ffffff"/>
            </a:solidFill>
            <a:miter/>
          </a:ln>
          <a:effectLst>
            <a:outerShdw dist="63504" dir="2216091">
              <a:srgbClr val="868686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Ctr="1">
            <a:noAutofit/>
          </a:bodyPr>
          <a:p>
            <a:pPr/>
            <a:r>
              <a:rPr b="1" lang="pt-BR" sz="1800" spc="1" strike="noStrike">
                <a:solidFill>
                  <a:srgbClr val="17347d"/>
                </a:solidFill>
                <a:latin typeface="Arial"/>
              </a:rPr>
              <a:t>Thank You !</a:t>
            </a:r>
            <a:endParaRPr b="1" lang="pt-BR" sz="1800" spc="1" strike="noStrike">
              <a:solidFill>
                <a:srgbClr val="17347d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Hot Tip</a:t>
            </a:r>
            <a:endParaRPr b="1" lang="pt-BR" sz="32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19200" y="1712520"/>
            <a:ext cx="7686720" cy="45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80000"/>
              </a:lnSpc>
              <a:spcBef>
                <a:spcPts val="799"/>
              </a:spcBef>
              <a:buClr>
                <a:srgbClr val="9999ff"/>
              </a:buClr>
              <a:buFont typeface="Wingdings" charset="2"/>
              <a:buChar char=""/>
            </a:pPr>
            <a:r>
              <a:rPr b="1" lang="pt-BR" sz="3200" spc="-1" strike="noStrike">
                <a:solidFill>
                  <a:srgbClr val="17347d"/>
                </a:solidFill>
                <a:latin typeface="Arial"/>
              </a:rPr>
              <a:t>How do I incorporate my logo to a slide that will apply to all the other slides? </a:t>
            </a:r>
            <a:endParaRPr b="0" lang="pt-BR" sz="3200" spc="-1" strike="noStrike">
              <a:solidFill>
                <a:srgbClr val="17347d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799"/>
              </a:spcBef>
              <a:buClr>
                <a:srgbClr val="9999ff"/>
              </a:buClr>
              <a:buFont typeface="Wingdings" charset="2"/>
              <a:buChar char=""/>
            </a:pPr>
            <a:endParaRPr b="0" lang="pt-BR" sz="3200" spc="-1" strike="noStrike">
              <a:solidFill>
                <a:srgbClr val="17347d"/>
              </a:solidFill>
              <a:latin typeface="Arial"/>
            </a:endParaRPr>
          </a:p>
          <a:p>
            <a:pPr lvl="1" marL="742680" indent="-285480">
              <a:lnSpc>
                <a:spcPct val="80000"/>
              </a:lnSpc>
              <a:spcBef>
                <a:spcPts val="697"/>
              </a:spcBef>
              <a:buClr>
                <a:srgbClr val="77b7e7"/>
              </a:buClr>
              <a:buFont typeface="Wingdings" charset="2"/>
              <a:buChar char=""/>
            </a:pPr>
            <a:r>
              <a:rPr b="0" lang="pt-BR" sz="2800" spc="-1" strike="noStrike">
                <a:solidFill>
                  <a:srgbClr val="17347d"/>
                </a:solidFill>
                <a:latin typeface="Arial"/>
              </a:rPr>
              <a:t>On the </a:t>
            </a:r>
            <a:r>
              <a:rPr b="0" lang="pt-BR" sz="2800" spc="-1" strike="noStrike">
                <a:solidFill>
                  <a:srgbClr val="77b7e7"/>
                </a:solidFill>
                <a:latin typeface="Arial"/>
              </a:rPr>
              <a:t>[View]</a:t>
            </a:r>
            <a:r>
              <a:rPr b="0" lang="pt-BR" sz="2800" spc="-1" strike="noStrike">
                <a:solidFill>
                  <a:srgbClr val="17347d"/>
                </a:solidFill>
                <a:latin typeface="Arial"/>
              </a:rPr>
              <a:t> menu, point to </a:t>
            </a:r>
            <a:r>
              <a:rPr b="0" lang="pt-BR" sz="2800" spc="-1" strike="noStrike">
                <a:solidFill>
                  <a:srgbClr val="77b7e7"/>
                </a:solidFill>
                <a:latin typeface="Arial"/>
              </a:rPr>
              <a:t>[Master],</a:t>
            </a:r>
            <a:r>
              <a:rPr b="0" lang="pt-BR" sz="2800" spc="-1" strike="noStrike">
                <a:solidFill>
                  <a:srgbClr val="17347d"/>
                </a:solidFill>
                <a:latin typeface="Arial"/>
              </a:rPr>
              <a:t> and then click </a:t>
            </a:r>
            <a:r>
              <a:rPr b="0" lang="pt-BR" sz="2800" spc="-1" strike="noStrike">
                <a:solidFill>
                  <a:srgbClr val="77b7e7"/>
                </a:solidFill>
                <a:latin typeface="Arial"/>
              </a:rPr>
              <a:t>[Slide Master]</a:t>
            </a:r>
            <a:r>
              <a:rPr b="0" lang="pt-BR" sz="2800" spc="-1" strike="noStrike">
                <a:solidFill>
                  <a:srgbClr val="17347d"/>
                </a:solidFill>
                <a:latin typeface="Arial"/>
              </a:rPr>
              <a:t> or </a:t>
            </a:r>
            <a:r>
              <a:rPr b="0" lang="pt-BR" sz="2800" spc="-1" strike="noStrike">
                <a:solidFill>
                  <a:srgbClr val="77b7e7"/>
                </a:solidFill>
                <a:latin typeface="Arial"/>
              </a:rPr>
              <a:t>[Notes Master].</a:t>
            </a:r>
            <a:r>
              <a:rPr b="0" lang="pt-BR" sz="2800" spc="-1" strike="noStrike">
                <a:solidFill>
                  <a:srgbClr val="17347d"/>
                </a:solidFill>
                <a:latin typeface="Arial"/>
              </a:rPr>
              <a:t> Change images to the one you like, then it will apply to all the other slides. </a:t>
            </a:r>
            <a:br/>
            <a:r>
              <a:rPr b="0" lang="pt-BR" sz="2800" spc="-1" strike="noStrike">
                <a:solidFill>
                  <a:srgbClr val="17347d"/>
                </a:solidFill>
                <a:latin typeface="Arial"/>
              </a:rPr>
              <a:t> </a:t>
            </a:r>
            <a:endParaRPr b="0" lang="pt-BR" sz="2800" spc="-1" strike="noStrike">
              <a:solidFill>
                <a:srgbClr val="17347d"/>
              </a:solidFill>
              <a:latin typeface="Arial"/>
            </a:endParaRPr>
          </a:p>
          <a:p>
            <a:pPr lvl="1" marL="742680" indent="-285480">
              <a:lnSpc>
                <a:spcPct val="80000"/>
              </a:lnSpc>
              <a:spcBef>
                <a:spcPts val="697"/>
              </a:spcBef>
              <a:buClr>
                <a:srgbClr val="77b7e7"/>
              </a:buClr>
              <a:buFont typeface="Wingdings" charset="2"/>
              <a:buChar char=""/>
            </a:pPr>
            <a:endParaRPr b="0" lang="pt-BR" sz="2800" spc="-1" strike="noStrike">
              <a:solidFill>
                <a:srgbClr val="17347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600" spc="-1" strike="noStrike">
                <a:solidFill>
                  <a:srgbClr val="ffffff"/>
                </a:solidFill>
                <a:latin typeface="Verdana"/>
              </a:rPr>
              <a:t>Diagram</a:t>
            </a:r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562720" y="3352680"/>
            <a:ext cx="2286000" cy="2667240"/>
          </a:xfrm>
          <a:custGeom>
            <a:avLst/>
            <a:gdLst/>
            <a:ahLst/>
            <a:rect l="0" t="0" r="r" b="b"/>
            <a:pathLst>
              <a:path w="6352" h="7411">
                <a:moveTo>
                  <a:pt x="1058" y="0"/>
                </a:moveTo>
                <a:cubicBezTo>
                  <a:pt x="529" y="0"/>
                  <a:pt x="0" y="529"/>
                  <a:pt x="0" y="1058"/>
                </a:cubicBezTo>
                <a:lnTo>
                  <a:pt x="0" y="6351"/>
                </a:lnTo>
                <a:cubicBezTo>
                  <a:pt x="0" y="6880"/>
                  <a:pt x="529" y="7410"/>
                  <a:pt x="1058" y="7410"/>
                </a:cubicBezTo>
                <a:lnTo>
                  <a:pt x="5292" y="7410"/>
                </a:lnTo>
                <a:cubicBezTo>
                  <a:pt x="5821" y="7410"/>
                  <a:pt x="6351" y="6880"/>
                  <a:pt x="6351" y="6351"/>
                </a:cubicBezTo>
                <a:lnTo>
                  <a:pt x="6351" y="1058"/>
                </a:lnTo>
                <a:cubicBezTo>
                  <a:pt x="6351" y="529"/>
                  <a:pt x="5821" y="0"/>
                  <a:pt x="5292" y="0"/>
                </a:cubicBezTo>
                <a:lnTo>
                  <a:pt x="1058" y="0"/>
                </a:lnTo>
              </a:path>
            </a:pathLst>
          </a:custGeom>
          <a:noFill/>
          <a:ln w="38160">
            <a:solidFill>
              <a:srgbClr val="17347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1143000" y="3352680"/>
            <a:ext cx="2286000" cy="2667240"/>
          </a:xfrm>
          <a:custGeom>
            <a:avLst/>
            <a:gdLst/>
            <a:ahLst/>
            <a:rect l="0" t="0" r="r" b="b"/>
            <a:pathLst>
              <a:path w="6352" h="7411">
                <a:moveTo>
                  <a:pt x="1058" y="0"/>
                </a:moveTo>
                <a:cubicBezTo>
                  <a:pt x="529" y="0"/>
                  <a:pt x="0" y="529"/>
                  <a:pt x="0" y="1058"/>
                </a:cubicBezTo>
                <a:lnTo>
                  <a:pt x="0" y="6351"/>
                </a:lnTo>
                <a:cubicBezTo>
                  <a:pt x="0" y="6880"/>
                  <a:pt x="529" y="7410"/>
                  <a:pt x="1058" y="7410"/>
                </a:cubicBezTo>
                <a:lnTo>
                  <a:pt x="5292" y="7410"/>
                </a:lnTo>
                <a:cubicBezTo>
                  <a:pt x="5821" y="7410"/>
                  <a:pt x="6351" y="6880"/>
                  <a:pt x="6351" y="6351"/>
                </a:cubicBezTo>
                <a:lnTo>
                  <a:pt x="6351" y="1058"/>
                </a:lnTo>
                <a:cubicBezTo>
                  <a:pt x="6351" y="529"/>
                  <a:pt x="5821" y="0"/>
                  <a:pt x="5292" y="0"/>
                </a:cubicBezTo>
                <a:lnTo>
                  <a:pt x="1058" y="0"/>
                </a:lnTo>
              </a:path>
            </a:pathLst>
          </a:custGeom>
          <a:noFill/>
          <a:ln w="38160">
            <a:solidFill>
              <a:srgbClr val="17347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238400" y="3552840"/>
            <a:ext cx="2038320" cy="125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ThemeGallery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is a Design Digital Content &amp; Contents mall developed by Guild Design Inc.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222720" y="3255840"/>
            <a:ext cx="903240" cy="1241640"/>
          </a:xfrm>
          <a:custGeom>
            <a:avLst/>
            <a:gdLst/>
            <a:ahLst/>
            <a:rect l="l" t="t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0">
            <a:gsLst>
              <a:gs pos="0">
                <a:srgbClr val="88c8ab"/>
              </a:gs>
              <a:gs pos="100000">
                <a:srgbClr val="45ab7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 flipH="1">
            <a:off x="4874400" y="3255840"/>
            <a:ext cx="903240" cy="1241640"/>
          </a:xfrm>
          <a:custGeom>
            <a:avLst/>
            <a:gdLst/>
            <a:ahLst/>
            <a:rect l="l" t="t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0">
            <a:gsLst>
              <a:gs pos="0">
                <a:srgbClr val="ddddfe"/>
              </a:gs>
              <a:gs pos="100000">
                <a:srgbClr val="9999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Group 7"/>
          <p:cNvGrpSpPr/>
          <p:nvPr/>
        </p:nvGrpSpPr>
        <p:grpSpPr>
          <a:xfrm>
            <a:off x="3048120" y="1628640"/>
            <a:ext cx="2998440" cy="1601640"/>
            <a:chOff x="3048120" y="1628640"/>
            <a:chExt cx="2998440" cy="1601640"/>
          </a:xfrm>
        </p:grpSpPr>
        <p:grpSp>
          <p:nvGrpSpPr>
            <p:cNvPr id="130" name="Group 8"/>
            <p:cNvGrpSpPr/>
            <p:nvPr/>
          </p:nvGrpSpPr>
          <p:grpSpPr>
            <a:xfrm>
              <a:off x="3048120" y="1771560"/>
              <a:ext cx="2998440" cy="1458720"/>
              <a:chOff x="3048120" y="1771560"/>
              <a:chExt cx="2998440" cy="1458720"/>
            </a:xfrm>
          </p:grpSpPr>
          <p:sp>
            <p:nvSpPr>
              <p:cNvPr id="131" name="CustomShape 9"/>
              <p:cNvSpPr/>
              <p:nvPr/>
            </p:nvSpPr>
            <p:spPr>
              <a:xfrm>
                <a:off x="3080880" y="1818000"/>
                <a:ext cx="2965680" cy="1412280"/>
              </a:xfrm>
              <a:prstGeom prst="ellipse">
                <a:avLst/>
              </a:prstGeom>
              <a:gradFill rotWithShape="0">
                <a:gsLst>
                  <a:gs pos="0">
                    <a:srgbClr val="4a4a7b"/>
                  </a:gs>
                  <a:gs pos="100000">
                    <a:srgbClr val="9999ff"/>
                  </a:gs>
                </a:gsLst>
                <a:lin ang="135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CustomShape 10"/>
              <p:cNvSpPr/>
              <p:nvPr/>
            </p:nvSpPr>
            <p:spPr>
              <a:xfrm>
                <a:off x="3048120" y="1771560"/>
                <a:ext cx="2965680" cy="1411920"/>
              </a:xfrm>
              <a:prstGeom prst="ellipse">
                <a:avLst/>
              </a:prstGeom>
              <a:gradFill rotWithShape="0">
                <a:gsLst>
                  <a:gs pos="0">
                    <a:srgbClr val="9999ff"/>
                  </a:gs>
                  <a:gs pos="100000">
                    <a:srgbClr val="d0d0fe"/>
                  </a:gs>
                </a:gsLst>
                <a:lin ang="135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3" name="CustomShape 11"/>
            <p:cNvSpPr/>
            <p:nvPr/>
          </p:nvSpPr>
          <p:spPr>
            <a:xfrm>
              <a:off x="3189600" y="1628640"/>
              <a:ext cx="2684520" cy="1341720"/>
            </a:xfrm>
            <a:prstGeom prst="ellipse">
              <a:avLst/>
            </a:prstGeom>
            <a:gradFill rotWithShape="0">
              <a:gsLst>
                <a:gs pos="0">
                  <a:srgbClr val="77b7e7"/>
                </a:gs>
                <a:gs pos="100000">
                  <a:srgbClr val="36546a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2"/>
            <p:cNvSpPr/>
            <p:nvPr/>
          </p:nvSpPr>
          <p:spPr>
            <a:xfrm>
              <a:off x="3224520" y="1636560"/>
              <a:ext cx="2619360" cy="1308240"/>
            </a:xfrm>
            <a:prstGeom prst="ellipse">
              <a:avLst/>
            </a:prstGeom>
            <a:gradFill rotWithShape="0">
              <a:gsLst>
                <a:gs pos="0">
                  <a:srgbClr val="cee4f5"/>
                </a:gs>
                <a:gs pos="100000">
                  <a:srgbClr val="77b7e7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3"/>
            <p:cNvSpPr/>
            <p:nvPr/>
          </p:nvSpPr>
          <p:spPr>
            <a:xfrm>
              <a:off x="3251520" y="1649520"/>
              <a:ext cx="2492280" cy="1222200"/>
            </a:xfrm>
            <a:prstGeom prst="ellipse">
              <a:avLst/>
            </a:prstGeom>
            <a:gradFill rotWithShape="0">
              <a:gsLst>
                <a:gs pos="0">
                  <a:srgbClr val="77b7e7"/>
                </a:gs>
                <a:gs pos="100000">
                  <a:srgbClr val="5d90b6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4"/>
            <p:cNvSpPr/>
            <p:nvPr/>
          </p:nvSpPr>
          <p:spPr>
            <a:xfrm>
              <a:off x="3383280" y="1676520"/>
              <a:ext cx="2193840" cy="990360"/>
            </a:xfrm>
            <a:prstGeom prst="ellipse">
              <a:avLst/>
            </a:prstGeom>
            <a:gradFill rotWithShape="0">
              <a:gsLst>
                <a:gs pos="0">
                  <a:srgbClr val="77b7e7"/>
                </a:gs>
                <a:gs pos="100000">
                  <a:srgbClr val="fefefe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" name="CustomShape 15"/>
          <p:cNvSpPr/>
          <p:nvPr/>
        </p:nvSpPr>
        <p:spPr>
          <a:xfrm>
            <a:off x="3882960" y="1828800"/>
            <a:ext cx="1235160" cy="67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Title</a:t>
            </a:r>
            <a:endParaRPr b="0" lang="pt-BR" sz="2400" spc="-1" strike="noStrike">
              <a:solidFill>
                <a:srgbClr val="17347d"/>
              </a:solid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Add your text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  <p:sp>
        <p:nvSpPr>
          <p:cNvPr id="138" name="CustomShape 16"/>
          <p:cNvSpPr/>
          <p:nvPr/>
        </p:nvSpPr>
        <p:spPr>
          <a:xfrm>
            <a:off x="5791320" y="3581280"/>
            <a:ext cx="2038320" cy="125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ThemeGallery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is a Design Digital Content &amp; Contents mall developed by Guild Design Inc.</a:t>
            </a:r>
            <a:endParaRPr b="0" lang="pt-BR" sz="1400" spc="-1" strike="noStrike">
              <a:solidFill>
                <a:srgbClr val="17347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Cycle Diagram</a:t>
            </a:r>
            <a:endParaRPr b="1" lang="pt-BR" sz="3200" spc="-1" strike="noStrike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140" name="Group 2"/>
          <p:cNvGrpSpPr/>
          <p:nvPr/>
        </p:nvGrpSpPr>
        <p:grpSpPr>
          <a:xfrm>
            <a:off x="762120" y="1607040"/>
            <a:ext cx="7528320" cy="4708440"/>
            <a:chOff x="762120" y="1607040"/>
            <a:chExt cx="7528320" cy="4708440"/>
          </a:xfrm>
        </p:grpSpPr>
        <p:sp>
          <p:nvSpPr>
            <p:cNvPr id="141" name="CustomShape 3"/>
            <p:cNvSpPr/>
            <p:nvPr/>
          </p:nvSpPr>
          <p:spPr>
            <a:xfrm rot="20241600">
              <a:off x="1409040" y="2715840"/>
              <a:ext cx="6260760" cy="2490480"/>
            </a:xfrm>
            <a:custGeom>
              <a:avLst/>
              <a:gdLst/>
              <a:ahLst/>
              <a:rect l="l" t="t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efefef"/>
                </a:gs>
              </a:gsLst>
              <a:lin ang="945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4"/>
            <p:cNvSpPr/>
            <p:nvPr/>
          </p:nvSpPr>
          <p:spPr>
            <a:xfrm rot="20056200">
              <a:off x="4519080" y="2576880"/>
              <a:ext cx="1095480" cy="313200"/>
            </a:xfrm>
            <a:prstGeom prst="ellipse">
              <a:avLst/>
            </a:prstGeom>
            <a:gradFill rotWithShape="0">
              <a:gsLst>
                <a:gs pos="0">
                  <a:srgbClr val="84a5ca"/>
                </a:gs>
                <a:gs pos="100000">
                  <a:srgbClr val="5f5f5f"/>
                </a:gs>
              </a:gsLst>
              <a:lin ang="926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5"/>
            <p:cNvSpPr/>
            <p:nvPr/>
          </p:nvSpPr>
          <p:spPr>
            <a:xfrm rot="20056200">
              <a:off x="7180560" y="2811960"/>
              <a:ext cx="1095840" cy="313200"/>
            </a:xfrm>
            <a:prstGeom prst="ellipse">
              <a:avLst/>
            </a:prstGeom>
            <a:gradFill rotWithShape="0">
              <a:gsLst>
                <a:gs pos="0">
                  <a:srgbClr val="84a5ca"/>
                </a:gs>
                <a:gs pos="100000">
                  <a:srgbClr val="5f5f5f"/>
                </a:gs>
              </a:gsLst>
              <a:lin ang="926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6"/>
            <p:cNvSpPr/>
            <p:nvPr/>
          </p:nvSpPr>
          <p:spPr>
            <a:xfrm rot="20056200">
              <a:off x="3031560" y="5473440"/>
              <a:ext cx="1095480" cy="313200"/>
            </a:xfrm>
            <a:prstGeom prst="ellipse">
              <a:avLst/>
            </a:prstGeom>
            <a:gradFill rotWithShape="0">
              <a:gsLst>
                <a:gs pos="0">
                  <a:srgbClr val="84a5ca"/>
                </a:gs>
                <a:gs pos="100000">
                  <a:srgbClr val="5f5f5f"/>
                </a:gs>
              </a:gsLst>
              <a:lin ang="926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7"/>
            <p:cNvSpPr/>
            <p:nvPr/>
          </p:nvSpPr>
          <p:spPr>
            <a:xfrm rot="20056200">
              <a:off x="5614920" y="4899240"/>
              <a:ext cx="1095480" cy="312840"/>
            </a:xfrm>
            <a:prstGeom prst="ellipse">
              <a:avLst/>
            </a:prstGeom>
            <a:gradFill rotWithShape="0">
              <a:gsLst>
                <a:gs pos="0">
                  <a:srgbClr val="84a5ca"/>
                </a:gs>
                <a:gs pos="100000">
                  <a:srgbClr val="5f5f5f"/>
                </a:gs>
              </a:gsLst>
              <a:lin ang="926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8"/>
            <p:cNvSpPr/>
            <p:nvPr/>
          </p:nvSpPr>
          <p:spPr>
            <a:xfrm rot="20056200">
              <a:off x="2170800" y="3985920"/>
              <a:ext cx="1095480" cy="313200"/>
            </a:xfrm>
            <a:prstGeom prst="ellipse">
              <a:avLst/>
            </a:prstGeom>
            <a:gradFill rotWithShape="0">
              <a:gsLst>
                <a:gs pos="0">
                  <a:srgbClr val="84a5ca"/>
                </a:gs>
                <a:gs pos="100000">
                  <a:srgbClr val="5f5f5f"/>
                </a:gs>
              </a:gsLst>
              <a:lin ang="926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9"/>
            <p:cNvSpPr/>
            <p:nvPr/>
          </p:nvSpPr>
          <p:spPr>
            <a:xfrm>
              <a:off x="3904560" y="1951200"/>
              <a:ext cx="1173960" cy="1131480"/>
            </a:xfrm>
            <a:prstGeom prst="ellipse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343457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0"/>
            <p:cNvSpPr/>
            <p:nvPr/>
          </p:nvSpPr>
          <p:spPr>
            <a:xfrm>
              <a:off x="1608120" y="3304800"/>
              <a:ext cx="1172520" cy="1131480"/>
            </a:xfrm>
            <a:prstGeom prst="ellipse">
              <a:avLst/>
            </a:prstGeom>
            <a:gradFill rotWithShape="0">
              <a:gsLst>
                <a:gs pos="0">
                  <a:srgbClr val="77b7e7"/>
                </a:gs>
                <a:gs pos="100000">
                  <a:srgbClr val="253948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1"/>
            <p:cNvSpPr/>
            <p:nvPr/>
          </p:nvSpPr>
          <p:spPr>
            <a:xfrm>
              <a:off x="2414160" y="4811760"/>
              <a:ext cx="1172160" cy="1131480"/>
            </a:xfrm>
            <a:prstGeom prst="ellipse">
              <a:avLst/>
            </a:prstGeom>
            <a:gradFill rotWithShape="0">
              <a:gsLst>
                <a:gs pos="0">
                  <a:srgbClr val="45ab7d"/>
                </a:gs>
                <a:gs pos="100000">
                  <a:srgbClr val="183c2c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2"/>
            <p:cNvSpPr/>
            <p:nvPr/>
          </p:nvSpPr>
          <p:spPr>
            <a:xfrm>
              <a:off x="4950000" y="4252320"/>
              <a:ext cx="1172160" cy="1131480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4e4e4e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3"/>
            <p:cNvSpPr/>
            <p:nvPr/>
          </p:nvSpPr>
          <p:spPr>
            <a:xfrm>
              <a:off x="6619680" y="2153160"/>
              <a:ext cx="1108800" cy="1133280"/>
            </a:xfrm>
            <a:prstGeom prst="ellipse">
              <a:avLst/>
            </a:prstGeom>
            <a:gradFill rotWithShape="0">
              <a:gsLst>
                <a:gs pos="0">
                  <a:srgbClr val="969696"/>
                </a:gs>
                <a:gs pos="100000">
                  <a:srgbClr val="333333"/>
                </a:gs>
              </a:gsLst>
              <a:path path="rect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4"/>
            <p:cNvSpPr/>
            <p:nvPr/>
          </p:nvSpPr>
          <p:spPr>
            <a:xfrm>
              <a:off x="1817280" y="3710880"/>
              <a:ext cx="749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Verdana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53" name="CustomShape 15"/>
            <p:cNvSpPr/>
            <p:nvPr/>
          </p:nvSpPr>
          <p:spPr>
            <a:xfrm>
              <a:off x="4182840" y="2357280"/>
              <a:ext cx="749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Verdana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54" name="CustomShape 16"/>
            <p:cNvSpPr/>
            <p:nvPr/>
          </p:nvSpPr>
          <p:spPr>
            <a:xfrm>
              <a:off x="6864120" y="2603520"/>
              <a:ext cx="749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Verdana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55" name="CustomShape 17"/>
            <p:cNvSpPr/>
            <p:nvPr/>
          </p:nvSpPr>
          <p:spPr>
            <a:xfrm>
              <a:off x="5229000" y="4658400"/>
              <a:ext cx="749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Verdana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56" name="CustomShape 18"/>
            <p:cNvSpPr/>
            <p:nvPr/>
          </p:nvSpPr>
          <p:spPr>
            <a:xfrm>
              <a:off x="2650680" y="5211000"/>
              <a:ext cx="749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Verdana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57" name="CustomShape 19"/>
            <p:cNvSpPr/>
            <p:nvPr/>
          </p:nvSpPr>
          <p:spPr>
            <a:xfrm>
              <a:off x="3501720" y="3594960"/>
              <a:ext cx="236772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/>
              <a:r>
                <a:rPr b="1" lang="pt-BR" sz="2800" spc="-1" strike="noStrike">
                  <a:solidFill>
                    <a:srgbClr val="17347d"/>
                  </a:solidFill>
                  <a:latin typeface="Arial"/>
                </a:rPr>
                <a:t>Cycle name</a:t>
              </a:r>
              <a:endParaRPr b="0" lang="pt-BR" sz="2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58" name="Line 20"/>
            <p:cNvSpPr/>
            <p:nvPr/>
          </p:nvSpPr>
          <p:spPr>
            <a:xfrm>
              <a:off x="2652120" y="2357280"/>
              <a:ext cx="1671480" cy="1284840"/>
            </a:xfrm>
            <a:prstGeom prst="line">
              <a:avLst/>
            </a:prstGeom>
            <a:ln w="9360">
              <a:solidFill>
                <a:srgbClr val="17347d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cxnSp>
          <p:nvCxnSpPr>
            <p:cNvPr id="159" name="Line 21"/>
            <p:cNvCxnSpPr/>
            <p:nvPr/>
          </p:nvCxnSpPr>
          <p:spPr>
            <a:xfrm flipH="1">
              <a:off x="889920" y="2356920"/>
              <a:ext cx="1773000" cy="1080"/>
            </a:xfrm>
            <a:prstGeom prst="straightConnector1">
              <a:avLst/>
            </a:prstGeom>
            <a:ln w="9360">
              <a:solidFill>
                <a:srgbClr val="17347d"/>
              </a:solidFill>
              <a:miter/>
            </a:ln>
          </p:spPr>
        </p:cxnSp>
        <p:sp>
          <p:nvSpPr>
            <p:cNvPr id="160" name="CustomShape 22"/>
            <p:cNvSpPr/>
            <p:nvPr/>
          </p:nvSpPr>
          <p:spPr>
            <a:xfrm>
              <a:off x="762120" y="1951200"/>
              <a:ext cx="21135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17347d"/>
                  </a:solidFill>
                  <a:latin typeface="Verdana"/>
                </a:rPr>
                <a:t>Add Your 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Diagram</a:t>
            </a:r>
            <a:endParaRPr b="1" lang="pt-BR" sz="3200" spc="-1" strike="noStrike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162" name="Group 2"/>
          <p:cNvGrpSpPr/>
          <p:nvPr/>
        </p:nvGrpSpPr>
        <p:grpSpPr>
          <a:xfrm>
            <a:off x="1295280" y="1752480"/>
            <a:ext cx="6476760" cy="4125960"/>
            <a:chOff x="1295280" y="1752480"/>
            <a:chExt cx="6476760" cy="4125960"/>
          </a:xfrm>
        </p:grpSpPr>
        <p:sp>
          <p:nvSpPr>
            <p:cNvPr id="163" name="CustomShape 3"/>
            <p:cNvSpPr/>
            <p:nvPr/>
          </p:nvSpPr>
          <p:spPr>
            <a:xfrm>
              <a:off x="3759120" y="4058280"/>
              <a:ext cx="1548720" cy="57888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36546a"/>
                </a:gs>
                <a:gs pos="50000">
                  <a:srgbClr val="77b7e7"/>
                </a:gs>
                <a:gs pos="100000">
                  <a:srgbClr val="36546a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4"/>
            <p:cNvSpPr/>
            <p:nvPr/>
          </p:nvSpPr>
          <p:spPr>
            <a:xfrm>
              <a:off x="3759120" y="3551400"/>
              <a:ext cx="1548720" cy="57888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36546a"/>
                </a:gs>
                <a:gs pos="50000">
                  <a:srgbClr val="77b7e7"/>
                </a:gs>
                <a:gs pos="100000">
                  <a:srgbClr val="36546a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5"/>
            <p:cNvSpPr/>
            <p:nvPr/>
          </p:nvSpPr>
          <p:spPr>
            <a:xfrm>
              <a:off x="3759120" y="3044520"/>
              <a:ext cx="1548720" cy="579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36546a"/>
                </a:gs>
                <a:gs pos="50000">
                  <a:srgbClr val="77b7e7"/>
                </a:gs>
                <a:gs pos="100000">
                  <a:srgbClr val="36546a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6"/>
            <p:cNvSpPr/>
            <p:nvPr/>
          </p:nvSpPr>
          <p:spPr>
            <a:xfrm>
              <a:off x="4222800" y="326340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ffffff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67" name="CustomShape 7"/>
            <p:cNvSpPr/>
            <p:nvPr/>
          </p:nvSpPr>
          <p:spPr>
            <a:xfrm>
              <a:off x="4222800" y="376992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ffffff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68" name="CustomShape 8"/>
            <p:cNvSpPr/>
            <p:nvPr/>
          </p:nvSpPr>
          <p:spPr>
            <a:xfrm>
              <a:off x="4222800" y="427680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ffffff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69" name="CustomShape 9"/>
            <p:cNvSpPr/>
            <p:nvPr/>
          </p:nvSpPr>
          <p:spPr>
            <a:xfrm>
              <a:off x="3125520" y="2827440"/>
              <a:ext cx="492840" cy="1954080"/>
            </a:xfrm>
            <a:custGeom>
              <a:avLst/>
              <a:gdLst/>
              <a:ahLst/>
              <a:rect l="0" t="0" r="r" b="b"/>
              <a:pathLst>
                <a:path w="1371" h="5430">
                  <a:moveTo>
                    <a:pt x="1370" y="934"/>
                  </a:moveTo>
                  <a:lnTo>
                    <a:pt x="892" y="934"/>
                  </a:lnTo>
                  <a:lnTo>
                    <a:pt x="892" y="0"/>
                  </a:lnTo>
                  <a:lnTo>
                    <a:pt x="0" y="2714"/>
                  </a:lnTo>
                  <a:lnTo>
                    <a:pt x="892" y="5429"/>
                  </a:lnTo>
                  <a:lnTo>
                    <a:pt x="892" y="4494"/>
                  </a:lnTo>
                  <a:lnTo>
                    <a:pt x="1370" y="4494"/>
                  </a:lnTo>
                  <a:lnTo>
                    <a:pt x="1370" y="934"/>
                  </a:lnTo>
                </a:path>
              </a:pathLst>
            </a:custGeom>
            <a:gradFill rotWithShape="0">
              <a:gsLst>
                <a:gs pos="0">
                  <a:srgbClr val="656565"/>
                </a:gs>
                <a:gs pos="100000">
                  <a:srgbClr val="dddddd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0"/>
            <p:cNvSpPr/>
            <p:nvPr/>
          </p:nvSpPr>
          <p:spPr>
            <a:xfrm>
              <a:off x="1295280" y="2320920"/>
              <a:ext cx="1689480" cy="2967480"/>
            </a:xfrm>
            <a:custGeom>
              <a:avLst/>
              <a:gdLst/>
              <a:ahLst/>
              <a:rect l="0" t="0" r="r" b="b"/>
              <a:pathLst>
                <a:path w="4695" h="8245">
                  <a:moveTo>
                    <a:pt x="782" y="0"/>
                  </a:moveTo>
                  <a:cubicBezTo>
                    <a:pt x="391" y="0"/>
                    <a:pt x="0" y="391"/>
                    <a:pt x="0" y="782"/>
                  </a:cubicBezTo>
                  <a:lnTo>
                    <a:pt x="0" y="7461"/>
                  </a:lnTo>
                  <a:cubicBezTo>
                    <a:pt x="0" y="7852"/>
                    <a:pt x="391" y="8244"/>
                    <a:pt x="782" y="8244"/>
                  </a:cubicBezTo>
                  <a:lnTo>
                    <a:pt x="3911" y="8244"/>
                  </a:lnTo>
                  <a:cubicBezTo>
                    <a:pt x="4302" y="8244"/>
                    <a:pt x="4694" y="7852"/>
                    <a:pt x="4694" y="7461"/>
                  </a:cubicBezTo>
                  <a:lnTo>
                    <a:pt x="4694" y="782"/>
                  </a:lnTo>
                  <a:cubicBezTo>
                    <a:pt x="4694" y="391"/>
                    <a:pt x="4302" y="0"/>
                    <a:pt x="3911" y="0"/>
                  </a:cubicBezTo>
                  <a:lnTo>
                    <a:pt x="782" y="0"/>
                  </a:lnTo>
                </a:path>
              </a:pathLst>
            </a:custGeom>
            <a:noFill/>
            <a:ln w="38160">
              <a:solidFill>
                <a:srgbClr val="17347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1"/>
            <p:cNvSpPr/>
            <p:nvPr/>
          </p:nvSpPr>
          <p:spPr>
            <a:xfrm>
              <a:off x="1365120" y="2538000"/>
              <a:ext cx="1548720" cy="198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1d3a"/>
                  </a:solidFill>
                  <a:latin typeface="Verdana"/>
                </a:rPr>
                <a:t>Add Your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1d3a"/>
                  </a:solidFill>
                  <a:latin typeface="Verdana"/>
                </a:rPr>
                <a:t>Title 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Clr>
                  <a:srgbClr val="001d3a"/>
                </a:buClr>
                <a:buSzPct val="60000"/>
                <a:buFont typeface="Verdana"/>
                <a:buChar char="•"/>
              </a:pPr>
              <a:r>
                <a:rPr b="0" lang="pt-BR" sz="1400" spc="-1" strike="noStrike">
                  <a:solidFill>
                    <a:srgbClr val="001d3a"/>
                  </a:solidFill>
                  <a:latin typeface="Verdana"/>
                </a:rPr>
                <a:t>Text 1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Clr>
                  <a:srgbClr val="001d3a"/>
                </a:buClr>
                <a:buSzPct val="60000"/>
                <a:buFont typeface="Verdana"/>
                <a:buChar char="•"/>
              </a:pPr>
              <a:r>
                <a:rPr b="0" lang="pt-BR" sz="1400" spc="-1" strike="noStrike">
                  <a:solidFill>
                    <a:srgbClr val="001d3a"/>
                  </a:solidFill>
                  <a:latin typeface="Verdana"/>
                </a:rPr>
                <a:t>Text 2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Clr>
                  <a:srgbClr val="001d3a"/>
                </a:buClr>
                <a:buSzPct val="60000"/>
                <a:buFont typeface="Verdana"/>
                <a:buChar char="•"/>
              </a:pPr>
              <a:r>
                <a:rPr b="0" lang="pt-BR" sz="1400" spc="-1" strike="noStrike">
                  <a:solidFill>
                    <a:srgbClr val="001d3a"/>
                  </a:solidFill>
                  <a:latin typeface="Verdana"/>
                </a:rPr>
                <a:t>Text 3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Clr>
                  <a:srgbClr val="001d3a"/>
                </a:buClr>
                <a:buSzPct val="60000"/>
                <a:buFont typeface="Verdana"/>
                <a:buChar char="•"/>
              </a:pPr>
              <a:r>
                <a:rPr b="0" lang="pt-BR" sz="1400" spc="-1" strike="noStrike">
                  <a:solidFill>
                    <a:srgbClr val="001d3a"/>
                  </a:solidFill>
                  <a:latin typeface="Verdana"/>
                </a:rPr>
                <a:t>Text 4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Clr>
                  <a:srgbClr val="001d3a"/>
                </a:buClr>
                <a:buSzPct val="60000"/>
                <a:buFont typeface="Verdana"/>
                <a:buChar char="•"/>
              </a:pPr>
              <a:r>
                <a:rPr b="0" lang="pt-BR" sz="1400" spc="-1" strike="noStrike">
                  <a:solidFill>
                    <a:srgbClr val="001d3a"/>
                  </a:solidFill>
                  <a:latin typeface="Verdana"/>
                </a:rPr>
                <a:t>Text 5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72" name="CustomShape 12"/>
            <p:cNvSpPr/>
            <p:nvPr/>
          </p:nvSpPr>
          <p:spPr>
            <a:xfrm>
              <a:off x="6082560" y="2320920"/>
              <a:ext cx="1689480" cy="2967480"/>
            </a:xfrm>
            <a:custGeom>
              <a:avLst/>
              <a:gdLst/>
              <a:ahLst/>
              <a:rect l="0" t="0" r="r" b="b"/>
              <a:pathLst>
                <a:path w="4695" h="8245">
                  <a:moveTo>
                    <a:pt x="782" y="0"/>
                  </a:moveTo>
                  <a:cubicBezTo>
                    <a:pt x="391" y="0"/>
                    <a:pt x="0" y="391"/>
                    <a:pt x="0" y="782"/>
                  </a:cubicBezTo>
                  <a:lnTo>
                    <a:pt x="0" y="7461"/>
                  </a:lnTo>
                  <a:cubicBezTo>
                    <a:pt x="0" y="7852"/>
                    <a:pt x="391" y="8244"/>
                    <a:pt x="782" y="8244"/>
                  </a:cubicBezTo>
                  <a:lnTo>
                    <a:pt x="3911" y="8244"/>
                  </a:lnTo>
                  <a:cubicBezTo>
                    <a:pt x="4302" y="8244"/>
                    <a:pt x="4694" y="7852"/>
                    <a:pt x="4694" y="7461"/>
                  </a:cubicBezTo>
                  <a:lnTo>
                    <a:pt x="4694" y="782"/>
                  </a:lnTo>
                  <a:cubicBezTo>
                    <a:pt x="4694" y="391"/>
                    <a:pt x="4302" y="0"/>
                    <a:pt x="3911" y="0"/>
                  </a:cubicBezTo>
                  <a:lnTo>
                    <a:pt x="782" y="0"/>
                  </a:lnTo>
                </a:path>
              </a:pathLst>
            </a:custGeom>
            <a:noFill/>
            <a:ln w="38160">
              <a:solidFill>
                <a:srgbClr val="17347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3"/>
            <p:cNvSpPr/>
            <p:nvPr/>
          </p:nvSpPr>
          <p:spPr>
            <a:xfrm>
              <a:off x="6153120" y="2538000"/>
              <a:ext cx="1548360" cy="198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1d3a"/>
                  </a:solidFill>
                  <a:latin typeface="Verdana"/>
                </a:rPr>
                <a:t>Add Your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1d3a"/>
                  </a:solidFill>
                  <a:latin typeface="Verdana"/>
                </a:rPr>
                <a:t>Title 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Clr>
                  <a:srgbClr val="001d3a"/>
                </a:buClr>
                <a:buSzPct val="60000"/>
                <a:buFont typeface="Verdana"/>
                <a:buChar char="•"/>
              </a:pPr>
              <a:r>
                <a:rPr b="0" lang="pt-BR" sz="1400" spc="-1" strike="noStrike">
                  <a:solidFill>
                    <a:srgbClr val="001d3a"/>
                  </a:solidFill>
                  <a:latin typeface="Verdana"/>
                </a:rPr>
                <a:t>Text 1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Clr>
                  <a:srgbClr val="001d3a"/>
                </a:buClr>
                <a:buSzPct val="60000"/>
                <a:buFont typeface="Verdana"/>
                <a:buChar char="•"/>
              </a:pPr>
              <a:r>
                <a:rPr b="0" lang="pt-BR" sz="1400" spc="-1" strike="noStrike">
                  <a:solidFill>
                    <a:srgbClr val="001d3a"/>
                  </a:solidFill>
                  <a:latin typeface="Verdana"/>
                </a:rPr>
                <a:t>Text 2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Clr>
                  <a:srgbClr val="001d3a"/>
                </a:buClr>
                <a:buSzPct val="60000"/>
                <a:buFont typeface="Verdana"/>
                <a:buChar char="•"/>
              </a:pPr>
              <a:r>
                <a:rPr b="0" lang="pt-BR" sz="1400" spc="-1" strike="noStrike">
                  <a:solidFill>
                    <a:srgbClr val="001d3a"/>
                  </a:solidFill>
                  <a:latin typeface="Verdana"/>
                </a:rPr>
                <a:t>Text 3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Clr>
                  <a:srgbClr val="001d3a"/>
                </a:buClr>
                <a:buSzPct val="60000"/>
                <a:buFont typeface="Verdana"/>
                <a:buChar char="•"/>
              </a:pPr>
              <a:r>
                <a:rPr b="0" lang="pt-BR" sz="1400" spc="-1" strike="noStrike">
                  <a:solidFill>
                    <a:srgbClr val="001d3a"/>
                  </a:solidFill>
                  <a:latin typeface="Verdana"/>
                </a:rPr>
                <a:t>Text 4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Clr>
                  <a:srgbClr val="001d3a"/>
                </a:buClr>
                <a:buSzPct val="60000"/>
                <a:buFont typeface="Verdana"/>
                <a:buChar char="•"/>
              </a:pPr>
              <a:r>
                <a:rPr b="0" lang="pt-BR" sz="1400" spc="-1" strike="noStrike">
                  <a:solidFill>
                    <a:srgbClr val="001d3a"/>
                  </a:solidFill>
                  <a:latin typeface="Verdana"/>
                </a:rPr>
                <a:t>Text 5</a:t>
              </a:r>
              <a:endParaRPr b="0" lang="pt-BR" sz="14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74" name="CustomShape 14"/>
            <p:cNvSpPr/>
            <p:nvPr/>
          </p:nvSpPr>
          <p:spPr>
            <a:xfrm>
              <a:off x="5451840" y="2827440"/>
              <a:ext cx="489600" cy="1954080"/>
            </a:xfrm>
            <a:custGeom>
              <a:avLst/>
              <a:gdLst/>
              <a:ahLst/>
              <a:rect l="0" t="0" r="r" b="b"/>
              <a:pathLst>
                <a:path w="1362" h="5430">
                  <a:moveTo>
                    <a:pt x="0" y="875"/>
                  </a:moveTo>
                  <a:lnTo>
                    <a:pt x="460" y="875"/>
                  </a:lnTo>
                  <a:lnTo>
                    <a:pt x="460" y="0"/>
                  </a:lnTo>
                  <a:lnTo>
                    <a:pt x="1361" y="2714"/>
                  </a:lnTo>
                  <a:lnTo>
                    <a:pt x="460" y="5429"/>
                  </a:lnTo>
                  <a:lnTo>
                    <a:pt x="460" y="4553"/>
                  </a:lnTo>
                  <a:lnTo>
                    <a:pt x="0" y="4553"/>
                  </a:lnTo>
                  <a:lnTo>
                    <a:pt x="0" y="875"/>
                  </a:lnTo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656565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5"/>
            <p:cNvSpPr/>
            <p:nvPr/>
          </p:nvSpPr>
          <p:spPr>
            <a:xfrm>
              <a:off x="3054960" y="1752480"/>
              <a:ext cx="2816280" cy="579240"/>
            </a:xfrm>
            <a:prstGeom prst="can">
              <a:avLst>
                <a:gd name="adj" fmla="val 27865"/>
              </a:avLst>
            </a:prstGeom>
            <a:gradFill rotWithShape="0">
              <a:gsLst>
                <a:gs pos="0">
                  <a:srgbClr val="1f4e39"/>
                </a:gs>
                <a:gs pos="50000">
                  <a:srgbClr val="45ab7d"/>
                </a:gs>
                <a:gs pos="100000">
                  <a:srgbClr val="1f4e39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6"/>
            <p:cNvSpPr/>
            <p:nvPr/>
          </p:nvSpPr>
          <p:spPr>
            <a:xfrm>
              <a:off x="3728160" y="2465640"/>
              <a:ext cx="1619280" cy="506520"/>
            </a:xfrm>
            <a:custGeom>
              <a:avLst/>
              <a:gdLst/>
              <a:ahLst/>
              <a:rect l="0" t="0" r="r" b="b"/>
              <a:pathLst>
                <a:path w="4500" h="1408">
                  <a:moveTo>
                    <a:pt x="711" y="1407"/>
                  </a:moveTo>
                  <a:lnTo>
                    <a:pt x="711" y="997"/>
                  </a:lnTo>
                  <a:lnTo>
                    <a:pt x="0" y="997"/>
                  </a:lnTo>
                  <a:lnTo>
                    <a:pt x="2249" y="0"/>
                  </a:lnTo>
                  <a:lnTo>
                    <a:pt x="4499" y="997"/>
                  </a:lnTo>
                  <a:lnTo>
                    <a:pt x="3787" y="997"/>
                  </a:lnTo>
                  <a:lnTo>
                    <a:pt x="3787" y="1407"/>
                  </a:lnTo>
                  <a:lnTo>
                    <a:pt x="711" y="1407"/>
                  </a:lnTo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e8e8e8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7"/>
            <p:cNvSpPr/>
            <p:nvPr/>
          </p:nvSpPr>
          <p:spPr>
            <a:xfrm>
              <a:off x="4201200" y="196380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ffffff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78" name="CustomShape 18"/>
            <p:cNvSpPr/>
            <p:nvPr/>
          </p:nvSpPr>
          <p:spPr>
            <a:xfrm>
              <a:off x="3125520" y="5288760"/>
              <a:ext cx="2816280" cy="578880"/>
            </a:xfrm>
            <a:prstGeom prst="can">
              <a:avLst>
                <a:gd name="adj" fmla="val 32032"/>
              </a:avLst>
            </a:prstGeom>
            <a:gradFill rotWithShape="0">
              <a:gsLst>
                <a:gs pos="0">
                  <a:srgbClr val="464675"/>
                </a:gs>
                <a:gs pos="50000">
                  <a:srgbClr val="9999ff"/>
                </a:gs>
                <a:gs pos="100000">
                  <a:srgbClr val="464675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9"/>
            <p:cNvSpPr/>
            <p:nvPr/>
          </p:nvSpPr>
          <p:spPr>
            <a:xfrm>
              <a:off x="4201200" y="551016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ffffff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180" name="CustomShape 20"/>
            <p:cNvSpPr/>
            <p:nvPr/>
          </p:nvSpPr>
          <p:spPr>
            <a:xfrm>
              <a:off x="3708000" y="4709520"/>
              <a:ext cx="1622160" cy="498600"/>
            </a:xfrm>
            <a:custGeom>
              <a:avLst/>
              <a:gdLst/>
              <a:ahLst/>
              <a:rect l="0" t="0" r="r" b="b"/>
              <a:pathLst>
                <a:path w="4508" h="1387">
                  <a:moveTo>
                    <a:pt x="741" y="0"/>
                  </a:moveTo>
                  <a:lnTo>
                    <a:pt x="741" y="498"/>
                  </a:lnTo>
                  <a:lnTo>
                    <a:pt x="0" y="498"/>
                  </a:lnTo>
                  <a:lnTo>
                    <a:pt x="2253" y="1386"/>
                  </a:lnTo>
                  <a:lnTo>
                    <a:pt x="4507" y="498"/>
                  </a:lnTo>
                  <a:lnTo>
                    <a:pt x="3765" y="498"/>
                  </a:lnTo>
                  <a:lnTo>
                    <a:pt x="3765" y="0"/>
                  </a:lnTo>
                  <a:lnTo>
                    <a:pt x="741" y="0"/>
                  </a:lnTo>
                </a:path>
              </a:pathLst>
            </a:custGeom>
            <a:gradFill rotWithShape="0">
              <a:gsLst>
                <a:gs pos="0">
                  <a:srgbClr val="e8e8e8"/>
                </a:gs>
                <a:gs pos="100000">
                  <a:srgbClr val="dddddd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Diagram</a:t>
            </a:r>
            <a:endParaRPr b="1" lang="pt-BR" sz="3200" spc="-1" strike="noStrike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182" name="Group 2"/>
          <p:cNvGrpSpPr/>
          <p:nvPr/>
        </p:nvGrpSpPr>
        <p:grpSpPr>
          <a:xfrm>
            <a:off x="1143000" y="2209680"/>
            <a:ext cx="6705720" cy="3352680"/>
            <a:chOff x="1143000" y="2209680"/>
            <a:chExt cx="6705720" cy="3352680"/>
          </a:xfrm>
        </p:grpSpPr>
        <p:grpSp>
          <p:nvGrpSpPr>
            <p:cNvPr id="183" name="Group 3"/>
            <p:cNvGrpSpPr/>
            <p:nvPr/>
          </p:nvGrpSpPr>
          <p:grpSpPr>
            <a:xfrm>
              <a:off x="3008520" y="2209680"/>
              <a:ext cx="2900520" cy="2705400"/>
              <a:chOff x="3008520" y="2209680"/>
              <a:chExt cx="2900520" cy="2705400"/>
            </a:xfrm>
          </p:grpSpPr>
          <p:sp>
            <p:nvSpPr>
              <p:cNvPr id="184" name="CustomShape 4"/>
              <p:cNvSpPr/>
              <p:nvPr/>
            </p:nvSpPr>
            <p:spPr>
              <a:xfrm rot="16200000">
                <a:off x="2926800" y="3259800"/>
                <a:ext cx="459000" cy="296280"/>
              </a:xfrm>
              <a:custGeom>
                <a:avLst/>
                <a:gdLst/>
                <a:ahLst/>
                <a:rect l="0" t="0" r="r" b="b"/>
                <a:pathLst>
                  <a:path w="1277" h="825">
                    <a:moveTo>
                      <a:pt x="968" y="824"/>
                    </a:moveTo>
                    <a:lnTo>
                      <a:pt x="968" y="824"/>
                    </a:lnTo>
                    <a:lnTo>
                      <a:pt x="1276" y="824"/>
                    </a:lnTo>
                    <a:lnTo>
                      <a:pt x="638" y="0"/>
                    </a:lnTo>
                    <a:lnTo>
                      <a:pt x="0" y="824"/>
                    </a:lnTo>
                    <a:lnTo>
                      <a:pt x="309" y="824"/>
                    </a:lnTo>
                    <a:lnTo>
                      <a:pt x="309" y="824"/>
                    </a:lnTo>
                    <a:lnTo>
                      <a:pt x="968" y="824"/>
                    </a:lnTo>
                  </a:path>
                </a:pathLst>
              </a:custGeom>
              <a:gradFill rotWithShape="0">
                <a:gsLst>
                  <a:gs pos="0">
                    <a:srgbClr val="aec2ea"/>
                  </a:gs>
                  <a:gs pos="100000">
                    <a:srgbClr val="3366cc"/>
                  </a:gs>
                </a:gsLst>
                <a:lin ang="162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5"/>
              <p:cNvSpPr/>
              <p:nvPr/>
            </p:nvSpPr>
            <p:spPr>
              <a:xfrm rot="5400000">
                <a:off x="5531040" y="3209040"/>
                <a:ext cx="458640" cy="296280"/>
              </a:xfrm>
              <a:custGeom>
                <a:avLst/>
                <a:gdLst/>
                <a:ahLst/>
                <a:rect l="0" t="0" r="r" b="b"/>
                <a:pathLst>
                  <a:path w="1276" h="825">
                    <a:moveTo>
                      <a:pt x="967" y="824"/>
                    </a:moveTo>
                    <a:lnTo>
                      <a:pt x="967" y="824"/>
                    </a:lnTo>
                    <a:lnTo>
                      <a:pt x="1275" y="824"/>
                    </a:lnTo>
                    <a:lnTo>
                      <a:pt x="638" y="0"/>
                    </a:lnTo>
                    <a:lnTo>
                      <a:pt x="0" y="824"/>
                    </a:lnTo>
                    <a:lnTo>
                      <a:pt x="309" y="824"/>
                    </a:lnTo>
                    <a:lnTo>
                      <a:pt x="309" y="824"/>
                    </a:lnTo>
                    <a:lnTo>
                      <a:pt x="967" y="824"/>
                    </a:lnTo>
                  </a:path>
                </a:pathLst>
              </a:custGeom>
              <a:gradFill rotWithShape="0">
                <a:gsLst>
                  <a:gs pos="0">
                    <a:srgbClr val="aec2ea"/>
                  </a:gs>
                  <a:gs pos="100000">
                    <a:srgbClr val="3366cc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6"/>
              <p:cNvSpPr/>
              <p:nvPr/>
            </p:nvSpPr>
            <p:spPr>
              <a:xfrm rot="10800000">
                <a:off x="4237560" y="4609440"/>
                <a:ext cx="443520" cy="305640"/>
              </a:xfrm>
              <a:custGeom>
                <a:avLst/>
                <a:gdLst/>
                <a:ahLst/>
                <a:rect l="0" t="0" r="r" b="b"/>
                <a:pathLst>
                  <a:path w="1234" h="851">
                    <a:moveTo>
                      <a:pt x="936" y="850"/>
                    </a:moveTo>
                    <a:lnTo>
                      <a:pt x="936" y="850"/>
                    </a:lnTo>
                    <a:lnTo>
                      <a:pt x="1233" y="850"/>
                    </a:lnTo>
                    <a:lnTo>
                      <a:pt x="617" y="0"/>
                    </a:lnTo>
                    <a:lnTo>
                      <a:pt x="0" y="850"/>
                    </a:lnTo>
                    <a:lnTo>
                      <a:pt x="298" y="850"/>
                    </a:lnTo>
                    <a:lnTo>
                      <a:pt x="298" y="850"/>
                    </a:lnTo>
                    <a:lnTo>
                      <a:pt x="936" y="850"/>
                    </a:lnTo>
                  </a:path>
                </a:pathLst>
              </a:custGeom>
              <a:gradFill rotWithShape="0">
                <a:gsLst>
                  <a:gs pos="0">
                    <a:srgbClr val="aec2ea"/>
                  </a:gs>
                  <a:gs pos="100000">
                    <a:srgbClr val="3366cc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7"/>
              <p:cNvSpPr/>
              <p:nvPr/>
            </p:nvSpPr>
            <p:spPr>
              <a:xfrm>
                <a:off x="3305520" y="2209680"/>
                <a:ext cx="2325960" cy="2400120"/>
              </a:xfrm>
              <a:prstGeom prst="ellipse">
                <a:avLst/>
              </a:prstGeom>
              <a:gradFill rotWithShape="0">
                <a:gsLst>
                  <a:gs pos="0">
                    <a:srgbClr val="757575"/>
                  </a:gs>
                  <a:gs pos="50000">
                    <a:srgbClr val="ffffff"/>
                  </a:gs>
                  <a:gs pos="100000">
                    <a:srgbClr val="757575"/>
                  </a:gs>
                </a:gsLst>
                <a:lin ang="5400000"/>
              </a:gradFill>
              <a:ln w="5724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CustomShape 8"/>
              <p:cNvSpPr/>
              <p:nvPr/>
            </p:nvSpPr>
            <p:spPr>
              <a:xfrm>
                <a:off x="3438360" y="2345040"/>
                <a:ext cx="2059200" cy="2125080"/>
              </a:xfrm>
              <a:prstGeom prst="ellipse">
                <a:avLst/>
              </a:prstGeom>
              <a:gradFill rotWithShape="0">
                <a:gsLst>
                  <a:gs pos="0">
                    <a:srgbClr val="a1a1a1"/>
                  </a:gs>
                  <a:gs pos="50000">
                    <a:srgbClr val="ffffff"/>
                  </a:gs>
                  <a:gs pos="100000">
                    <a:srgbClr val="a1a1a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CustomShape 9"/>
              <p:cNvSpPr/>
              <p:nvPr/>
            </p:nvSpPr>
            <p:spPr>
              <a:xfrm>
                <a:off x="3559320" y="2471040"/>
                <a:ext cx="1817280" cy="1878120"/>
              </a:xfrm>
              <a:prstGeom prst="ellipse">
                <a:avLst/>
              </a:prstGeom>
              <a:gradFill rotWithShape="0">
                <a:gsLst>
                  <a:gs pos="0">
                    <a:srgbClr val="fefefe"/>
                  </a:gs>
                  <a:gs pos="50000">
                    <a:srgbClr val="9999ff"/>
                  </a:gs>
                  <a:gs pos="100000">
                    <a:srgbClr val="fefefe"/>
                  </a:gs>
                </a:gsLst>
                <a:lin ang="135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CustomShape 10"/>
              <p:cNvSpPr/>
              <p:nvPr/>
            </p:nvSpPr>
            <p:spPr>
              <a:xfrm>
                <a:off x="3559320" y="2471040"/>
                <a:ext cx="1817280" cy="187812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000000"/>
                  </a:gs>
                </a:gsLst>
                <a:lin ang="135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CustomShape 11"/>
              <p:cNvSpPr/>
              <p:nvPr/>
            </p:nvSpPr>
            <p:spPr>
              <a:xfrm>
                <a:off x="3678840" y="2594520"/>
                <a:ext cx="1578240" cy="1631520"/>
              </a:xfrm>
              <a:prstGeom prst="ellipse">
                <a:avLst/>
              </a:prstGeom>
              <a:gradFill rotWithShape="0">
                <a:gsLst>
                  <a:gs pos="0">
                    <a:srgbClr val="525289"/>
                  </a:gs>
                  <a:gs pos="50000">
                    <a:srgbClr val="9999ff"/>
                  </a:gs>
                  <a:gs pos="100000">
                    <a:srgbClr val="525289"/>
                  </a:gs>
                </a:gsLst>
                <a:lin ang="81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CustomShape 12"/>
              <p:cNvSpPr/>
              <p:nvPr/>
            </p:nvSpPr>
            <p:spPr>
              <a:xfrm>
                <a:off x="3678840" y="2594520"/>
                <a:ext cx="1578240" cy="1631520"/>
              </a:xfrm>
              <a:prstGeom prst="ellipse">
                <a:avLst/>
              </a:prstGeom>
              <a:gradFill rotWithShape="0">
                <a:gsLst>
                  <a:gs pos="0">
                    <a:srgbClr val="7b6200"/>
                  </a:gs>
                  <a:gs pos="100000">
                    <a:srgbClr val="ffcc00"/>
                  </a:gs>
                </a:gsLst>
                <a:lin ang="135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3" name="CustomShape 13"/>
            <p:cNvSpPr/>
            <p:nvPr/>
          </p:nvSpPr>
          <p:spPr>
            <a:xfrm>
              <a:off x="1143000" y="3707640"/>
              <a:ext cx="1658880" cy="57060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4"/>
            <p:cNvSpPr/>
            <p:nvPr/>
          </p:nvSpPr>
          <p:spPr>
            <a:xfrm>
              <a:off x="1143000" y="3208320"/>
              <a:ext cx="1658880" cy="570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5"/>
            <p:cNvSpPr/>
            <p:nvPr/>
          </p:nvSpPr>
          <p:spPr>
            <a:xfrm>
              <a:off x="1143000" y="2709000"/>
              <a:ext cx="1658880" cy="570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6"/>
            <p:cNvSpPr/>
            <p:nvPr/>
          </p:nvSpPr>
          <p:spPr>
            <a:xfrm>
              <a:off x="6120360" y="3707640"/>
              <a:ext cx="1728360" cy="57060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36546a"/>
                </a:gs>
                <a:gs pos="50000">
                  <a:srgbClr val="77b7e7"/>
                </a:gs>
                <a:gs pos="100000">
                  <a:srgbClr val="36546a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7"/>
            <p:cNvSpPr/>
            <p:nvPr/>
          </p:nvSpPr>
          <p:spPr>
            <a:xfrm>
              <a:off x="6120360" y="3208320"/>
              <a:ext cx="1728360" cy="570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36546a"/>
                </a:gs>
                <a:gs pos="50000">
                  <a:srgbClr val="77b7e7"/>
                </a:gs>
                <a:gs pos="100000">
                  <a:srgbClr val="36546a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8"/>
            <p:cNvSpPr/>
            <p:nvPr/>
          </p:nvSpPr>
          <p:spPr>
            <a:xfrm>
              <a:off x="6120360" y="2709000"/>
              <a:ext cx="1728360" cy="570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36546a"/>
                </a:gs>
                <a:gs pos="50000">
                  <a:srgbClr val="77b7e7"/>
                </a:gs>
                <a:gs pos="100000">
                  <a:srgbClr val="36546a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9"/>
            <p:cNvSpPr/>
            <p:nvPr/>
          </p:nvSpPr>
          <p:spPr>
            <a:xfrm>
              <a:off x="3775320" y="3208320"/>
              <a:ext cx="139824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2400" spc="-1" strike="noStrike">
                  <a:solidFill>
                    <a:srgbClr val="ffffff"/>
                  </a:solidFill>
                  <a:latin typeface="Arial"/>
                </a:rPr>
                <a:t>Concept</a:t>
              </a:r>
              <a:endParaRPr b="0" lang="pt-BR" sz="24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200" name="CustomShape 20"/>
            <p:cNvSpPr/>
            <p:nvPr/>
          </p:nvSpPr>
          <p:spPr>
            <a:xfrm>
              <a:off x="2702520" y="5063040"/>
              <a:ext cx="3525480" cy="499320"/>
            </a:xfrm>
            <a:custGeom>
              <a:avLst/>
              <a:gdLst/>
              <a:ahLst/>
              <a:rect l="0" t="0" r="r" b="b"/>
              <a:pathLst>
                <a:path w="9794" h="1389">
                  <a:moveTo>
                    <a:pt x="693" y="0"/>
                  </a:moveTo>
                  <a:cubicBezTo>
                    <a:pt x="346" y="0"/>
                    <a:pt x="0" y="347"/>
                    <a:pt x="0" y="694"/>
                  </a:cubicBezTo>
                  <a:lnTo>
                    <a:pt x="0" y="694"/>
                  </a:lnTo>
                  <a:cubicBezTo>
                    <a:pt x="0" y="1041"/>
                    <a:pt x="346" y="1388"/>
                    <a:pt x="693" y="1388"/>
                  </a:cubicBezTo>
                  <a:lnTo>
                    <a:pt x="9099" y="1388"/>
                  </a:lnTo>
                  <a:cubicBezTo>
                    <a:pt x="9446" y="1388"/>
                    <a:pt x="9793" y="1041"/>
                    <a:pt x="9793" y="694"/>
                  </a:cubicBezTo>
                  <a:lnTo>
                    <a:pt x="9793" y="694"/>
                  </a:lnTo>
                  <a:cubicBezTo>
                    <a:pt x="9793" y="347"/>
                    <a:pt x="9446" y="0"/>
                    <a:pt x="9099" y="0"/>
                  </a:cubicBezTo>
                  <a:lnTo>
                    <a:pt x="693" y="0"/>
                  </a:lnTo>
                </a:path>
              </a:pathLst>
            </a:custGeom>
            <a:solidFill>
              <a:srgbClr val="ffffff"/>
            </a:solidFill>
            <a:ln w="38160">
              <a:solidFill>
                <a:srgbClr val="17347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17347d"/>
                  </a:solidFill>
                  <a:latin typeface="Verdana"/>
                </a:rPr>
                <a:t>Add Your 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201" name="CustomShape 21"/>
            <p:cNvSpPr/>
            <p:nvPr/>
          </p:nvSpPr>
          <p:spPr>
            <a:xfrm>
              <a:off x="1588320" y="285624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ffffff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202" name="CustomShape 22"/>
            <p:cNvSpPr/>
            <p:nvPr/>
          </p:nvSpPr>
          <p:spPr>
            <a:xfrm>
              <a:off x="1588320" y="335556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ffffff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203" name="CustomShape 23"/>
            <p:cNvSpPr/>
            <p:nvPr/>
          </p:nvSpPr>
          <p:spPr>
            <a:xfrm>
              <a:off x="1588320" y="385488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ffffff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204" name="CustomShape 24"/>
            <p:cNvSpPr/>
            <p:nvPr/>
          </p:nvSpPr>
          <p:spPr>
            <a:xfrm>
              <a:off x="6685560" y="285624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ffffff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205" name="CustomShape 25"/>
            <p:cNvSpPr/>
            <p:nvPr/>
          </p:nvSpPr>
          <p:spPr>
            <a:xfrm>
              <a:off x="6685560" y="335556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ffffff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206" name="CustomShape 26"/>
            <p:cNvSpPr/>
            <p:nvPr/>
          </p:nvSpPr>
          <p:spPr>
            <a:xfrm>
              <a:off x="6685560" y="3854880"/>
              <a:ext cx="65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1" lang="pt-BR" sz="1800" spc="-1" strike="noStrike">
                  <a:solidFill>
                    <a:srgbClr val="ffffff"/>
                  </a:solidFill>
                  <a:latin typeface="Arial"/>
                </a:rPr>
                <a:t>Text</a:t>
              </a:r>
              <a:endParaRPr b="0" lang="pt-BR" sz="1800" spc="-1" strike="noStrike">
                <a:solidFill>
                  <a:srgbClr val="17347d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600" spc="-1" strike="noStrike">
                <a:solidFill>
                  <a:srgbClr val="ffffff"/>
                </a:solidFill>
                <a:latin typeface="Verdana"/>
              </a:rPr>
              <a:t>Diagram</a:t>
            </a:r>
            <a:endParaRPr b="1" lang="pt-BR" sz="3600" spc="-1" strike="noStrike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208" name="Group 2"/>
          <p:cNvGrpSpPr/>
          <p:nvPr/>
        </p:nvGrpSpPr>
        <p:grpSpPr>
          <a:xfrm>
            <a:off x="1828800" y="1752480"/>
            <a:ext cx="5334120" cy="4117680"/>
            <a:chOff x="1828800" y="1752480"/>
            <a:chExt cx="5334120" cy="4117680"/>
          </a:xfrm>
        </p:grpSpPr>
        <p:grpSp>
          <p:nvGrpSpPr>
            <p:cNvPr id="209" name="Group 3"/>
            <p:cNvGrpSpPr/>
            <p:nvPr/>
          </p:nvGrpSpPr>
          <p:grpSpPr>
            <a:xfrm>
              <a:off x="1828800" y="1752480"/>
              <a:ext cx="5334120" cy="1225800"/>
              <a:chOff x="1828800" y="1752480"/>
              <a:chExt cx="5334120" cy="1225800"/>
            </a:xfrm>
          </p:grpSpPr>
          <p:sp>
            <p:nvSpPr>
              <p:cNvPr id="210" name="CustomShape 4"/>
              <p:cNvSpPr/>
              <p:nvPr/>
            </p:nvSpPr>
            <p:spPr>
              <a:xfrm>
                <a:off x="1828800" y="1752480"/>
                <a:ext cx="5334120" cy="1225800"/>
              </a:xfrm>
              <a:custGeom>
                <a:avLst/>
                <a:gdLst/>
                <a:ahLst/>
                <a:rect l="0" t="0" r="r" b="b"/>
                <a:pathLst>
                  <a:path w="14819" h="3407">
                    <a:moveTo>
                      <a:pt x="370" y="0"/>
                    </a:moveTo>
                    <a:cubicBezTo>
                      <a:pt x="185" y="0"/>
                      <a:pt x="0" y="185"/>
                      <a:pt x="0" y="370"/>
                    </a:cubicBezTo>
                    <a:lnTo>
                      <a:pt x="0" y="3035"/>
                    </a:lnTo>
                    <a:cubicBezTo>
                      <a:pt x="0" y="3220"/>
                      <a:pt x="185" y="3406"/>
                      <a:pt x="370" y="3406"/>
                    </a:cubicBezTo>
                    <a:lnTo>
                      <a:pt x="14447" y="3406"/>
                    </a:lnTo>
                    <a:cubicBezTo>
                      <a:pt x="14632" y="3406"/>
                      <a:pt x="14818" y="3220"/>
                      <a:pt x="14818" y="3035"/>
                    </a:cubicBezTo>
                    <a:lnTo>
                      <a:pt x="14818" y="370"/>
                    </a:lnTo>
                    <a:cubicBezTo>
                      <a:pt x="14818" y="185"/>
                      <a:pt x="14632" y="0"/>
                      <a:pt x="14447" y="0"/>
                    </a:cubicBez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50000">
                    <a:srgbClr val="f1f1f1"/>
                  </a:gs>
                  <a:gs pos="100000">
                    <a:srgbClr val="dddddd"/>
                  </a:gs>
                </a:gsLst>
                <a:lin ang="13500000"/>
              </a:gradFill>
              <a:ln w="38160">
                <a:solidFill>
                  <a:srgbClr val="ffffff"/>
                </a:solidFill>
                <a:miter/>
              </a:ln>
              <a:effectLst>
                <a:outerShdw dist="134955" dir="2927119">
                  <a:srgbClr val="000000">
                    <a:alpha val="5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1" name="Group 5"/>
              <p:cNvGrpSpPr/>
              <p:nvPr/>
            </p:nvGrpSpPr>
            <p:grpSpPr>
              <a:xfrm>
                <a:off x="1945080" y="1865160"/>
                <a:ext cx="1028160" cy="1002600"/>
                <a:chOff x="1945080" y="1865160"/>
                <a:chExt cx="1028160" cy="1002600"/>
              </a:xfrm>
            </p:grpSpPr>
            <p:sp>
              <p:nvSpPr>
                <p:cNvPr id="212" name="CustomShape 6"/>
                <p:cNvSpPr/>
                <p:nvPr/>
              </p:nvSpPr>
              <p:spPr>
                <a:xfrm>
                  <a:off x="1945080" y="1865160"/>
                  <a:ext cx="1028160" cy="1002600"/>
                </a:xfrm>
                <a:custGeom>
                  <a:avLst/>
                  <a:gdLst/>
                  <a:ahLst/>
                  <a:rect l="0" t="0" r="r" b="b"/>
                  <a:pathLst>
                    <a:path w="2857" h="2787">
                      <a:moveTo>
                        <a:pt x="332" y="0"/>
                      </a:moveTo>
                      <a:cubicBezTo>
                        <a:pt x="166" y="0"/>
                        <a:pt x="0" y="166"/>
                        <a:pt x="0" y="332"/>
                      </a:cubicBezTo>
                      <a:lnTo>
                        <a:pt x="0" y="2453"/>
                      </a:lnTo>
                      <a:cubicBezTo>
                        <a:pt x="0" y="2619"/>
                        <a:pt x="166" y="2786"/>
                        <a:pt x="332" y="2786"/>
                      </a:cubicBezTo>
                      <a:lnTo>
                        <a:pt x="2524" y="2786"/>
                      </a:lnTo>
                      <a:cubicBezTo>
                        <a:pt x="2690" y="2786"/>
                        <a:pt x="2856" y="2619"/>
                        <a:pt x="2856" y="2453"/>
                      </a:cubicBezTo>
                      <a:lnTo>
                        <a:pt x="2856" y="332"/>
                      </a:lnTo>
                      <a:cubicBezTo>
                        <a:pt x="2856" y="166"/>
                        <a:pt x="2690" y="0"/>
                        <a:pt x="2524" y="0"/>
                      </a:cubicBezTo>
                      <a:lnTo>
                        <a:pt x="33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77b7e7"/>
                    </a:gs>
                    <a:gs pos="100000">
                      <a:srgbClr val="527fa0"/>
                    </a:gs>
                  </a:gsLst>
                  <a:lin ang="5400000"/>
                </a:gradFill>
                <a:ln w="3816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3" name="CustomShape 7"/>
                <p:cNvSpPr/>
                <p:nvPr/>
              </p:nvSpPr>
              <p:spPr>
                <a:xfrm>
                  <a:off x="2009160" y="1929600"/>
                  <a:ext cx="512640" cy="501120"/>
                </a:xfrm>
                <a:custGeom>
                  <a:avLst/>
                  <a:gdLst/>
                  <a:ahLst/>
                  <a:rect l="l" t="t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4d6f0"/>
                    </a:gs>
                    <a:gs pos="50000">
                      <a:srgbClr val="77b7e7"/>
                    </a:gs>
                    <a:gs pos="100000">
                      <a:srgbClr val="b4d6f0"/>
                    </a:gs>
                  </a:gsLst>
                  <a:lin ang="135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" name="CustomShape 8"/>
                <p:cNvSpPr/>
                <p:nvPr/>
              </p:nvSpPr>
              <p:spPr>
                <a:xfrm>
                  <a:off x="2023200" y="2138040"/>
                  <a:ext cx="852840" cy="5205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>
                  <a:outerShdw dist="17819" dir="2700000">
                    <a:srgbClr val="17347d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>
                  <a:spAutoFit/>
                </a:bodyPr>
                <a:p>
                  <a:pPr algn="ctr"/>
                  <a:r>
                    <a:rPr b="0" lang="pt-BR" sz="2800" spc="-1" strike="noStrike">
                      <a:solidFill>
                        <a:srgbClr val="ffffff"/>
                      </a:solidFill>
                      <a:latin typeface="Arial"/>
                    </a:rPr>
                    <a:t>Title</a:t>
                  </a:r>
                  <a:endParaRPr b="0" lang="pt-BR" sz="2800" spc="-1" strike="noStrike">
                    <a:solidFill>
                      <a:srgbClr val="17347d"/>
                    </a:solidFill>
                    <a:latin typeface="Arial"/>
                  </a:endParaRPr>
                </a:p>
              </p:txBody>
            </p:sp>
          </p:grpSp>
          <p:sp>
            <p:nvSpPr>
              <p:cNvPr id="215" name="CustomShape 9"/>
              <p:cNvSpPr/>
              <p:nvPr/>
            </p:nvSpPr>
            <p:spPr>
              <a:xfrm>
                <a:off x="3114000" y="1941840"/>
                <a:ext cx="3920400" cy="824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/>
                <a:r>
                  <a:rPr b="1" lang="pt-BR" sz="1600" spc="-1" strike="noStrike">
                    <a:solidFill>
                      <a:srgbClr val="000000"/>
                    </a:solidFill>
                    <a:latin typeface="Arial"/>
                  </a:rPr>
                  <a:t>ThemeGallery</a:t>
                </a:r>
                <a:r>
                  <a:rPr b="0" lang="pt-BR" sz="1600" spc="-1" strike="noStrike">
                    <a:solidFill>
                      <a:srgbClr val="000000"/>
                    </a:solidFill>
                    <a:latin typeface="Arial"/>
                  </a:rPr>
                  <a:t> is a Design Digital Content &amp; Contents mall developed by Guild Design Inc.</a:t>
                </a:r>
                <a:endParaRPr b="0" lang="pt-BR" sz="1600" spc="-1" strike="noStrike">
                  <a:solidFill>
                    <a:srgbClr val="17347d"/>
                  </a:solidFill>
                  <a:latin typeface="Arial"/>
                </a:endParaRPr>
              </a:p>
            </p:txBody>
          </p:sp>
        </p:grpSp>
        <p:grpSp>
          <p:nvGrpSpPr>
            <p:cNvPr id="216" name="Group 10"/>
            <p:cNvGrpSpPr/>
            <p:nvPr/>
          </p:nvGrpSpPr>
          <p:grpSpPr>
            <a:xfrm>
              <a:off x="1828800" y="3193560"/>
              <a:ext cx="5334120" cy="1226160"/>
              <a:chOff x="1828800" y="3193560"/>
              <a:chExt cx="5334120" cy="1226160"/>
            </a:xfrm>
          </p:grpSpPr>
          <p:sp>
            <p:nvSpPr>
              <p:cNvPr id="217" name="CustomShape 11"/>
              <p:cNvSpPr/>
              <p:nvPr/>
            </p:nvSpPr>
            <p:spPr>
              <a:xfrm>
                <a:off x="1828800" y="3193560"/>
                <a:ext cx="5334120" cy="1226160"/>
              </a:xfrm>
              <a:custGeom>
                <a:avLst/>
                <a:gdLst/>
                <a:ahLst/>
                <a:rect l="0" t="0" r="r" b="b"/>
                <a:pathLst>
                  <a:path w="14818" h="3408">
                    <a:moveTo>
                      <a:pt x="370" y="0"/>
                    </a:moveTo>
                    <a:cubicBezTo>
                      <a:pt x="185" y="0"/>
                      <a:pt x="0" y="185"/>
                      <a:pt x="0" y="370"/>
                    </a:cubicBezTo>
                    <a:lnTo>
                      <a:pt x="0" y="3036"/>
                    </a:lnTo>
                    <a:cubicBezTo>
                      <a:pt x="0" y="3221"/>
                      <a:pt x="185" y="3407"/>
                      <a:pt x="370" y="3407"/>
                    </a:cubicBezTo>
                    <a:lnTo>
                      <a:pt x="14447" y="3407"/>
                    </a:lnTo>
                    <a:cubicBezTo>
                      <a:pt x="14632" y="3407"/>
                      <a:pt x="14817" y="3221"/>
                      <a:pt x="14817" y="3036"/>
                    </a:cubicBezTo>
                    <a:lnTo>
                      <a:pt x="14817" y="370"/>
                    </a:lnTo>
                    <a:cubicBezTo>
                      <a:pt x="14817" y="185"/>
                      <a:pt x="14632" y="0"/>
                      <a:pt x="14447" y="0"/>
                    </a:cubicBez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50000">
                    <a:srgbClr val="f0f0f0"/>
                  </a:gs>
                  <a:gs pos="100000">
                    <a:srgbClr val="dddddd"/>
                  </a:gs>
                </a:gsLst>
                <a:lin ang="13500000"/>
              </a:gradFill>
              <a:ln w="38160">
                <a:solidFill>
                  <a:srgbClr val="ffffff"/>
                </a:solidFill>
                <a:miter/>
              </a:ln>
              <a:effectLst>
                <a:outerShdw dist="134955" dir="2927119">
                  <a:srgbClr val="000000">
                    <a:alpha val="5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8" name="Group 12"/>
              <p:cNvGrpSpPr/>
              <p:nvPr/>
            </p:nvGrpSpPr>
            <p:grpSpPr>
              <a:xfrm>
                <a:off x="1945080" y="3306240"/>
                <a:ext cx="1028160" cy="1002960"/>
                <a:chOff x="1945080" y="3306240"/>
                <a:chExt cx="1028160" cy="1002960"/>
              </a:xfrm>
            </p:grpSpPr>
            <p:sp>
              <p:nvSpPr>
                <p:cNvPr id="219" name="CustomShape 13"/>
                <p:cNvSpPr/>
                <p:nvPr/>
              </p:nvSpPr>
              <p:spPr>
                <a:xfrm>
                  <a:off x="1945080" y="3306240"/>
                  <a:ext cx="1028160" cy="1002960"/>
                </a:xfrm>
                <a:custGeom>
                  <a:avLst/>
                  <a:gdLst/>
                  <a:ahLst/>
                  <a:rect l="0" t="0" r="r" b="b"/>
                  <a:pathLst>
                    <a:path w="2858" h="2788">
                      <a:moveTo>
                        <a:pt x="332" y="0"/>
                      </a:moveTo>
                      <a:cubicBezTo>
                        <a:pt x="166" y="0"/>
                        <a:pt x="0" y="166"/>
                        <a:pt x="0" y="332"/>
                      </a:cubicBezTo>
                      <a:lnTo>
                        <a:pt x="0" y="2454"/>
                      </a:lnTo>
                      <a:cubicBezTo>
                        <a:pt x="0" y="2620"/>
                        <a:pt x="166" y="2787"/>
                        <a:pt x="332" y="2787"/>
                      </a:cubicBezTo>
                      <a:lnTo>
                        <a:pt x="2524" y="2787"/>
                      </a:lnTo>
                      <a:cubicBezTo>
                        <a:pt x="2690" y="2787"/>
                        <a:pt x="2857" y="2620"/>
                        <a:pt x="2857" y="2454"/>
                      </a:cubicBezTo>
                      <a:lnTo>
                        <a:pt x="2857" y="332"/>
                      </a:lnTo>
                      <a:cubicBezTo>
                        <a:pt x="2857" y="166"/>
                        <a:pt x="2690" y="0"/>
                        <a:pt x="2524" y="0"/>
                      </a:cubicBezTo>
                      <a:lnTo>
                        <a:pt x="33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4b4fe"/>
                    </a:gs>
                    <a:gs pos="100000">
                      <a:srgbClr val="9999ff"/>
                    </a:gs>
                  </a:gsLst>
                  <a:lin ang="5400000"/>
                </a:gradFill>
                <a:ln w="3816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0" name="CustomShape 14"/>
                <p:cNvSpPr/>
                <p:nvPr/>
              </p:nvSpPr>
              <p:spPr>
                <a:xfrm>
                  <a:off x="2009160" y="3370680"/>
                  <a:ext cx="512640" cy="501480"/>
                </a:xfrm>
                <a:custGeom>
                  <a:avLst/>
                  <a:gdLst/>
                  <a:ahLst/>
                  <a:rect l="l" t="t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99ff"/>
                    </a:gs>
                    <a:gs pos="100000">
                      <a:srgbClr val="d2d2fe"/>
                    </a:gs>
                  </a:gsLst>
                  <a:lin ang="135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1" name="CustomShape 15"/>
                <p:cNvSpPr/>
                <p:nvPr/>
              </p:nvSpPr>
              <p:spPr>
                <a:xfrm>
                  <a:off x="2023200" y="3580560"/>
                  <a:ext cx="852840" cy="5205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>
                  <a:outerShdw dist="17819" dir="2700000">
                    <a:srgbClr val="17347d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>
                  <a:spAutoFit/>
                </a:bodyPr>
                <a:p>
                  <a:pPr algn="ctr"/>
                  <a:r>
                    <a:rPr b="0" lang="pt-BR" sz="2800" spc="-1" strike="noStrike">
                      <a:solidFill>
                        <a:srgbClr val="ffffff"/>
                      </a:solidFill>
                      <a:latin typeface="Arial"/>
                    </a:rPr>
                    <a:t>Title</a:t>
                  </a:r>
                  <a:endParaRPr b="0" lang="pt-BR" sz="2800" spc="-1" strike="noStrike">
                    <a:solidFill>
                      <a:srgbClr val="17347d"/>
                    </a:solidFill>
                    <a:latin typeface="Arial"/>
                  </a:endParaRPr>
                </a:p>
              </p:txBody>
            </p:sp>
          </p:grpSp>
          <p:sp>
            <p:nvSpPr>
              <p:cNvPr id="222" name="CustomShape 16"/>
              <p:cNvSpPr/>
              <p:nvPr/>
            </p:nvSpPr>
            <p:spPr>
              <a:xfrm>
                <a:off x="3114000" y="3361320"/>
                <a:ext cx="3920400" cy="824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/>
                <a:r>
                  <a:rPr b="1" lang="pt-BR" sz="1600" spc="-1" strike="noStrike">
                    <a:solidFill>
                      <a:srgbClr val="000000"/>
                    </a:solidFill>
                    <a:latin typeface="Arial"/>
                  </a:rPr>
                  <a:t>ThemeGallery</a:t>
                </a:r>
                <a:r>
                  <a:rPr b="0" lang="pt-BR" sz="1600" spc="-1" strike="noStrike">
                    <a:solidFill>
                      <a:srgbClr val="17347d"/>
                    </a:solidFill>
                    <a:latin typeface="Arial"/>
                  </a:rPr>
                  <a:t> </a:t>
                </a:r>
                <a:r>
                  <a:rPr b="0" lang="pt-BR" sz="1600" spc="-1" strike="noStrike">
                    <a:solidFill>
                      <a:srgbClr val="000000"/>
                    </a:solidFill>
                    <a:latin typeface="Arial"/>
                  </a:rPr>
                  <a:t>is a Design Digital Content &amp; Contents mall developed by Guild Design Inc.</a:t>
                </a:r>
                <a:endParaRPr b="0" lang="pt-BR" sz="1600" spc="-1" strike="noStrike">
                  <a:solidFill>
                    <a:srgbClr val="17347d"/>
                  </a:solidFill>
                  <a:latin typeface="Arial"/>
                </a:endParaRPr>
              </a:p>
            </p:txBody>
          </p:sp>
        </p:grpSp>
        <p:grpSp>
          <p:nvGrpSpPr>
            <p:cNvPr id="223" name="Group 17"/>
            <p:cNvGrpSpPr/>
            <p:nvPr/>
          </p:nvGrpSpPr>
          <p:grpSpPr>
            <a:xfrm>
              <a:off x="1828800" y="4644000"/>
              <a:ext cx="5334120" cy="1226160"/>
              <a:chOff x="1828800" y="4644000"/>
              <a:chExt cx="5334120" cy="1226160"/>
            </a:xfrm>
          </p:grpSpPr>
          <p:sp>
            <p:nvSpPr>
              <p:cNvPr id="224" name="CustomShape 18"/>
              <p:cNvSpPr/>
              <p:nvPr/>
            </p:nvSpPr>
            <p:spPr>
              <a:xfrm>
                <a:off x="1828800" y="4644000"/>
                <a:ext cx="5334120" cy="1226160"/>
              </a:xfrm>
              <a:custGeom>
                <a:avLst/>
                <a:gdLst/>
                <a:ahLst/>
                <a:rect l="0" t="0" r="r" b="b"/>
                <a:pathLst>
                  <a:path w="14818" h="3408">
                    <a:moveTo>
                      <a:pt x="370" y="0"/>
                    </a:moveTo>
                    <a:cubicBezTo>
                      <a:pt x="185" y="0"/>
                      <a:pt x="0" y="185"/>
                      <a:pt x="0" y="370"/>
                    </a:cubicBezTo>
                    <a:lnTo>
                      <a:pt x="0" y="3036"/>
                    </a:lnTo>
                    <a:cubicBezTo>
                      <a:pt x="0" y="3221"/>
                      <a:pt x="185" y="3407"/>
                      <a:pt x="370" y="3407"/>
                    </a:cubicBezTo>
                    <a:lnTo>
                      <a:pt x="14447" y="3407"/>
                    </a:lnTo>
                    <a:cubicBezTo>
                      <a:pt x="14632" y="3407"/>
                      <a:pt x="14817" y="3221"/>
                      <a:pt x="14817" y="3036"/>
                    </a:cubicBezTo>
                    <a:lnTo>
                      <a:pt x="14817" y="370"/>
                    </a:lnTo>
                    <a:cubicBezTo>
                      <a:pt x="14817" y="185"/>
                      <a:pt x="14632" y="0"/>
                      <a:pt x="14447" y="0"/>
                    </a:cubicBez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50000">
                    <a:srgbClr val="ededed"/>
                  </a:gs>
                  <a:gs pos="100000">
                    <a:srgbClr val="dddddd"/>
                  </a:gs>
                </a:gsLst>
                <a:lin ang="13500000"/>
              </a:gradFill>
              <a:ln w="38160">
                <a:solidFill>
                  <a:srgbClr val="ffffff"/>
                </a:solidFill>
                <a:miter/>
              </a:ln>
              <a:effectLst>
                <a:outerShdw dist="134955" dir="2927119">
                  <a:srgbClr val="000000">
                    <a:alpha val="5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5" name="Group 19"/>
              <p:cNvGrpSpPr/>
              <p:nvPr/>
            </p:nvGrpSpPr>
            <p:grpSpPr>
              <a:xfrm>
                <a:off x="1945080" y="4756680"/>
                <a:ext cx="1028160" cy="1002960"/>
                <a:chOff x="1945080" y="4756680"/>
                <a:chExt cx="1028160" cy="1002960"/>
              </a:xfrm>
            </p:grpSpPr>
            <p:sp>
              <p:nvSpPr>
                <p:cNvPr id="226" name="CustomShape 20"/>
                <p:cNvSpPr/>
                <p:nvPr/>
              </p:nvSpPr>
              <p:spPr>
                <a:xfrm>
                  <a:off x="1945080" y="4756680"/>
                  <a:ext cx="1028160" cy="1002960"/>
                </a:xfrm>
                <a:custGeom>
                  <a:avLst/>
                  <a:gdLst/>
                  <a:ahLst/>
                  <a:rect l="0" t="0" r="r" b="b"/>
                  <a:pathLst>
                    <a:path w="2858" h="2788">
                      <a:moveTo>
                        <a:pt x="332" y="0"/>
                      </a:moveTo>
                      <a:cubicBezTo>
                        <a:pt x="166" y="0"/>
                        <a:pt x="0" y="166"/>
                        <a:pt x="0" y="332"/>
                      </a:cubicBezTo>
                      <a:lnTo>
                        <a:pt x="0" y="2454"/>
                      </a:lnTo>
                      <a:cubicBezTo>
                        <a:pt x="0" y="2620"/>
                        <a:pt x="166" y="2787"/>
                        <a:pt x="332" y="2787"/>
                      </a:cubicBezTo>
                      <a:lnTo>
                        <a:pt x="2524" y="2787"/>
                      </a:lnTo>
                      <a:cubicBezTo>
                        <a:pt x="2690" y="2787"/>
                        <a:pt x="2857" y="2620"/>
                        <a:pt x="2857" y="2454"/>
                      </a:cubicBezTo>
                      <a:lnTo>
                        <a:pt x="2857" y="332"/>
                      </a:lnTo>
                      <a:cubicBezTo>
                        <a:pt x="2857" y="166"/>
                        <a:pt x="2690" y="0"/>
                        <a:pt x="2524" y="0"/>
                      </a:cubicBezTo>
                      <a:lnTo>
                        <a:pt x="33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88c8ab"/>
                    </a:gs>
                    <a:gs pos="100000">
                      <a:srgbClr val="45ab7d"/>
                    </a:gs>
                  </a:gsLst>
                  <a:lin ang="5400000"/>
                </a:gradFill>
                <a:ln w="3816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7" name="CustomShape 21"/>
                <p:cNvSpPr/>
                <p:nvPr/>
              </p:nvSpPr>
              <p:spPr>
                <a:xfrm>
                  <a:off x="2009160" y="4821120"/>
                  <a:ext cx="512640" cy="501480"/>
                </a:xfrm>
                <a:custGeom>
                  <a:avLst/>
                  <a:gdLst/>
                  <a:ahLst/>
                  <a:rect l="l" t="t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5ab7d"/>
                    </a:gs>
                    <a:gs pos="100000">
                      <a:srgbClr val="a3d5bf"/>
                    </a:gs>
                  </a:gsLst>
                  <a:lin ang="135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8" name="CustomShape 22"/>
                <p:cNvSpPr/>
                <p:nvPr/>
              </p:nvSpPr>
              <p:spPr>
                <a:xfrm>
                  <a:off x="2023200" y="5031000"/>
                  <a:ext cx="852840" cy="5205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>
                  <a:outerShdw dist="17819" dir="2700000">
                    <a:srgbClr val="17347d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>
                  <a:spAutoFit/>
                </a:bodyPr>
                <a:p>
                  <a:pPr algn="ctr"/>
                  <a:r>
                    <a:rPr b="0" lang="pt-BR" sz="2800" spc="-1" strike="noStrike">
                      <a:solidFill>
                        <a:srgbClr val="ffffff"/>
                      </a:solidFill>
                      <a:latin typeface="Arial"/>
                    </a:rPr>
                    <a:t>Title</a:t>
                  </a:r>
                  <a:endParaRPr b="0" lang="pt-BR" sz="2800" spc="-1" strike="noStrike">
                    <a:solidFill>
                      <a:srgbClr val="17347d"/>
                    </a:solidFill>
                    <a:latin typeface="Arial"/>
                  </a:endParaRPr>
                </a:p>
              </p:txBody>
            </p:sp>
          </p:grpSp>
          <p:sp>
            <p:nvSpPr>
              <p:cNvPr id="229" name="CustomShape 23"/>
              <p:cNvSpPr/>
              <p:nvPr/>
            </p:nvSpPr>
            <p:spPr>
              <a:xfrm>
                <a:off x="3114000" y="4811760"/>
                <a:ext cx="3920400" cy="824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/>
                <a:r>
                  <a:rPr b="1" lang="pt-BR" sz="1600" spc="-1" strike="noStrike">
                    <a:solidFill>
                      <a:srgbClr val="000000"/>
                    </a:solidFill>
                    <a:latin typeface="Arial"/>
                  </a:rPr>
                  <a:t>ThemeGallery</a:t>
                </a:r>
                <a:r>
                  <a:rPr b="0" lang="pt-BR" sz="1600" spc="-1" strike="noStrike">
                    <a:solidFill>
                      <a:srgbClr val="000000"/>
                    </a:solidFill>
                    <a:latin typeface="Arial"/>
                  </a:rPr>
                  <a:t> is a Design Digital Content &amp; Contents mall developed by Guild Design Inc.</a:t>
                </a:r>
                <a:endParaRPr b="0" lang="pt-BR" sz="1600" spc="-1" strike="noStrike">
                  <a:solidFill>
                    <a:srgbClr val="17347d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733320" y="731520"/>
            <a:ext cx="780120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/>
            <a:r>
              <a:rPr b="1" lang="pt-BR" sz="3200" spc="-1" strike="noStrike">
                <a:solidFill>
                  <a:srgbClr val="ffffff"/>
                </a:solidFill>
                <a:latin typeface="Verdana"/>
              </a:rPr>
              <a:t>3-D Pie Chart</a:t>
            </a:r>
            <a:endParaRPr b="1" lang="pt-BR" sz="3200" spc="-1" strike="noStrike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231" name="Group 2"/>
          <p:cNvGrpSpPr/>
          <p:nvPr/>
        </p:nvGrpSpPr>
        <p:grpSpPr>
          <a:xfrm>
            <a:off x="1625040" y="989640"/>
            <a:ext cx="5480640" cy="5148720"/>
            <a:chOff x="1625040" y="989640"/>
            <a:chExt cx="5480640" cy="5148720"/>
          </a:xfrm>
        </p:grpSpPr>
        <p:sp>
          <p:nvSpPr>
            <p:cNvPr id="232" name="CustomShape 3"/>
            <p:cNvSpPr/>
            <p:nvPr/>
          </p:nvSpPr>
          <p:spPr>
            <a:xfrm rot="20805000">
              <a:off x="4592520" y="2722680"/>
              <a:ext cx="1150560" cy="3316320"/>
            </a:xfrm>
            <a:custGeom>
              <a:avLst/>
              <a:gdLst/>
              <a:ahLst/>
              <a:rect l="l" t="t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447ec4"/>
                </a:gs>
                <a:gs pos="100000">
                  <a:srgbClr val="fefefe"/>
                </a:gs>
              </a:gsLst>
              <a:lin ang="1000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4"/>
            <p:cNvSpPr/>
            <p:nvPr/>
          </p:nvSpPr>
          <p:spPr>
            <a:xfrm rot="5461200">
              <a:off x="2798280" y="2274840"/>
              <a:ext cx="1150920" cy="3315960"/>
            </a:xfrm>
            <a:custGeom>
              <a:avLst/>
              <a:gdLst/>
              <a:ahLst/>
              <a:rect l="l" t="t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2a684c"/>
                </a:gs>
                <a:gs pos="100000">
                  <a:srgbClr val="fefefe"/>
                </a:gs>
              </a:gsLst>
              <a:lin ang="1626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5"/>
            <p:cNvSpPr/>
            <p:nvPr/>
          </p:nvSpPr>
          <p:spPr>
            <a:xfrm rot="14128200">
              <a:off x="4648320" y="744840"/>
              <a:ext cx="1150920" cy="3317400"/>
            </a:xfrm>
            <a:custGeom>
              <a:avLst/>
              <a:gdLst/>
              <a:ahLst/>
              <a:rect l="l" t="t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efefe"/>
                </a:gs>
              </a:gsLst>
              <a:lin ang="333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5" name="Group 6"/>
            <p:cNvGrpSpPr/>
            <p:nvPr/>
          </p:nvGrpSpPr>
          <p:grpSpPr>
            <a:xfrm>
              <a:off x="1625040" y="1494360"/>
              <a:ext cx="5480640" cy="4644000"/>
              <a:chOff x="1625040" y="1494360"/>
              <a:chExt cx="5480640" cy="4644000"/>
            </a:xfrm>
          </p:grpSpPr>
          <p:sp>
            <p:nvSpPr>
              <p:cNvPr id="236" name="CustomShape 7"/>
              <p:cNvSpPr/>
              <p:nvPr/>
            </p:nvSpPr>
            <p:spPr>
              <a:xfrm>
                <a:off x="4394880" y="2822400"/>
                <a:ext cx="1150560" cy="3315960"/>
              </a:xfrm>
              <a:custGeom>
                <a:avLst/>
                <a:gdLst/>
                <a:ahLst/>
                <a:rect l="l" t="t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cfdbdf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8"/>
              <p:cNvSpPr/>
              <p:nvPr/>
            </p:nvSpPr>
            <p:spPr>
              <a:xfrm rot="6256200">
                <a:off x="2798640" y="2121840"/>
                <a:ext cx="1150560" cy="3316680"/>
              </a:xfrm>
              <a:custGeom>
                <a:avLst/>
                <a:gdLst/>
                <a:ahLst/>
                <a:rect l="l" t="t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cfdbdf"/>
                  </a:gs>
                  <a:gs pos="100000">
                    <a:srgbClr val="ffffff"/>
                  </a:gs>
                </a:gsLst>
                <a:lin ang="17058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9"/>
              <p:cNvSpPr/>
              <p:nvPr/>
            </p:nvSpPr>
            <p:spPr>
              <a:xfrm rot="14922600">
                <a:off x="4776120" y="973800"/>
                <a:ext cx="1150560" cy="3316680"/>
              </a:xfrm>
              <a:custGeom>
                <a:avLst/>
                <a:gdLst/>
                <a:ahLst/>
                <a:rect l="l" t="t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cfdbdf"/>
                  </a:gs>
                  <a:gs pos="100000">
                    <a:srgbClr val="ffffff"/>
                  </a:gs>
                </a:gsLst>
                <a:lin ang="4128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9" name="Group 10"/>
            <p:cNvGrpSpPr/>
            <p:nvPr/>
          </p:nvGrpSpPr>
          <p:grpSpPr>
            <a:xfrm>
              <a:off x="3884400" y="2786040"/>
              <a:ext cx="1339560" cy="1338120"/>
              <a:chOff x="3884400" y="2786040"/>
              <a:chExt cx="1339560" cy="1338120"/>
            </a:xfrm>
          </p:grpSpPr>
          <p:sp>
            <p:nvSpPr>
              <p:cNvPr id="240" name="CustomShape 11"/>
              <p:cNvSpPr/>
              <p:nvPr/>
            </p:nvSpPr>
            <p:spPr>
              <a:xfrm>
                <a:off x="3884400" y="2786040"/>
                <a:ext cx="1339560" cy="1338120"/>
              </a:xfrm>
              <a:prstGeom prst="ellipse">
                <a:avLst/>
              </a:prstGeom>
              <a:gradFill rotWithShape="0">
                <a:gsLst>
                  <a:gs pos="0">
                    <a:srgbClr val="f14343"/>
                  </a:gs>
                  <a:gs pos="100000">
                    <a:srgbClr val="912828"/>
                  </a:gs>
                </a:gsLst>
                <a:lin ang="5400000"/>
              </a:gradFill>
              <a:ln w="255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12"/>
              <p:cNvSpPr/>
              <p:nvPr/>
            </p:nvSpPr>
            <p:spPr>
              <a:xfrm>
                <a:off x="4037400" y="2808000"/>
                <a:ext cx="1033200" cy="505080"/>
              </a:xfrm>
              <a:custGeom>
                <a:avLst/>
                <a:gdLst/>
                <a:ahLst/>
                <a:rect l="l" t="t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2" name="CustomShape 13"/>
            <p:cNvSpPr/>
            <p:nvPr/>
          </p:nvSpPr>
          <p:spPr>
            <a:xfrm>
              <a:off x="4079520" y="3276720"/>
              <a:ext cx="947160" cy="581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0" lang="pt-BR" sz="3200" spc="-1" strike="noStrike">
                  <a:solidFill>
                    <a:srgbClr val="ffffff"/>
                  </a:solidFill>
                  <a:latin typeface="Arial"/>
                </a:rPr>
                <a:t>Title</a:t>
              </a:r>
              <a:endParaRPr b="0" lang="pt-BR" sz="32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243" name="CustomShape 14"/>
            <p:cNvSpPr/>
            <p:nvPr/>
          </p:nvSpPr>
          <p:spPr>
            <a:xfrm>
              <a:off x="1964880" y="2976480"/>
              <a:ext cx="180684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r"/>
              <a:r>
                <a:rPr b="0" lang="pt-BR" sz="2000" spc="-1" strike="noStrike">
                  <a:solidFill>
                    <a:srgbClr val="000000"/>
                  </a:solidFill>
                  <a:latin typeface="Arial"/>
                </a:rPr>
                <a:t>Add Your Text</a:t>
              </a:r>
              <a:endParaRPr b="0" lang="pt-BR" sz="20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244" name="CustomShape 15"/>
            <p:cNvSpPr/>
            <p:nvPr/>
          </p:nvSpPr>
          <p:spPr>
            <a:xfrm>
              <a:off x="5160600" y="2147760"/>
              <a:ext cx="180684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0" lang="pt-BR" sz="2000" spc="-1" strike="noStrike">
                  <a:solidFill>
                    <a:srgbClr val="000000"/>
                  </a:solidFill>
                  <a:latin typeface="Arial"/>
                </a:rPr>
                <a:t>Add Your Text</a:t>
              </a:r>
              <a:endParaRPr b="0" lang="pt-BR" sz="2000" spc="-1" strike="noStrike">
                <a:solidFill>
                  <a:srgbClr val="17347d"/>
                </a:solidFill>
                <a:latin typeface="Arial"/>
              </a:endParaRPr>
            </a:p>
          </p:txBody>
        </p:sp>
        <p:sp>
          <p:nvSpPr>
            <p:cNvPr id="245" name="CustomShape 16"/>
            <p:cNvSpPr/>
            <p:nvPr/>
          </p:nvSpPr>
          <p:spPr>
            <a:xfrm>
              <a:off x="3495240" y="4699080"/>
              <a:ext cx="180684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r"/>
              <a:r>
                <a:rPr b="0" lang="pt-BR" sz="2000" spc="-1" strike="noStrike">
                  <a:solidFill>
                    <a:srgbClr val="000000"/>
                  </a:solidFill>
                  <a:latin typeface="Arial"/>
                </a:rPr>
                <a:t>Add Your Text</a:t>
              </a:r>
              <a:endParaRPr b="0" lang="pt-BR" sz="2000" spc="-1" strike="noStrike">
                <a:solidFill>
                  <a:srgbClr val="17347d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Application>LibreOffice/6.2.7.1$Linux_X86_64 LibreOffice_project/20$Build-1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2019-10-12T11:35:50Z</dcterms:created>
  <dc:creator/>
  <dc:description/>
  <dc:language>pt-BR</dc:language>
  <cp:lastModifiedBy>Sung Ha, Park</cp:lastModifiedBy>
  <dcterms:modified xsi:type="dcterms:W3CDTF">2004-11-23T05:25:08Z</dcterms:modified>
  <cp:revision>38</cp:revision>
  <dc:subject/>
  <dc:title>PowerPoint Template</dc:title>
</cp:coreProperties>
</file>